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09" r:id="rId2"/>
    <p:sldId id="433" r:id="rId3"/>
    <p:sldId id="439" r:id="rId4"/>
    <p:sldId id="331" r:id="rId5"/>
    <p:sldId id="425" r:id="rId6"/>
    <p:sldId id="449" r:id="rId7"/>
    <p:sldId id="447" r:id="rId8"/>
    <p:sldId id="448" r:id="rId9"/>
    <p:sldId id="452" r:id="rId10"/>
    <p:sldId id="450" r:id="rId11"/>
    <p:sldId id="307" r:id="rId12"/>
    <p:sldId id="461" r:id="rId13"/>
    <p:sldId id="453" r:id="rId14"/>
    <p:sldId id="457" r:id="rId15"/>
    <p:sldId id="455" r:id="rId16"/>
    <p:sldId id="454" r:id="rId17"/>
    <p:sldId id="358" r:id="rId18"/>
    <p:sldId id="460" r:id="rId19"/>
  </p:sldIdLst>
  <p:sldSz cx="9144000" cy="6858000" type="screen4x3"/>
  <p:notesSz cx="6761163" cy="9942513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6699FF"/>
    <a:srgbClr val="9966FF"/>
    <a:srgbClr val="009900"/>
    <a:srgbClr val="33CC33"/>
    <a:srgbClr val="00CC00"/>
    <a:srgbClr val="FF3300"/>
    <a:srgbClr val="CC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72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Минуты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CC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390-42FB-BFBA-A3EE01F9D6F3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90-42FB-BFBA-A3EE01F9D6F3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90-42FB-BFBA-A3EE01F9D6F3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90-42FB-BFBA-A3EE01F9D6F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31%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90-42FB-BFBA-A3EE01F9D6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FB-4124-9E55-41BB69529CCE}"/>
                </c:ext>
              </c:extLst>
            </c:dLbl>
            <c:dLbl>
              <c:idx val="2"/>
              <c:layout>
                <c:manualLayout>
                  <c:x val="0.132901661768597"/>
                  <c:y val="-0.1469999318371109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13,4%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90-42FB-BFBA-A3EE01F9D6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22%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90-42FB-BFBA-A3EE01F9D6F3}"/>
                </c:ext>
              </c:extLst>
            </c:dLbl>
            <c:dLbl>
              <c:idx val="4"/>
              <c:layout>
                <c:manualLayout>
                  <c:x val="8.0724723804827106E-2"/>
                  <c:y val="4.178497367426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9,6%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90-42FB-BFBA-A3EE01F9D6F3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Кормление</c:v>
                </c:pt>
                <c:pt idx="1">
                  <c:v>Оформление документации</c:v>
                </c:pt>
                <c:pt idx="2">
                  <c:v>Медицинские манипуляции и уход</c:v>
                </c:pt>
                <c:pt idx="3">
                  <c:v>Сопровождение на прогулках</c:v>
                </c:pt>
                <c:pt idx="4">
                  <c:v>Обход с врачом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</c:v>
                </c:pt>
                <c:pt idx="1">
                  <c:v>161</c:v>
                </c:pt>
                <c:pt idx="2">
                  <c:v>82</c:v>
                </c:pt>
                <c:pt idx="3">
                  <c:v>150</c:v>
                </c:pt>
                <c:pt idx="4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90-42FB-BFBA-A3EE01F9D6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BE36F-BED6-4440-AF4E-6428E85CBACF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</dgm:pt>
    <dgm:pt modelId="{F9B48369-F148-4AA2-97A2-D020EF711577}">
      <dgm:prSet phldrT="[Текст]" custT="1"/>
      <dgm:spPr>
        <a:solidFill>
          <a:srgbClr val="9966FF">
            <a:alpha val="90000"/>
          </a:srgbClr>
        </a:solidFill>
      </dgm:spPr>
      <dgm:t>
        <a:bodyPr/>
        <a:lstStyle/>
        <a:p>
          <a:r>
            <a:rPr lang="ru-RU" sz="1200" dirty="0" smtClean="0"/>
            <a:t>МУЛЬТИДИСЦИ-ПЛИНАРНЫЙ ПОДХОД </a:t>
          </a:r>
          <a:endParaRPr lang="ru-RU" sz="1200" dirty="0"/>
        </a:p>
      </dgm:t>
    </dgm:pt>
    <dgm:pt modelId="{9A7AC032-28D6-491C-BEF1-FD7033C77200}" type="parTrans" cxnId="{D82F4F47-7CC9-4799-9C03-01B1EA3EFAF1}">
      <dgm:prSet/>
      <dgm:spPr/>
      <dgm:t>
        <a:bodyPr/>
        <a:lstStyle/>
        <a:p>
          <a:endParaRPr lang="ru-RU"/>
        </a:p>
      </dgm:t>
    </dgm:pt>
    <dgm:pt modelId="{D0DF7ECB-9862-448E-ABF7-37A3E4C95958}" type="sibTrans" cxnId="{D82F4F47-7CC9-4799-9C03-01B1EA3EFAF1}">
      <dgm:prSet/>
      <dgm:spPr/>
      <dgm:t>
        <a:bodyPr/>
        <a:lstStyle/>
        <a:p>
          <a:endParaRPr lang="ru-RU"/>
        </a:p>
      </dgm:t>
    </dgm:pt>
    <dgm:pt modelId="{62F688A4-2C7F-4DC6-8E5A-D956D84F37C9}">
      <dgm:prSet phldrT="[Текст]"/>
      <dgm:spPr>
        <a:solidFill>
          <a:srgbClr val="6699FF">
            <a:alpha val="90000"/>
          </a:srgbClr>
        </a:solidFill>
      </dgm:spPr>
      <dgm:t>
        <a:bodyPr/>
        <a:lstStyle/>
        <a:p>
          <a:r>
            <a:rPr lang="ru-RU" dirty="0" smtClean="0"/>
            <a:t>СОВЕРШЕНСТВОВАНИЕ НАВЫКОВ </a:t>
          </a:r>
          <a:endParaRPr lang="ru-RU" dirty="0"/>
        </a:p>
      </dgm:t>
    </dgm:pt>
    <dgm:pt modelId="{B3BC1323-B6EC-45A2-A7C3-DB1528E88649}" type="parTrans" cxnId="{C35D66A1-C862-4431-BF2C-C2E17BB5F477}">
      <dgm:prSet/>
      <dgm:spPr/>
      <dgm:t>
        <a:bodyPr/>
        <a:lstStyle/>
        <a:p>
          <a:endParaRPr lang="ru-RU"/>
        </a:p>
      </dgm:t>
    </dgm:pt>
    <dgm:pt modelId="{2137E3BD-8B05-41B1-95CC-8A338476EDD0}" type="sibTrans" cxnId="{C35D66A1-C862-4431-BF2C-C2E17BB5F477}">
      <dgm:prSet/>
      <dgm:spPr/>
      <dgm:t>
        <a:bodyPr/>
        <a:lstStyle/>
        <a:p>
          <a:endParaRPr lang="ru-RU"/>
        </a:p>
      </dgm:t>
    </dgm:pt>
    <dgm:pt modelId="{A34B5C59-1371-43E3-86F7-1120D6DACF30}">
      <dgm:prSet phldrT="[Текст]"/>
      <dgm:spPr>
        <a:solidFill>
          <a:schemeClr val="accent5">
            <a:lumMod val="90000"/>
            <a:alpha val="90000"/>
          </a:schemeClr>
        </a:solidFill>
      </dgm:spPr>
      <dgm:t>
        <a:bodyPr/>
        <a:lstStyle/>
        <a:p>
          <a:r>
            <a:rPr lang="ru-RU" dirty="0" smtClean="0"/>
            <a:t>ПОДДЕРЖКА ВНУТРИ КОМАНДЫ </a:t>
          </a:r>
          <a:endParaRPr lang="ru-RU" dirty="0"/>
        </a:p>
      </dgm:t>
    </dgm:pt>
    <dgm:pt modelId="{D6553D0F-6DAD-4944-B7A9-B130936960FC}" type="parTrans" cxnId="{99490927-B599-460C-9902-B1B26A063228}">
      <dgm:prSet/>
      <dgm:spPr/>
      <dgm:t>
        <a:bodyPr/>
        <a:lstStyle/>
        <a:p>
          <a:endParaRPr lang="ru-RU"/>
        </a:p>
      </dgm:t>
    </dgm:pt>
    <dgm:pt modelId="{55F61CC1-0FB0-4E48-9CD5-D94D0A44F620}" type="sibTrans" cxnId="{99490927-B599-460C-9902-B1B26A063228}">
      <dgm:prSet/>
      <dgm:spPr/>
      <dgm:t>
        <a:bodyPr/>
        <a:lstStyle/>
        <a:p>
          <a:endParaRPr lang="ru-RU"/>
        </a:p>
      </dgm:t>
    </dgm:pt>
    <dgm:pt modelId="{7940CD44-4913-4891-8B30-33E35DD88D62}" type="pres">
      <dgm:prSet presAssocID="{254BE36F-BED6-4440-AF4E-6428E85CBACF}" presName="compositeShape" presStyleCnt="0">
        <dgm:presLayoutVars>
          <dgm:dir/>
          <dgm:resizeHandles/>
        </dgm:presLayoutVars>
      </dgm:prSet>
      <dgm:spPr/>
    </dgm:pt>
    <dgm:pt modelId="{0AF8A271-8241-4AB2-B01A-DAAD9D37022C}" type="pres">
      <dgm:prSet presAssocID="{254BE36F-BED6-4440-AF4E-6428E85CBACF}" presName="pyramid" presStyleLbl="node1" presStyleIdx="0" presStyleCnt="1" custScaleX="139293" custLinFactNeighborX="-18086" custLinFactNeighborY="7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40450B-4BF8-4E20-9010-D19A2376AD51}" type="pres">
      <dgm:prSet presAssocID="{254BE36F-BED6-4440-AF4E-6428E85CBACF}" presName="theList" presStyleCnt="0"/>
      <dgm:spPr/>
    </dgm:pt>
    <dgm:pt modelId="{E477EDAE-791C-4332-A04C-585675E0AB00}" type="pres">
      <dgm:prSet presAssocID="{F9B48369-F148-4AA2-97A2-D020EF711577}" presName="aNode" presStyleLbl="fgAcc1" presStyleIdx="0" presStyleCnt="3" custScaleX="106896" custLinFactNeighborX="16710" custLinFactNeighborY="-42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F6CF6-0150-4C44-BBD1-80B64594C6D0}" type="pres">
      <dgm:prSet presAssocID="{F9B48369-F148-4AA2-97A2-D020EF711577}" presName="aSpace" presStyleCnt="0"/>
      <dgm:spPr/>
    </dgm:pt>
    <dgm:pt modelId="{0799DD8C-D478-44BA-A890-D6BA0E16A81F}" type="pres">
      <dgm:prSet presAssocID="{62F688A4-2C7F-4DC6-8E5A-D956D84F37C9}" presName="aNode" presStyleLbl="fgAcc1" presStyleIdx="1" presStyleCnt="3" custLinFactNeighborX="17638" custLinFactNeighborY="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4D178-841F-4B8B-AF64-60A4E80E17A7}" type="pres">
      <dgm:prSet presAssocID="{62F688A4-2C7F-4DC6-8E5A-D956D84F37C9}" presName="aSpace" presStyleCnt="0"/>
      <dgm:spPr/>
    </dgm:pt>
    <dgm:pt modelId="{884C3B5F-024F-4BFE-912A-C0E2EC588CDD}" type="pres">
      <dgm:prSet presAssocID="{A34B5C59-1371-43E3-86F7-1120D6DACF30}" presName="aNode" presStyleLbl="fgAcc1" presStyleIdx="2" presStyleCnt="3" custLinFactNeighborX="17638" custLinFactNeighborY="-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8DC6D-D029-4A65-97DA-EF28C36B3524}" type="pres">
      <dgm:prSet presAssocID="{A34B5C59-1371-43E3-86F7-1120D6DACF30}" presName="aSpace" presStyleCnt="0"/>
      <dgm:spPr/>
    </dgm:pt>
  </dgm:ptLst>
  <dgm:cxnLst>
    <dgm:cxn modelId="{4FB4208D-AC6F-432A-AD8F-7C8C47BFE248}" type="presOf" srcId="{62F688A4-2C7F-4DC6-8E5A-D956D84F37C9}" destId="{0799DD8C-D478-44BA-A890-D6BA0E16A81F}" srcOrd="0" destOrd="0" presId="urn:microsoft.com/office/officeart/2005/8/layout/pyramid2"/>
    <dgm:cxn modelId="{54037C75-8A68-420C-85CA-89A6651B6B64}" type="presOf" srcId="{F9B48369-F148-4AA2-97A2-D020EF711577}" destId="{E477EDAE-791C-4332-A04C-585675E0AB00}" srcOrd="0" destOrd="0" presId="urn:microsoft.com/office/officeart/2005/8/layout/pyramid2"/>
    <dgm:cxn modelId="{99490927-B599-460C-9902-B1B26A063228}" srcId="{254BE36F-BED6-4440-AF4E-6428E85CBACF}" destId="{A34B5C59-1371-43E3-86F7-1120D6DACF30}" srcOrd="2" destOrd="0" parTransId="{D6553D0F-6DAD-4944-B7A9-B130936960FC}" sibTransId="{55F61CC1-0FB0-4E48-9CD5-D94D0A44F620}"/>
    <dgm:cxn modelId="{D82F4F47-7CC9-4799-9C03-01B1EA3EFAF1}" srcId="{254BE36F-BED6-4440-AF4E-6428E85CBACF}" destId="{F9B48369-F148-4AA2-97A2-D020EF711577}" srcOrd="0" destOrd="0" parTransId="{9A7AC032-28D6-491C-BEF1-FD7033C77200}" sibTransId="{D0DF7ECB-9862-448E-ABF7-37A3E4C95958}"/>
    <dgm:cxn modelId="{293E3093-C381-4255-B027-7C3C1B06ECD3}" type="presOf" srcId="{254BE36F-BED6-4440-AF4E-6428E85CBACF}" destId="{7940CD44-4913-4891-8B30-33E35DD88D62}" srcOrd="0" destOrd="0" presId="urn:microsoft.com/office/officeart/2005/8/layout/pyramid2"/>
    <dgm:cxn modelId="{C35D66A1-C862-4431-BF2C-C2E17BB5F477}" srcId="{254BE36F-BED6-4440-AF4E-6428E85CBACF}" destId="{62F688A4-2C7F-4DC6-8E5A-D956D84F37C9}" srcOrd="1" destOrd="0" parTransId="{B3BC1323-B6EC-45A2-A7C3-DB1528E88649}" sibTransId="{2137E3BD-8B05-41B1-95CC-8A338476EDD0}"/>
    <dgm:cxn modelId="{C5F9B791-3D4C-47A8-B790-CFAC15EFC6DA}" type="presOf" srcId="{A34B5C59-1371-43E3-86F7-1120D6DACF30}" destId="{884C3B5F-024F-4BFE-912A-C0E2EC588CDD}" srcOrd="0" destOrd="0" presId="urn:microsoft.com/office/officeart/2005/8/layout/pyramid2"/>
    <dgm:cxn modelId="{6E45CA51-B0D0-4500-87EE-9B25AD9D5381}" type="presParOf" srcId="{7940CD44-4913-4891-8B30-33E35DD88D62}" destId="{0AF8A271-8241-4AB2-B01A-DAAD9D37022C}" srcOrd="0" destOrd="0" presId="urn:microsoft.com/office/officeart/2005/8/layout/pyramid2"/>
    <dgm:cxn modelId="{3E9B35F0-B327-463E-819E-32E1B7B45CBD}" type="presParOf" srcId="{7940CD44-4913-4891-8B30-33E35DD88D62}" destId="{4840450B-4BF8-4E20-9010-D19A2376AD51}" srcOrd="1" destOrd="0" presId="urn:microsoft.com/office/officeart/2005/8/layout/pyramid2"/>
    <dgm:cxn modelId="{E663D6DB-46DF-4899-BA21-37F4BCE2091C}" type="presParOf" srcId="{4840450B-4BF8-4E20-9010-D19A2376AD51}" destId="{E477EDAE-791C-4332-A04C-585675E0AB00}" srcOrd="0" destOrd="0" presId="urn:microsoft.com/office/officeart/2005/8/layout/pyramid2"/>
    <dgm:cxn modelId="{94ACF795-77FB-4608-9DB0-527A7EBE6ADF}" type="presParOf" srcId="{4840450B-4BF8-4E20-9010-D19A2376AD51}" destId="{97BF6CF6-0150-4C44-BBD1-80B64594C6D0}" srcOrd="1" destOrd="0" presId="urn:microsoft.com/office/officeart/2005/8/layout/pyramid2"/>
    <dgm:cxn modelId="{9451C8C8-0D3A-4469-8C7A-616077220DFC}" type="presParOf" srcId="{4840450B-4BF8-4E20-9010-D19A2376AD51}" destId="{0799DD8C-D478-44BA-A890-D6BA0E16A81F}" srcOrd="2" destOrd="0" presId="urn:microsoft.com/office/officeart/2005/8/layout/pyramid2"/>
    <dgm:cxn modelId="{8FAEC002-8DC4-4F28-8D98-7F65DB991FA3}" type="presParOf" srcId="{4840450B-4BF8-4E20-9010-D19A2376AD51}" destId="{4DA4D178-841F-4B8B-AF64-60A4E80E17A7}" srcOrd="3" destOrd="0" presId="urn:microsoft.com/office/officeart/2005/8/layout/pyramid2"/>
    <dgm:cxn modelId="{29579745-DA35-4AD2-BFB3-90C8E944F761}" type="presParOf" srcId="{4840450B-4BF8-4E20-9010-D19A2376AD51}" destId="{884C3B5F-024F-4BFE-912A-C0E2EC588CDD}" srcOrd="4" destOrd="0" presId="urn:microsoft.com/office/officeart/2005/8/layout/pyramid2"/>
    <dgm:cxn modelId="{D3AD58A4-66FB-470A-8D9D-39FC73BF8D0A}" type="presParOf" srcId="{4840450B-4BF8-4E20-9010-D19A2376AD51}" destId="{C358DC6D-D029-4A65-97DA-EF28C36B352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182360-5DDB-443E-8282-A40F98738229}" type="doc">
      <dgm:prSet loTypeId="urn:microsoft.com/office/officeart/2005/8/layout/cycle3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EB0D3B8-3E94-4ADA-A981-F682A900BBAE}">
      <dgm:prSet phldrT="[Текст]" custT="1"/>
      <dgm:spPr/>
      <dgm:t>
        <a:bodyPr/>
        <a:lstStyle/>
        <a:p>
          <a:r>
            <a:rPr lang="ru-RU" sz="900" dirty="0" smtClean="0"/>
            <a:t>ЗДРАВООХРАНЕНИЕ </a:t>
          </a:r>
          <a:endParaRPr lang="ru-RU" sz="900" dirty="0"/>
        </a:p>
      </dgm:t>
    </dgm:pt>
    <dgm:pt modelId="{B1DE9E04-F2FA-4950-AE4E-C866CD012D5C}" type="parTrans" cxnId="{0ADC5683-13EA-4E66-BAE5-B9277A1CCAD1}">
      <dgm:prSet/>
      <dgm:spPr/>
      <dgm:t>
        <a:bodyPr/>
        <a:lstStyle/>
        <a:p>
          <a:endParaRPr lang="ru-RU" sz="900"/>
        </a:p>
      </dgm:t>
    </dgm:pt>
    <dgm:pt modelId="{711184E8-EFBD-424D-BE39-60BE2A98B6CB}" type="sibTrans" cxnId="{0ADC5683-13EA-4E66-BAE5-B9277A1CCAD1}">
      <dgm:prSet/>
      <dgm:spPr/>
      <dgm:t>
        <a:bodyPr/>
        <a:lstStyle/>
        <a:p>
          <a:endParaRPr lang="ru-RU" sz="900"/>
        </a:p>
      </dgm:t>
    </dgm:pt>
    <dgm:pt modelId="{34D7F7AC-2DD3-4F8A-B88B-78A202F96AAA}">
      <dgm:prSet phldrT="[Текст]" custT="1"/>
      <dgm:spPr/>
      <dgm:t>
        <a:bodyPr/>
        <a:lstStyle/>
        <a:p>
          <a:r>
            <a:rPr lang="ru-RU" sz="900" dirty="0" smtClean="0"/>
            <a:t>СОНКО</a:t>
          </a:r>
        </a:p>
        <a:p>
          <a:r>
            <a:rPr lang="ru-RU" sz="900" dirty="0" smtClean="0"/>
            <a:t>(БЛАГОТВОРИТЕЛЬНЫЕ ФОНДЫ)</a:t>
          </a:r>
          <a:endParaRPr lang="ru-RU" sz="900" dirty="0"/>
        </a:p>
      </dgm:t>
    </dgm:pt>
    <dgm:pt modelId="{517AA291-350D-4D11-9801-9A99CCC8DC73}" type="parTrans" cxnId="{0806EAAA-8204-4A79-8C40-A4F4A0E18040}">
      <dgm:prSet/>
      <dgm:spPr/>
      <dgm:t>
        <a:bodyPr/>
        <a:lstStyle/>
        <a:p>
          <a:endParaRPr lang="ru-RU" sz="900"/>
        </a:p>
      </dgm:t>
    </dgm:pt>
    <dgm:pt modelId="{EE137527-23F4-4757-9B62-B5418A236A77}" type="sibTrans" cxnId="{0806EAAA-8204-4A79-8C40-A4F4A0E18040}">
      <dgm:prSet/>
      <dgm:spPr/>
      <dgm:t>
        <a:bodyPr/>
        <a:lstStyle/>
        <a:p>
          <a:endParaRPr lang="ru-RU" sz="900"/>
        </a:p>
      </dgm:t>
    </dgm:pt>
    <dgm:pt modelId="{1B276F4A-F6D0-43E6-A354-12DA526E9779}">
      <dgm:prSet phldrT="[Текст]" custT="1"/>
      <dgm:spPr/>
      <dgm:t>
        <a:bodyPr/>
        <a:lstStyle/>
        <a:p>
          <a:r>
            <a:rPr lang="ru-RU" sz="900" dirty="0" smtClean="0"/>
            <a:t>ВОЛОНТЕРЫ – МЕДИКИ)</a:t>
          </a:r>
          <a:endParaRPr lang="ru-RU" sz="900" dirty="0"/>
        </a:p>
      </dgm:t>
    </dgm:pt>
    <dgm:pt modelId="{2880141D-FE3E-4FDD-82A8-749D294A0DA7}" type="parTrans" cxnId="{5079E7B6-15E3-4675-9425-4C41EAB98824}">
      <dgm:prSet/>
      <dgm:spPr/>
      <dgm:t>
        <a:bodyPr/>
        <a:lstStyle/>
        <a:p>
          <a:endParaRPr lang="ru-RU" sz="900"/>
        </a:p>
      </dgm:t>
    </dgm:pt>
    <dgm:pt modelId="{3ED3A567-E1C7-47B7-98E3-6AD59BFA00D8}" type="sibTrans" cxnId="{5079E7B6-15E3-4675-9425-4C41EAB98824}">
      <dgm:prSet/>
      <dgm:spPr/>
      <dgm:t>
        <a:bodyPr/>
        <a:lstStyle/>
        <a:p>
          <a:endParaRPr lang="ru-RU" sz="900"/>
        </a:p>
      </dgm:t>
    </dgm:pt>
    <dgm:pt modelId="{B047B925-B1C8-4214-8FD8-D49795E8A6DC}">
      <dgm:prSet phldrT="[Текст]" custT="1"/>
      <dgm:spPr/>
      <dgm:t>
        <a:bodyPr/>
        <a:lstStyle/>
        <a:p>
          <a:r>
            <a:rPr lang="ru-RU" sz="900" dirty="0" smtClean="0"/>
            <a:t>Сотрудничество с факультетами психологии при подготовке медицинских психологов для работы в паллиативной службе</a:t>
          </a:r>
          <a:endParaRPr lang="ru-RU" sz="900" dirty="0"/>
        </a:p>
      </dgm:t>
    </dgm:pt>
    <dgm:pt modelId="{80F84766-7F49-4811-AC53-004DA8FBC9AF}" type="parTrans" cxnId="{C2DDEADE-979B-46BC-85DF-3661439D3C26}">
      <dgm:prSet/>
      <dgm:spPr/>
      <dgm:t>
        <a:bodyPr/>
        <a:lstStyle/>
        <a:p>
          <a:endParaRPr lang="ru-RU" sz="900"/>
        </a:p>
      </dgm:t>
    </dgm:pt>
    <dgm:pt modelId="{669079C3-C774-471C-AC9E-21C9E87ECFA9}" type="sibTrans" cxnId="{C2DDEADE-979B-46BC-85DF-3661439D3C26}">
      <dgm:prSet/>
      <dgm:spPr/>
      <dgm:t>
        <a:bodyPr/>
        <a:lstStyle/>
        <a:p>
          <a:endParaRPr lang="ru-RU" sz="900"/>
        </a:p>
      </dgm:t>
    </dgm:pt>
    <dgm:pt modelId="{E07945CD-6CB8-439E-B349-4A11BD8586AA}">
      <dgm:prSet custT="1"/>
      <dgm:spPr/>
      <dgm:t>
        <a:bodyPr/>
        <a:lstStyle/>
        <a:p>
          <a:r>
            <a:rPr lang="ru-RU" sz="900" dirty="0" smtClean="0"/>
            <a:t>ЕКАТЕРИНБУРГСКАЯ ЕПАРХИЯ </a:t>
          </a:r>
          <a:endParaRPr lang="ru-RU" sz="900" dirty="0"/>
        </a:p>
      </dgm:t>
    </dgm:pt>
    <dgm:pt modelId="{235E7DF1-650E-45C6-BB7D-255267F75839}" type="parTrans" cxnId="{83A4E833-F1B1-407D-A79B-76CEF1BE0D3F}">
      <dgm:prSet/>
      <dgm:spPr/>
      <dgm:t>
        <a:bodyPr/>
        <a:lstStyle/>
        <a:p>
          <a:endParaRPr lang="ru-RU" sz="900"/>
        </a:p>
      </dgm:t>
    </dgm:pt>
    <dgm:pt modelId="{EBF0C827-5800-4E57-8C33-210D1AE0F6F6}" type="sibTrans" cxnId="{83A4E833-F1B1-407D-A79B-76CEF1BE0D3F}">
      <dgm:prSet/>
      <dgm:spPr/>
      <dgm:t>
        <a:bodyPr/>
        <a:lstStyle/>
        <a:p>
          <a:endParaRPr lang="ru-RU" sz="900"/>
        </a:p>
      </dgm:t>
    </dgm:pt>
    <dgm:pt modelId="{4061C42C-21E7-493D-AA4E-9E58914E393E}" type="pres">
      <dgm:prSet presAssocID="{F4182360-5DDB-443E-8282-A40F98738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FD8AE-F0BA-4749-AABF-30C0876E7011}" type="pres">
      <dgm:prSet presAssocID="{F4182360-5DDB-443E-8282-A40F98738229}" presName="cycle" presStyleCnt="0"/>
      <dgm:spPr/>
    </dgm:pt>
    <dgm:pt modelId="{5D1006B7-7B97-4D95-A54A-D68D62088126}" type="pres">
      <dgm:prSet presAssocID="{CEB0D3B8-3E94-4ADA-A981-F682A900BBA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5050-78A0-4486-819F-F502E4CFD875}" type="pres">
      <dgm:prSet presAssocID="{711184E8-EFBD-424D-BE39-60BE2A98B6C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9D85476-1048-4B84-A4CC-0C3D485FC769}" type="pres">
      <dgm:prSet presAssocID="{E07945CD-6CB8-439E-B349-4A11BD8586AA}" presName="nodeFollowingNodes" presStyleLbl="node1" presStyleIdx="1" presStyleCnt="5" custScaleX="106048" custScaleY="141217" custRadScaleRad="108820" custRadScaleInc="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378C8-E3E6-4A6F-B238-5B7AC37C4D5C}" type="pres">
      <dgm:prSet presAssocID="{34D7F7AC-2DD3-4F8A-B88B-78A202F96AAA}" presName="nodeFollowingNodes" presStyleLbl="node1" presStyleIdx="2" presStyleCnt="5" custScaleX="119224" custScaleY="144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798C8-0E2B-481B-A607-8FF21592363A}" type="pres">
      <dgm:prSet presAssocID="{1B276F4A-F6D0-43E6-A354-12DA526E9779}" presName="nodeFollowingNodes" presStyleLbl="node1" presStyleIdx="3" presStyleCnt="5" custScaleX="131286" custScaleY="143110" custRadScaleRad="114323" custRadScaleInc="1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C00342-9DD5-4CEF-B5A0-3BABFA5D3A2B}" type="pres">
      <dgm:prSet presAssocID="{B047B925-B1C8-4214-8FD8-D49795E8A6DC}" presName="nodeFollowingNodes" presStyleLbl="node1" presStyleIdx="4" presStyleCnt="5" custScaleX="109887" custScaleY="14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47C6BF-5C3C-415A-80C5-6C752773FBBB}" type="presOf" srcId="{1B276F4A-F6D0-43E6-A354-12DA526E9779}" destId="{981798C8-0E2B-481B-A607-8FF21592363A}" srcOrd="0" destOrd="0" presId="urn:microsoft.com/office/officeart/2005/8/layout/cycle3"/>
    <dgm:cxn modelId="{0806EAAA-8204-4A79-8C40-A4F4A0E18040}" srcId="{F4182360-5DDB-443E-8282-A40F98738229}" destId="{34D7F7AC-2DD3-4F8A-B88B-78A202F96AAA}" srcOrd="2" destOrd="0" parTransId="{517AA291-350D-4D11-9801-9A99CCC8DC73}" sibTransId="{EE137527-23F4-4757-9B62-B5418A236A77}"/>
    <dgm:cxn modelId="{0ADC5683-13EA-4E66-BAE5-B9277A1CCAD1}" srcId="{F4182360-5DDB-443E-8282-A40F98738229}" destId="{CEB0D3B8-3E94-4ADA-A981-F682A900BBAE}" srcOrd="0" destOrd="0" parTransId="{B1DE9E04-F2FA-4950-AE4E-C866CD012D5C}" sibTransId="{711184E8-EFBD-424D-BE39-60BE2A98B6CB}"/>
    <dgm:cxn modelId="{653CC27E-E101-4DE9-B44F-07DA49BBF078}" type="presOf" srcId="{34D7F7AC-2DD3-4F8A-B88B-78A202F96AAA}" destId="{B61378C8-E3E6-4A6F-B238-5B7AC37C4D5C}" srcOrd="0" destOrd="0" presId="urn:microsoft.com/office/officeart/2005/8/layout/cycle3"/>
    <dgm:cxn modelId="{9D20AF4F-36F5-49F1-83A2-1831D8A29599}" type="presOf" srcId="{F4182360-5DDB-443E-8282-A40F98738229}" destId="{4061C42C-21E7-493D-AA4E-9E58914E393E}" srcOrd="0" destOrd="0" presId="urn:microsoft.com/office/officeart/2005/8/layout/cycle3"/>
    <dgm:cxn modelId="{83A4E833-F1B1-407D-A79B-76CEF1BE0D3F}" srcId="{F4182360-5DDB-443E-8282-A40F98738229}" destId="{E07945CD-6CB8-439E-B349-4A11BD8586AA}" srcOrd="1" destOrd="0" parTransId="{235E7DF1-650E-45C6-BB7D-255267F75839}" sibTransId="{EBF0C827-5800-4E57-8C33-210D1AE0F6F6}"/>
    <dgm:cxn modelId="{8DCD679A-AE51-4B73-95D9-EFE82222B2FE}" type="presOf" srcId="{B047B925-B1C8-4214-8FD8-D49795E8A6DC}" destId="{B8C00342-9DD5-4CEF-B5A0-3BABFA5D3A2B}" srcOrd="0" destOrd="0" presId="urn:microsoft.com/office/officeart/2005/8/layout/cycle3"/>
    <dgm:cxn modelId="{C2DDEADE-979B-46BC-85DF-3661439D3C26}" srcId="{F4182360-5DDB-443E-8282-A40F98738229}" destId="{B047B925-B1C8-4214-8FD8-D49795E8A6DC}" srcOrd="4" destOrd="0" parTransId="{80F84766-7F49-4811-AC53-004DA8FBC9AF}" sibTransId="{669079C3-C774-471C-AC9E-21C9E87ECFA9}"/>
    <dgm:cxn modelId="{C04FA017-A0EA-4263-B63A-B058952A3288}" type="presOf" srcId="{711184E8-EFBD-424D-BE39-60BE2A98B6CB}" destId="{F4DC5050-78A0-4486-819F-F502E4CFD875}" srcOrd="0" destOrd="0" presId="urn:microsoft.com/office/officeart/2005/8/layout/cycle3"/>
    <dgm:cxn modelId="{12CE6EFE-7BF5-496C-80C5-D8A9882E2299}" type="presOf" srcId="{E07945CD-6CB8-439E-B349-4A11BD8586AA}" destId="{49D85476-1048-4B84-A4CC-0C3D485FC769}" srcOrd="0" destOrd="0" presId="urn:microsoft.com/office/officeart/2005/8/layout/cycle3"/>
    <dgm:cxn modelId="{5079E7B6-15E3-4675-9425-4C41EAB98824}" srcId="{F4182360-5DDB-443E-8282-A40F98738229}" destId="{1B276F4A-F6D0-43E6-A354-12DA526E9779}" srcOrd="3" destOrd="0" parTransId="{2880141D-FE3E-4FDD-82A8-749D294A0DA7}" sibTransId="{3ED3A567-E1C7-47B7-98E3-6AD59BFA00D8}"/>
    <dgm:cxn modelId="{1E7331F9-B6AE-4E20-8459-A526321AD4BD}" type="presOf" srcId="{CEB0D3B8-3E94-4ADA-A981-F682A900BBAE}" destId="{5D1006B7-7B97-4D95-A54A-D68D62088126}" srcOrd="0" destOrd="0" presId="urn:microsoft.com/office/officeart/2005/8/layout/cycle3"/>
    <dgm:cxn modelId="{3486A8DA-F713-453F-BF6E-AE6BEAAC5682}" type="presParOf" srcId="{4061C42C-21E7-493D-AA4E-9E58914E393E}" destId="{561FD8AE-F0BA-4749-AABF-30C0876E7011}" srcOrd="0" destOrd="0" presId="urn:microsoft.com/office/officeart/2005/8/layout/cycle3"/>
    <dgm:cxn modelId="{B5BD68E6-3918-49A8-89D5-084B44695458}" type="presParOf" srcId="{561FD8AE-F0BA-4749-AABF-30C0876E7011}" destId="{5D1006B7-7B97-4D95-A54A-D68D62088126}" srcOrd="0" destOrd="0" presId="urn:microsoft.com/office/officeart/2005/8/layout/cycle3"/>
    <dgm:cxn modelId="{2E005B84-32A2-484B-8DAB-DA08ABC10C7E}" type="presParOf" srcId="{561FD8AE-F0BA-4749-AABF-30C0876E7011}" destId="{F4DC5050-78A0-4486-819F-F502E4CFD875}" srcOrd="1" destOrd="0" presId="urn:microsoft.com/office/officeart/2005/8/layout/cycle3"/>
    <dgm:cxn modelId="{934EFDEC-4EA8-4A1E-8639-B3450528D2BE}" type="presParOf" srcId="{561FD8AE-F0BA-4749-AABF-30C0876E7011}" destId="{49D85476-1048-4B84-A4CC-0C3D485FC769}" srcOrd="2" destOrd="0" presId="urn:microsoft.com/office/officeart/2005/8/layout/cycle3"/>
    <dgm:cxn modelId="{8D668E43-D874-4157-A767-BD6CECA8CEB7}" type="presParOf" srcId="{561FD8AE-F0BA-4749-AABF-30C0876E7011}" destId="{B61378C8-E3E6-4A6F-B238-5B7AC37C4D5C}" srcOrd="3" destOrd="0" presId="urn:microsoft.com/office/officeart/2005/8/layout/cycle3"/>
    <dgm:cxn modelId="{CA927006-6141-4F66-9C96-70B0DF04380A}" type="presParOf" srcId="{561FD8AE-F0BA-4749-AABF-30C0876E7011}" destId="{981798C8-0E2B-481B-A607-8FF21592363A}" srcOrd="4" destOrd="0" presId="urn:microsoft.com/office/officeart/2005/8/layout/cycle3"/>
    <dgm:cxn modelId="{D0D1F0EA-7741-4727-BF2D-DA719D23E2D8}" type="presParOf" srcId="{561FD8AE-F0BA-4749-AABF-30C0876E7011}" destId="{B8C00342-9DD5-4CEF-B5A0-3BABFA5D3A2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227C44-7C43-497E-8FCC-ACB9DBD73C24}" type="doc">
      <dgm:prSet loTypeId="urn:microsoft.com/office/officeart/2005/8/layout/default#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3A51B-695B-4A50-9F71-A7A60D1B8EA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СВОБОДНЫЙ ДОСТУПУ К ОБРАЗОВАТЕЛЬНЫМ РЕСУРСАМ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2A7BAB-C080-4DC5-BF03-9398D682ECB6}" type="parTrans" cxnId="{E49A2AFD-0341-4A2B-8827-7E85E64EC932}">
      <dgm:prSet/>
      <dgm:spPr/>
      <dgm:t>
        <a:bodyPr/>
        <a:lstStyle/>
        <a:p>
          <a:endParaRPr lang="ru-RU" sz="1000"/>
        </a:p>
      </dgm:t>
    </dgm:pt>
    <dgm:pt modelId="{5E1633B4-D686-4236-9B93-23B53F6EBCF8}" type="sibTrans" cxnId="{E49A2AFD-0341-4A2B-8827-7E85E64EC932}">
      <dgm:prSet/>
      <dgm:spPr/>
      <dgm:t>
        <a:bodyPr/>
        <a:lstStyle/>
        <a:p>
          <a:endParaRPr lang="ru-RU" sz="1000"/>
        </a:p>
      </dgm:t>
    </dgm:pt>
    <dgm:pt modelId="{BCE02320-29FA-485D-BB2B-DD6CC30619D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БЫСТРЫЙ ПОИСК НЕОБХОДИМОЙ ИНФОРМАЦИИ 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51E117-944B-4573-952E-3DE43FAB8B96}" type="parTrans" cxnId="{2704B143-D82A-4165-B026-0B101721788A}">
      <dgm:prSet/>
      <dgm:spPr/>
      <dgm:t>
        <a:bodyPr/>
        <a:lstStyle/>
        <a:p>
          <a:endParaRPr lang="ru-RU" sz="1000"/>
        </a:p>
      </dgm:t>
    </dgm:pt>
    <dgm:pt modelId="{9FDC6573-53EB-4957-BA2A-76B4D13E0BBB}" type="sibTrans" cxnId="{2704B143-D82A-4165-B026-0B101721788A}">
      <dgm:prSet/>
      <dgm:spPr/>
      <dgm:t>
        <a:bodyPr/>
        <a:lstStyle/>
        <a:p>
          <a:endParaRPr lang="ru-RU" sz="1000"/>
        </a:p>
      </dgm:t>
    </dgm:pt>
    <dgm:pt modelId="{939C2A97-B4D6-47F1-87F1-4F91FA71E3B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ДИНАМИЧЕСКОЕ ОБНОВЛЕНИЕ СОДЕРЖАНИЯ ОБРАЗОВАТЕЛЬНОГО КОНТЕНТА</a:t>
          </a:r>
          <a:endParaRPr lang="ru-RU" sz="1000" b="1" dirty="0">
            <a:solidFill>
              <a:schemeClr val="tx1"/>
            </a:solidFill>
          </a:endParaRPr>
        </a:p>
      </dgm:t>
    </dgm:pt>
    <dgm:pt modelId="{C98A4DA2-CA7E-4C85-836B-E756D711C265}" type="parTrans" cxnId="{C4C05E10-2BEC-4CA0-A6C0-ED37C2578AD8}">
      <dgm:prSet/>
      <dgm:spPr/>
      <dgm:t>
        <a:bodyPr/>
        <a:lstStyle/>
        <a:p>
          <a:endParaRPr lang="ru-RU" sz="1000"/>
        </a:p>
      </dgm:t>
    </dgm:pt>
    <dgm:pt modelId="{506326C5-6D5A-402A-A522-F86DABFD5901}" type="sibTrans" cxnId="{C4C05E10-2BEC-4CA0-A6C0-ED37C2578AD8}">
      <dgm:prSet/>
      <dgm:spPr/>
      <dgm:t>
        <a:bodyPr/>
        <a:lstStyle/>
        <a:p>
          <a:endParaRPr lang="ru-RU" sz="1000"/>
        </a:p>
      </dgm:t>
    </dgm:pt>
    <dgm:pt modelId="{74508B06-998D-49CD-A3A7-E4D90061CF2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ФОРМИРОВАНИЕ ЭЛЕКТРОННОЙ ИНФОРМАЦИОННО-ОБРАЗОВАТЕЛЬНОЙ СРЕДЫ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C1E07F2-2481-446F-884D-3F01162DCF9A}" type="parTrans" cxnId="{15873502-580A-4D64-9104-896CEE72881A}">
      <dgm:prSet/>
      <dgm:spPr/>
      <dgm:t>
        <a:bodyPr/>
        <a:lstStyle/>
        <a:p>
          <a:endParaRPr lang="ru-RU" sz="1000"/>
        </a:p>
      </dgm:t>
    </dgm:pt>
    <dgm:pt modelId="{AD56D009-D591-489A-A56F-9C34EDD9F71A}" type="sibTrans" cxnId="{15873502-580A-4D64-9104-896CEE72881A}">
      <dgm:prSet/>
      <dgm:spPr/>
      <dgm:t>
        <a:bodyPr/>
        <a:lstStyle/>
        <a:p>
          <a:endParaRPr lang="ru-RU" sz="1000"/>
        </a:p>
      </dgm:t>
    </dgm:pt>
    <dgm:pt modelId="{4CC91FF3-3FEF-4FD7-8473-CBF3A64BEBCE}" type="pres">
      <dgm:prSet presAssocID="{FD227C44-7C43-497E-8FCC-ACB9DBD73C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175218-DDE2-4A11-A2EE-A8D6AAF8F3D3}" type="pres">
      <dgm:prSet presAssocID="{74508B06-998D-49CD-A3A7-E4D90061CF21}" presName="node" presStyleLbl="node1" presStyleIdx="0" presStyleCnt="4" custLinFactNeighborX="1692" custLinFactNeighborY="-6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D58EC-BF36-4341-BDFB-CAA3571D63D3}" type="pres">
      <dgm:prSet presAssocID="{AD56D009-D591-489A-A56F-9C34EDD9F71A}" presName="sibTrans" presStyleCnt="0"/>
      <dgm:spPr/>
    </dgm:pt>
    <dgm:pt modelId="{2A1AD88C-4559-485B-AE4D-A92F756E6CAF}" type="pres">
      <dgm:prSet presAssocID="{939C2A97-B4D6-47F1-87F1-4F91FA71E3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B2623-1F79-4CC1-86FB-1749B6B09E24}" type="pres">
      <dgm:prSet presAssocID="{506326C5-6D5A-402A-A522-F86DABFD5901}" presName="sibTrans" presStyleCnt="0"/>
      <dgm:spPr/>
    </dgm:pt>
    <dgm:pt modelId="{E8018A5B-F11F-42D0-ABB3-268C953FBD6E}" type="pres">
      <dgm:prSet presAssocID="{2C63A51B-695B-4A50-9F71-A7A60D1B8E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EB61D-5687-4146-954A-07AAE7413783}" type="pres">
      <dgm:prSet presAssocID="{5E1633B4-D686-4236-9B93-23B53F6EBCF8}" presName="sibTrans" presStyleCnt="0"/>
      <dgm:spPr/>
    </dgm:pt>
    <dgm:pt modelId="{D272A2C7-FC1D-4687-B027-0F14095C58B7}" type="pres">
      <dgm:prSet presAssocID="{BCE02320-29FA-485D-BB2B-DD6CC30619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C05E10-2BEC-4CA0-A6C0-ED37C2578AD8}" srcId="{FD227C44-7C43-497E-8FCC-ACB9DBD73C24}" destId="{939C2A97-B4D6-47F1-87F1-4F91FA71E3B6}" srcOrd="1" destOrd="0" parTransId="{C98A4DA2-CA7E-4C85-836B-E756D711C265}" sibTransId="{506326C5-6D5A-402A-A522-F86DABFD5901}"/>
    <dgm:cxn modelId="{2704B143-D82A-4165-B026-0B101721788A}" srcId="{FD227C44-7C43-497E-8FCC-ACB9DBD73C24}" destId="{BCE02320-29FA-485D-BB2B-DD6CC30619D1}" srcOrd="3" destOrd="0" parTransId="{0B51E117-944B-4573-952E-3DE43FAB8B96}" sibTransId="{9FDC6573-53EB-4957-BA2A-76B4D13E0BBB}"/>
    <dgm:cxn modelId="{8A00BA21-3624-4933-B4E4-AD708BF50675}" type="presOf" srcId="{939C2A97-B4D6-47F1-87F1-4F91FA71E3B6}" destId="{2A1AD88C-4559-485B-AE4D-A92F756E6CAF}" srcOrd="0" destOrd="0" presId="urn:microsoft.com/office/officeart/2005/8/layout/default#2"/>
    <dgm:cxn modelId="{4626DFE1-12DC-4F3A-AB97-2E955356AAE5}" type="presOf" srcId="{2C63A51B-695B-4A50-9F71-A7A60D1B8EA1}" destId="{E8018A5B-F11F-42D0-ABB3-268C953FBD6E}" srcOrd="0" destOrd="0" presId="urn:microsoft.com/office/officeart/2005/8/layout/default#2"/>
    <dgm:cxn modelId="{E61D1D33-E570-4CBC-BCD3-915FEF9215D0}" type="presOf" srcId="{FD227C44-7C43-497E-8FCC-ACB9DBD73C24}" destId="{4CC91FF3-3FEF-4FD7-8473-CBF3A64BEBCE}" srcOrd="0" destOrd="0" presId="urn:microsoft.com/office/officeart/2005/8/layout/default#2"/>
    <dgm:cxn modelId="{1B402EF8-9149-496F-90A4-BF3CEC1E0075}" type="presOf" srcId="{74508B06-998D-49CD-A3A7-E4D90061CF21}" destId="{5C175218-DDE2-4A11-A2EE-A8D6AAF8F3D3}" srcOrd="0" destOrd="0" presId="urn:microsoft.com/office/officeart/2005/8/layout/default#2"/>
    <dgm:cxn modelId="{E49A2AFD-0341-4A2B-8827-7E85E64EC932}" srcId="{FD227C44-7C43-497E-8FCC-ACB9DBD73C24}" destId="{2C63A51B-695B-4A50-9F71-A7A60D1B8EA1}" srcOrd="2" destOrd="0" parTransId="{912A7BAB-C080-4DC5-BF03-9398D682ECB6}" sibTransId="{5E1633B4-D686-4236-9B93-23B53F6EBCF8}"/>
    <dgm:cxn modelId="{15873502-580A-4D64-9104-896CEE72881A}" srcId="{FD227C44-7C43-497E-8FCC-ACB9DBD73C24}" destId="{74508B06-998D-49CD-A3A7-E4D90061CF21}" srcOrd="0" destOrd="0" parTransId="{BC1E07F2-2481-446F-884D-3F01162DCF9A}" sibTransId="{AD56D009-D591-489A-A56F-9C34EDD9F71A}"/>
    <dgm:cxn modelId="{5C4E1BA8-E2A9-4587-B313-B45AC27F56FB}" type="presOf" srcId="{BCE02320-29FA-485D-BB2B-DD6CC30619D1}" destId="{D272A2C7-FC1D-4687-B027-0F14095C58B7}" srcOrd="0" destOrd="0" presId="urn:microsoft.com/office/officeart/2005/8/layout/default#2"/>
    <dgm:cxn modelId="{EFDE6A86-D5F2-48D1-9A22-A93658A82BBA}" type="presParOf" srcId="{4CC91FF3-3FEF-4FD7-8473-CBF3A64BEBCE}" destId="{5C175218-DDE2-4A11-A2EE-A8D6AAF8F3D3}" srcOrd="0" destOrd="0" presId="urn:microsoft.com/office/officeart/2005/8/layout/default#2"/>
    <dgm:cxn modelId="{E861CD80-F3E3-4A09-8829-54CFDC20D9CD}" type="presParOf" srcId="{4CC91FF3-3FEF-4FD7-8473-CBF3A64BEBCE}" destId="{507D58EC-BF36-4341-BDFB-CAA3571D63D3}" srcOrd="1" destOrd="0" presId="urn:microsoft.com/office/officeart/2005/8/layout/default#2"/>
    <dgm:cxn modelId="{3C8AABA7-C1B1-4941-9E81-080F0F0A0619}" type="presParOf" srcId="{4CC91FF3-3FEF-4FD7-8473-CBF3A64BEBCE}" destId="{2A1AD88C-4559-485B-AE4D-A92F756E6CAF}" srcOrd="2" destOrd="0" presId="urn:microsoft.com/office/officeart/2005/8/layout/default#2"/>
    <dgm:cxn modelId="{91E0731A-99C6-4F3D-942C-FAF7E79214B4}" type="presParOf" srcId="{4CC91FF3-3FEF-4FD7-8473-CBF3A64BEBCE}" destId="{043B2623-1F79-4CC1-86FB-1749B6B09E24}" srcOrd="3" destOrd="0" presId="urn:microsoft.com/office/officeart/2005/8/layout/default#2"/>
    <dgm:cxn modelId="{48C850D9-CD44-4C48-A732-CFEED9952DAD}" type="presParOf" srcId="{4CC91FF3-3FEF-4FD7-8473-CBF3A64BEBCE}" destId="{E8018A5B-F11F-42D0-ABB3-268C953FBD6E}" srcOrd="4" destOrd="0" presId="urn:microsoft.com/office/officeart/2005/8/layout/default#2"/>
    <dgm:cxn modelId="{4FE40384-BCD6-49C3-B5C0-B041227DBC62}" type="presParOf" srcId="{4CC91FF3-3FEF-4FD7-8473-CBF3A64BEBCE}" destId="{CE2EB61D-5687-4146-954A-07AAE7413783}" srcOrd="5" destOrd="0" presId="urn:microsoft.com/office/officeart/2005/8/layout/default#2"/>
    <dgm:cxn modelId="{D45C8F9F-6EF9-4517-9BDD-7A0818E0B633}" type="presParOf" srcId="{4CC91FF3-3FEF-4FD7-8473-CBF3A64BEBCE}" destId="{D272A2C7-FC1D-4687-B027-0F14095C58B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C564A1-A164-473E-85F3-3163E74488B8}" type="doc">
      <dgm:prSet loTypeId="urn:microsoft.com/office/officeart/2005/8/layout/hList7#2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8AA70E1-DC7C-41A8-88D3-805A5768F2A9}">
      <dgm:prSet phldrT="[Текст]"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endParaRPr lang="ru-RU" sz="1200" dirty="0" smtClean="0"/>
        </a:p>
        <a:p>
          <a:r>
            <a:rPr lang="ru-RU" sz="1100" dirty="0" smtClean="0"/>
            <a:t>ОКАЗАНИЕ МЕДИЦИНСКОЙ, ПСИХОЛОГИЧЕСКОЙ И СОЦИАЛЬНОЙ ПОМОЩИ ПАЦИЕНТАМ И ЧЛЕНАМ ИХ СЕМЕЙ </a:t>
          </a:r>
          <a:endParaRPr lang="ru-RU" sz="1100" dirty="0"/>
        </a:p>
      </dgm:t>
    </dgm:pt>
    <dgm:pt modelId="{E117578F-744F-44B8-980B-3F50317B8489}" type="parTrans" cxnId="{57E1BF63-BFAC-41D4-8116-9909C836F09F}">
      <dgm:prSet/>
      <dgm:spPr/>
      <dgm:t>
        <a:bodyPr/>
        <a:lstStyle/>
        <a:p>
          <a:endParaRPr lang="ru-RU"/>
        </a:p>
      </dgm:t>
    </dgm:pt>
    <dgm:pt modelId="{47A46C27-A685-4BE1-A9DD-88F889CECEE9}" type="sibTrans" cxnId="{57E1BF63-BFAC-41D4-8116-9909C836F09F}">
      <dgm:prSet/>
      <dgm:spPr/>
      <dgm:t>
        <a:bodyPr/>
        <a:lstStyle/>
        <a:p>
          <a:endParaRPr lang="ru-RU"/>
        </a:p>
      </dgm:t>
    </dgm:pt>
    <dgm:pt modelId="{82E7B100-B1A6-4732-B659-00C32FFCA4DC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ОБЕСПЕЧЕНИЕ ПРОФЕССИОНАЛЬНОГО МЕДИЦИНСКОГО УХОДА </a:t>
          </a:r>
          <a:endParaRPr lang="ru-RU" dirty="0"/>
        </a:p>
      </dgm:t>
    </dgm:pt>
    <dgm:pt modelId="{08E1A26F-D9AD-487F-8C2C-1BDBA6B946B0}" type="parTrans" cxnId="{742CD839-7D4F-450D-BCC1-0C62D5895E51}">
      <dgm:prSet/>
      <dgm:spPr/>
      <dgm:t>
        <a:bodyPr/>
        <a:lstStyle/>
        <a:p>
          <a:endParaRPr lang="ru-RU"/>
        </a:p>
      </dgm:t>
    </dgm:pt>
    <dgm:pt modelId="{E4B31C1C-82A4-4462-9A2B-54A534A69AA2}" type="sibTrans" cxnId="{742CD839-7D4F-450D-BCC1-0C62D5895E51}">
      <dgm:prSet/>
      <dgm:spPr/>
      <dgm:t>
        <a:bodyPr/>
        <a:lstStyle/>
        <a:p>
          <a:endParaRPr lang="ru-RU"/>
        </a:p>
      </dgm:t>
    </dgm:pt>
    <dgm:pt modelId="{264C1139-2B76-488E-8F04-85C4D393A457}">
      <dgm:prSet phldrT="[Текст]"/>
      <dgm:spPr>
        <a:solidFill>
          <a:schemeClr val="bg1"/>
        </a:solidFill>
      </dgm:spPr>
      <dgm:t>
        <a:bodyPr/>
        <a:lstStyle/>
        <a:p>
          <a:r>
            <a:rPr lang="ru-RU" dirty="0" smtClean="0"/>
            <a:t>ОБУЧЕНИЕ УХАЖИВАЮЩИХ, РОДСТВЕННИКОВ НАВЫКАМ УХОДА </a:t>
          </a:r>
          <a:endParaRPr lang="ru-RU" dirty="0"/>
        </a:p>
      </dgm:t>
    </dgm:pt>
    <dgm:pt modelId="{5E7442A8-0E10-409F-9C50-E32DF3383DC4}" type="parTrans" cxnId="{C82AABB9-E6F6-4453-AA30-7E739F01BFDD}">
      <dgm:prSet/>
      <dgm:spPr/>
      <dgm:t>
        <a:bodyPr/>
        <a:lstStyle/>
        <a:p>
          <a:endParaRPr lang="ru-RU"/>
        </a:p>
      </dgm:t>
    </dgm:pt>
    <dgm:pt modelId="{707C5607-7F23-4465-BE70-C81BB32A63DD}" type="sibTrans" cxnId="{C82AABB9-E6F6-4453-AA30-7E739F01BFDD}">
      <dgm:prSet/>
      <dgm:spPr/>
      <dgm:t>
        <a:bodyPr/>
        <a:lstStyle/>
        <a:p>
          <a:endParaRPr lang="ru-RU"/>
        </a:p>
      </dgm:t>
    </dgm:pt>
    <dgm:pt modelId="{CACF6147-89E1-4834-BAFF-60043CDCF5DA}" type="pres">
      <dgm:prSet presAssocID="{2BC564A1-A164-473E-85F3-3163E74488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C2EE3-93DE-421B-8E44-75B022F03883}" type="pres">
      <dgm:prSet presAssocID="{2BC564A1-A164-473E-85F3-3163E74488B8}" presName="fgShape" presStyleLbl="fgShp" presStyleIdx="0" presStyleCnt="1"/>
      <dgm:spPr>
        <a:noFill/>
      </dgm:spPr>
    </dgm:pt>
    <dgm:pt modelId="{9056C186-7FBF-4551-854C-CC0142C4443F}" type="pres">
      <dgm:prSet presAssocID="{2BC564A1-A164-473E-85F3-3163E74488B8}" presName="linComp" presStyleCnt="0"/>
      <dgm:spPr/>
    </dgm:pt>
    <dgm:pt modelId="{64AC8EF7-13B8-4244-9E12-C76B34EEB8E4}" type="pres">
      <dgm:prSet presAssocID="{28AA70E1-DC7C-41A8-88D3-805A5768F2A9}" presName="compNode" presStyleCnt="0"/>
      <dgm:spPr/>
    </dgm:pt>
    <dgm:pt modelId="{BA6ADF3E-CFD6-4CCD-9F22-05FE07C39FF5}" type="pres">
      <dgm:prSet presAssocID="{28AA70E1-DC7C-41A8-88D3-805A5768F2A9}" presName="bkgdShape" presStyleLbl="node1" presStyleIdx="0" presStyleCnt="3"/>
      <dgm:spPr/>
      <dgm:t>
        <a:bodyPr/>
        <a:lstStyle/>
        <a:p>
          <a:endParaRPr lang="ru-RU"/>
        </a:p>
      </dgm:t>
    </dgm:pt>
    <dgm:pt modelId="{FF80B198-E91F-4123-BDF1-51DEF4674488}" type="pres">
      <dgm:prSet presAssocID="{28AA70E1-DC7C-41A8-88D3-805A5768F2A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F4CB2-BA1A-4000-8CBE-551BF235C3EE}" type="pres">
      <dgm:prSet presAssocID="{28AA70E1-DC7C-41A8-88D3-805A5768F2A9}" presName="invisiNode" presStyleLbl="node1" presStyleIdx="0" presStyleCnt="3"/>
      <dgm:spPr/>
    </dgm:pt>
    <dgm:pt modelId="{9EB9FB05-3688-483C-9F66-EBA0868D060A}" type="pres">
      <dgm:prSet presAssocID="{28AA70E1-DC7C-41A8-88D3-805A5768F2A9}" presName="imagNode" presStyleLbl="fgImgPlace1" presStyleIdx="0" presStyleCnt="3" custScaleX="148579" custScaleY="1331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D4A734D4-2218-4845-8AB5-38669D0A0DB5}" type="pres">
      <dgm:prSet presAssocID="{47A46C27-A685-4BE1-A9DD-88F889CECEE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132766D-036B-4E5E-B8BD-1F2E9D473EFA}" type="pres">
      <dgm:prSet presAssocID="{82E7B100-B1A6-4732-B659-00C32FFCA4DC}" presName="compNode" presStyleCnt="0"/>
      <dgm:spPr/>
    </dgm:pt>
    <dgm:pt modelId="{CA2C0FD0-567C-4039-9DBC-384FA1A35519}" type="pres">
      <dgm:prSet presAssocID="{82E7B100-B1A6-4732-B659-00C32FFCA4DC}" presName="bkgdShape" presStyleLbl="node1" presStyleIdx="1" presStyleCnt="3"/>
      <dgm:spPr/>
      <dgm:t>
        <a:bodyPr/>
        <a:lstStyle/>
        <a:p>
          <a:endParaRPr lang="ru-RU"/>
        </a:p>
      </dgm:t>
    </dgm:pt>
    <dgm:pt modelId="{2525254C-73D8-4E72-8F8B-F43B91469F59}" type="pres">
      <dgm:prSet presAssocID="{82E7B100-B1A6-4732-B659-00C32FFCA4D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F2120-6D4D-4EFC-B6DD-52F514BEE9D1}" type="pres">
      <dgm:prSet presAssocID="{82E7B100-B1A6-4732-B659-00C32FFCA4DC}" presName="invisiNode" presStyleLbl="node1" presStyleIdx="1" presStyleCnt="3"/>
      <dgm:spPr/>
    </dgm:pt>
    <dgm:pt modelId="{547D1C3C-809C-4601-BEC8-142DDD77724D}" type="pres">
      <dgm:prSet presAssocID="{82E7B100-B1A6-4732-B659-00C32FFCA4DC}" presName="imagNode" presStyleLbl="fgImgPlace1" presStyleIdx="1" presStyleCnt="3" custScaleX="134618" custScaleY="13319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9C0754-0765-4836-B573-BB26545F9F5C}" type="pres">
      <dgm:prSet presAssocID="{E4B31C1C-82A4-4462-9A2B-54A534A69A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3D820E-C19B-4AA5-865E-6D3DD49BDA01}" type="pres">
      <dgm:prSet presAssocID="{264C1139-2B76-488E-8F04-85C4D393A457}" presName="compNode" presStyleCnt="0"/>
      <dgm:spPr/>
    </dgm:pt>
    <dgm:pt modelId="{44DBF70B-36A8-4A1C-AD33-AD65B5AB9AD7}" type="pres">
      <dgm:prSet presAssocID="{264C1139-2B76-488E-8F04-85C4D393A457}" presName="bkgdShape" presStyleLbl="node1" presStyleIdx="2" presStyleCnt="3"/>
      <dgm:spPr/>
      <dgm:t>
        <a:bodyPr/>
        <a:lstStyle/>
        <a:p>
          <a:endParaRPr lang="ru-RU"/>
        </a:p>
      </dgm:t>
    </dgm:pt>
    <dgm:pt modelId="{F16B6FB7-988D-4CD0-B138-4B5171DFFBCE}" type="pres">
      <dgm:prSet presAssocID="{264C1139-2B76-488E-8F04-85C4D393A45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066BF-1BC9-488D-A6D5-8BEC0D83A96F}" type="pres">
      <dgm:prSet presAssocID="{264C1139-2B76-488E-8F04-85C4D393A457}" presName="invisiNode" presStyleLbl="node1" presStyleIdx="2" presStyleCnt="3"/>
      <dgm:spPr/>
    </dgm:pt>
    <dgm:pt modelId="{C75888FA-D005-4755-B49C-3B5C5CBA54FE}" type="pres">
      <dgm:prSet presAssocID="{264C1139-2B76-488E-8F04-85C4D393A457}" presName="imagNode" presStyleLbl="fgImgPlace1" presStyleIdx="2" presStyleCnt="3" custScaleX="120656" custScaleY="124262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82AABB9-E6F6-4453-AA30-7E739F01BFDD}" srcId="{2BC564A1-A164-473E-85F3-3163E74488B8}" destId="{264C1139-2B76-488E-8F04-85C4D393A457}" srcOrd="2" destOrd="0" parTransId="{5E7442A8-0E10-409F-9C50-E32DF3383DC4}" sibTransId="{707C5607-7F23-4465-BE70-C81BB32A63DD}"/>
    <dgm:cxn modelId="{F44B3C0F-D3FF-4BE1-8BB5-1E44A9EC17F2}" type="presOf" srcId="{28AA70E1-DC7C-41A8-88D3-805A5768F2A9}" destId="{BA6ADF3E-CFD6-4CCD-9F22-05FE07C39FF5}" srcOrd="0" destOrd="0" presId="urn:microsoft.com/office/officeart/2005/8/layout/hList7#2"/>
    <dgm:cxn modelId="{24DC8EAB-5DDF-4F64-BE18-D799E12047B6}" type="presOf" srcId="{E4B31C1C-82A4-4462-9A2B-54A534A69AA2}" destId="{789C0754-0765-4836-B573-BB26545F9F5C}" srcOrd="0" destOrd="0" presId="urn:microsoft.com/office/officeart/2005/8/layout/hList7#2"/>
    <dgm:cxn modelId="{57E1BF63-BFAC-41D4-8116-9909C836F09F}" srcId="{2BC564A1-A164-473E-85F3-3163E74488B8}" destId="{28AA70E1-DC7C-41A8-88D3-805A5768F2A9}" srcOrd="0" destOrd="0" parTransId="{E117578F-744F-44B8-980B-3F50317B8489}" sibTransId="{47A46C27-A685-4BE1-A9DD-88F889CECEE9}"/>
    <dgm:cxn modelId="{ED5F63DA-4DE5-4A35-A063-A4C912E3BC50}" type="presOf" srcId="{47A46C27-A685-4BE1-A9DD-88F889CECEE9}" destId="{D4A734D4-2218-4845-8AB5-38669D0A0DB5}" srcOrd="0" destOrd="0" presId="urn:microsoft.com/office/officeart/2005/8/layout/hList7#2"/>
    <dgm:cxn modelId="{8D93B738-7DCF-4E0E-B7A7-52683F3CC1BB}" type="presOf" srcId="{264C1139-2B76-488E-8F04-85C4D393A457}" destId="{F16B6FB7-988D-4CD0-B138-4B5171DFFBCE}" srcOrd="1" destOrd="0" presId="urn:microsoft.com/office/officeart/2005/8/layout/hList7#2"/>
    <dgm:cxn modelId="{EBEF94F2-6024-440E-8291-1BD8E31CEB6B}" type="presOf" srcId="{2BC564A1-A164-473E-85F3-3163E74488B8}" destId="{CACF6147-89E1-4834-BAFF-60043CDCF5DA}" srcOrd="0" destOrd="0" presId="urn:microsoft.com/office/officeart/2005/8/layout/hList7#2"/>
    <dgm:cxn modelId="{82753F1E-177A-466E-A197-F1149EBBC13A}" type="presOf" srcId="{264C1139-2B76-488E-8F04-85C4D393A457}" destId="{44DBF70B-36A8-4A1C-AD33-AD65B5AB9AD7}" srcOrd="0" destOrd="0" presId="urn:microsoft.com/office/officeart/2005/8/layout/hList7#2"/>
    <dgm:cxn modelId="{E11729B9-5DA4-41E4-ABEA-C5600789E7D3}" type="presOf" srcId="{82E7B100-B1A6-4732-B659-00C32FFCA4DC}" destId="{2525254C-73D8-4E72-8F8B-F43B91469F59}" srcOrd="1" destOrd="0" presId="urn:microsoft.com/office/officeart/2005/8/layout/hList7#2"/>
    <dgm:cxn modelId="{E72E9CF5-2C6C-4FB8-97FC-5C6D871F5153}" type="presOf" srcId="{28AA70E1-DC7C-41A8-88D3-805A5768F2A9}" destId="{FF80B198-E91F-4123-BDF1-51DEF4674488}" srcOrd="1" destOrd="0" presId="urn:microsoft.com/office/officeart/2005/8/layout/hList7#2"/>
    <dgm:cxn modelId="{742CD839-7D4F-450D-BCC1-0C62D5895E51}" srcId="{2BC564A1-A164-473E-85F3-3163E74488B8}" destId="{82E7B100-B1A6-4732-B659-00C32FFCA4DC}" srcOrd="1" destOrd="0" parTransId="{08E1A26F-D9AD-487F-8C2C-1BDBA6B946B0}" sibTransId="{E4B31C1C-82A4-4462-9A2B-54A534A69AA2}"/>
    <dgm:cxn modelId="{6528D92E-1917-476A-8F41-CF00096DAEED}" type="presOf" srcId="{82E7B100-B1A6-4732-B659-00C32FFCA4DC}" destId="{CA2C0FD0-567C-4039-9DBC-384FA1A35519}" srcOrd="0" destOrd="0" presId="urn:microsoft.com/office/officeart/2005/8/layout/hList7#2"/>
    <dgm:cxn modelId="{35D44F7C-A214-4C93-A6AB-21347EA5135F}" type="presParOf" srcId="{CACF6147-89E1-4834-BAFF-60043CDCF5DA}" destId="{D71C2EE3-93DE-421B-8E44-75B022F03883}" srcOrd="0" destOrd="0" presId="urn:microsoft.com/office/officeart/2005/8/layout/hList7#2"/>
    <dgm:cxn modelId="{AF63A51B-086D-40E4-A686-07C9662AA05A}" type="presParOf" srcId="{CACF6147-89E1-4834-BAFF-60043CDCF5DA}" destId="{9056C186-7FBF-4551-854C-CC0142C4443F}" srcOrd="1" destOrd="0" presId="urn:microsoft.com/office/officeart/2005/8/layout/hList7#2"/>
    <dgm:cxn modelId="{D110270B-CE47-4877-833A-99F1C8C24BD0}" type="presParOf" srcId="{9056C186-7FBF-4551-854C-CC0142C4443F}" destId="{64AC8EF7-13B8-4244-9E12-C76B34EEB8E4}" srcOrd="0" destOrd="0" presId="urn:microsoft.com/office/officeart/2005/8/layout/hList7#2"/>
    <dgm:cxn modelId="{C30CF120-AFAB-4161-B7D4-B75A9435F5DA}" type="presParOf" srcId="{64AC8EF7-13B8-4244-9E12-C76B34EEB8E4}" destId="{BA6ADF3E-CFD6-4CCD-9F22-05FE07C39FF5}" srcOrd="0" destOrd="0" presId="urn:microsoft.com/office/officeart/2005/8/layout/hList7#2"/>
    <dgm:cxn modelId="{6CBE35CE-7DAE-4C45-BC3B-B22AEF338793}" type="presParOf" srcId="{64AC8EF7-13B8-4244-9E12-C76B34EEB8E4}" destId="{FF80B198-E91F-4123-BDF1-51DEF4674488}" srcOrd="1" destOrd="0" presId="urn:microsoft.com/office/officeart/2005/8/layout/hList7#2"/>
    <dgm:cxn modelId="{D7574A5B-58D0-4EC5-93BD-35F74C7AF975}" type="presParOf" srcId="{64AC8EF7-13B8-4244-9E12-C76B34EEB8E4}" destId="{F69F4CB2-BA1A-4000-8CBE-551BF235C3EE}" srcOrd="2" destOrd="0" presId="urn:microsoft.com/office/officeart/2005/8/layout/hList7#2"/>
    <dgm:cxn modelId="{7777D4C5-22BA-4C77-83E5-438DA1970B7F}" type="presParOf" srcId="{64AC8EF7-13B8-4244-9E12-C76B34EEB8E4}" destId="{9EB9FB05-3688-483C-9F66-EBA0868D060A}" srcOrd="3" destOrd="0" presId="urn:microsoft.com/office/officeart/2005/8/layout/hList7#2"/>
    <dgm:cxn modelId="{A21B2BA8-1536-49B9-970F-5F59EBBB6049}" type="presParOf" srcId="{9056C186-7FBF-4551-854C-CC0142C4443F}" destId="{D4A734D4-2218-4845-8AB5-38669D0A0DB5}" srcOrd="1" destOrd="0" presId="urn:microsoft.com/office/officeart/2005/8/layout/hList7#2"/>
    <dgm:cxn modelId="{E2C54621-CFCA-45E7-BFF0-44B517E1F12F}" type="presParOf" srcId="{9056C186-7FBF-4551-854C-CC0142C4443F}" destId="{F132766D-036B-4E5E-B8BD-1F2E9D473EFA}" srcOrd="2" destOrd="0" presId="urn:microsoft.com/office/officeart/2005/8/layout/hList7#2"/>
    <dgm:cxn modelId="{13C10347-65F0-491E-AB5F-916EC6BB5251}" type="presParOf" srcId="{F132766D-036B-4E5E-B8BD-1F2E9D473EFA}" destId="{CA2C0FD0-567C-4039-9DBC-384FA1A35519}" srcOrd="0" destOrd="0" presId="urn:microsoft.com/office/officeart/2005/8/layout/hList7#2"/>
    <dgm:cxn modelId="{BB526A23-CA81-4384-94EC-00EC365ED450}" type="presParOf" srcId="{F132766D-036B-4E5E-B8BD-1F2E9D473EFA}" destId="{2525254C-73D8-4E72-8F8B-F43B91469F59}" srcOrd="1" destOrd="0" presId="urn:microsoft.com/office/officeart/2005/8/layout/hList7#2"/>
    <dgm:cxn modelId="{412B9BFD-1526-4511-884F-53D6FDA16D1C}" type="presParOf" srcId="{F132766D-036B-4E5E-B8BD-1F2E9D473EFA}" destId="{09AF2120-6D4D-4EFC-B6DD-52F514BEE9D1}" srcOrd="2" destOrd="0" presId="urn:microsoft.com/office/officeart/2005/8/layout/hList7#2"/>
    <dgm:cxn modelId="{FC2AE13E-58B1-41D2-BFDC-19D816234C82}" type="presParOf" srcId="{F132766D-036B-4E5E-B8BD-1F2E9D473EFA}" destId="{547D1C3C-809C-4601-BEC8-142DDD77724D}" srcOrd="3" destOrd="0" presId="urn:microsoft.com/office/officeart/2005/8/layout/hList7#2"/>
    <dgm:cxn modelId="{758E1F4E-9A73-48BD-B74C-CC69BBB11763}" type="presParOf" srcId="{9056C186-7FBF-4551-854C-CC0142C4443F}" destId="{789C0754-0765-4836-B573-BB26545F9F5C}" srcOrd="3" destOrd="0" presId="urn:microsoft.com/office/officeart/2005/8/layout/hList7#2"/>
    <dgm:cxn modelId="{C0B1F38D-2A9E-4803-B41B-923D2F09F157}" type="presParOf" srcId="{9056C186-7FBF-4551-854C-CC0142C4443F}" destId="{B43D820E-C19B-4AA5-865E-6D3DD49BDA01}" srcOrd="4" destOrd="0" presId="urn:microsoft.com/office/officeart/2005/8/layout/hList7#2"/>
    <dgm:cxn modelId="{B63C1758-2699-4CD7-ABB9-F4C409DBB88A}" type="presParOf" srcId="{B43D820E-C19B-4AA5-865E-6D3DD49BDA01}" destId="{44DBF70B-36A8-4A1C-AD33-AD65B5AB9AD7}" srcOrd="0" destOrd="0" presId="urn:microsoft.com/office/officeart/2005/8/layout/hList7#2"/>
    <dgm:cxn modelId="{A05648AF-7C2B-4690-8BBE-770BB12B7CF3}" type="presParOf" srcId="{B43D820E-C19B-4AA5-865E-6D3DD49BDA01}" destId="{F16B6FB7-988D-4CD0-B138-4B5171DFFBCE}" srcOrd="1" destOrd="0" presId="urn:microsoft.com/office/officeart/2005/8/layout/hList7#2"/>
    <dgm:cxn modelId="{21D58663-8AC7-4228-B9EC-9860CFD89094}" type="presParOf" srcId="{B43D820E-C19B-4AA5-865E-6D3DD49BDA01}" destId="{FB4066BF-1BC9-488D-A6D5-8BEC0D83A96F}" srcOrd="2" destOrd="0" presId="urn:microsoft.com/office/officeart/2005/8/layout/hList7#2"/>
    <dgm:cxn modelId="{0D74E78D-DED0-4F1C-98A4-D4F7915CE206}" type="presParOf" srcId="{B43D820E-C19B-4AA5-865E-6D3DD49BDA01}" destId="{C75888FA-D005-4755-B49C-3B5C5CBA54FE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71AF7-374E-49B9-A6AD-8EE3C35C90E2}" type="doc">
      <dgm:prSet loTypeId="urn:microsoft.com/office/officeart/2005/8/layout/process2" loCatId="process" qsTypeId="urn:microsoft.com/office/officeart/2005/8/quickstyle/simple3" qsCatId="simple" csTypeId="urn:microsoft.com/office/officeart/2005/8/colors/colorful1#1" csCatId="colorful" phldr="1"/>
      <dgm:spPr/>
    </dgm:pt>
    <dgm:pt modelId="{B2CAA727-B6D3-4B57-B8E5-B238090F2BF0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 Bold"/>
            </a:rPr>
            <a:t>Вопросы паллиативной помощи должны быть включены в программы базового и последипломного образования</a:t>
          </a:r>
          <a:endParaRPr lang="ru-RU" sz="12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C7BCDB-CD8A-4109-8010-04FE4ECE0BA9}" type="parTrans" cxnId="{FB336626-A067-4C30-BBD3-9F6468E06245}">
      <dgm:prSet/>
      <dgm:spPr/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C3ADA30D-4700-4419-86B0-0FEF2A19FBE8}" type="sibTrans" cxnId="{FB336626-A067-4C30-BBD3-9F6468E06245}">
      <dgm:prSet custT="1"/>
      <dgm:spPr>
        <a:solidFill>
          <a:srgbClr val="C00000"/>
        </a:solidFill>
      </dgm:spPr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5192CE10-EDE1-447B-9A34-650253B7EF24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 Bold"/>
            </a:rPr>
            <a:t>Специалисты, работающие в сфере здравоохранения должны знать принципы паллиативной помощи</a:t>
          </a:r>
          <a:endParaRPr lang="ru-RU" sz="12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5F5A6C-AAA7-4229-B290-3846F4B484FE}" type="parTrans" cxnId="{BFEEB116-6257-4462-8FB3-8D21F9824978}">
      <dgm:prSet/>
      <dgm:spPr/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2BB00DCB-D9CA-4C90-9EE8-CA76C3446BFD}" type="sibTrans" cxnId="{BFEEB116-6257-4462-8FB3-8D21F9824978}">
      <dgm:prSet custT="1"/>
      <dgm:spPr>
        <a:solidFill>
          <a:srgbClr val="C00000"/>
        </a:solidFill>
      </dgm:spPr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F33BE509-E851-4CAC-A03F-9DD8A8E9622A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b="0" dirty="0" smtClean="0">
              <a:latin typeface="Arial" pitchFamily="34" charset="0"/>
              <a:cs typeface="Arial" pitchFamily="34" charset="0"/>
            </a:rPr>
            <a:t>Специализированная подготовка по паллиативной помощи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EC7F1996-A9B7-4A1D-8FC5-B9067237DBF1}" type="parTrans" cxnId="{411F3CDD-BBDD-4EEE-862C-22177541304C}">
      <dgm:prSet/>
      <dgm:spPr/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17694FF9-DAD0-4E0A-B752-BA68776EAE02}" type="sibTrans" cxnId="{411F3CDD-BBDD-4EEE-862C-22177541304C}">
      <dgm:prSet/>
      <dgm:spPr/>
      <dgm:t>
        <a:bodyPr/>
        <a:lstStyle/>
        <a:p>
          <a:endParaRPr lang="ru-RU" sz="1200" b="0">
            <a:latin typeface="Arial" pitchFamily="34" charset="0"/>
            <a:cs typeface="Arial" pitchFamily="34" charset="0"/>
          </a:endParaRPr>
        </a:p>
      </dgm:t>
    </dgm:pt>
    <dgm:pt modelId="{F5A90CCB-632A-47C1-9A35-9BD5A7DB8BA1}" type="pres">
      <dgm:prSet presAssocID="{9B871AF7-374E-49B9-A6AD-8EE3C35C90E2}" presName="linearFlow" presStyleCnt="0">
        <dgm:presLayoutVars>
          <dgm:resizeHandles val="exact"/>
        </dgm:presLayoutVars>
      </dgm:prSet>
      <dgm:spPr/>
    </dgm:pt>
    <dgm:pt modelId="{0394A08E-4996-4503-9921-558F3E3A2510}" type="pres">
      <dgm:prSet presAssocID="{5192CE10-EDE1-447B-9A34-650253B7EF2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2E81-4FB5-48C4-8A21-2E3866CF615F}" type="pres">
      <dgm:prSet presAssocID="{2BB00DCB-D9CA-4C90-9EE8-CA76C3446BF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D812560-6FB9-497C-BEF7-78635B1488D9}" type="pres">
      <dgm:prSet presAssocID="{2BB00DCB-D9CA-4C90-9EE8-CA76C3446BF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31CD36FF-5BBC-47D6-9901-50A1B26453A2}" type="pres">
      <dgm:prSet presAssocID="{B2CAA727-B6D3-4B57-B8E5-B238090F2B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B2687-C944-458D-A9CC-4977474DE489}" type="pres">
      <dgm:prSet presAssocID="{C3ADA30D-4700-4419-86B0-0FEF2A19FBE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C1E17B6-FC4A-43BA-89A1-D092D8E01BA1}" type="pres">
      <dgm:prSet presAssocID="{C3ADA30D-4700-4419-86B0-0FEF2A19FBE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6C6CBF1-6B42-42FE-822E-067747F2491F}" type="pres">
      <dgm:prSet presAssocID="{F33BE509-E851-4CAC-A03F-9DD8A8E962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BF6E5-0090-43A7-9DEF-BE1EFC396CF6}" type="presOf" srcId="{C3ADA30D-4700-4419-86B0-0FEF2A19FBE8}" destId="{054B2687-C944-458D-A9CC-4977474DE489}" srcOrd="0" destOrd="0" presId="urn:microsoft.com/office/officeart/2005/8/layout/process2"/>
    <dgm:cxn modelId="{BFEEB116-6257-4462-8FB3-8D21F9824978}" srcId="{9B871AF7-374E-49B9-A6AD-8EE3C35C90E2}" destId="{5192CE10-EDE1-447B-9A34-650253B7EF24}" srcOrd="0" destOrd="0" parTransId="{215F5A6C-AAA7-4229-B290-3846F4B484FE}" sibTransId="{2BB00DCB-D9CA-4C90-9EE8-CA76C3446BFD}"/>
    <dgm:cxn modelId="{A74B6861-DB44-492D-8E20-83B7CA22CFB5}" type="presOf" srcId="{2BB00DCB-D9CA-4C90-9EE8-CA76C3446BFD}" destId="{6D812560-6FB9-497C-BEF7-78635B1488D9}" srcOrd="1" destOrd="0" presId="urn:microsoft.com/office/officeart/2005/8/layout/process2"/>
    <dgm:cxn modelId="{8E65E17A-D1A5-4DC3-A34F-FC0B173A4655}" type="presOf" srcId="{9B871AF7-374E-49B9-A6AD-8EE3C35C90E2}" destId="{F5A90CCB-632A-47C1-9A35-9BD5A7DB8BA1}" srcOrd="0" destOrd="0" presId="urn:microsoft.com/office/officeart/2005/8/layout/process2"/>
    <dgm:cxn modelId="{574D66FF-BE77-48B6-9348-1CE4493B2572}" type="presOf" srcId="{2BB00DCB-D9CA-4C90-9EE8-CA76C3446BFD}" destId="{6CD22E81-4FB5-48C4-8A21-2E3866CF615F}" srcOrd="0" destOrd="0" presId="urn:microsoft.com/office/officeart/2005/8/layout/process2"/>
    <dgm:cxn modelId="{B9C00870-43B3-4A6B-9BE9-8353BF6DAB1F}" type="presOf" srcId="{5192CE10-EDE1-447B-9A34-650253B7EF24}" destId="{0394A08E-4996-4503-9921-558F3E3A2510}" srcOrd="0" destOrd="0" presId="urn:microsoft.com/office/officeart/2005/8/layout/process2"/>
    <dgm:cxn modelId="{A8151BB8-B223-44D2-A98E-00CF074FFAAC}" type="presOf" srcId="{F33BE509-E851-4CAC-A03F-9DD8A8E9622A}" destId="{B6C6CBF1-6B42-42FE-822E-067747F2491F}" srcOrd="0" destOrd="0" presId="urn:microsoft.com/office/officeart/2005/8/layout/process2"/>
    <dgm:cxn modelId="{FB336626-A067-4C30-BBD3-9F6468E06245}" srcId="{9B871AF7-374E-49B9-A6AD-8EE3C35C90E2}" destId="{B2CAA727-B6D3-4B57-B8E5-B238090F2BF0}" srcOrd="1" destOrd="0" parTransId="{74C7BCDB-CD8A-4109-8010-04FE4ECE0BA9}" sibTransId="{C3ADA30D-4700-4419-86B0-0FEF2A19FBE8}"/>
    <dgm:cxn modelId="{96F43609-748A-4F50-8A17-84D104EECE0C}" type="presOf" srcId="{C3ADA30D-4700-4419-86B0-0FEF2A19FBE8}" destId="{0C1E17B6-FC4A-43BA-89A1-D092D8E01BA1}" srcOrd="1" destOrd="0" presId="urn:microsoft.com/office/officeart/2005/8/layout/process2"/>
    <dgm:cxn modelId="{411F3CDD-BBDD-4EEE-862C-22177541304C}" srcId="{9B871AF7-374E-49B9-A6AD-8EE3C35C90E2}" destId="{F33BE509-E851-4CAC-A03F-9DD8A8E9622A}" srcOrd="2" destOrd="0" parTransId="{EC7F1996-A9B7-4A1D-8FC5-B9067237DBF1}" sibTransId="{17694FF9-DAD0-4E0A-B752-BA68776EAE02}"/>
    <dgm:cxn modelId="{0A48894A-F48C-49E2-987A-7A587B235C60}" type="presOf" srcId="{B2CAA727-B6D3-4B57-B8E5-B238090F2BF0}" destId="{31CD36FF-5BBC-47D6-9901-50A1B26453A2}" srcOrd="0" destOrd="0" presId="urn:microsoft.com/office/officeart/2005/8/layout/process2"/>
    <dgm:cxn modelId="{D99C69D7-A58E-420C-A1C4-77F2893FE2D1}" type="presParOf" srcId="{F5A90CCB-632A-47C1-9A35-9BD5A7DB8BA1}" destId="{0394A08E-4996-4503-9921-558F3E3A2510}" srcOrd="0" destOrd="0" presId="urn:microsoft.com/office/officeart/2005/8/layout/process2"/>
    <dgm:cxn modelId="{83DCD9C3-41D7-4343-85A6-D2D36EC60D66}" type="presParOf" srcId="{F5A90CCB-632A-47C1-9A35-9BD5A7DB8BA1}" destId="{6CD22E81-4FB5-48C4-8A21-2E3866CF615F}" srcOrd="1" destOrd="0" presId="urn:microsoft.com/office/officeart/2005/8/layout/process2"/>
    <dgm:cxn modelId="{704F99EF-39F1-495A-8FA6-55240F036B7A}" type="presParOf" srcId="{6CD22E81-4FB5-48C4-8A21-2E3866CF615F}" destId="{6D812560-6FB9-497C-BEF7-78635B1488D9}" srcOrd="0" destOrd="0" presId="urn:microsoft.com/office/officeart/2005/8/layout/process2"/>
    <dgm:cxn modelId="{23672E1D-D18C-4EB8-9674-D353CBE8CEE3}" type="presParOf" srcId="{F5A90CCB-632A-47C1-9A35-9BD5A7DB8BA1}" destId="{31CD36FF-5BBC-47D6-9901-50A1B26453A2}" srcOrd="2" destOrd="0" presId="urn:microsoft.com/office/officeart/2005/8/layout/process2"/>
    <dgm:cxn modelId="{ACD8850E-5434-4998-8B64-CD1A72A274CC}" type="presParOf" srcId="{F5A90CCB-632A-47C1-9A35-9BD5A7DB8BA1}" destId="{054B2687-C944-458D-A9CC-4977474DE489}" srcOrd="3" destOrd="0" presId="urn:microsoft.com/office/officeart/2005/8/layout/process2"/>
    <dgm:cxn modelId="{2304BDFD-0F75-4749-B256-879D54A7B489}" type="presParOf" srcId="{054B2687-C944-458D-A9CC-4977474DE489}" destId="{0C1E17B6-FC4A-43BA-89A1-D092D8E01BA1}" srcOrd="0" destOrd="0" presId="urn:microsoft.com/office/officeart/2005/8/layout/process2"/>
    <dgm:cxn modelId="{371355A8-0548-4C68-A320-2F4A0A6947AC}" type="presParOf" srcId="{F5A90CCB-632A-47C1-9A35-9BD5A7DB8BA1}" destId="{B6C6CBF1-6B42-42FE-822E-067747F2491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B22DF4-1416-4AF1-A766-A905932580B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F2A8F-4746-4084-B4B1-3F565559E93B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Адекватное обезболивание и купирование других физических симптомов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0A547F-57FB-44DC-A5AA-4F3219760617}" type="parTrans" cxnId="{AD49708C-A773-4527-B5F4-ECD3FB5F5C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5D9546-D90D-4AEA-BC33-4F6CA89B96E7}" type="sibTrans" cxnId="{AD49708C-A773-4527-B5F4-ECD3FB5F5C30}">
      <dgm:prSet custT="1"/>
      <dgm:spPr>
        <a:solidFill>
          <a:srgbClr val="C00000"/>
        </a:solidFill>
      </dgm:spPr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77B5FC-0C99-45C9-9805-01174417FAE2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Психологическая поддержка больного и ухаживающих родственников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13C69A-D9EB-4E56-A510-24717A910462}" type="parTrans" cxnId="{533C89F1-DC77-46E3-82D0-61397A05BA3C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4E7BDA-EBC4-4378-9A0F-3DFA2C31B4E0}" type="sibTrans" cxnId="{533C89F1-DC77-46E3-82D0-61397A05BA3C}">
      <dgm:prSet custT="1"/>
      <dgm:spPr>
        <a:solidFill>
          <a:srgbClr val="C00000"/>
        </a:solidFill>
      </dgm:spPr>
      <dgm:t>
        <a:bodyPr/>
        <a:lstStyle/>
        <a:p>
          <a:endParaRPr lang="ru-RU" sz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E3494B-34D1-480B-A672-D792ED16D45F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Выработка отношения к смерти как к естественному  этапу жизни человека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577E9F-7218-40B3-8697-5A0EC64EF79C}" type="parTrans" cxnId="{B00AEF86-74D6-45EC-90C7-8EED0CBCD7FC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E886F29A-9E0F-4447-BDD6-270860CBE7E2}" type="sibTrans" cxnId="{B00AEF86-74D6-45EC-90C7-8EED0CBCD7FC}">
      <dgm:prSet custT="1"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D4A99215-7BD8-4682-B84F-FB22EBA54346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вопросов медицинской биоэтики</a:t>
          </a:r>
        </a:p>
      </dgm:t>
    </dgm:pt>
    <dgm:pt modelId="{F3345A51-807A-44A8-A6DC-C1ED5EE3EE0E}" type="parTrans" cxnId="{962FC387-57B6-4D4A-87BA-C81DB61B256D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838077F9-5CAF-4D6D-B18B-E794AA778F1B}" type="sibTrans" cxnId="{962FC387-57B6-4D4A-87BA-C81DB61B256D}">
      <dgm:prSet custT="1"/>
      <dgm:spPr>
        <a:solidFill>
          <a:srgbClr val="C00000"/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7284BB5B-47DE-413B-BE7C-F1CA56279057}">
      <dgm:prSet custT="1"/>
      <dgm:spPr>
        <a:solidFill>
          <a:schemeClr val="bg1"/>
        </a:solidFill>
        <a:ln>
          <a:solidFill>
            <a:srgbClr val="008000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Удовлетворение духовных потребностей больного и его близких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C16FC1-76BB-4715-B66C-3AF249F5738D}" type="parTrans" cxnId="{2D4FFCCC-9D19-4ED7-A0C8-2CC76DDDC0D8}">
      <dgm:prSet/>
      <dgm:spPr/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39B17F26-0F5A-425E-B9B6-869B408D45D2}" type="sibTrans" cxnId="{2D4FFCCC-9D19-4ED7-A0C8-2CC76DDDC0D8}">
      <dgm:prSet custT="1"/>
      <dgm:spPr>
        <a:solidFill>
          <a:srgbClr val="C00000"/>
        </a:solidFill>
      </dgm:spPr>
      <dgm:t>
        <a:bodyPr/>
        <a:lstStyle/>
        <a:p>
          <a:endParaRPr lang="ru-RU" sz="1200">
            <a:latin typeface="Arial" pitchFamily="34" charset="0"/>
            <a:cs typeface="Arial" pitchFamily="34" charset="0"/>
          </a:endParaRPr>
        </a:p>
      </dgm:t>
    </dgm:pt>
    <dgm:pt modelId="{B281040D-7B8D-4E70-BA2E-50939FCD3CD6}" type="pres">
      <dgm:prSet presAssocID="{30B22DF4-1416-4AF1-A766-A905932580B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39186-0C7D-4E8C-9E6F-D1246E9C56D8}" type="pres">
      <dgm:prSet presAssocID="{702F2A8F-4746-4084-B4B1-3F565559E9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CBEA2-0E07-47E4-9BF6-84CE9432F33C}" type="pres">
      <dgm:prSet presAssocID="{FD5D9546-D90D-4AEA-BC33-4F6CA89B96E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17348B7-C00B-4CDD-9488-5EAC129B5E12}" type="pres">
      <dgm:prSet presAssocID="{FD5D9546-D90D-4AEA-BC33-4F6CA89B96E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7FFBDBF-068B-4FFC-8779-DB74991DE858}" type="pres">
      <dgm:prSet presAssocID="{7284BB5B-47DE-413B-BE7C-F1CA562790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F63C-B69B-4D2B-9145-21809DF67576}" type="pres">
      <dgm:prSet presAssocID="{39B17F26-0F5A-425E-B9B6-869B408D45D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0C7F76B-CAD1-4610-A02B-1716B2C69DD0}" type="pres">
      <dgm:prSet presAssocID="{39B17F26-0F5A-425E-B9B6-869B408D45D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713802C-F5A0-4E7F-BBE0-E5C799B568ED}" type="pres">
      <dgm:prSet presAssocID="{D4A99215-7BD8-4682-B84F-FB22EBA5434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A932F-BA73-410B-B057-0078A607BB2E}" type="pres">
      <dgm:prSet presAssocID="{838077F9-5CAF-4D6D-B18B-E794AA778F1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60A1B20-1B50-42DA-8A61-6C0558AADC02}" type="pres">
      <dgm:prSet presAssocID="{838077F9-5CAF-4D6D-B18B-E794AA778F1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6399F3C-D4E3-4DB3-9C90-3ED04B68DB8A}" type="pres">
      <dgm:prSet presAssocID="{B377B5FC-0C99-45C9-9805-01174417FAE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F0CF1-EABF-4875-97BD-2142B4311066}" type="pres">
      <dgm:prSet presAssocID="{784E7BDA-EBC4-4378-9A0F-3DFA2C31B4E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D5F2C29-C66C-470F-8268-CC2B2831A374}" type="pres">
      <dgm:prSet presAssocID="{784E7BDA-EBC4-4378-9A0F-3DFA2C31B4E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3A4A5AD-0C36-4951-BF66-D4F6239619F0}" type="pres">
      <dgm:prSet presAssocID="{04E3494B-34D1-480B-A672-D792ED16D4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E683C-B81E-42BF-A833-F46F4525303F}" type="presOf" srcId="{784E7BDA-EBC4-4378-9A0F-3DFA2C31B4E0}" destId="{5D5F2C29-C66C-470F-8268-CC2B2831A374}" srcOrd="1" destOrd="0" presId="urn:microsoft.com/office/officeart/2005/8/layout/process2"/>
    <dgm:cxn modelId="{2D4FFCCC-9D19-4ED7-A0C8-2CC76DDDC0D8}" srcId="{30B22DF4-1416-4AF1-A766-A905932580BC}" destId="{7284BB5B-47DE-413B-BE7C-F1CA56279057}" srcOrd="1" destOrd="0" parTransId="{F3C16FC1-76BB-4715-B66C-3AF249F5738D}" sibTransId="{39B17F26-0F5A-425E-B9B6-869B408D45D2}"/>
    <dgm:cxn modelId="{3022901A-932E-4457-84BC-330E9E43D705}" type="presOf" srcId="{FD5D9546-D90D-4AEA-BC33-4F6CA89B96E7}" destId="{AE0CBEA2-0E07-47E4-9BF6-84CE9432F33C}" srcOrd="0" destOrd="0" presId="urn:microsoft.com/office/officeart/2005/8/layout/process2"/>
    <dgm:cxn modelId="{24550EF0-77C7-4857-B47F-C8D2A936D164}" type="presOf" srcId="{30B22DF4-1416-4AF1-A766-A905932580BC}" destId="{B281040D-7B8D-4E70-BA2E-50939FCD3CD6}" srcOrd="0" destOrd="0" presId="urn:microsoft.com/office/officeart/2005/8/layout/process2"/>
    <dgm:cxn modelId="{765F4139-A9AE-4CF1-98CE-5414A0E568BA}" type="presOf" srcId="{838077F9-5CAF-4D6D-B18B-E794AA778F1B}" destId="{760A1B20-1B50-42DA-8A61-6C0558AADC02}" srcOrd="1" destOrd="0" presId="urn:microsoft.com/office/officeart/2005/8/layout/process2"/>
    <dgm:cxn modelId="{B00AEF86-74D6-45EC-90C7-8EED0CBCD7FC}" srcId="{30B22DF4-1416-4AF1-A766-A905932580BC}" destId="{04E3494B-34D1-480B-A672-D792ED16D45F}" srcOrd="4" destOrd="0" parTransId="{B8577E9F-7218-40B3-8697-5A0EC64EF79C}" sibTransId="{E886F29A-9E0F-4447-BDD6-270860CBE7E2}"/>
    <dgm:cxn modelId="{BFF3033D-86B5-48CB-8257-0D5860B065CB}" type="presOf" srcId="{702F2A8F-4746-4084-B4B1-3F565559E93B}" destId="{8D939186-0C7D-4E8C-9E6F-D1246E9C56D8}" srcOrd="0" destOrd="0" presId="urn:microsoft.com/office/officeart/2005/8/layout/process2"/>
    <dgm:cxn modelId="{E6CCDC12-9850-444D-8CC1-6BB670691E39}" type="presOf" srcId="{784E7BDA-EBC4-4378-9A0F-3DFA2C31B4E0}" destId="{BFCF0CF1-EABF-4875-97BD-2142B4311066}" srcOrd="0" destOrd="0" presId="urn:microsoft.com/office/officeart/2005/8/layout/process2"/>
    <dgm:cxn modelId="{533C89F1-DC77-46E3-82D0-61397A05BA3C}" srcId="{30B22DF4-1416-4AF1-A766-A905932580BC}" destId="{B377B5FC-0C99-45C9-9805-01174417FAE2}" srcOrd="3" destOrd="0" parTransId="{7813C69A-D9EB-4E56-A510-24717A910462}" sibTransId="{784E7BDA-EBC4-4378-9A0F-3DFA2C31B4E0}"/>
    <dgm:cxn modelId="{727A1B6E-7E22-4AA4-A27F-A5579938E327}" type="presOf" srcId="{7284BB5B-47DE-413B-BE7C-F1CA56279057}" destId="{17FFBDBF-068B-4FFC-8779-DB74991DE858}" srcOrd="0" destOrd="0" presId="urn:microsoft.com/office/officeart/2005/8/layout/process2"/>
    <dgm:cxn modelId="{962FC387-57B6-4D4A-87BA-C81DB61B256D}" srcId="{30B22DF4-1416-4AF1-A766-A905932580BC}" destId="{D4A99215-7BD8-4682-B84F-FB22EBA54346}" srcOrd="2" destOrd="0" parTransId="{F3345A51-807A-44A8-A6DC-C1ED5EE3EE0E}" sibTransId="{838077F9-5CAF-4D6D-B18B-E794AA778F1B}"/>
    <dgm:cxn modelId="{65C3A7D9-50DE-48E8-9434-6F33A8B296B1}" type="presOf" srcId="{04E3494B-34D1-480B-A672-D792ED16D45F}" destId="{A3A4A5AD-0C36-4951-BF66-D4F6239619F0}" srcOrd="0" destOrd="0" presId="urn:microsoft.com/office/officeart/2005/8/layout/process2"/>
    <dgm:cxn modelId="{AD49708C-A773-4527-B5F4-ECD3FB5F5C30}" srcId="{30B22DF4-1416-4AF1-A766-A905932580BC}" destId="{702F2A8F-4746-4084-B4B1-3F565559E93B}" srcOrd="0" destOrd="0" parTransId="{F30A547F-57FB-44DC-A5AA-4F3219760617}" sibTransId="{FD5D9546-D90D-4AEA-BC33-4F6CA89B96E7}"/>
    <dgm:cxn modelId="{9546C862-8CE4-434D-AEE2-CA1EC8C32F4C}" type="presOf" srcId="{FD5D9546-D90D-4AEA-BC33-4F6CA89B96E7}" destId="{417348B7-C00B-4CDD-9488-5EAC129B5E12}" srcOrd="1" destOrd="0" presId="urn:microsoft.com/office/officeart/2005/8/layout/process2"/>
    <dgm:cxn modelId="{79C1B39E-3AC3-4D1E-88F2-F1BFE4A0135A}" type="presOf" srcId="{39B17F26-0F5A-425E-B9B6-869B408D45D2}" destId="{0CBAF63C-B69B-4D2B-9145-21809DF67576}" srcOrd="0" destOrd="0" presId="urn:microsoft.com/office/officeart/2005/8/layout/process2"/>
    <dgm:cxn modelId="{76198BAA-2873-47FE-A45B-0A851FE43B66}" type="presOf" srcId="{B377B5FC-0C99-45C9-9805-01174417FAE2}" destId="{E6399F3C-D4E3-4DB3-9C90-3ED04B68DB8A}" srcOrd="0" destOrd="0" presId="urn:microsoft.com/office/officeart/2005/8/layout/process2"/>
    <dgm:cxn modelId="{D385676E-DA70-46FF-A40D-B6F8C9387ADC}" type="presOf" srcId="{D4A99215-7BD8-4682-B84F-FB22EBA54346}" destId="{9713802C-F5A0-4E7F-BBE0-E5C799B568ED}" srcOrd="0" destOrd="0" presId="urn:microsoft.com/office/officeart/2005/8/layout/process2"/>
    <dgm:cxn modelId="{C155E9A1-A82A-4845-B768-3ADD6FDBD715}" type="presOf" srcId="{838077F9-5CAF-4D6D-B18B-E794AA778F1B}" destId="{F5FA932F-BA73-410B-B057-0078A607BB2E}" srcOrd="0" destOrd="0" presId="urn:microsoft.com/office/officeart/2005/8/layout/process2"/>
    <dgm:cxn modelId="{49A2CD56-206F-4922-83ED-F908DA97025A}" type="presOf" srcId="{39B17F26-0F5A-425E-B9B6-869B408D45D2}" destId="{30C7F76B-CAD1-4610-A02B-1716B2C69DD0}" srcOrd="1" destOrd="0" presId="urn:microsoft.com/office/officeart/2005/8/layout/process2"/>
    <dgm:cxn modelId="{61502332-6977-475F-84DE-47B844100F69}" type="presParOf" srcId="{B281040D-7B8D-4E70-BA2E-50939FCD3CD6}" destId="{8D939186-0C7D-4E8C-9E6F-D1246E9C56D8}" srcOrd="0" destOrd="0" presId="urn:microsoft.com/office/officeart/2005/8/layout/process2"/>
    <dgm:cxn modelId="{83703B45-D751-494B-BDB9-CDA96BDCB76C}" type="presParOf" srcId="{B281040D-7B8D-4E70-BA2E-50939FCD3CD6}" destId="{AE0CBEA2-0E07-47E4-9BF6-84CE9432F33C}" srcOrd="1" destOrd="0" presId="urn:microsoft.com/office/officeart/2005/8/layout/process2"/>
    <dgm:cxn modelId="{1605CABD-1FC0-4F4F-9A03-7FD7BA735992}" type="presParOf" srcId="{AE0CBEA2-0E07-47E4-9BF6-84CE9432F33C}" destId="{417348B7-C00B-4CDD-9488-5EAC129B5E12}" srcOrd="0" destOrd="0" presId="urn:microsoft.com/office/officeart/2005/8/layout/process2"/>
    <dgm:cxn modelId="{3237E56E-E29B-4958-B34B-1ECA6E903829}" type="presParOf" srcId="{B281040D-7B8D-4E70-BA2E-50939FCD3CD6}" destId="{17FFBDBF-068B-4FFC-8779-DB74991DE858}" srcOrd="2" destOrd="0" presId="urn:microsoft.com/office/officeart/2005/8/layout/process2"/>
    <dgm:cxn modelId="{0799703D-23A7-47F6-A33E-2849BB0983D8}" type="presParOf" srcId="{B281040D-7B8D-4E70-BA2E-50939FCD3CD6}" destId="{0CBAF63C-B69B-4D2B-9145-21809DF67576}" srcOrd="3" destOrd="0" presId="urn:microsoft.com/office/officeart/2005/8/layout/process2"/>
    <dgm:cxn modelId="{9CA0ACC1-C71D-4492-8CE7-059B1D4C01D0}" type="presParOf" srcId="{0CBAF63C-B69B-4D2B-9145-21809DF67576}" destId="{30C7F76B-CAD1-4610-A02B-1716B2C69DD0}" srcOrd="0" destOrd="0" presId="urn:microsoft.com/office/officeart/2005/8/layout/process2"/>
    <dgm:cxn modelId="{3D7457F3-9C73-4678-B2F0-6D3A3C1450C1}" type="presParOf" srcId="{B281040D-7B8D-4E70-BA2E-50939FCD3CD6}" destId="{9713802C-F5A0-4E7F-BBE0-E5C799B568ED}" srcOrd="4" destOrd="0" presId="urn:microsoft.com/office/officeart/2005/8/layout/process2"/>
    <dgm:cxn modelId="{00DB875A-FA21-4817-92C0-0C9ACB0C0D46}" type="presParOf" srcId="{B281040D-7B8D-4E70-BA2E-50939FCD3CD6}" destId="{F5FA932F-BA73-410B-B057-0078A607BB2E}" srcOrd="5" destOrd="0" presId="urn:microsoft.com/office/officeart/2005/8/layout/process2"/>
    <dgm:cxn modelId="{A23CDF90-F3FB-46FC-8F53-9F9693495752}" type="presParOf" srcId="{F5FA932F-BA73-410B-B057-0078A607BB2E}" destId="{760A1B20-1B50-42DA-8A61-6C0558AADC02}" srcOrd="0" destOrd="0" presId="urn:microsoft.com/office/officeart/2005/8/layout/process2"/>
    <dgm:cxn modelId="{09B7F092-E857-4B47-814B-20007AB5998F}" type="presParOf" srcId="{B281040D-7B8D-4E70-BA2E-50939FCD3CD6}" destId="{E6399F3C-D4E3-4DB3-9C90-3ED04B68DB8A}" srcOrd="6" destOrd="0" presId="urn:microsoft.com/office/officeart/2005/8/layout/process2"/>
    <dgm:cxn modelId="{952703AE-4509-4C71-8E3F-5BFAE8922C25}" type="presParOf" srcId="{B281040D-7B8D-4E70-BA2E-50939FCD3CD6}" destId="{BFCF0CF1-EABF-4875-97BD-2142B4311066}" srcOrd="7" destOrd="0" presId="urn:microsoft.com/office/officeart/2005/8/layout/process2"/>
    <dgm:cxn modelId="{E230E22C-E38E-4DCD-88B3-553B82706058}" type="presParOf" srcId="{BFCF0CF1-EABF-4875-97BD-2142B4311066}" destId="{5D5F2C29-C66C-470F-8268-CC2B2831A374}" srcOrd="0" destOrd="0" presId="urn:microsoft.com/office/officeart/2005/8/layout/process2"/>
    <dgm:cxn modelId="{89675A61-28E7-4CE8-AC15-A2AF323CAAF4}" type="presParOf" srcId="{B281040D-7B8D-4E70-BA2E-50939FCD3CD6}" destId="{A3A4A5AD-0C36-4951-BF66-D4F6239619F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50A43-16AC-45B3-9B21-A960F30B9B02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91DEAED-59B9-4C79-9C2C-46E2914C82D7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000" b="1" dirty="0" smtClean="0">
              <a:solidFill>
                <a:schemeClr val="bg1"/>
              </a:solidFill>
            </a:rPr>
            <a:t>ГБПОУ «Свердловский областной медицинский колледж»</a:t>
          </a:r>
          <a:endParaRPr lang="ru-RU" sz="1000" b="1" dirty="0">
            <a:solidFill>
              <a:schemeClr val="bg1"/>
            </a:solidFill>
          </a:endParaRPr>
        </a:p>
      </dgm:t>
    </dgm:pt>
    <dgm:pt modelId="{83D5E22B-BB44-4697-B08E-9548B3C5B16A}" type="parTrans" cxnId="{5D0AB98B-5A3D-4A60-AD36-EA5848A8805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5241E4A6-D24F-49F3-B597-89C982141EF9}" type="sibTrans" cxnId="{5D0AB98B-5A3D-4A60-AD36-EA5848A8805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1106A69-94A2-4F61-8B34-BCACAB990311}">
      <dgm:prSet phldrT="[Текст]" custT="1"/>
      <dgm:spPr/>
      <dgm:t>
        <a:bodyPr/>
        <a:lstStyle/>
        <a:p>
          <a:r>
            <a:rPr lang="ru-RU" sz="1000" dirty="0" smtClean="0"/>
            <a:t>ГБУЗ СО «Свердловский областной онкологический диспансер»</a:t>
          </a:r>
          <a:endParaRPr lang="ru-RU" sz="1000" dirty="0"/>
        </a:p>
      </dgm:t>
    </dgm:pt>
    <dgm:pt modelId="{F6772D54-D9A8-4979-8E1E-4F5EEAF45693}" type="parTrans" cxnId="{B8F57DF6-BD6D-48F2-9F1E-AFBE986CDA57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D6BCE2C-D5C4-4B19-9DD2-477D4D2E5B1E}" type="sibTrans" cxnId="{B8F57DF6-BD6D-48F2-9F1E-AFBE986CDA57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3F6C908-FB7C-4C88-9C74-7E3AB16648CD}">
      <dgm:prSet phldrT="[Текст]" custT="1"/>
      <dgm:spPr/>
      <dgm:t>
        <a:bodyPr/>
        <a:lstStyle/>
        <a:p>
          <a:r>
            <a:rPr lang="ru-RU" sz="1000" dirty="0" smtClean="0"/>
            <a:t>ГБПОУ ВПО «Уральский государственный медицинский университет»</a:t>
          </a:r>
          <a:endParaRPr lang="ru-RU" sz="1000" dirty="0"/>
        </a:p>
      </dgm:t>
    </dgm:pt>
    <dgm:pt modelId="{C4004077-6757-426A-A624-F70A654CB765}" type="parTrans" cxnId="{E413CF4F-DCD9-46ED-88C1-0FE926BD40B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B5A2C50-AD16-422B-975F-EC0CB5793EDC}" type="sibTrans" cxnId="{E413CF4F-DCD9-46ED-88C1-0FE926BD40B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B77FFF0-7C7D-4CA3-90AC-F01009C799D3}" type="pres">
      <dgm:prSet presAssocID="{E8050A43-16AC-45B3-9B21-A960F30B9B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437C4-8618-4603-B106-8B136C7A5662}" type="pres">
      <dgm:prSet presAssocID="{091DEAED-59B9-4C79-9C2C-46E2914C82D7}" presName="parentLin" presStyleCnt="0"/>
      <dgm:spPr/>
    </dgm:pt>
    <dgm:pt modelId="{2F5DEFA3-ED16-4EEA-9D25-6F98DE2844E5}" type="pres">
      <dgm:prSet presAssocID="{091DEAED-59B9-4C79-9C2C-46E2914C82D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CD4475-664A-418F-B21E-B7D196AA7D5F}" type="pres">
      <dgm:prSet presAssocID="{091DEAED-59B9-4C79-9C2C-46E2914C82D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A8E-88A9-4932-879B-23E3D357EBFF}" type="pres">
      <dgm:prSet presAssocID="{091DEAED-59B9-4C79-9C2C-46E2914C82D7}" presName="negativeSpace" presStyleCnt="0"/>
      <dgm:spPr/>
    </dgm:pt>
    <dgm:pt modelId="{236A95F1-6FB0-4B68-949D-08AA46F9AEBF}" type="pres">
      <dgm:prSet presAssocID="{091DEAED-59B9-4C79-9C2C-46E2914C82D7}" presName="childText" presStyleLbl="conFgAcc1" presStyleIdx="0" presStyleCnt="3">
        <dgm:presLayoutVars>
          <dgm:bulletEnabled val="1"/>
        </dgm:presLayoutVars>
      </dgm:prSet>
      <dgm:spPr/>
    </dgm:pt>
    <dgm:pt modelId="{E18A30CC-AEF6-46E9-B22F-3889F32AD431}" type="pres">
      <dgm:prSet presAssocID="{5241E4A6-D24F-49F3-B597-89C982141EF9}" presName="spaceBetweenRectangles" presStyleCnt="0"/>
      <dgm:spPr/>
    </dgm:pt>
    <dgm:pt modelId="{C84DC7E1-697B-4D0F-B9DE-9FD7483A315A}" type="pres">
      <dgm:prSet presAssocID="{F1106A69-94A2-4F61-8B34-BCACAB990311}" presName="parentLin" presStyleCnt="0"/>
      <dgm:spPr/>
    </dgm:pt>
    <dgm:pt modelId="{191F5DCA-C6FE-4483-93CB-0C4CC21C500C}" type="pres">
      <dgm:prSet presAssocID="{F1106A69-94A2-4F61-8B34-BCACAB99031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8EC9EA-7FDF-4B9E-9F7A-1BBF2D227A22}" type="pres">
      <dgm:prSet presAssocID="{F1106A69-94A2-4F61-8B34-BCACAB99031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4896-73E6-4C44-A582-F3AB3DDA3205}" type="pres">
      <dgm:prSet presAssocID="{F1106A69-94A2-4F61-8B34-BCACAB990311}" presName="negativeSpace" presStyleCnt="0"/>
      <dgm:spPr/>
    </dgm:pt>
    <dgm:pt modelId="{618A3600-C565-4D82-BB21-89610C313096}" type="pres">
      <dgm:prSet presAssocID="{F1106A69-94A2-4F61-8B34-BCACAB990311}" presName="childText" presStyleLbl="conFgAcc1" presStyleIdx="1" presStyleCnt="3">
        <dgm:presLayoutVars>
          <dgm:bulletEnabled val="1"/>
        </dgm:presLayoutVars>
      </dgm:prSet>
      <dgm:spPr/>
    </dgm:pt>
    <dgm:pt modelId="{F79F2F4E-4C1E-4A98-B031-2E2846F3440A}" type="pres">
      <dgm:prSet presAssocID="{BD6BCE2C-D5C4-4B19-9DD2-477D4D2E5B1E}" presName="spaceBetweenRectangles" presStyleCnt="0"/>
      <dgm:spPr/>
    </dgm:pt>
    <dgm:pt modelId="{B3058941-9E55-4E50-A873-370A76D505BC}" type="pres">
      <dgm:prSet presAssocID="{23F6C908-FB7C-4C88-9C74-7E3AB16648CD}" presName="parentLin" presStyleCnt="0"/>
      <dgm:spPr/>
    </dgm:pt>
    <dgm:pt modelId="{D90055E6-9129-4CC8-93CA-6C5BCC459B9C}" type="pres">
      <dgm:prSet presAssocID="{23F6C908-FB7C-4C88-9C74-7E3AB16648C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E9FD3CC-683A-42E9-A993-B5331B60173A}" type="pres">
      <dgm:prSet presAssocID="{23F6C908-FB7C-4C88-9C74-7E3AB16648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5C477-F103-4B5C-B3B1-B912417E7776}" type="pres">
      <dgm:prSet presAssocID="{23F6C908-FB7C-4C88-9C74-7E3AB16648CD}" presName="negativeSpace" presStyleCnt="0"/>
      <dgm:spPr/>
    </dgm:pt>
    <dgm:pt modelId="{BA620000-A6FC-4613-A0F1-431A40AFE3E4}" type="pres">
      <dgm:prSet presAssocID="{23F6C908-FB7C-4C88-9C74-7E3AB16648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135B8D2-07E4-4B7E-B820-F16C02CC4A16}" type="presOf" srcId="{23F6C908-FB7C-4C88-9C74-7E3AB16648CD}" destId="{D90055E6-9129-4CC8-93CA-6C5BCC459B9C}" srcOrd="0" destOrd="0" presId="urn:microsoft.com/office/officeart/2005/8/layout/list1"/>
    <dgm:cxn modelId="{048351C5-FE5E-429C-BCCA-1F7877A50BAA}" type="presOf" srcId="{23F6C908-FB7C-4C88-9C74-7E3AB16648CD}" destId="{FE9FD3CC-683A-42E9-A993-B5331B60173A}" srcOrd="1" destOrd="0" presId="urn:microsoft.com/office/officeart/2005/8/layout/list1"/>
    <dgm:cxn modelId="{5D0AB98B-5A3D-4A60-AD36-EA5848A88050}" srcId="{E8050A43-16AC-45B3-9B21-A960F30B9B02}" destId="{091DEAED-59B9-4C79-9C2C-46E2914C82D7}" srcOrd="0" destOrd="0" parTransId="{83D5E22B-BB44-4697-B08E-9548B3C5B16A}" sibTransId="{5241E4A6-D24F-49F3-B597-89C982141EF9}"/>
    <dgm:cxn modelId="{B8F57DF6-BD6D-48F2-9F1E-AFBE986CDA57}" srcId="{E8050A43-16AC-45B3-9B21-A960F30B9B02}" destId="{F1106A69-94A2-4F61-8B34-BCACAB990311}" srcOrd="1" destOrd="0" parTransId="{F6772D54-D9A8-4979-8E1E-4F5EEAF45693}" sibTransId="{BD6BCE2C-D5C4-4B19-9DD2-477D4D2E5B1E}"/>
    <dgm:cxn modelId="{E413CF4F-DCD9-46ED-88C1-0FE926BD40B9}" srcId="{E8050A43-16AC-45B3-9B21-A960F30B9B02}" destId="{23F6C908-FB7C-4C88-9C74-7E3AB16648CD}" srcOrd="2" destOrd="0" parTransId="{C4004077-6757-426A-A624-F70A654CB765}" sibTransId="{4B5A2C50-AD16-422B-975F-EC0CB5793EDC}"/>
    <dgm:cxn modelId="{9D7D3318-2C95-4E27-9932-BA7653B34290}" type="presOf" srcId="{E8050A43-16AC-45B3-9B21-A960F30B9B02}" destId="{FB77FFF0-7C7D-4CA3-90AC-F01009C799D3}" srcOrd="0" destOrd="0" presId="urn:microsoft.com/office/officeart/2005/8/layout/list1"/>
    <dgm:cxn modelId="{4B68C7E0-1793-4C2E-B8A1-114511B54705}" type="presOf" srcId="{091DEAED-59B9-4C79-9C2C-46E2914C82D7}" destId="{64CD4475-664A-418F-B21E-B7D196AA7D5F}" srcOrd="1" destOrd="0" presId="urn:microsoft.com/office/officeart/2005/8/layout/list1"/>
    <dgm:cxn modelId="{37AE8907-AC05-4588-9A28-6919982CB586}" type="presOf" srcId="{091DEAED-59B9-4C79-9C2C-46E2914C82D7}" destId="{2F5DEFA3-ED16-4EEA-9D25-6F98DE2844E5}" srcOrd="0" destOrd="0" presId="urn:microsoft.com/office/officeart/2005/8/layout/list1"/>
    <dgm:cxn modelId="{FB0D091D-D4DF-4751-8B3A-823C092F1E68}" type="presOf" srcId="{F1106A69-94A2-4F61-8B34-BCACAB990311}" destId="{438EC9EA-7FDF-4B9E-9F7A-1BBF2D227A22}" srcOrd="1" destOrd="0" presId="urn:microsoft.com/office/officeart/2005/8/layout/list1"/>
    <dgm:cxn modelId="{84E74D1A-2496-4EF3-8DD8-3AB5CAFA0C66}" type="presOf" srcId="{F1106A69-94A2-4F61-8B34-BCACAB990311}" destId="{191F5DCA-C6FE-4483-93CB-0C4CC21C500C}" srcOrd="0" destOrd="0" presId="urn:microsoft.com/office/officeart/2005/8/layout/list1"/>
    <dgm:cxn modelId="{32D06FFB-D21F-4159-B80E-01952EE440F4}" type="presParOf" srcId="{FB77FFF0-7C7D-4CA3-90AC-F01009C799D3}" destId="{9D0437C4-8618-4603-B106-8B136C7A5662}" srcOrd="0" destOrd="0" presId="urn:microsoft.com/office/officeart/2005/8/layout/list1"/>
    <dgm:cxn modelId="{A2AA6451-E185-4F3A-8B49-2634C8E37B2B}" type="presParOf" srcId="{9D0437C4-8618-4603-B106-8B136C7A5662}" destId="{2F5DEFA3-ED16-4EEA-9D25-6F98DE2844E5}" srcOrd="0" destOrd="0" presId="urn:microsoft.com/office/officeart/2005/8/layout/list1"/>
    <dgm:cxn modelId="{9D744D3B-67EC-43E1-91C6-9E60EAC2EA3B}" type="presParOf" srcId="{9D0437C4-8618-4603-B106-8B136C7A5662}" destId="{64CD4475-664A-418F-B21E-B7D196AA7D5F}" srcOrd="1" destOrd="0" presId="urn:microsoft.com/office/officeart/2005/8/layout/list1"/>
    <dgm:cxn modelId="{CB473B7A-A03F-447E-BD81-358440543F33}" type="presParOf" srcId="{FB77FFF0-7C7D-4CA3-90AC-F01009C799D3}" destId="{F906EA8E-88A9-4932-879B-23E3D357EBFF}" srcOrd="1" destOrd="0" presId="urn:microsoft.com/office/officeart/2005/8/layout/list1"/>
    <dgm:cxn modelId="{8F289707-3D07-40C3-98D6-12C8E09CC308}" type="presParOf" srcId="{FB77FFF0-7C7D-4CA3-90AC-F01009C799D3}" destId="{236A95F1-6FB0-4B68-949D-08AA46F9AEBF}" srcOrd="2" destOrd="0" presId="urn:microsoft.com/office/officeart/2005/8/layout/list1"/>
    <dgm:cxn modelId="{F11E80EE-04C6-424A-BD0F-268C2BB27ACB}" type="presParOf" srcId="{FB77FFF0-7C7D-4CA3-90AC-F01009C799D3}" destId="{E18A30CC-AEF6-46E9-B22F-3889F32AD431}" srcOrd="3" destOrd="0" presId="urn:microsoft.com/office/officeart/2005/8/layout/list1"/>
    <dgm:cxn modelId="{944AAE28-9FB4-4C6A-AAA9-3C615BA61FC0}" type="presParOf" srcId="{FB77FFF0-7C7D-4CA3-90AC-F01009C799D3}" destId="{C84DC7E1-697B-4D0F-B9DE-9FD7483A315A}" srcOrd="4" destOrd="0" presId="urn:microsoft.com/office/officeart/2005/8/layout/list1"/>
    <dgm:cxn modelId="{C5FF1644-D33D-49F2-B30A-D34684C60D91}" type="presParOf" srcId="{C84DC7E1-697B-4D0F-B9DE-9FD7483A315A}" destId="{191F5DCA-C6FE-4483-93CB-0C4CC21C500C}" srcOrd="0" destOrd="0" presId="urn:microsoft.com/office/officeart/2005/8/layout/list1"/>
    <dgm:cxn modelId="{DECD6017-2863-4869-89EB-C408D04490C2}" type="presParOf" srcId="{C84DC7E1-697B-4D0F-B9DE-9FD7483A315A}" destId="{438EC9EA-7FDF-4B9E-9F7A-1BBF2D227A22}" srcOrd="1" destOrd="0" presId="urn:microsoft.com/office/officeart/2005/8/layout/list1"/>
    <dgm:cxn modelId="{B2C49FEA-B910-4CD2-90EA-29BA82A7DCAC}" type="presParOf" srcId="{FB77FFF0-7C7D-4CA3-90AC-F01009C799D3}" destId="{331C4896-73E6-4C44-A582-F3AB3DDA3205}" srcOrd="5" destOrd="0" presId="urn:microsoft.com/office/officeart/2005/8/layout/list1"/>
    <dgm:cxn modelId="{2A242222-50BD-4B66-ADE8-F7244B41345D}" type="presParOf" srcId="{FB77FFF0-7C7D-4CA3-90AC-F01009C799D3}" destId="{618A3600-C565-4D82-BB21-89610C313096}" srcOrd="6" destOrd="0" presId="urn:microsoft.com/office/officeart/2005/8/layout/list1"/>
    <dgm:cxn modelId="{14FA38FE-FDC6-41B2-9C74-57379E936D04}" type="presParOf" srcId="{FB77FFF0-7C7D-4CA3-90AC-F01009C799D3}" destId="{F79F2F4E-4C1E-4A98-B031-2E2846F3440A}" srcOrd="7" destOrd="0" presId="urn:microsoft.com/office/officeart/2005/8/layout/list1"/>
    <dgm:cxn modelId="{D3D5A400-C5CC-4145-AA9E-06EA3EAF5163}" type="presParOf" srcId="{FB77FFF0-7C7D-4CA3-90AC-F01009C799D3}" destId="{B3058941-9E55-4E50-A873-370A76D505BC}" srcOrd="8" destOrd="0" presId="urn:microsoft.com/office/officeart/2005/8/layout/list1"/>
    <dgm:cxn modelId="{CF8426BB-C301-45E4-BC44-A26C45532A45}" type="presParOf" srcId="{B3058941-9E55-4E50-A873-370A76D505BC}" destId="{D90055E6-9129-4CC8-93CA-6C5BCC459B9C}" srcOrd="0" destOrd="0" presId="urn:microsoft.com/office/officeart/2005/8/layout/list1"/>
    <dgm:cxn modelId="{CB6C6996-EF28-413B-8B30-E110F19E0661}" type="presParOf" srcId="{B3058941-9E55-4E50-A873-370A76D505BC}" destId="{FE9FD3CC-683A-42E9-A993-B5331B60173A}" srcOrd="1" destOrd="0" presId="urn:microsoft.com/office/officeart/2005/8/layout/list1"/>
    <dgm:cxn modelId="{DBE1A1F1-16AF-47C0-9C34-2D2CC38D7CEB}" type="presParOf" srcId="{FB77FFF0-7C7D-4CA3-90AC-F01009C799D3}" destId="{6D75C477-F103-4B5C-B3B1-B912417E7776}" srcOrd="9" destOrd="0" presId="urn:microsoft.com/office/officeart/2005/8/layout/list1"/>
    <dgm:cxn modelId="{67F96FC0-5C8D-4250-A868-70AA3CFAC366}" type="presParOf" srcId="{FB77FFF0-7C7D-4CA3-90AC-F01009C799D3}" destId="{BA620000-A6FC-4613-A0F1-431A40AFE3E4}" srcOrd="10" destOrd="0" presId="urn:microsoft.com/office/officeart/2005/8/layout/list1"/>
  </dgm:cxnLst>
  <dgm:bg/>
  <dgm:whole>
    <a:ln w="190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74906E-0ECB-4D11-8D4D-05FC17B15F5D}" type="doc">
      <dgm:prSet loTypeId="urn:microsoft.com/office/officeart/2005/8/layout/process1" loCatId="process" qsTypeId="urn:microsoft.com/office/officeart/2005/8/quickstyle/simple3" qsCatId="simple" csTypeId="urn:microsoft.com/office/officeart/2005/8/colors/accent6_2" csCatId="accent6" phldr="1"/>
      <dgm:spPr/>
    </dgm:pt>
    <dgm:pt modelId="{75323724-20BD-4535-8286-C8232674EBBB}">
      <dgm:prSet phldrT="[Текст]"/>
      <dgm:spPr>
        <a:solidFill>
          <a:srgbClr val="008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АКЦЕНТ ОБУЧЕНИЯ НЕ НА ОВЛАДЕНИИ ГОТОВЫМИ ЗНАНИЯМИ, А НА ПРОЦЕССЕ ОБУЧЕНИЯ</a:t>
          </a:r>
          <a:endParaRPr lang="ru-RU" dirty="0">
            <a:solidFill>
              <a:schemeClr val="bg1"/>
            </a:solidFill>
          </a:endParaRPr>
        </a:p>
      </dgm:t>
    </dgm:pt>
    <dgm:pt modelId="{D3F5C5CC-D792-4CA1-AA3F-76C45A8F7C47}" type="parTrans" cxnId="{896F3DC3-B3E3-424F-8E18-8C8EE9F29E8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74B71B-815F-4B78-BCAB-639FE09D8B65}" type="sibTrans" cxnId="{896F3DC3-B3E3-424F-8E18-8C8EE9F29E89}">
      <dgm:prSet/>
      <dgm:spPr>
        <a:solidFill>
          <a:srgbClr val="FF0000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B466EE-6608-4275-839F-B6BFF7D31FA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РЕЗУЛЬТАТ ОБУЧЕНИЯ – НЕ ТОЛЬКО ПОЛУЧЕНИЕ  ЗНАНИЙ И ФОРМИРОВАНИЕ  НАВЫКОВ, НО И РАЗВИТИЕ СИСТЕМЫ ЦЕННОСТЕЙ, ПРОФЕССИОНАЛЬНОГО МИРОВОЗРЕНИЯ </a:t>
          </a:r>
          <a:endParaRPr lang="ru-RU" dirty="0">
            <a:solidFill>
              <a:schemeClr val="bg1"/>
            </a:solidFill>
          </a:endParaRPr>
        </a:p>
      </dgm:t>
    </dgm:pt>
    <dgm:pt modelId="{8B19582F-F60C-4183-9FDA-D1C38B62547D}" type="parTrans" cxnId="{DBEC70EA-BB11-4DD5-9793-0906BF4B86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DD0230-2CC6-43EE-B39D-21650C019209}" type="sibTrans" cxnId="{DBEC70EA-BB11-4DD5-9793-0906BF4B86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74FECD-654A-464C-B747-8F0B373461EC}" type="pres">
      <dgm:prSet presAssocID="{B274906E-0ECB-4D11-8D4D-05FC17B15F5D}" presName="Name0" presStyleCnt="0">
        <dgm:presLayoutVars>
          <dgm:dir/>
          <dgm:resizeHandles val="exact"/>
        </dgm:presLayoutVars>
      </dgm:prSet>
      <dgm:spPr/>
    </dgm:pt>
    <dgm:pt modelId="{5618927A-DEF4-4FD1-9ECF-182CAD2ACDFA}" type="pres">
      <dgm:prSet presAssocID="{75323724-20BD-4535-8286-C8232674EB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C1D6-807D-409F-8D4B-75D96CF53539}" type="pres">
      <dgm:prSet presAssocID="{0F74B71B-815F-4B78-BCAB-639FE09D8B65}" presName="sibTrans" presStyleLbl="sibTrans2D1" presStyleIdx="0" presStyleCnt="1"/>
      <dgm:spPr/>
      <dgm:t>
        <a:bodyPr/>
        <a:lstStyle/>
        <a:p>
          <a:endParaRPr lang="ru-RU"/>
        </a:p>
      </dgm:t>
    </dgm:pt>
    <dgm:pt modelId="{94F74EE2-72EB-4E85-8E62-A0C6618DE748}" type="pres">
      <dgm:prSet presAssocID="{0F74B71B-815F-4B78-BCAB-639FE09D8B6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1014CED-764F-4720-8FA5-E1B8CBD422CB}" type="pres">
      <dgm:prSet presAssocID="{E9B466EE-6608-4275-839F-B6BFF7D31FA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F3DC3-B3E3-424F-8E18-8C8EE9F29E89}" srcId="{B274906E-0ECB-4D11-8D4D-05FC17B15F5D}" destId="{75323724-20BD-4535-8286-C8232674EBBB}" srcOrd="0" destOrd="0" parTransId="{D3F5C5CC-D792-4CA1-AA3F-76C45A8F7C47}" sibTransId="{0F74B71B-815F-4B78-BCAB-639FE09D8B65}"/>
    <dgm:cxn modelId="{DBEC70EA-BB11-4DD5-9793-0906BF4B86D7}" srcId="{B274906E-0ECB-4D11-8D4D-05FC17B15F5D}" destId="{E9B466EE-6608-4275-839F-B6BFF7D31FA0}" srcOrd="1" destOrd="0" parTransId="{8B19582F-F60C-4183-9FDA-D1C38B62547D}" sibTransId="{86DD0230-2CC6-43EE-B39D-21650C019209}"/>
    <dgm:cxn modelId="{37F745BF-AD15-4F9A-B3C1-884643B8E34A}" type="presOf" srcId="{E9B466EE-6608-4275-839F-B6BFF7D31FA0}" destId="{D1014CED-764F-4720-8FA5-E1B8CBD422CB}" srcOrd="0" destOrd="0" presId="urn:microsoft.com/office/officeart/2005/8/layout/process1"/>
    <dgm:cxn modelId="{AB891A7D-D395-4533-BDE2-FBEE49481F73}" type="presOf" srcId="{0F74B71B-815F-4B78-BCAB-639FE09D8B65}" destId="{99C8C1D6-807D-409F-8D4B-75D96CF53539}" srcOrd="0" destOrd="0" presId="urn:microsoft.com/office/officeart/2005/8/layout/process1"/>
    <dgm:cxn modelId="{2397B871-77B5-43F7-8D52-14D19FD041CC}" type="presOf" srcId="{B274906E-0ECB-4D11-8D4D-05FC17B15F5D}" destId="{BB74FECD-654A-464C-B747-8F0B373461EC}" srcOrd="0" destOrd="0" presId="urn:microsoft.com/office/officeart/2005/8/layout/process1"/>
    <dgm:cxn modelId="{28257E1E-A637-47C0-8187-AE9DB42C1E62}" type="presOf" srcId="{0F74B71B-815F-4B78-BCAB-639FE09D8B65}" destId="{94F74EE2-72EB-4E85-8E62-A0C6618DE748}" srcOrd="1" destOrd="0" presId="urn:microsoft.com/office/officeart/2005/8/layout/process1"/>
    <dgm:cxn modelId="{20542991-326D-4188-8EAF-9126D2E89B07}" type="presOf" srcId="{75323724-20BD-4535-8286-C8232674EBBB}" destId="{5618927A-DEF4-4FD1-9ECF-182CAD2ACDFA}" srcOrd="0" destOrd="0" presId="urn:microsoft.com/office/officeart/2005/8/layout/process1"/>
    <dgm:cxn modelId="{A75BD38F-1364-4118-B0EA-44EEEF1D4763}" type="presParOf" srcId="{BB74FECD-654A-464C-B747-8F0B373461EC}" destId="{5618927A-DEF4-4FD1-9ECF-182CAD2ACDFA}" srcOrd="0" destOrd="0" presId="urn:microsoft.com/office/officeart/2005/8/layout/process1"/>
    <dgm:cxn modelId="{E2A41C70-1A0A-45DD-8051-F68259142225}" type="presParOf" srcId="{BB74FECD-654A-464C-B747-8F0B373461EC}" destId="{99C8C1D6-807D-409F-8D4B-75D96CF53539}" srcOrd="1" destOrd="0" presId="urn:microsoft.com/office/officeart/2005/8/layout/process1"/>
    <dgm:cxn modelId="{946396D8-8261-424D-BC9C-0EAC15F6362F}" type="presParOf" srcId="{99C8C1D6-807D-409F-8D4B-75D96CF53539}" destId="{94F74EE2-72EB-4E85-8E62-A0C6618DE748}" srcOrd="0" destOrd="0" presId="urn:microsoft.com/office/officeart/2005/8/layout/process1"/>
    <dgm:cxn modelId="{20873F0C-9E46-4E2A-90D3-60AF12261C40}" type="presParOf" srcId="{BB74FECD-654A-464C-B747-8F0B373461EC}" destId="{D1014CED-764F-4720-8FA5-E1B8CBD422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4E1073-07E7-4D78-A301-F33CD0AB65D1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04D1B8B-B9CF-4581-97FA-A991C0761A6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Современное материально-техническое оборудование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3378AC5-32C8-4B4B-94AB-4285A6079A39}" type="parTrans" cxnId="{9FCA2E88-8CAB-4484-9757-D9C6D43C41F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0F07D77-7007-4F4E-9803-E95A8BC413C9}" type="sibTrans" cxnId="{9FCA2E88-8CAB-4484-9757-D9C6D43C41F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06711DD-6BC7-448A-A5FC-7571C20BBE8E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Возможность воссоздания клинической ситуации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35D04BF9-0EB0-4EE6-9CDC-543D7B9169A3}" type="parTrans" cxnId="{06E0DA68-4FAC-4B77-A011-5C1AD779C59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452263E-6FB5-4887-B7AD-4B659CE378A0}" type="sibTrans" cxnId="{06E0DA68-4FAC-4B77-A011-5C1AD779C59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89D81A2-DC2D-466B-8809-7D1B79C3B8E5}">
      <dgm:prSet phldrT="[Текст]"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Многократная самостоятельная отработка мануальных навыков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868FFBC5-188D-43DF-8B10-B2A0082CCE55}" type="parTrans" cxnId="{CA58E982-97D8-40AB-A39E-B4F07B91D5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5ADB60-603C-4027-AF95-D2F87FB59FD3}" type="sibTrans" cxnId="{CA58E982-97D8-40AB-A39E-B4F07B91D5C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6074977-4C8E-4051-9DE6-31E3133D3030}" type="pres">
      <dgm:prSet presAssocID="{AC4E1073-07E7-4D78-A301-F33CD0AB65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2FC69-3D72-4518-B556-8D7C2F67A77F}" type="pres">
      <dgm:prSet presAssocID="{D04D1B8B-B9CF-4581-97FA-A991C0761A65}" presName="parentLin" presStyleCnt="0"/>
      <dgm:spPr/>
      <dgm:t>
        <a:bodyPr/>
        <a:lstStyle/>
        <a:p>
          <a:endParaRPr lang="ru-RU"/>
        </a:p>
      </dgm:t>
    </dgm:pt>
    <dgm:pt modelId="{06463FBA-55DC-4D6A-9AC3-5B8C67D2FACA}" type="pres">
      <dgm:prSet presAssocID="{D04D1B8B-B9CF-4581-97FA-A991C0761A6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EFEC158-6D01-4978-AB56-5C6B66AD0EAE}" type="pres">
      <dgm:prSet presAssocID="{D04D1B8B-B9CF-4581-97FA-A991C0761A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5E67-6F01-423B-8C71-619F8DD4D523}" type="pres">
      <dgm:prSet presAssocID="{D04D1B8B-B9CF-4581-97FA-A991C0761A65}" presName="negativeSpace" presStyleCnt="0"/>
      <dgm:spPr/>
      <dgm:t>
        <a:bodyPr/>
        <a:lstStyle/>
        <a:p>
          <a:endParaRPr lang="ru-RU"/>
        </a:p>
      </dgm:t>
    </dgm:pt>
    <dgm:pt modelId="{A56FB816-1807-4096-B051-879860CF4BC0}" type="pres">
      <dgm:prSet presAssocID="{D04D1B8B-B9CF-4581-97FA-A991C0761A6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C6ED0-BFBF-4F73-978C-6C82CDDE0DB1}" type="pres">
      <dgm:prSet presAssocID="{00F07D77-7007-4F4E-9803-E95A8BC413C9}" presName="spaceBetweenRectangles" presStyleCnt="0"/>
      <dgm:spPr/>
      <dgm:t>
        <a:bodyPr/>
        <a:lstStyle/>
        <a:p>
          <a:endParaRPr lang="ru-RU"/>
        </a:p>
      </dgm:t>
    </dgm:pt>
    <dgm:pt modelId="{608CD066-069C-4631-8AEE-873BAAEBB170}" type="pres">
      <dgm:prSet presAssocID="{606711DD-6BC7-448A-A5FC-7571C20BBE8E}" presName="parentLin" presStyleCnt="0"/>
      <dgm:spPr/>
      <dgm:t>
        <a:bodyPr/>
        <a:lstStyle/>
        <a:p>
          <a:endParaRPr lang="ru-RU"/>
        </a:p>
      </dgm:t>
    </dgm:pt>
    <dgm:pt modelId="{17DC3FC6-292B-492D-A23D-08BF87454195}" type="pres">
      <dgm:prSet presAssocID="{606711DD-6BC7-448A-A5FC-7571C20BBE8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60609AD-119E-4FC9-B85C-8FAD86E79C3F}" type="pres">
      <dgm:prSet presAssocID="{606711DD-6BC7-448A-A5FC-7571C20BBE8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FE6F6-71FE-4E85-A38A-220835B43CF7}" type="pres">
      <dgm:prSet presAssocID="{606711DD-6BC7-448A-A5FC-7571C20BBE8E}" presName="negativeSpace" presStyleCnt="0"/>
      <dgm:spPr/>
      <dgm:t>
        <a:bodyPr/>
        <a:lstStyle/>
        <a:p>
          <a:endParaRPr lang="ru-RU"/>
        </a:p>
      </dgm:t>
    </dgm:pt>
    <dgm:pt modelId="{02B35ABF-415A-47CD-8219-1B2C6D4AE6D6}" type="pres">
      <dgm:prSet presAssocID="{606711DD-6BC7-448A-A5FC-7571C20BBE8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129E1-C5D3-497E-BFBD-D6265DC5EAC5}" type="pres">
      <dgm:prSet presAssocID="{1452263E-6FB5-4887-B7AD-4B659CE378A0}" presName="spaceBetweenRectangles" presStyleCnt="0"/>
      <dgm:spPr/>
      <dgm:t>
        <a:bodyPr/>
        <a:lstStyle/>
        <a:p>
          <a:endParaRPr lang="ru-RU"/>
        </a:p>
      </dgm:t>
    </dgm:pt>
    <dgm:pt modelId="{2A629C43-CA0B-45B6-82D0-3E8B21218CAA}" type="pres">
      <dgm:prSet presAssocID="{F89D81A2-DC2D-466B-8809-7D1B79C3B8E5}" presName="parentLin" presStyleCnt="0"/>
      <dgm:spPr/>
      <dgm:t>
        <a:bodyPr/>
        <a:lstStyle/>
        <a:p>
          <a:endParaRPr lang="ru-RU"/>
        </a:p>
      </dgm:t>
    </dgm:pt>
    <dgm:pt modelId="{ACA0B75B-193D-436D-8A6B-5D66B003C8B2}" type="pres">
      <dgm:prSet presAssocID="{F89D81A2-DC2D-466B-8809-7D1B79C3B8E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E373163-B4D7-4E37-B847-E6009E89E03D}" type="pres">
      <dgm:prSet presAssocID="{F89D81A2-DC2D-466B-8809-7D1B79C3B8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0A033-3B1E-4CDC-8316-7E674FD53E93}" type="pres">
      <dgm:prSet presAssocID="{F89D81A2-DC2D-466B-8809-7D1B79C3B8E5}" presName="negativeSpace" presStyleCnt="0"/>
      <dgm:spPr/>
      <dgm:t>
        <a:bodyPr/>
        <a:lstStyle/>
        <a:p>
          <a:endParaRPr lang="ru-RU"/>
        </a:p>
      </dgm:t>
    </dgm:pt>
    <dgm:pt modelId="{58115CB9-4201-40EB-A015-635969198947}" type="pres">
      <dgm:prSet presAssocID="{F89D81A2-DC2D-466B-8809-7D1B79C3B8E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0DA68-4FAC-4B77-A011-5C1AD779C590}" srcId="{AC4E1073-07E7-4D78-A301-F33CD0AB65D1}" destId="{606711DD-6BC7-448A-A5FC-7571C20BBE8E}" srcOrd="1" destOrd="0" parTransId="{35D04BF9-0EB0-4EE6-9CDC-543D7B9169A3}" sibTransId="{1452263E-6FB5-4887-B7AD-4B659CE378A0}"/>
    <dgm:cxn modelId="{9FCA2E88-8CAB-4484-9757-D9C6D43C41F6}" srcId="{AC4E1073-07E7-4D78-A301-F33CD0AB65D1}" destId="{D04D1B8B-B9CF-4581-97FA-A991C0761A65}" srcOrd="0" destOrd="0" parTransId="{63378AC5-32C8-4B4B-94AB-4285A6079A39}" sibTransId="{00F07D77-7007-4F4E-9803-E95A8BC413C9}"/>
    <dgm:cxn modelId="{3DAF33A0-C742-480C-849C-521C58E7F124}" type="presOf" srcId="{606711DD-6BC7-448A-A5FC-7571C20BBE8E}" destId="{17DC3FC6-292B-492D-A23D-08BF87454195}" srcOrd="0" destOrd="0" presId="urn:microsoft.com/office/officeart/2005/8/layout/list1"/>
    <dgm:cxn modelId="{F0ACE040-792D-4360-98BE-0978647A713A}" type="presOf" srcId="{D04D1B8B-B9CF-4581-97FA-A991C0761A65}" destId="{0EFEC158-6D01-4978-AB56-5C6B66AD0EAE}" srcOrd="1" destOrd="0" presId="urn:microsoft.com/office/officeart/2005/8/layout/list1"/>
    <dgm:cxn modelId="{7B86817B-DC26-4A59-88E5-DCA3809A28A7}" type="presOf" srcId="{606711DD-6BC7-448A-A5FC-7571C20BBE8E}" destId="{560609AD-119E-4FC9-B85C-8FAD86E79C3F}" srcOrd="1" destOrd="0" presId="urn:microsoft.com/office/officeart/2005/8/layout/list1"/>
    <dgm:cxn modelId="{577E2AFD-606A-4BE2-AA00-28C30CC76170}" type="presOf" srcId="{AC4E1073-07E7-4D78-A301-F33CD0AB65D1}" destId="{D6074977-4C8E-4051-9DE6-31E3133D3030}" srcOrd="0" destOrd="0" presId="urn:microsoft.com/office/officeart/2005/8/layout/list1"/>
    <dgm:cxn modelId="{AF5705E6-9E38-47F9-8077-5BD51A47F92D}" type="presOf" srcId="{F89D81A2-DC2D-466B-8809-7D1B79C3B8E5}" destId="{AE373163-B4D7-4E37-B847-E6009E89E03D}" srcOrd="1" destOrd="0" presId="urn:microsoft.com/office/officeart/2005/8/layout/list1"/>
    <dgm:cxn modelId="{CA58E982-97D8-40AB-A39E-B4F07B91D5CD}" srcId="{AC4E1073-07E7-4D78-A301-F33CD0AB65D1}" destId="{F89D81A2-DC2D-466B-8809-7D1B79C3B8E5}" srcOrd="2" destOrd="0" parTransId="{868FFBC5-188D-43DF-8B10-B2A0082CCE55}" sibTransId="{A65ADB60-603C-4027-AF95-D2F87FB59FD3}"/>
    <dgm:cxn modelId="{476DCAE3-5173-4031-810A-4EC398A4DCB9}" type="presOf" srcId="{F89D81A2-DC2D-466B-8809-7D1B79C3B8E5}" destId="{ACA0B75B-193D-436D-8A6B-5D66B003C8B2}" srcOrd="0" destOrd="0" presId="urn:microsoft.com/office/officeart/2005/8/layout/list1"/>
    <dgm:cxn modelId="{B271CF8A-7BF6-4A42-843F-437BDE5D84D1}" type="presOf" srcId="{D04D1B8B-B9CF-4581-97FA-A991C0761A65}" destId="{06463FBA-55DC-4D6A-9AC3-5B8C67D2FACA}" srcOrd="0" destOrd="0" presId="urn:microsoft.com/office/officeart/2005/8/layout/list1"/>
    <dgm:cxn modelId="{C5D83F29-6AE4-4CD4-8998-BA5768C5BD90}" type="presParOf" srcId="{D6074977-4C8E-4051-9DE6-31E3133D3030}" destId="{E9E2FC69-3D72-4518-B556-8D7C2F67A77F}" srcOrd="0" destOrd="0" presId="urn:microsoft.com/office/officeart/2005/8/layout/list1"/>
    <dgm:cxn modelId="{C9880059-369F-47EC-801A-F200C51D3BF8}" type="presParOf" srcId="{E9E2FC69-3D72-4518-B556-8D7C2F67A77F}" destId="{06463FBA-55DC-4D6A-9AC3-5B8C67D2FACA}" srcOrd="0" destOrd="0" presId="urn:microsoft.com/office/officeart/2005/8/layout/list1"/>
    <dgm:cxn modelId="{E9D99CCF-449A-49E1-B140-AE939B9ACABB}" type="presParOf" srcId="{E9E2FC69-3D72-4518-B556-8D7C2F67A77F}" destId="{0EFEC158-6D01-4978-AB56-5C6B66AD0EAE}" srcOrd="1" destOrd="0" presId="urn:microsoft.com/office/officeart/2005/8/layout/list1"/>
    <dgm:cxn modelId="{A68DA25F-1556-476A-B2E2-0789D0375C70}" type="presParOf" srcId="{D6074977-4C8E-4051-9DE6-31E3133D3030}" destId="{C70B5E67-6F01-423B-8C71-619F8DD4D523}" srcOrd="1" destOrd="0" presId="urn:microsoft.com/office/officeart/2005/8/layout/list1"/>
    <dgm:cxn modelId="{E6B06FAF-9289-4EA8-BB8D-49FEE8D89E02}" type="presParOf" srcId="{D6074977-4C8E-4051-9DE6-31E3133D3030}" destId="{A56FB816-1807-4096-B051-879860CF4BC0}" srcOrd="2" destOrd="0" presId="urn:microsoft.com/office/officeart/2005/8/layout/list1"/>
    <dgm:cxn modelId="{C52AC1ED-19AE-4EE5-887C-D5A4C6AE60D9}" type="presParOf" srcId="{D6074977-4C8E-4051-9DE6-31E3133D3030}" destId="{BACC6ED0-BFBF-4F73-978C-6C82CDDE0DB1}" srcOrd="3" destOrd="0" presId="urn:microsoft.com/office/officeart/2005/8/layout/list1"/>
    <dgm:cxn modelId="{D0A17152-B8FD-49CD-A5E7-9BF2216D586C}" type="presParOf" srcId="{D6074977-4C8E-4051-9DE6-31E3133D3030}" destId="{608CD066-069C-4631-8AEE-873BAAEBB170}" srcOrd="4" destOrd="0" presId="urn:microsoft.com/office/officeart/2005/8/layout/list1"/>
    <dgm:cxn modelId="{50C101EC-4728-4010-9F40-F6B01385A2F6}" type="presParOf" srcId="{608CD066-069C-4631-8AEE-873BAAEBB170}" destId="{17DC3FC6-292B-492D-A23D-08BF87454195}" srcOrd="0" destOrd="0" presId="urn:microsoft.com/office/officeart/2005/8/layout/list1"/>
    <dgm:cxn modelId="{10A77612-6278-44B6-9ED0-FF07D324DACE}" type="presParOf" srcId="{608CD066-069C-4631-8AEE-873BAAEBB170}" destId="{560609AD-119E-4FC9-B85C-8FAD86E79C3F}" srcOrd="1" destOrd="0" presId="urn:microsoft.com/office/officeart/2005/8/layout/list1"/>
    <dgm:cxn modelId="{1CA126FB-CDCD-4C12-9567-AA688E2F1645}" type="presParOf" srcId="{D6074977-4C8E-4051-9DE6-31E3133D3030}" destId="{53AFE6F6-71FE-4E85-A38A-220835B43CF7}" srcOrd="5" destOrd="0" presId="urn:microsoft.com/office/officeart/2005/8/layout/list1"/>
    <dgm:cxn modelId="{E1C07678-0587-40BE-9001-7C53916B97A5}" type="presParOf" srcId="{D6074977-4C8E-4051-9DE6-31E3133D3030}" destId="{02B35ABF-415A-47CD-8219-1B2C6D4AE6D6}" srcOrd="6" destOrd="0" presId="urn:microsoft.com/office/officeart/2005/8/layout/list1"/>
    <dgm:cxn modelId="{D4905C9F-BEF2-4ED2-B379-6BA67D1D0DC6}" type="presParOf" srcId="{D6074977-4C8E-4051-9DE6-31E3133D3030}" destId="{E9A129E1-C5D3-497E-BFBD-D6265DC5EAC5}" srcOrd="7" destOrd="0" presId="urn:microsoft.com/office/officeart/2005/8/layout/list1"/>
    <dgm:cxn modelId="{A1FC3AB9-A200-4278-8DC4-38383B82EC3B}" type="presParOf" srcId="{D6074977-4C8E-4051-9DE6-31E3133D3030}" destId="{2A629C43-CA0B-45B6-82D0-3E8B21218CAA}" srcOrd="8" destOrd="0" presId="urn:microsoft.com/office/officeart/2005/8/layout/list1"/>
    <dgm:cxn modelId="{A6B717B3-7C2D-4885-B88C-850B83DAA4DC}" type="presParOf" srcId="{2A629C43-CA0B-45B6-82D0-3E8B21218CAA}" destId="{ACA0B75B-193D-436D-8A6B-5D66B003C8B2}" srcOrd="0" destOrd="0" presId="urn:microsoft.com/office/officeart/2005/8/layout/list1"/>
    <dgm:cxn modelId="{9BDFB47D-684F-4713-84A7-A76DFE372F65}" type="presParOf" srcId="{2A629C43-CA0B-45B6-82D0-3E8B21218CAA}" destId="{AE373163-B4D7-4E37-B847-E6009E89E03D}" srcOrd="1" destOrd="0" presId="urn:microsoft.com/office/officeart/2005/8/layout/list1"/>
    <dgm:cxn modelId="{387019C3-5B3D-42F4-B772-580231913C3D}" type="presParOf" srcId="{D6074977-4C8E-4051-9DE6-31E3133D3030}" destId="{2510A033-3B1E-4CDC-8316-7E674FD53E93}" srcOrd="9" destOrd="0" presId="urn:microsoft.com/office/officeart/2005/8/layout/list1"/>
    <dgm:cxn modelId="{E96BC8FD-CF8D-4762-B172-D2F89A9FFEC7}" type="presParOf" srcId="{D6074977-4C8E-4051-9DE6-31E3133D3030}" destId="{58115CB9-4201-40EB-A015-6359691989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9E2FB6-D2EB-4DC1-BAE7-30928F2B8503}" type="doc">
      <dgm:prSet loTypeId="urn:microsoft.com/office/officeart/2005/8/layout/matrix3" loCatId="matrix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0D98E-E10B-43EA-BE34-0C468272802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ПОСТОЯННО-ДЕЙСТВУЮЩИЕ СЕМИНАРЫ</a:t>
          </a:r>
          <a:endParaRPr lang="ru-RU" b="1" dirty="0">
            <a:solidFill>
              <a:schemeClr val="tx1"/>
            </a:solidFill>
          </a:endParaRPr>
        </a:p>
      </dgm:t>
    </dgm:pt>
    <dgm:pt modelId="{C6AB6CB4-9798-4309-8E5E-017BFD8AA935}" type="parTrans" cxnId="{D140C369-E888-4850-9615-09C04B3EE6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0A5C0F-5E75-465E-9146-5F4189F106A1}" type="sibTrans" cxnId="{D140C369-E888-4850-9615-09C04B3EE65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407EA9-7430-4545-B587-23CDA15B4C5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ТРЕНИНГИ И МАСТЕР-КЛАССЫ ПО РАЗВИТИЮ КОММУНИКАТИВНЫХ НАВЫКОВ</a:t>
          </a:r>
          <a:endParaRPr lang="ru-RU" b="1" dirty="0">
            <a:solidFill>
              <a:schemeClr val="tx1"/>
            </a:solidFill>
          </a:endParaRPr>
        </a:p>
      </dgm:t>
    </dgm:pt>
    <dgm:pt modelId="{DC5F6968-BE16-46D7-BF34-243D0DA96990}" type="parTrans" cxnId="{67047563-B94B-4F2A-9AE4-E11D5AE8DA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1506B9-DBB7-4845-A07E-2041C5495DF6}" type="sibTrans" cxnId="{67047563-B94B-4F2A-9AE4-E11D5AE8DA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6B95CB-849F-4880-AFF8-0AAA4EEBA1F3}">
      <dgm:prSet phldrT="[Текст]"/>
      <dgm:spPr/>
      <dgm:t>
        <a:bodyPr/>
        <a:lstStyle/>
        <a:p>
          <a:r>
            <a:rPr lang="ru-RU" b="1" smtClean="0">
              <a:solidFill>
                <a:schemeClr val="tx1"/>
              </a:solidFill>
            </a:rPr>
            <a:t>НАСТАВНИЧЕСТВО </a:t>
          </a:r>
          <a:endParaRPr lang="ru-RU" b="1" dirty="0">
            <a:solidFill>
              <a:schemeClr val="tx1"/>
            </a:solidFill>
          </a:endParaRPr>
        </a:p>
      </dgm:t>
    </dgm:pt>
    <dgm:pt modelId="{C5132D54-8209-4333-A607-EA3E757A41CF}" type="parTrans" cxnId="{D9EA081B-6A88-4903-A7BD-15D8CA9A72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5E9BD4-EE20-47B3-99D3-DE3DFD7A0A96}" type="sibTrans" cxnId="{D9EA081B-6A88-4903-A7BD-15D8CA9A72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A8DEFC-23F9-427E-BA71-85ABE63CC142}">
      <dgm:prSet phldrT="[Текст]" phldr="1"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5420BF-A2EE-4F2D-BE75-BA4B0BCDAC4D}" type="parTrans" cxnId="{C3BFB6A0-58AD-4FF1-863E-FE4E61369B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506D80-9823-4938-8E63-A0A32191D541}" type="sibTrans" cxnId="{C3BFB6A0-58AD-4FF1-863E-FE4E61369B1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FA4D8F-298B-477E-93CE-317944AE950D}">
      <dgm:prSet/>
      <dgm:spPr/>
      <dgm:t>
        <a:bodyPr/>
        <a:lstStyle/>
        <a:p>
          <a:r>
            <a:rPr lang="ru-RU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РАЗРАБОТКА И ВНЕДРЕНИЕ КЛИНИЧЕСКИХ ПРОТОКОЛОВ, ОСНОВАННЫХ НА ПРИНЦИПАХ ДОКАЗАТЕЛЬНОЙ МЕДИЦИНЫ </a:t>
          </a:r>
          <a:endParaRPr lang="ru-RU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2A4CE0-6D3F-4BAC-A19C-DC4372EAC65C}" type="parTrans" cxnId="{C7F87DE5-DDB1-4AE7-A2B6-15D59475F2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D941F05-0E2F-4455-8732-6ACE66AFEFE5}" type="sibTrans" cxnId="{C7F87DE5-DDB1-4AE7-A2B6-15D59475F2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7FE52E-0765-4804-8193-3B720F679029}" type="pres">
      <dgm:prSet presAssocID="{CB9E2FB6-D2EB-4DC1-BAE7-30928F2B850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88A15-DC27-40BF-92D9-095194185848}" type="pres">
      <dgm:prSet presAssocID="{CB9E2FB6-D2EB-4DC1-BAE7-30928F2B8503}" presName="diamond" presStyleLbl="bgShp" presStyleIdx="0" presStyleCnt="1"/>
      <dgm:spPr/>
      <dgm:t>
        <a:bodyPr/>
        <a:lstStyle/>
        <a:p>
          <a:endParaRPr lang="ru-RU"/>
        </a:p>
      </dgm:t>
    </dgm:pt>
    <dgm:pt modelId="{AF5E1EFA-2E61-432B-85D4-7F50B7D8D945}" type="pres">
      <dgm:prSet presAssocID="{CB9E2FB6-D2EB-4DC1-BAE7-30928F2B850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3DC83-1202-466D-8211-B92C5BCFF4EA}" type="pres">
      <dgm:prSet presAssocID="{CB9E2FB6-D2EB-4DC1-BAE7-30928F2B850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30B16-50C9-454F-8098-C6BE798DA2B3}" type="pres">
      <dgm:prSet presAssocID="{CB9E2FB6-D2EB-4DC1-BAE7-30928F2B850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B248-3EBA-47EE-ABF4-EB225E0ADF6F}" type="pres">
      <dgm:prSet presAssocID="{CB9E2FB6-D2EB-4DC1-BAE7-30928F2B850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FCD01-C98E-4678-8E8D-41EDB42E2A55}" type="presOf" srcId="{CB9E2FB6-D2EB-4DC1-BAE7-30928F2B8503}" destId="{537FE52E-0765-4804-8193-3B720F679029}" srcOrd="0" destOrd="0" presId="urn:microsoft.com/office/officeart/2005/8/layout/matrix3"/>
    <dgm:cxn modelId="{C3BFB6A0-58AD-4FF1-863E-FE4E61369B1C}" srcId="{CB9E2FB6-D2EB-4DC1-BAE7-30928F2B8503}" destId="{DEA8DEFC-23F9-427E-BA71-85ABE63CC142}" srcOrd="4" destOrd="0" parTransId="{825420BF-A2EE-4F2D-BE75-BA4B0BCDAC4D}" sibTransId="{53506D80-9823-4938-8E63-A0A32191D541}"/>
    <dgm:cxn modelId="{D140C369-E888-4850-9615-09C04B3EE652}" srcId="{CB9E2FB6-D2EB-4DC1-BAE7-30928F2B8503}" destId="{CAA0D98E-E10B-43EA-BE34-0C468272802F}" srcOrd="0" destOrd="0" parTransId="{C6AB6CB4-9798-4309-8E5E-017BFD8AA935}" sibTransId="{EC0A5C0F-5E75-465E-9146-5F4189F106A1}"/>
    <dgm:cxn modelId="{C7F87DE5-DDB1-4AE7-A2B6-15D59475F2D0}" srcId="{CB9E2FB6-D2EB-4DC1-BAE7-30928F2B8503}" destId="{6AFA4D8F-298B-477E-93CE-317944AE950D}" srcOrd="1" destOrd="0" parTransId="{AF2A4CE0-6D3F-4BAC-A19C-DC4372EAC65C}" sibTransId="{5D941F05-0E2F-4455-8732-6ACE66AFEFE5}"/>
    <dgm:cxn modelId="{8E8E9B6F-9FDC-4BE6-8C4C-74FCDF3042C9}" type="presOf" srcId="{CAA0D98E-E10B-43EA-BE34-0C468272802F}" destId="{AF5E1EFA-2E61-432B-85D4-7F50B7D8D945}" srcOrd="0" destOrd="0" presId="urn:microsoft.com/office/officeart/2005/8/layout/matrix3"/>
    <dgm:cxn modelId="{83B7F634-A84E-4C30-A37A-01CE3048D997}" type="presOf" srcId="{6AFA4D8F-298B-477E-93CE-317944AE950D}" destId="{2993DC83-1202-466D-8211-B92C5BCFF4EA}" srcOrd="0" destOrd="0" presId="urn:microsoft.com/office/officeart/2005/8/layout/matrix3"/>
    <dgm:cxn modelId="{396E4CA0-8E69-4031-B140-52E2DE486E09}" type="presOf" srcId="{FB407EA9-7430-4545-B587-23CDA15B4C59}" destId="{27130B16-50C9-454F-8098-C6BE798DA2B3}" srcOrd="0" destOrd="0" presId="urn:microsoft.com/office/officeart/2005/8/layout/matrix3"/>
    <dgm:cxn modelId="{494A421B-73B1-48D1-818A-AB417CED593E}" type="presOf" srcId="{B36B95CB-849F-4880-AFF8-0AAA4EEBA1F3}" destId="{CBAFB248-3EBA-47EE-ABF4-EB225E0ADF6F}" srcOrd="0" destOrd="0" presId="urn:microsoft.com/office/officeart/2005/8/layout/matrix3"/>
    <dgm:cxn modelId="{67047563-B94B-4F2A-9AE4-E11D5AE8DA56}" srcId="{CB9E2FB6-D2EB-4DC1-BAE7-30928F2B8503}" destId="{FB407EA9-7430-4545-B587-23CDA15B4C59}" srcOrd="2" destOrd="0" parTransId="{DC5F6968-BE16-46D7-BF34-243D0DA96990}" sibTransId="{F21506B9-DBB7-4845-A07E-2041C5495DF6}"/>
    <dgm:cxn modelId="{D9EA081B-6A88-4903-A7BD-15D8CA9A72B3}" srcId="{CB9E2FB6-D2EB-4DC1-BAE7-30928F2B8503}" destId="{B36B95CB-849F-4880-AFF8-0AAA4EEBA1F3}" srcOrd="3" destOrd="0" parTransId="{C5132D54-8209-4333-A607-EA3E757A41CF}" sibTransId="{6F5E9BD4-EE20-47B3-99D3-DE3DFD7A0A96}"/>
    <dgm:cxn modelId="{7E63D459-9D2B-4A3F-A824-E43FFE811338}" type="presParOf" srcId="{537FE52E-0765-4804-8193-3B720F679029}" destId="{66288A15-DC27-40BF-92D9-095194185848}" srcOrd="0" destOrd="0" presId="urn:microsoft.com/office/officeart/2005/8/layout/matrix3"/>
    <dgm:cxn modelId="{4F815664-F479-47C7-9C1C-FF981BE8F47C}" type="presParOf" srcId="{537FE52E-0765-4804-8193-3B720F679029}" destId="{AF5E1EFA-2E61-432B-85D4-7F50B7D8D945}" srcOrd="1" destOrd="0" presId="urn:microsoft.com/office/officeart/2005/8/layout/matrix3"/>
    <dgm:cxn modelId="{4EC99FB9-094C-4C3A-8EA6-D56CAEDA45EF}" type="presParOf" srcId="{537FE52E-0765-4804-8193-3B720F679029}" destId="{2993DC83-1202-466D-8211-B92C5BCFF4EA}" srcOrd="2" destOrd="0" presId="urn:microsoft.com/office/officeart/2005/8/layout/matrix3"/>
    <dgm:cxn modelId="{74F3CC07-FE3D-41D1-8392-773A8FA95D23}" type="presParOf" srcId="{537FE52E-0765-4804-8193-3B720F679029}" destId="{27130B16-50C9-454F-8098-C6BE798DA2B3}" srcOrd="3" destOrd="0" presId="urn:microsoft.com/office/officeart/2005/8/layout/matrix3"/>
    <dgm:cxn modelId="{43567CDC-3C3E-42A7-AD4E-A8F5D375B0F6}" type="presParOf" srcId="{537FE52E-0765-4804-8193-3B720F679029}" destId="{CBAFB248-3EBA-47EE-ABF4-EB225E0ADF6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1383AA-F935-4D7A-875C-40BCA4D5A9C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A726F3-3CE4-4B1E-912F-13BB150BE08F}">
      <dgm:prSet custT="1"/>
      <dgm:spPr/>
      <dgm:t>
        <a:bodyPr/>
        <a:lstStyle/>
        <a:p>
          <a:r>
            <a:rPr lang="ru-RU" sz="1200" dirty="0" smtClean="0"/>
            <a:t>Введение должностей младших медицинских сестер и/или профессиональное обучение немедицинских работников </a:t>
          </a:r>
          <a:endParaRPr lang="ru-RU" sz="1200" dirty="0"/>
        </a:p>
      </dgm:t>
    </dgm:pt>
    <dgm:pt modelId="{F0281FA7-E230-4B15-AE14-12BAAF7859F8}" type="parTrans" cxnId="{D4E098F9-D290-489B-BCD2-669282AC7684}">
      <dgm:prSet/>
      <dgm:spPr/>
      <dgm:t>
        <a:bodyPr/>
        <a:lstStyle/>
        <a:p>
          <a:endParaRPr lang="ru-RU" sz="1200"/>
        </a:p>
      </dgm:t>
    </dgm:pt>
    <dgm:pt modelId="{09A58C2C-8496-4976-A5A9-0FDB7D955A1B}" type="sibTrans" cxnId="{D4E098F9-D290-489B-BCD2-669282AC7684}">
      <dgm:prSet/>
      <dgm:spPr/>
      <dgm:t>
        <a:bodyPr/>
        <a:lstStyle/>
        <a:p>
          <a:endParaRPr lang="ru-RU" sz="1200"/>
        </a:p>
      </dgm:t>
    </dgm:pt>
    <dgm:pt modelId="{CC3D0109-F95F-4984-B16F-5B50EF72ADD8}">
      <dgm:prSet custT="1"/>
      <dgm:spPr/>
      <dgm:t>
        <a:bodyPr/>
        <a:lstStyle/>
        <a:p>
          <a:r>
            <a:rPr lang="ru-RU" sz="1200" dirty="0" smtClean="0"/>
            <a:t>Использование специальных изделий медицинского назначения и ТСР (оборудования, расходных материалов и лечебного питания) при оказании паллиативной медицинской помощи </a:t>
          </a:r>
          <a:endParaRPr lang="ru-RU" sz="1200" dirty="0"/>
        </a:p>
      </dgm:t>
    </dgm:pt>
    <dgm:pt modelId="{C69CD8CE-CA86-44E2-94AF-2670E1E94452}" type="parTrans" cxnId="{B1777071-7F49-4D80-AA07-6846773790B2}">
      <dgm:prSet/>
      <dgm:spPr/>
      <dgm:t>
        <a:bodyPr/>
        <a:lstStyle/>
        <a:p>
          <a:endParaRPr lang="ru-RU" sz="1200"/>
        </a:p>
      </dgm:t>
    </dgm:pt>
    <dgm:pt modelId="{6F0DAB8D-2ADC-4B08-870B-145E98144DBA}" type="sibTrans" cxnId="{B1777071-7F49-4D80-AA07-6846773790B2}">
      <dgm:prSet/>
      <dgm:spPr/>
      <dgm:t>
        <a:bodyPr/>
        <a:lstStyle/>
        <a:p>
          <a:endParaRPr lang="ru-RU" sz="1200"/>
        </a:p>
      </dgm:t>
    </dgm:pt>
    <dgm:pt modelId="{424F5040-142D-4E09-A3AA-E506EE2A229B}" type="pres">
      <dgm:prSet presAssocID="{CB1383AA-F935-4D7A-875C-40BCA4D5A9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1AAB5-9F26-4AA8-99EC-5D1AD5F36B2A}" type="pres">
      <dgm:prSet presAssocID="{BCA726F3-3CE4-4B1E-912F-13BB150BE08F}" presName="parentLin" presStyleCnt="0"/>
      <dgm:spPr/>
    </dgm:pt>
    <dgm:pt modelId="{41D36315-BF88-4330-84A1-B5951ECF57C2}" type="pres">
      <dgm:prSet presAssocID="{BCA726F3-3CE4-4B1E-912F-13BB150BE08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132D828-71F6-4FB9-A989-94AABC1D5175}" type="pres">
      <dgm:prSet presAssocID="{BCA726F3-3CE4-4B1E-912F-13BB150BE08F}" presName="parentText" presStyleLbl="node1" presStyleIdx="0" presStyleCnt="2" custScaleX="116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040D6-1884-4EB0-B3DD-78995969B26C}" type="pres">
      <dgm:prSet presAssocID="{BCA726F3-3CE4-4B1E-912F-13BB150BE08F}" presName="negativeSpace" presStyleCnt="0"/>
      <dgm:spPr/>
    </dgm:pt>
    <dgm:pt modelId="{DDA1974A-8E32-4C7D-B870-7E590F1C7E05}" type="pres">
      <dgm:prSet presAssocID="{BCA726F3-3CE4-4B1E-912F-13BB150BE08F}" presName="childText" presStyleLbl="conFgAcc1" presStyleIdx="0" presStyleCnt="2">
        <dgm:presLayoutVars>
          <dgm:bulletEnabled val="1"/>
        </dgm:presLayoutVars>
      </dgm:prSet>
      <dgm:spPr/>
    </dgm:pt>
    <dgm:pt modelId="{871ECFA6-9390-4F8F-9847-D48E561E5B78}" type="pres">
      <dgm:prSet presAssocID="{09A58C2C-8496-4976-A5A9-0FDB7D955A1B}" presName="spaceBetweenRectangles" presStyleCnt="0"/>
      <dgm:spPr/>
    </dgm:pt>
    <dgm:pt modelId="{E0741DCB-FE5B-4C7C-A46F-557488950C6E}" type="pres">
      <dgm:prSet presAssocID="{CC3D0109-F95F-4984-B16F-5B50EF72ADD8}" presName="parentLin" presStyleCnt="0"/>
      <dgm:spPr/>
    </dgm:pt>
    <dgm:pt modelId="{E0DC060F-C9DF-42DC-B703-E46B57091BBA}" type="pres">
      <dgm:prSet presAssocID="{CC3D0109-F95F-4984-B16F-5B50EF72ADD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E22ECD3-E2BD-4796-B7E6-6F470852B34B}" type="pres">
      <dgm:prSet presAssocID="{CC3D0109-F95F-4984-B16F-5B50EF72ADD8}" presName="parentText" presStyleLbl="node1" presStyleIdx="1" presStyleCnt="2" custScaleX="121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4922D-A1D5-4565-802D-DC2FF0030C69}" type="pres">
      <dgm:prSet presAssocID="{CC3D0109-F95F-4984-B16F-5B50EF72ADD8}" presName="negativeSpace" presStyleCnt="0"/>
      <dgm:spPr/>
    </dgm:pt>
    <dgm:pt modelId="{953C5F89-0D71-47A7-85E7-8C19E7C62F19}" type="pres">
      <dgm:prSet presAssocID="{CC3D0109-F95F-4984-B16F-5B50EF72ADD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28A7379-8BCD-E54A-84D1-972CF5E58C82}" type="presOf" srcId="{CB1383AA-F935-4D7A-875C-40BCA4D5A9C3}" destId="{424F5040-142D-4E09-A3AA-E506EE2A229B}" srcOrd="0" destOrd="0" presId="urn:microsoft.com/office/officeart/2005/8/layout/list1"/>
    <dgm:cxn modelId="{B1777071-7F49-4D80-AA07-6846773790B2}" srcId="{CB1383AA-F935-4D7A-875C-40BCA4D5A9C3}" destId="{CC3D0109-F95F-4984-B16F-5B50EF72ADD8}" srcOrd="1" destOrd="0" parTransId="{C69CD8CE-CA86-44E2-94AF-2670E1E94452}" sibTransId="{6F0DAB8D-2ADC-4B08-870B-145E98144DBA}"/>
    <dgm:cxn modelId="{A48E9AF1-FA99-AA4B-A894-E51AFBD11736}" type="presOf" srcId="{BCA726F3-3CE4-4B1E-912F-13BB150BE08F}" destId="{41D36315-BF88-4330-84A1-B5951ECF57C2}" srcOrd="0" destOrd="0" presId="urn:microsoft.com/office/officeart/2005/8/layout/list1"/>
    <dgm:cxn modelId="{18ED7DCF-D804-A745-8297-CF69E6C06CC8}" type="presOf" srcId="{BCA726F3-3CE4-4B1E-912F-13BB150BE08F}" destId="{1132D828-71F6-4FB9-A989-94AABC1D5175}" srcOrd="1" destOrd="0" presId="urn:microsoft.com/office/officeart/2005/8/layout/list1"/>
    <dgm:cxn modelId="{D4E098F9-D290-489B-BCD2-669282AC7684}" srcId="{CB1383AA-F935-4D7A-875C-40BCA4D5A9C3}" destId="{BCA726F3-3CE4-4B1E-912F-13BB150BE08F}" srcOrd="0" destOrd="0" parTransId="{F0281FA7-E230-4B15-AE14-12BAAF7859F8}" sibTransId="{09A58C2C-8496-4976-A5A9-0FDB7D955A1B}"/>
    <dgm:cxn modelId="{10610D0E-BEDF-5F49-87C4-5D439F0AF6C8}" type="presOf" srcId="{CC3D0109-F95F-4984-B16F-5B50EF72ADD8}" destId="{E0DC060F-C9DF-42DC-B703-E46B57091BBA}" srcOrd="0" destOrd="0" presId="urn:microsoft.com/office/officeart/2005/8/layout/list1"/>
    <dgm:cxn modelId="{557A9E9D-6F43-D84B-AA84-868E4918A3CF}" type="presOf" srcId="{CC3D0109-F95F-4984-B16F-5B50EF72ADD8}" destId="{7E22ECD3-E2BD-4796-B7E6-6F470852B34B}" srcOrd="1" destOrd="0" presId="urn:microsoft.com/office/officeart/2005/8/layout/list1"/>
    <dgm:cxn modelId="{01487CE2-3FBC-6245-84CF-B49C50429E83}" type="presParOf" srcId="{424F5040-142D-4E09-A3AA-E506EE2A229B}" destId="{FFC1AAB5-9F26-4AA8-99EC-5D1AD5F36B2A}" srcOrd="0" destOrd="0" presId="urn:microsoft.com/office/officeart/2005/8/layout/list1"/>
    <dgm:cxn modelId="{54F1FC3F-16F3-8644-A9DF-9E5EB036B2B5}" type="presParOf" srcId="{FFC1AAB5-9F26-4AA8-99EC-5D1AD5F36B2A}" destId="{41D36315-BF88-4330-84A1-B5951ECF57C2}" srcOrd="0" destOrd="0" presId="urn:microsoft.com/office/officeart/2005/8/layout/list1"/>
    <dgm:cxn modelId="{36A24EFC-F757-454C-B208-C2DB7928B16B}" type="presParOf" srcId="{FFC1AAB5-9F26-4AA8-99EC-5D1AD5F36B2A}" destId="{1132D828-71F6-4FB9-A989-94AABC1D5175}" srcOrd="1" destOrd="0" presId="urn:microsoft.com/office/officeart/2005/8/layout/list1"/>
    <dgm:cxn modelId="{F4504F12-DDCF-784F-842E-334ED3ECDF06}" type="presParOf" srcId="{424F5040-142D-4E09-A3AA-E506EE2A229B}" destId="{A62040D6-1884-4EB0-B3DD-78995969B26C}" srcOrd="1" destOrd="0" presId="urn:microsoft.com/office/officeart/2005/8/layout/list1"/>
    <dgm:cxn modelId="{0F56DD89-99E1-4B48-87C8-22B637DD3D35}" type="presParOf" srcId="{424F5040-142D-4E09-A3AA-E506EE2A229B}" destId="{DDA1974A-8E32-4C7D-B870-7E590F1C7E05}" srcOrd="2" destOrd="0" presId="urn:microsoft.com/office/officeart/2005/8/layout/list1"/>
    <dgm:cxn modelId="{DBED9056-EB3F-5544-A3D4-2DF3069AB2C7}" type="presParOf" srcId="{424F5040-142D-4E09-A3AA-E506EE2A229B}" destId="{871ECFA6-9390-4F8F-9847-D48E561E5B78}" srcOrd="3" destOrd="0" presId="urn:microsoft.com/office/officeart/2005/8/layout/list1"/>
    <dgm:cxn modelId="{997F370F-1716-5D4E-BEDE-AA16B8743F25}" type="presParOf" srcId="{424F5040-142D-4E09-A3AA-E506EE2A229B}" destId="{E0741DCB-FE5B-4C7C-A46F-557488950C6E}" srcOrd="4" destOrd="0" presId="urn:microsoft.com/office/officeart/2005/8/layout/list1"/>
    <dgm:cxn modelId="{6BA6ADB7-FF84-F946-8177-A4B31BAF90E2}" type="presParOf" srcId="{E0741DCB-FE5B-4C7C-A46F-557488950C6E}" destId="{E0DC060F-C9DF-42DC-B703-E46B57091BBA}" srcOrd="0" destOrd="0" presId="urn:microsoft.com/office/officeart/2005/8/layout/list1"/>
    <dgm:cxn modelId="{D87CF35A-F30B-4B47-AF53-C2ACC4B78CE2}" type="presParOf" srcId="{E0741DCB-FE5B-4C7C-A46F-557488950C6E}" destId="{7E22ECD3-E2BD-4796-B7E6-6F470852B34B}" srcOrd="1" destOrd="0" presId="urn:microsoft.com/office/officeart/2005/8/layout/list1"/>
    <dgm:cxn modelId="{2D5481E1-7E5A-E142-BE17-BF9D554E52E4}" type="presParOf" srcId="{424F5040-142D-4E09-A3AA-E506EE2A229B}" destId="{22B4922D-A1D5-4565-802D-DC2FF0030C69}" srcOrd="5" destOrd="0" presId="urn:microsoft.com/office/officeart/2005/8/layout/list1"/>
    <dgm:cxn modelId="{23254FC5-5277-2440-B454-DB4DEC8EFBD9}" type="presParOf" srcId="{424F5040-142D-4E09-A3AA-E506EE2A229B}" destId="{953C5F89-0D71-47A7-85E7-8C19E7C62F19}" srcOrd="6" destOrd="0" presId="urn:microsoft.com/office/officeart/2005/8/layout/list1"/>
  </dgm:cxnLst>
  <dgm:bg>
    <a:solidFill>
      <a:srgbClr val="00800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8A271-8241-4AB2-B01A-DAAD9D37022C}">
      <dsp:nvSpPr>
        <dsp:cNvPr id="0" name=""/>
        <dsp:cNvSpPr/>
      </dsp:nvSpPr>
      <dsp:spPr>
        <a:xfrm>
          <a:off x="0" y="0"/>
          <a:ext cx="3678758" cy="4064000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7EDAE-791C-4332-A04C-585675E0AB00}">
      <dsp:nvSpPr>
        <dsp:cNvPr id="0" name=""/>
        <dsp:cNvSpPr/>
      </dsp:nvSpPr>
      <dsp:spPr>
        <a:xfrm>
          <a:off x="2406507" y="357190"/>
          <a:ext cx="1835045" cy="962025"/>
        </a:xfrm>
        <a:prstGeom prst="roundRect">
          <a:avLst/>
        </a:prstGeom>
        <a:solidFill>
          <a:srgbClr val="9966FF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МУЛЬТИДИСЦИ-ПЛИНАРНЫЙ ПОДХОД </a:t>
          </a:r>
          <a:endParaRPr lang="ru-RU" sz="1200" kern="1200" dirty="0"/>
        </a:p>
      </dsp:txBody>
      <dsp:txXfrm>
        <a:off x="2453469" y="404152"/>
        <a:ext cx="1741121" cy="868101"/>
      </dsp:txXfrm>
    </dsp:sp>
    <dsp:sp modelId="{0799DD8C-D478-44BA-A890-D6BA0E16A81F}">
      <dsp:nvSpPr>
        <dsp:cNvPr id="0" name=""/>
        <dsp:cNvSpPr/>
      </dsp:nvSpPr>
      <dsp:spPr>
        <a:xfrm>
          <a:off x="2481628" y="1500198"/>
          <a:ext cx="1716664" cy="962025"/>
        </a:xfrm>
        <a:prstGeom prst="roundRect">
          <a:avLst/>
        </a:prstGeom>
        <a:solidFill>
          <a:srgbClr val="6699FF">
            <a:alpha val="90000"/>
          </a:srgb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СОВЕРШЕНСТВОВАНИЕ НАВЫКОВ </a:t>
          </a:r>
          <a:endParaRPr lang="ru-RU" sz="1000" kern="1200" dirty="0"/>
        </a:p>
      </dsp:txBody>
      <dsp:txXfrm>
        <a:off x="2528590" y="1547160"/>
        <a:ext cx="1622740" cy="868101"/>
      </dsp:txXfrm>
    </dsp:sp>
    <dsp:sp modelId="{884C3B5F-024F-4BFE-912A-C0E2EC588CDD}">
      <dsp:nvSpPr>
        <dsp:cNvPr id="0" name=""/>
        <dsp:cNvSpPr/>
      </dsp:nvSpPr>
      <dsp:spPr>
        <a:xfrm>
          <a:off x="2481628" y="2571768"/>
          <a:ext cx="1716664" cy="962025"/>
        </a:xfrm>
        <a:prstGeom prst="roundRect">
          <a:avLst/>
        </a:prstGeom>
        <a:solidFill>
          <a:schemeClr val="accent5">
            <a:lumMod val="9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ПОДДЕРЖКА ВНУТРИ КОМАНДЫ </a:t>
          </a:r>
          <a:endParaRPr lang="ru-RU" sz="1000" kern="1200" dirty="0"/>
        </a:p>
      </dsp:txBody>
      <dsp:txXfrm>
        <a:off x="2528590" y="2618730"/>
        <a:ext cx="1622740" cy="8681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ADF3E-CFD6-4CCD-9F22-05FE07C39FF5}">
      <dsp:nvSpPr>
        <dsp:cNvPr id="0" name=""/>
        <dsp:cNvSpPr/>
      </dsp:nvSpPr>
      <dsp:spPr>
        <a:xfrm>
          <a:off x="1647" y="0"/>
          <a:ext cx="2563913" cy="193573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ОКАЗАНИЕ МЕДИЦИНСКОЙ, ПСИХОЛОГИЧЕСКОЙ И СОЦИАЛЬНОЙ ПОМОЩИ ПАЦИЕНТАМ И ЧЛЕНАМ ИХ СЕМЕЙ </a:t>
          </a:r>
          <a:endParaRPr lang="ru-RU" sz="1100" kern="1200" dirty="0"/>
        </a:p>
      </dsp:txBody>
      <dsp:txXfrm>
        <a:off x="1647" y="774293"/>
        <a:ext cx="2563913" cy="774293"/>
      </dsp:txXfrm>
    </dsp:sp>
    <dsp:sp modelId="{9EB9FB05-3688-483C-9F66-EBA0868D060A}">
      <dsp:nvSpPr>
        <dsp:cNvPr id="0" name=""/>
        <dsp:cNvSpPr/>
      </dsp:nvSpPr>
      <dsp:spPr>
        <a:xfrm>
          <a:off x="804735" y="9143"/>
          <a:ext cx="957738" cy="858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2C0FD0-567C-4039-9DBC-384FA1A35519}">
      <dsp:nvSpPr>
        <dsp:cNvPr id="0" name=""/>
        <dsp:cNvSpPr/>
      </dsp:nvSpPr>
      <dsp:spPr>
        <a:xfrm>
          <a:off x="2642479" y="0"/>
          <a:ext cx="2563913" cy="193573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ОБЕСПЕЧЕНИЕ ПРОФЕССИОНАЛЬНОГО МЕДИЦИНСКОГО УХОДА </a:t>
          </a:r>
          <a:endParaRPr lang="ru-RU" sz="1300" kern="1200" dirty="0"/>
        </a:p>
      </dsp:txBody>
      <dsp:txXfrm>
        <a:off x="2642479" y="774293"/>
        <a:ext cx="2563913" cy="774293"/>
      </dsp:txXfrm>
    </dsp:sp>
    <dsp:sp modelId="{547D1C3C-809C-4601-BEC8-142DDD77724D}">
      <dsp:nvSpPr>
        <dsp:cNvPr id="0" name=""/>
        <dsp:cNvSpPr/>
      </dsp:nvSpPr>
      <dsp:spPr>
        <a:xfrm>
          <a:off x="3490562" y="9143"/>
          <a:ext cx="867746" cy="8585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DBF70B-36A8-4A1C-AD33-AD65B5AB9AD7}">
      <dsp:nvSpPr>
        <dsp:cNvPr id="0" name=""/>
        <dsp:cNvSpPr/>
      </dsp:nvSpPr>
      <dsp:spPr>
        <a:xfrm>
          <a:off x="5283310" y="0"/>
          <a:ext cx="2563913" cy="1935733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ОБУЧЕНИЕ УХАЖИВАЮЩИХ, РОДСТВЕННИКОВ НАВЫКАМ УХОДА </a:t>
          </a:r>
          <a:endParaRPr lang="ru-RU" sz="1300" kern="1200" dirty="0"/>
        </a:p>
      </dsp:txBody>
      <dsp:txXfrm>
        <a:off x="5283310" y="774293"/>
        <a:ext cx="2563913" cy="774293"/>
      </dsp:txXfrm>
    </dsp:sp>
    <dsp:sp modelId="{C75888FA-D005-4755-B49C-3B5C5CBA54FE}">
      <dsp:nvSpPr>
        <dsp:cNvPr id="0" name=""/>
        <dsp:cNvSpPr/>
      </dsp:nvSpPr>
      <dsp:spPr>
        <a:xfrm>
          <a:off x="6176393" y="37947"/>
          <a:ext cx="777747" cy="800991"/>
        </a:xfrm>
        <a:prstGeom prst="ellipse">
          <a:avLst/>
        </a:prstGeom>
        <a:blipFill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1C2EE3-93DE-421B-8E44-75B022F03883}">
      <dsp:nvSpPr>
        <dsp:cNvPr id="0" name=""/>
        <dsp:cNvSpPr/>
      </dsp:nvSpPr>
      <dsp:spPr>
        <a:xfrm>
          <a:off x="313954" y="1548586"/>
          <a:ext cx="7220962" cy="290359"/>
        </a:xfrm>
        <a:prstGeom prst="leftRightArrow">
          <a:avLst/>
        </a:prstGeom>
        <a:noFill/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4A08E-4996-4503-9921-558F3E3A2510}">
      <dsp:nvSpPr>
        <dsp:cNvPr id="0" name=""/>
        <dsp:cNvSpPr/>
      </dsp:nvSpPr>
      <dsp:spPr>
        <a:xfrm>
          <a:off x="83462" y="0"/>
          <a:ext cx="2209338" cy="9532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 Bold"/>
            </a:rPr>
            <a:t>Специалисты, работающие в сфере здравоохранения должны знать принципы паллиативной помощи</a:t>
          </a:r>
          <a:endParaRPr lang="ru-RU" sz="1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381" y="27919"/>
        <a:ext cx="2153500" cy="897377"/>
      </dsp:txXfrm>
    </dsp:sp>
    <dsp:sp modelId="{6CD22E81-4FB5-48C4-8A21-2E3866CF615F}">
      <dsp:nvSpPr>
        <dsp:cNvPr id="0" name=""/>
        <dsp:cNvSpPr/>
      </dsp:nvSpPr>
      <dsp:spPr>
        <a:xfrm rot="5400000">
          <a:off x="1009404" y="977046"/>
          <a:ext cx="357455" cy="4289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Arial" pitchFamily="34" charset="0"/>
            <a:cs typeface="Arial" pitchFamily="34" charset="0"/>
          </a:endParaRPr>
        </a:p>
      </dsp:txBody>
      <dsp:txXfrm rot="-5400000">
        <a:off x="1059447" y="1012792"/>
        <a:ext cx="257369" cy="250219"/>
      </dsp:txXfrm>
    </dsp:sp>
    <dsp:sp modelId="{31CD36FF-5BBC-47D6-9901-50A1B26453A2}">
      <dsp:nvSpPr>
        <dsp:cNvPr id="0" name=""/>
        <dsp:cNvSpPr/>
      </dsp:nvSpPr>
      <dsp:spPr>
        <a:xfrm>
          <a:off x="83462" y="1429823"/>
          <a:ext cx="2209338" cy="9532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 Bold"/>
            </a:rPr>
            <a:t>Вопросы паллиативной помощи должны быть включены в программы базового и последипломного образования</a:t>
          </a:r>
          <a:endParaRPr lang="ru-RU" sz="1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1381" y="1457742"/>
        <a:ext cx="2153500" cy="897377"/>
      </dsp:txXfrm>
    </dsp:sp>
    <dsp:sp modelId="{054B2687-C944-458D-A9CC-4977474DE489}">
      <dsp:nvSpPr>
        <dsp:cNvPr id="0" name=""/>
        <dsp:cNvSpPr/>
      </dsp:nvSpPr>
      <dsp:spPr>
        <a:xfrm rot="5400000">
          <a:off x="1009404" y="2406869"/>
          <a:ext cx="357455" cy="42894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kern="1200">
            <a:latin typeface="Arial" pitchFamily="34" charset="0"/>
            <a:cs typeface="Arial" pitchFamily="34" charset="0"/>
          </a:endParaRPr>
        </a:p>
      </dsp:txBody>
      <dsp:txXfrm rot="-5400000">
        <a:off x="1059447" y="2442615"/>
        <a:ext cx="257369" cy="250219"/>
      </dsp:txXfrm>
    </dsp:sp>
    <dsp:sp modelId="{B6C6CBF1-6B42-42FE-822E-067747F2491F}">
      <dsp:nvSpPr>
        <dsp:cNvPr id="0" name=""/>
        <dsp:cNvSpPr/>
      </dsp:nvSpPr>
      <dsp:spPr>
        <a:xfrm>
          <a:off x="83462" y="2859647"/>
          <a:ext cx="2209338" cy="953215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rgbClr val="008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latin typeface="Arial" pitchFamily="34" charset="0"/>
              <a:cs typeface="Arial" pitchFamily="34" charset="0"/>
            </a:rPr>
            <a:t>Специализированная подготовка по паллиативной помощи</a:t>
          </a:r>
          <a:endParaRPr lang="ru-RU" sz="1200" b="0" kern="1200" dirty="0">
            <a:latin typeface="Arial" pitchFamily="34" charset="0"/>
            <a:cs typeface="Arial" pitchFamily="34" charset="0"/>
          </a:endParaRPr>
        </a:p>
      </dsp:txBody>
      <dsp:txXfrm>
        <a:off x="111381" y="2887566"/>
        <a:ext cx="2153500" cy="897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9186-0C7D-4E8C-9E6F-D1246E9C56D8}">
      <dsp:nvSpPr>
        <dsp:cNvPr id="0" name=""/>
        <dsp:cNvSpPr/>
      </dsp:nvSpPr>
      <dsp:spPr>
        <a:xfrm>
          <a:off x="1736576" y="2522"/>
          <a:ext cx="2359495" cy="5898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Адекватное обезболивание и купирование других физических симптомов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53853" y="19799"/>
        <a:ext cx="2324941" cy="555319"/>
      </dsp:txXfrm>
    </dsp:sp>
    <dsp:sp modelId="{AE0CBEA2-0E07-47E4-9BF6-84CE9432F33C}">
      <dsp:nvSpPr>
        <dsp:cNvPr id="0" name=""/>
        <dsp:cNvSpPr/>
      </dsp:nvSpPr>
      <dsp:spPr>
        <a:xfrm rot="5400000">
          <a:off x="2805722" y="607143"/>
          <a:ext cx="221202" cy="26544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836691" y="629264"/>
        <a:ext cx="159265" cy="154841"/>
      </dsp:txXfrm>
    </dsp:sp>
    <dsp:sp modelId="{17FFBDBF-068B-4FFC-8779-DB74991DE858}">
      <dsp:nvSpPr>
        <dsp:cNvPr id="0" name=""/>
        <dsp:cNvSpPr/>
      </dsp:nvSpPr>
      <dsp:spPr>
        <a:xfrm>
          <a:off x="1736576" y="887333"/>
          <a:ext cx="2359495" cy="5898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Удовлетворение духовных потребностей больного и его близких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53853" y="904610"/>
        <a:ext cx="2324941" cy="555319"/>
      </dsp:txXfrm>
    </dsp:sp>
    <dsp:sp modelId="{0CBAF63C-B69B-4D2B-9145-21809DF67576}">
      <dsp:nvSpPr>
        <dsp:cNvPr id="0" name=""/>
        <dsp:cNvSpPr/>
      </dsp:nvSpPr>
      <dsp:spPr>
        <a:xfrm rot="5400000">
          <a:off x="2805722" y="1491954"/>
          <a:ext cx="221202" cy="26544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-5400000">
        <a:off x="2836691" y="1514075"/>
        <a:ext cx="159265" cy="154841"/>
      </dsp:txXfrm>
    </dsp:sp>
    <dsp:sp modelId="{9713802C-F5A0-4E7F-BBE0-E5C799B568ED}">
      <dsp:nvSpPr>
        <dsp:cNvPr id="0" name=""/>
        <dsp:cNvSpPr/>
      </dsp:nvSpPr>
      <dsp:spPr>
        <a:xfrm>
          <a:off x="1736576" y="1772144"/>
          <a:ext cx="2359495" cy="5898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вопросов медицинской биоэтики</a:t>
          </a:r>
        </a:p>
      </dsp:txBody>
      <dsp:txXfrm>
        <a:off x="1753853" y="1789421"/>
        <a:ext cx="2324941" cy="555319"/>
      </dsp:txXfrm>
    </dsp:sp>
    <dsp:sp modelId="{F5FA932F-BA73-410B-B057-0078A607BB2E}">
      <dsp:nvSpPr>
        <dsp:cNvPr id="0" name=""/>
        <dsp:cNvSpPr/>
      </dsp:nvSpPr>
      <dsp:spPr>
        <a:xfrm rot="5400000">
          <a:off x="2805722" y="2376764"/>
          <a:ext cx="221202" cy="26544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itchFamily="34" charset="0"/>
            <a:cs typeface="Arial" pitchFamily="34" charset="0"/>
          </a:endParaRPr>
        </a:p>
      </dsp:txBody>
      <dsp:txXfrm rot="-5400000">
        <a:off x="2836691" y="2398885"/>
        <a:ext cx="159265" cy="154841"/>
      </dsp:txXfrm>
    </dsp:sp>
    <dsp:sp modelId="{E6399F3C-D4E3-4DB3-9C90-3ED04B68DB8A}">
      <dsp:nvSpPr>
        <dsp:cNvPr id="0" name=""/>
        <dsp:cNvSpPr/>
      </dsp:nvSpPr>
      <dsp:spPr>
        <a:xfrm>
          <a:off x="1736576" y="2656954"/>
          <a:ext cx="2359495" cy="5898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Психологическая поддержка больного и ухаживающих родственников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53853" y="2674231"/>
        <a:ext cx="2324941" cy="555319"/>
      </dsp:txXfrm>
    </dsp:sp>
    <dsp:sp modelId="{BFCF0CF1-EABF-4875-97BD-2142B4311066}">
      <dsp:nvSpPr>
        <dsp:cNvPr id="0" name=""/>
        <dsp:cNvSpPr/>
      </dsp:nvSpPr>
      <dsp:spPr>
        <a:xfrm rot="5400000">
          <a:off x="2805722" y="3261575"/>
          <a:ext cx="221202" cy="26544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2836691" y="3283696"/>
        <a:ext cx="159265" cy="154841"/>
      </dsp:txXfrm>
    </dsp:sp>
    <dsp:sp modelId="{A3A4A5AD-0C36-4951-BF66-D4F6239619F0}">
      <dsp:nvSpPr>
        <dsp:cNvPr id="0" name=""/>
        <dsp:cNvSpPr/>
      </dsp:nvSpPr>
      <dsp:spPr>
        <a:xfrm>
          <a:off x="1736576" y="3541765"/>
          <a:ext cx="2359495" cy="58987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Выработка отношения к смерти как к естественному  этапу жизни человека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53853" y="3559042"/>
        <a:ext cx="2324941" cy="555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A95F1-6FB0-4B68-949D-08AA46F9AEBF}">
      <dsp:nvSpPr>
        <dsp:cNvPr id="0" name=""/>
        <dsp:cNvSpPr/>
      </dsp:nvSpPr>
      <dsp:spPr>
        <a:xfrm>
          <a:off x="0" y="193165"/>
          <a:ext cx="42424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D4475-664A-418F-B21E-B7D196AA7D5F}">
      <dsp:nvSpPr>
        <dsp:cNvPr id="0" name=""/>
        <dsp:cNvSpPr/>
      </dsp:nvSpPr>
      <dsp:spPr>
        <a:xfrm>
          <a:off x="212122" y="60325"/>
          <a:ext cx="2969715" cy="265680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248" tIns="0" rIns="11224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</a:rPr>
            <a:t>ГБПОУ «Свердловский областной медицинский колледж»</a:t>
          </a:r>
          <a:endParaRPr lang="ru-RU" sz="1000" b="1" kern="1200" dirty="0">
            <a:solidFill>
              <a:schemeClr val="bg1"/>
            </a:solidFill>
          </a:endParaRPr>
        </a:p>
      </dsp:txBody>
      <dsp:txXfrm>
        <a:off x="225091" y="73294"/>
        <a:ext cx="2943777" cy="239742"/>
      </dsp:txXfrm>
    </dsp:sp>
    <dsp:sp modelId="{618A3600-C565-4D82-BB21-89610C313096}">
      <dsp:nvSpPr>
        <dsp:cNvPr id="0" name=""/>
        <dsp:cNvSpPr/>
      </dsp:nvSpPr>
      <dsp:spPr>
        <a:xfrm>
          <a:off x="0" y="601405"/>
          <a:ext cx="42424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7200000"/>
              <a:satOff val="-25001"/>
              <a:lumOff val="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EC9EA-7FDF-4B9E-9F7A-1BBF2D227A22}">
      <dsp:nvSpPr>
        <dsp:cNvPr id="0" name=""/>
        <dsp:cNvSpPr/>
      </dsp:nvSpPr>
      <dsp:spPr>
        <a:xfrm>
          <a:off x="212122" y="468566"/>
          <a:ext cx="2969715" cy="265680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8040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8040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80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248" tIns="0" rIns="11224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ГБУЗ СО «Свердловский областной онкологический диспансер»</a:t>
          </a:r>
          <a:endParaRPr lang="ru-RU" sz="1000" kern="1200" dirty="0"/>
        </a:p>
      </dsp:txBody>
      <dsp:txXfrm>
        <a:off x="225091" y="481535"/>
        <a:ext cx="2943777" cy="239742"/>
      </dsp:txXfrm>
    </dsp:sp>
    <dsp:sp modelId="{BA620000-A6FC-4613-A0F1-431A40AFE3E4}">
      <dsp:nvSpPr>
        <dsp:cNvPr id="0" name=""/>
        <dsp:cNvSpPr/>
      </dsp:nvSpPr>
      <dsp:spPr>
        <a:xfrm>
          <a:off x="0" y="1009646"/>
          <a:ext cx="424245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4400000"/>
              <a:satOff val="-50003"/>
              <a:lumOff val="160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D3CC-683A-42E9-A993-B5331B60173A}">
      <dsp:nvSpPr>
        <dsp:cNvPr id="0" name=""/>
        <dsp:cNvSpPr/>
      </dsp:nvSpPr>
      <dsp:spPr>
        <a:xfrm>
          <a:off x="212122" y="876806"/>
          <a:ext cx="2969715" cy="26568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16080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16080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160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248" tIns="0" rIns="112248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ГБПОУ ВПО «Уральский государственный медицинский университет»</a:t>
          </a:r>
          <a:endParaRPr lang="ru-RU" sz="1000" kern="1200" dirty="0"/>
        </a:p>
      </dsp:txBody>
      <dsp:txXfrm>
        <a:off x="225091" y="889775"/>
        <a:ext cx="2943777" cy="2397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01489" y="4722694"/>
            <a:ext cx="4958186" cy="447413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610057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835025"/>
            <a:ext cx="5551487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99598" y="5285413"/>
            <a:ext cx="5592045" cy="5002327"/>
          </a:xfrm>
          <a:noFill/>
        </p:spPr>
        <p:txBody>
          <a:bodyPr wrap="square" lIns="98239" tIns="51084" rIns="98239" bIns="51084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964362" y="10569099"/>
            <a:ext cx="3025307" cy="55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39" tIns="51084" rIns="98239" bIns="51084" anchor="b"/>
          <a:lstStyle/>
          <a:p>
            <a:pPr algn="r" defTabSz="452438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4625" algn="l"/>
                <a:tab pos="3167063" algn="l"/>
                <a:tab pos="3619500" algn="l"/>
                <a:tab pos="4073525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</a:pPr>
            <a:fld id="{F16562B2-FCDC-4AC5-972C-22CF014DDB23}" type="slidenum">
              <a:rPr lang="ru-RU" sz="1300">
                <a:solidFill>
                  <a:srgbClr val="000000"/>
                </a:solidFill>
                <a:latin typeface="Tahoma" pitchFamily="34" charset="0"/>
              </a:rPr>
              <a:pPr algn="r" defTabSz="452438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0850" algn="l"/>
                  <a:tab pos="903288" algn="l"/>
                  <a:tab pos="1357313" algn="l"/>
                  <a:tab pos="1809750" algn="l"/>
                  <a:tab pos="2262188" algn="l"/>
                  <a:tab pos="2714625" algn="l"/>
                  <a:tab pos="3167063" algn="l"/>
                  <a:tab pos="3619500" algn="l"/>
                  <a:tab pos="4073525" algn="l"/>
                  <a:tab pos="4525963" algn="l"/>
                  <a:tab pos="4978400" algn="l"/>
                  <a:tab pos="5430838" algn="l"/>
                  <a:tab pos="5883275" algn="l"/>
                  <a:tab pos="6335713" algn="l"/>
                  <a:tab pos="6789738" algn="l"/>
                  <a:tab pos="7242175" algn="l"/>
                  <a:tab pos="7694613" algn="l"/>
                  <a:tab pos="8147050" algn="l"/>
                  <a:tab pos="8599488" algn="l"/>
                  <a:tab pos="9053513" algn="l"/>
                </a:tabLst>
              </a:pPr>
              <a:t>6</a:t>
            </a:fld>
            <a:endParaRPr lang="ru-RU" sz="13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8CD1D3-A6A6-4F9D-8579-495B6D3F955B}" type="slidenum">
              <a:rPr lang="ru-RU" smtClean="0">
                <a:solidFill>
                  <a:prstClr val="black"/>
                </a:solidFill>
              </a:rPr>
              <a:pPr eaLnBrk="1" hangingPunct="1"/>
              <a:t>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>
          <a:xfrm>
            <a:off x="676117" y="4720970"/>
            <a:ext cx="5408930" cy="4475856"/>
          </a:xfrm>
          <a:noFill/>
        </p:spPr>
        <p:txBody>
          <a:bodyPr lIns="92134" tIns="46068" rIns="92134" bIns="46068"/>
          <a:lstStyle/>
          <a:p>
            <a:pPr eaLnBrk="1" hangingPunct="1"/>
            <a:endParaRPr 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31326" y="9443662"/>
            <a:ext cx="2928273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4" tIns="46068" rIns="92134" bIns="46068" anchor="b"/>
          <a:lstStyle>
            <a:lvl1pPr defTabSz="9191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6CC96DE9-8E18-4514-BFBE-76971DA66CB7}" type="slidenum">
              <a:rPr lang="ru-RU" sz="1200">
                <a:solidFill>
                  <a:prstClr val="black"/>
                </a:solidFill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sz="120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9138" y="835025"/>
            <a:ext cx="5551487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99598" y="5285413"/>
            <a:ext cx="5592045" cy="5002327"/>
          </a:xfrm>
          <a:noFill/>
        </p:spPr>
        <p:txBody>
          <a:bodyPr wrap="square" lIns="98239" tIns="51084" rIns="98239" bIns="51084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7" name="Номер слайда 3"/>
          <p:cNvSpPr txBox="1">
            <a:spLocks noGrp="1"/>
          </p:cNvSpPr>
          <p:nvPr/>
        </p:nvSpPr>
        <p:spPr bwMode="auto">
          <a:xfrm>
            <a:off x="3964362" y="10569099"/>
            <a:ext cx="3025307" cy="55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39" tIns="51084" rIns="98239" bIns="51084" anchor="b"/>
          <a:lstStyle/>
          <a:p>
            <a:pPr algn="r" defTabSz="452438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4625" algn="l"/>
                <a:tab pos="3167063" algn="l"/>
                <a:tab pos="3619500" algn="l"/>
                <a:tab pos="4073525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</a:pPr>
            <a:fld id="{F16562B2-FCDC-4AC5-972C-22CF014DDB23}" type="slidenum">
              <a:rPr lang="ru-RU" sz="1300">
                <a:solidFill>
                  <a:srgbClr val="000000"/>
                </a:solidFill>
                <a:latin typeface="Tahoma" pitchFamily="34" charset="0"/>
              </a:rPr>
              <a:pPr algn="r" defTabSz="452438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0850" algn="l"/>
                  <a:tab pos="903288" algn="l"/>
                  <a:tab pos="1357313" algn="l"/>
                  <a:tab pos="1809750" algn="l"/>
                  <a:tab pos="2262188" algn="l"/>
                  <a:tab pos="2714625" algn="l"/>
                  <a:tab pos="3167063" algn="l"/>
                  <a:tab pos="3619500" algn="l"/>
                  <a:tab pos="4073525" algn="l"/>
                  <a:tab pos="4525963" algn="l"/>
                  <a:tab pos="4978400" algn="l"/>
                  <a:tab pos="5430838" algn="l"/>
                  <a:tab pos="5883275" algn="l"/>
                  <a:tab pos="6335713" algn="l"/>
                  <a:tab pos="6789738" algn="l"/>
                  <a:tab pos="7242175" algn="l"/>
                  <a:tab pos="7694613" algn="l"/>
                  <a:tab pos="8147050" algn="l"/>
                  <a:tab pos="8599488" algn="l"/>
                  <a:tab pos="9053513" algn="l"/>
                </a:tabLst>
              </a:pPr>
              <a:t>8</a:t>
            </a:fld>
            <a:endParaRPr lang="ru-RU" sz="13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29010" y="9443321"/>
            <a:ext cx="2930574" cy="49760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90EB58E-49DC-4AFB-99C9-C0E1A615CEA9}" type="slidenum">
              <a:rPr lang="ru-RU" smtClean="0"/>
              <a:pPr eaLnBrk="1" hangingPunct="1">
                <a:defRPr/>
              </a:pPr>
              <a:t>10</a:t>
            </a:fld>
            <a:endParaRPr lang="ru-RU" smtClean="0"/>
          </a:p>
        </p:txBody>
      </p:sp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6117" y="4720968"/>
            <a:ext cx="5408930" cy="4475856"/>
          </a:xfrm>
          <a:noFill/>
        </p:spPr>
        <p:txBody>
          <a:bodyPr wrap="square" lIns="92125" tIns="46064" rIns="92125" bIns="4606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31326" y="9443663"/>
            <a:ext cx="292827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25" tIns="46064" rIns="92125" bIns="46064" anchor="b"/>
          <a:lstStyle/>
          <a:p>
            <a:pPr algn="r" defTabSz="919163"/>
            <a:fld id="{785D5EA5-3654-4A9B-9DDF-1B5062E0EB94}" type="slidenum">
              <a:rPr lang="ru-RU" sz="1200"/>
              <a:pPr algn="r" defTabSz="919163"/>
              <a:t>10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36301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60938" cy="3721100"/>
          </a:xfrm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xfrm>
            <a:off x="676117" y="4720968"/>
            <a:ext cx="5401105" cy="4470679"/>
          </a:xfrm>
          <a:noFill/>
        </p:spPr>
        <p:txBody>
          <a:bodyPr lIns="94781" tIns="49286" rIns="94781" bIns="49286"/>
          <a:lstStyle/>
          <a:p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29761" y="9443662"/>
            <a:ext cx="2922011" cy="4902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781" tIns="49286" rIns="94781" bIns="49286" anchor="b"/>
          <a:lstStyle/>
          <a:p>
            <a:pPr algn="r" defTabSz="452438">
              <a:lnSpc>
                <a:spcPct val="102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0850" algn="l"/>
                <a:tab pos="903288" algn="l"/>
                <a:tab pos="1357313" algn="l"/>
                <a:tab pos="1809750" algn="l"/>
                <a:tab pos="2262188" algn="l"/>
                <a:tab pos="2714625" algn="l"/>
                <a:tab pos="3167063" algn="l"/>
                <a:tab pos="3619500" algn="l"/>
                <a:tab pos="4073525" algn="l"/>
                <a:tab pos="4525963" algn="l"/>
                <a:tab pos="4978400" algn="l"/>
                <a:tab pos="5430838" algn="l"/>
                <a:tab pos="5883275" algn="l"/>
                <a:tab pos="6335713" algn="l"/>
                <a:tab pos="6789738" algn="l"/>
                <a:tab pos="7242175" algn="l"/>
                <a:tab pos="7694613" algn="l"/>
                <a:tab pos="8147050" algn="l"/>
                <a:tab pos="8599488" algn="l"/>
                <a:tab pos="9053513" algn="l"/>
              </a:tabLst>
            </a:pPr>
            <a:fld id="{DBF5CB66-0D4F-425F-8904-A81534D902A4}" type="slidenum">
              <a:rPr lang="ru-RU" sz="1300">
                <a:solidFill>
                  <a:srgbClr val="000000"/>
                </a:solidFill>
                <a:latin typeface="Tahoma" pitchFamily="34" charset="0"/>
              </a:rPr>
              <a:pPr algn="r" defTabSz="452438">
                <a:lnSpc>
                  <a:spcPct val="102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0850" algn="l"/>
                  <a:tab pos="903288" algn="l"/>
                  <a:tab pos="1357313" algn="l"/>
                  <a:tab pos="1809750" algn="l"/>
                  <a:tab pos="2262188" algn="l"/>
                  <a:tab pos="2714625" algn="l"/>
                  <a:tab pos="3167063" algn="l"/>
                  <a:tab pos="3619500" algn="l"/>
                  <a:tab pos="4073525" algn="l"/>
                  <a:tab pos="4525963" algn="l"/>
                  <a:tab pos="4978400" algn="l"/>
                  <a:tab pos="5430838" algn="l"/>
                  <a:tab pos="5883275" algn="l"/>
                  <a:tab pos="6335713" algn="l"/>
                  <a:tab pos="6789738" algn="l"/>
                  <a:tab pos="7242175" algn="l"/>
                  <a:tab pos="7694613" algn="l"/>
                  <a:tab pos="8147050" algn="l"/>
                  <a:tab pos="8599488" algn="l"/>
                  <a:tab pos="9053513" algn="l"/>
                </a:tabLst>
              </a:pPr>
              <a:t>14</a:t>
            </a:fld>
            <a:endParaRPr lang="ru-RU" sz="1300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6300-2A2D-40B8-9FC8-C4CFD8525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5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83B9-866C-4926-A65F-CFCC6A9B62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3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ransition spd="med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hyperlink" Target="http://somkural.ru/news/19559/" TargetMode="External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1.jpeg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-obr.info/news/mult.pdf" TargetMode="External"/><Relationship Id="rId13" Type="http://schemas.microsoft.com/office/2007/relationships/diagramDrawing" Target="../diagrams/drawing11.xml"/><Relationship Id="rId3" Type="http://schemas.openxmlformats.org/officeDocument/2006/relationships/image" Target="../media/image19.jpeg"/><Relationship Id="rId7" Type="http://schemas.openxmlformats.org/officeDocument/2006/relationships/hyperlink" Target="http://www.med-obr.info/news/comfort.pdf" TargetMode="External"/><Relationship Id="rId12" Type="http://schemas.openxmlformats.org/officeDocument/2006/relationships/diagramColors" Target="../diagrams/colors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-obr.info/news/psy.pdf" TargetMode="External"/><Relationship Id="rId11" Type="http://schemas.openxmlformats.org/officeDocument/2006/relationships/diagramQuickStyle" Target="../diagrams/quickStyle11.xml"/><Relationship Id="rId5" Type="http://schemas.openxmlformats.org/officeDocument/2006/relationships/hyperlink" Target="http://www.med-obr.info/education/dukhovnye_osnovy_miloserdiya.php?clear_cache=Y" TargetMode="External"/><Relationship Id="rId10" Type="http://schemas.openxmlformats.org/officeDocument/2006/relationships/diagramLayout" Target="../diagrams/layout11.xml"/><Relationship Id="rId4" Type="http://schemas.openxmlformats.org/officeDocument/2006/relationships/hyperlink" Target="http://www.med-obr.info/education/normativnye_osnovy_okazaniya_palliativnoy_pomoshchi_vzroslomu_naseleniyu.php?clear_cache=Y" TargetMode="External"/><Relationship Id="rId9" Type="http://schemas.openxmlformats.org/officeDocument/2006/relationships/diagramData" Target="../diagrams/data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Без названия:ВИТАЛИК:а - работа:СМПО:ДИЗАЙН:Шапка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0"/>
          <a:stretch>
            <a:fillRect/>
          </a:stretch>
        </p:blipFill>
        <p:spPr bwMode="auto">
          <a:xfrm>
            <a:off x="285720" y="214290"/>
            <a:ext cx="252028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logo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42852"/>
            <a:ext cx="1440160" cy="1754986"/>
          </a:xfrm>
          <a:prstGeom prst="rect">
            <a:avLst/>
          </a:prstGeom>
        </p:spPr>
      </p:pic>
      <p:pic>
        <p:nvPicPr>
          <p:cNvPr id="6" name="Изображение 1" descr="Macintosh HD:Users:adobe:Desktop:а - работа:АСМР СО:ФИРСТИЛЬ:ЛОГОТИП: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42852"/>
            <a:ext cx="2201468" cy="14589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70659" y="2428868"/>
            <a:ext cx="7786742" cy="244297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НЕПРЕРЫВНОГО ПРОФЕССИОНАЛЬНОГО ОБРАЗОВАНИЯ СПЕЦИАЛИСТОВ СРЕДНЕГО УРОВНЯ КВАЛИФИКАЦИИ, ОКАЗЫВАЮЩИХ ПАЛЛИАТИВНУЮ ПОМОЩЬ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hape 23"/>
          <p:cNvSpPr/>
          <p:nvPr/>
        </p:nvSpPr>
        <p:spPr>
          <a:xfrm>
            <a:off x="508202" y="5000636"/>
            <a:ext cx="7992888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b="1" i="1" dirty="0">
                <a:solidFill>
                  <a:srgbClr val="0070C0"/>
                </a:solidFill>
              </a:rPr>
              <a:t>ЛЕВИНА ИРИНА АНАТОЛЬЕВНА </a:t>
            </a:r>
          </a:p>
          <a:p>
            <a:pPr lvl="0" algn="ctr"/>
            <a:r>
              <a:rPr sz="1200" b="1" i="1" dirty="0" err="1" smtClean="0"/>
              <a:t>Главный</a:t>
            </a:r>
            <a:r>
              <a:rPr sz="1200" b="1" i="1" dirty="0" smtClean="0"/>
              <a:t> </a:t>
            </a:r>
            <a:r>
              <a:rPr sz="1200" b="1" i="1" dirty="0" err="1"/>
              <a:t>внештатный</a:t>
            </a:r>
            <a:r>
              <a:rPr sz="1200" b="1" i="1" dirty="0"/>
              <a:t> </a:t>
            </a:r>
            <a:r>
              <a:rPr sz="1200" b="1" i="1" dirty="0" err="1"/>
              <a:t>специалист</a:t>
            </a:r>
            <a:r>
              <a:rPr sz="1200" b="1" i="1" dirty="0"/>
              <a:t> </a:t>
            </a:r>
            <a:r>
              <a:rPr sz="1200" b="1" i="1" dirty="0" err="1"/>
              <a:t>по</a:t>
            </a:r>
            <a:r>
              <a:rPr sz="1200" b="1" i="1" dirty="0"/>
              <a:t> </a:t>
            </a:r>
            <a:r>
              <a:rPr sz="1200" b="1" i="1" dirty="0" err="1"/>
              <a:t>управлению</a:t>
            </a:r>
            <a:r>
              <a:rPr sz="1200" b="1" i="1" dirty="0"/>
              <a:t> </a:t>
            </a:r>
            <a:r>
              <a:rPr sz="1200" b="1" i="1" dirty="0" err="1"/>
              <a:t>сестринской</a:t>
            </a:r>
            <a:r>
              <a:rPr sz="1200" b="1" i="1" dirty="0"/>
              <a:t> </a:t>
            </a:r>
            <a:r>
              <a:rPr sz="1200" b="1" i="1" dirty="0" err="1"/>
              <a:t>деятельностью</a:t>
            </a:r>
            <a:r>
              <a:rPr sz="1200" b="1" i="1" dirty="0"/>
              <a:t> </a:t>
            </a:r>
            <a:endParaRPr lang="ru-RU" sz="1200" b="1" i="1" dirty="0" smtClean="0"/>
          </a:p>
          <a:p>
            <a:pPr lvl="0" algn="ctr"/>
            <a:r>
              <a:rPr sz="1200" b="1" i="1" dirty="0" err="1" smtClean="0"/>
              <a:t>Минздрава</a:t>
            </a:r>
            <a:r>
              <a:rPr sz="1200" b="1" i="1" dirty="0" smtClean="0"/>
              <a:t> </a:t>
            </a:r>
            <a:r>
              <a:rPr lang="ru-RU" sz="1200" b="1" i="1" dirty="0" smtClean="0"/>
              <a:t>России</a:t>
            </a:r>
            <a:r>
              <a:rPr sz="1200" b="1" i="1" dirty="0" smtClean="0"/>
              <a:t> </a:t>
            </a:r>
            <a:r>
              <a:rPr sz="1200" b="1" i="1" dirty="0"/>
              <a:t>в </a:t>
            </a:r>
            <a:r>
              <a:rPr sz="1200" b="1" i="1" dirty="0" err="1"/>
              <a:t>УрФО</a:t>
            </a:r>
            <a:r>
              <a:rPr sz="1200" b="1" i="1" dirty="0"/>
              <a:t> и </a:t>
            </a:r>
            <a:r>
              <a:rPr sz="1200" b="1" i="1" dirty="0" err="1"/>
              <a:t>Минздрава</a:t>
            </a:r>
            <a:r>
              <a:rPr sz="1200" b="1" i="1" dirty="0"/>
              <a:t> </a:t>
            </a:r>
            <a:r>
              <a:rPr sz="1200" b="1" i="1" dirty="0" err="1"/>
              <a:t>Свердловской</a:t>
            </a:r>
            <a:r>
              <a:rPr sz="1200" b="1" i="1" dirty="0"/>
              <a:t> </a:t>
            </a:r>
            <a:r>
              <a:rPr sz="1200" b="1" i="1" dirty="0" err="1"/>
              <a:t>области</a:t>
            </a:r>
            <a:endParaRPr sz="1200" b="1" i="1" dirty="0"/>
          </a:p>
          <a:p>
            <a:pPr lvl="0" algn="ctr"/>
            <a:r>
              <a:rPr lang="ru-RU" sz="1200" b="1" i="1" dirty="0" smtClean="0"/>
              <a:t>Президент Ассоциации «Союз медицинских профессиональных организаций»</a:t>
            </a:r>
          </a:p>
          <a:p>
            <a:pPr lvl="0" algn="ctr"/>
            <a:r>
              <a:rPr sz="1200" b="1" i="1" dirty="0" err="1" smtClean="0"/>
              <a:t>Директор</a:t>
            </a:r>
            <a:r>
              <a:rPr sz="1200" b="1" i="1" dirty="0" smtClean="0"/>
              <a:t> </a:t>
            </a:r>
            <a:r>
              <a:rPr sz="1200" b="1" i="1" dirty="0"/>
              <a:t>ГБПОУ «</a:t>
            </a:r>
            <a:r>
              <a:rPr sz="1200" b="1" i="1" dirty="0" err="1"/>
              <a:t>Свердловский</a:t>
            </a:r>
            <a:r>
              <a:rPr sz="1200" b="1" i="1" dirty="0"/>
              <a:t> </a:t>
            </a:r>
            <a:r>
              <a:rPr sz="1200" b="1" i="1" dirty="0" err="1"/>
              <a:t>областной</a:t>
            </a:r>
            <a:r>
              <a:rPr sz="1200" b="1" i="1" dirty="0"/>
              <a:t> </a:t>
            </a:r>
            <a:r>
              <a:rPr sz="1200" b="1" i="1" dirty="0" err="1"/>
              <a:t>медицинский</a:t>
            </a:r>
            <a:r>
              <a:rPr sz="1200" b="1" i="1" dirty="0"/>
              <a:t> </a:t>
            </a:r>
            <a:r>
              <a:rPr sz="1200" b="1" i="1" dirty="0" err="1"/>
              <a:t>колледж</a:t>
            </a:r>
            <a:r>
              <a:rPr sz="1200" b="1" i="1" dirty="0"/>
              <a:t>»</a:t>
            </a:r>
          </a:p>
          <a:p>
            <a:pPr lvl="0" algn="ctr"/>
            <a:r>
              <a:rPr sz="1200" b="1" i="1" dirty="0" err="1"/>
              <a:t>Заслуженный</a:t>
            </a:r>
            <a:r>
              <a:rPr sz="1200" b="1" i="1" dirty="0"/>
              <a:t> </a:t>
            </a:r>
            <a:r>
              <a:rPr sz="1200" b="1" i="1" dirty="0" err="1"/>
              <a:t>учитель</a:t>
            </a:r>
            <a:r>
              <a:rPr sz="1200" b="1" i="1" dirty="0"/>
              <a:t> </a:t>
            </a:r>
            <a:r>
              <a:rPr sz="1200" b="1" i="1" dirty="0" err="1"/>
              <a:t>России</a:t>
            </a:r>
            <a:endParaRPr sz="1200" b="1" i="1" dirty="0"/>
          </a:p>
        </p:txBody>
      </p:sp>
    </p:spTree>
    <p:extLst>
      <p:ext uri="{BB962C8B-B14F-4D97-AF65-F5344CB8AC3E}">
        <p14:creationId xmlns:p14="http://schemas.microsoft.com/office/powerpoint/2010/main" val="943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8"/>
          <p:cNvSpPr txBox="1">
            <a:spLocks noChangeArrowheads="1"/>
          </p:cNvSpPr>
          <p:nvPr/>
        </p:nvSpPr>
        <p:spPr bwMode="auto">
          <a:xfrm>
            <a:off x="1331640" y="0"/>
            <a:ext cx="7472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6600"/>
              </a:solidFill>
            </a:endParaRPr>
          </a:p>
          <a:p>
            <a:pPr algn="ctr"/>
            <a:endParaRPr lang="ru-RU" sz="2000" b="1" dirty="0" smtClean="0">
              <a:solidFill>
                <a:srgbClr val="003300"/>
              </a:solidFill>
            </a:endParaRPr>
          </a:p>
          <a:p>
            <a:pPr algn="ctr"/>
            <a:endParaRPr lang="ru-RU" sz="2000" b="1" dirty="0">
              <a:solidFill>
                <a:srgbClr val="003300"/>
              </a:solidFill>
            </a:endParaRPr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1477989836"/>
              </p:ext>
            </p:extLst>
          </p:nvPr>
        </p:nvGraphicFramePr>
        <p:xfrm>
          <a:off x="4620101" y="1015662"/>
          <a:ext cx="4340618" cy="277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51520" y="71414"/>
            <a:ext cx="8606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ИСПОЛЬЗОВАНИЕ СИМУЛЯЦИОННОГО ОБУЧЕНИЯ ПРИ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ПОДГОТОВКЕ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СПЕЦИАЛИСТОВ,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УЧАСТВУЮЩИХ В ОКАЗАНИИ ПАЛЛИАТИВНОЙ ПОМОЩИ </a:t>
            </a:r>
          </a:p>
          <a:p>
            <a:pPr algn="ctr"/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-492491" y="2120538"/>
            <a:ext cx="2813782" cy="523220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СИМУЛЯЦИОННОГО ЦЕНТРА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 descr="http://s2.hostingkartinok.com/uploads/images/2012/06/dce3fd44def21162b85f7edbc1d60c8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99976" y="2051344"/>
            <a:ext cx="818147" cy="81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Diagram group"/>
          <p:cNvGrpSpPr/>
          <p:nvPr/>
        </p:nvGrpSpPr>
        <p:grpSpPr>
          <a:xfrm>
            <a:off x="4716016" y="3933056"/>
            <a:ext cx="3816424" cy="737562"/>
            <a:chOff x="0" y="1494685"/>
            <a:chExt cx="4652170" cy="737562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14" name="Группа 13"/>
            <p:cNvGrpSpPr/>
            <p:nvPr/>
          </p:nvGrpSpPr>
          <p:grpSpPr>
            <a:xfrm>
              <a:off x="0" y="1494685"/>
              <a:ext cx="4652170" cy="737562"/>
              <a:chOff x="0" y="1494685"/>
              <a:chExt cx="4652170" cy="73756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0" y="1494685"/>
                <a:ext cx="4652170" cy="7375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16" name="Скругленный прямоугольник 4"/>
              <p:cNvSpPr/>
              <p:nvPr/>
            </p:nvSpPr>
            <p:spPr>
              <a:xfrm>
                <a:off x="36005" y="1530690"/>
                <a:ext cx="4580160" cy="6655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Учебный тренажер для ухода за пациентом со </a:t>
                </a:r>
                <a:r>
                  <a:rPr lang="ru-RU" sz="1400" b="1" kern="12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стомами</a:t>
                </a: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4788024" y="4797152"/>
            <a:ext cx="3744416" cy="737562"/>
            <a:chOff x="0" y="1494685"/>
            <a:chExt cx="4652170" cy="737562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24" name="Группа 13"/>
            <p:cNvGrpSpPr/>
            <p:nvPr/>
          </p:nvGrpSpPr>
          <p:grpSpPr>
            <a:xfrm>
              <a:off x="0" y="1494685"/>
              <a:ext cx="4652170" cy="737562"/>
              <a:chOff x="0" y="1494685"/>
              <a:chExt cx="4652170" cy="737562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0" y="1494685"/>
                <a:ext cx="4652170" cy="7375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26" name="Скругленный прямоугольник 4"/>
              <p:cNvSpPr/>
              <p:nvPr/>
            </p:nvSpPr>
            <p:spPr>
              <a:xfrm>
                <a:off x="36005" y="1530690"/>
                <a:ext cx="4580160" cy="66555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Учебный тренажер – имитатор лечения пролежней</a:t>
                </a: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7" name="Diagram group"/>
          <p:cNvGrpSpPr/>
          <p:nvPr/>
        </p:nvGrpSpPr>
        <p:grpSpPr>
          <a:xfrm>
            <a:off x="4860033" y="5733256"/>
            <a:ext cx="3672408" cy="771316"/>
            <a:chOff x="0" y="880517"/>
            <a:chExt cx="4018113" cy="77131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28" name="Группа 27"/>
            <p:cNvGrpSpPr/>
            <p:nvPr/>
          </p:nvGrpSpPr>
          <p:grpSpPr>
            <a:xfrm>
              <a:off x="0" y="880517"/>
              <a:ext cx="4018113" cy="771316"/>
              <a:chOff x="0" y="880517"/>
              <a:chExt cx="4018113" cy="771316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0" y="880517"/>
                <a:ext cx="4018113" cy="771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31" name="Скругленный прямоугольник 4"/>
              <p:cNvSpPr/>
              <p:nvPr/>
            </p:nvSpPr>
            <p:spPr>
              <a:xfrm>
                <a:off x="37653" y="918170"/>
                <a:ext cx="3942807" cy="6960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Манекен - тренажер для выполнения очистительной клизмы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2" name="Diagram group"/>
          <p:cNvGrpSpPr/>
          <p:nvPr/>
        </p:nvGrpSpPr>
        <p:grpSpPr>
          <a:xfrm>
            <a:off x="539552" y="4797152"/>
            <a:ext cx="4018113" cy="771316"/>
            <a:chOff x="0" y="880517"/>
            <a:chExt cx="4018113" cy="77131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3" name="Группа 32"/>
            <p:cNvGrpSpPr/>
            <p:nvPr/>
          </p:nvGrpSpPr>
          <p:grpSpPr>
            <a:xfrm>
              <a:off x="0" y="880517"/>
              <a:ext cx="4018113" cy="771316"/>
              <a:chOff x="0" y="880517"/>
              <a:chExt cx="4018113" cy="771316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0" y="880517"/>
                <a:ext cx="4018113" cy="771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36" name="Скругленный прямоугольник 4"/>
              <p:cNvSpPr/>
              <p:nvPr/>
            </p:nvSpPr>
            <p:spPr>
              <a:xfrm>
                <a:off x="37653" y="918170"/>
                <a:ext cx="3942807" cy="69601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sz="1400" b="1" kern="12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7" name="Прямоугольник 36"/>
          <p:cNvSpPr/>
          <p:nvPr/>
        </p:nvSpPr>
        <p:spPr>
          <a:xfrm>
            <a:off x="611560" y="4797152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Учебный тренажер для промывания желудка и кормления через </a:t>
            </a:r>
            <a:r>
              <a:rPr lang="ru-RU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назогастральный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зонд 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Diagram group"/>
          <p:cNvGrpSpPr/>
          <p:nvPr/>
        </p:nvGrpSpPr>
        <p:grpSpPr>
          <a:xfrm>
            <a:off x="539552" y="4005064"/>
            <a:ext cx="4018113" cy="613347"/>
            <a:chOff x="0" y="263376"/>
            <a:chExt cx="4018113" cy="613347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9" name="Группа 38"/>
            <p:cNvGrpSpPr/>
            <p:nvPr/>
          </p:nvGrpSpPr>
          <p:grpSpPr>
            <a:xfrm>
              <a:off x="0" y="263376"/>
              <a:ext cx="4018113" cy="613347"/>
              <a:chOff x="0" y="263376"/>
              <a:chExt cx="4018113" cy="613347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0" y="263376"/>
                <a:ext cx="4018113" cy="6133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41" name="Скругленный прямоугольник 4"/>
              <p:cNvSpPr/>
              <p:nvPr/>
            </p:nvSpPr>
            <p:spPr>
              <a:xfrm>
                <a:off x="29941" y="293317"/>
                <a:ext cx="3958231" cy="55346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Манекен-симулятор  для отработки навыков расширенного сестринского  ухода </a:t>
                </a: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2" name="Diagram group"/>
          <p:cNvGrpSpPr/>
          <p:nvPr/>
        </p:nvGrpSpPr>
        <p:grpSpPr>
          <a:xfrm>
            <a:off x="611560" y="5733256"/>
            <a:ext cx="4018113" cy="792088"/>
            <a:chOff x="0" y="12156"/>
            <a:chExt cx="4018113" cy="139246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43" name="Группа 42"/>
            <p:cNvGrpSpPr/>
            <p:nvPr/>
          </p:nvGrpSpPr>
          <p:grpSpPr>
            <a:xfrm>
              <a:off x="0" y="12156"/>
              <a:ext cx="4018113" cy="1392468"/>
              <a:chOff x="0" y="12156"/>
              <a:chExt cx="4018113" cy="1392468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0" y="12156"/>
                <a:ext cx="4018113" cy="139246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rgbClr r="0" g="0" b="0"/>
              </a:effectRef>
              <a:fontRef idx="minor">
                <a:schemeClr val="dk1"/>
              </a:fontRef>
            </p:style>
          </p:sp>
          <p:sp>
            <p:nvSpPr>
              <p:cNvPr id="45" name="Скругленный прямоугольник 4"/>
              <p:cNvSpPr/>
              <p:nvPr/>
            </p:nvSpPr>
            <p:spPr>
              <a:xfrm>
                <a:off x="67975" y="80131"/>
                <a:ext cx="3882163" cy="1256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400" b="1" kern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Электронный манекен - тренажер для катетеризации  мочевого пузыря</a:t>
                </a:r>
                <a:endParaRPr lang="ru-RU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331640" y="980728"/>
            <a:ext cx="2520280" cy="2831542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600" dirty="0" smtClean="0">
                <a:solidFill>
                  <a:srgbClr val="000000"/>
                </a:solidFill>
              </a:rPr>
              <a:t>Блок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палаты паллиативного отделения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-Блок палаты хосписа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-Блок кабинета паллиативной помощи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-Процедурный кабинет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</a:rPr>
              <a:t>-Блок домашнего ухода 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43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71472" y="4357694"/>
            <a:ext cx="7858180" cy="338554"/>
          </a:xfrm>
          <a:prstGeom prst="rect">
            <a:avLst/>
          </a:prstGeom>
          <a:solidFill>
            <a:srgbClr val="008000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ПОСТОЯННО-ДЕЙСТВУЮЩИЕ СЕМИНАРЫ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81280" y="4898718"/>
            <a:ext cx="5777449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УХОД ЗА СТОМИРОВАННЫМ ПАЦИЕНТОМ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71472" y="5222582"/>
            <a:ext cx="5786478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ПРОФИЛАКТИКА ВОЗНИКНОВЕНИЯ ПРОЛЕЖНЕЙ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71472" y="5541537"/>
            <a:ext cx="578647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ПРАКТИЧЕСКИЕ РЕКОМЕНДАЦИИ ПРИ ЭКСТРАВАЗИИ  ПРОТИВООПУХОЛЕВЫХ ПРЕПАРАТОВ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29124" y="1071546"/>
            <a:ext cx="4000528" cy="307777"/>
          </a:xfrm>
          <a:prstGeom prst="rect">
            <a:avLst/>
          </a:prstGeom>
          <a:solidFill>
            <a:srgbClr val="008000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НА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РАБОЧЕМ МЕСТЕ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459604" y="1564693"/>
            <a:ext cx="3929090" cy="19543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физических, социальных, психологических возможностей 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способностей специалистов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СИСТЕМЫ МОТИВАЦИИ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и поощрения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Конкретизация потребностей в обучении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трудовой эффективности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Профилактика профессиональных деформаций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МЕЖДИСЦИПЛИНАРНЫЙ </a:t>
            </a:r>
            <a:r>
              <a:rPr lang="ru-RU" sz="1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ПОДХОД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 организации семинаров и тренингов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НАЛИЧИЕ ТЬЮТОРОВ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(врачи,  медсестры)</a:t>
            </a:r>
          </a:p>
          <a:p>
            <a:pPr marL="171450" indent="-171450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ТВОРЧЕСКАЯ РЕАЛИЗАЦИЯ 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916832" y="8274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15" name="Picture 43" descr="http://somkural.ru/data/doc/DSC_6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388" y="4857760"/>
            <a:ext cx="1766455" cy="11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Круглый стол «Перспективы использования доказательной медицины в сестринской деятельности: от доказательств к практике»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2330" y="5786454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3248099951"/>
              </p:ext>
            </p:extLst>
          </p:nvPr>
        </p:nvGraphicFramePr>
        <p:xfrm>
          <a:off x="-595306" y="571480"/>
          <a:ext cx="6096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75866" y="6000520"/>
            <a:ext cx="5782084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ОБУЧЕНИЕ РОДСТВЕННИКОВ СОВРЕМЕННЫМ ПРИНЦИПАМ УХОДА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54637" y="6293730"/>
            <a:ext cx="5782084" cy="2462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УРОВНЯ БОЛИ В СЕСТРИНСКОЙ ПРАКТИКЕ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0211" y="142564"/>
            <a:ext cx="8001056" cy="524200"/>
          </a:xfrm>
          <a:prstGeom prst="roundRect">
            <a:avLst/>
          </a:prstGeom>
          <a:solidFill>
            <a:srgbClr val="C00000"/>
          </a:solidFill>
          <a:ln>
            <a:solidFill>
              <a:srgbClr val="5C2C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СИСТЕМА НЕПРЕРЫВНОГО ПРОФЕССИОНАЛЬНОГО РАЗВИТИЯ СПЕЦИАЛИСТОВ – ПУТЬ К ПРЕДУПРЕЖДЕНИЮ ПРОФЕССИОНАЛЬНОГО ВЫГОРАНИЯ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283725"/>
              </p:ext>
            </p:extLst>
          </p:nvPr>
        </p:nvGraphicFramePr>
        <p:xfrm>
          <a:off x="0" y="1068063"/>
          <a:ext cx="5580112" cy="4161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472" y="5429264"/>
            <a:ext cx="3286148" cy="323165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РЕЗУЛЬТАТЫ  ИССЛЕДОВАНИЯ 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715016"/>
            <a:ext cx="4572000" cy="738664"/>
          </a:xfrm>
          <a:prstGeom prst="rect">
            <a:avLst/>
          </a:prstGeom>
          <a:solidFill>
            <a:srgbClr val="008000"/>
          </a:solidFill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ВРЕМЕНИ, КОТОРОЕ ТРАТИТСЯ НА ПРОВЕДЕНИЕ МЕДИЦИНСКИХ МАНИПУЛЯЦИЙ И ПАЛЛИАТИВНОГО УХОДА– НЕДОСТАТОЧНО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g-fotki.yandex.ru/get/31382/200418627.15f/0_16efc3_6a837cf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862946" cy="79311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43638"/>
            <a:ext cx="8286808" cy="584775"/>
          </a:xfrm>
          <a:prstGeom prst="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ХРОНОМЕТРАЖ  ПРОФЕССИОНАЛЬНОЙ  ДЕЯТЕЛЬНОСТИ МЕДИЦИНСКИХ СЕСТЕР, УЧАСТВУЮЩИХ В ОКАЗАНИИ ПАЛЛИАТИВНОЙ ПОМОЩИ  </a:t>
            </a:r>
            <a:endParaRPr lang="ru-RU" altLang="ru-RU" sz="16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6072206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Аналитический отчет в рамках Программы комитета общественных связей г. Москвы «РАЗРАБОТКА И АПРОБАЦИЯ МОДЕЛИ ОКАЗАНИЯ ПАЛЛИАТИВНОЙ ПОМОЩИ ДЕТЯМ В ДОМАХ-ИНТЕРНАТАХ» 2016</a:t>
            </a:r>
            <a:endParaRPr lang="ru-RU" sz="9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54961255"/>
              </p:ext>
            </p:extLst>
          </p:nvPr>
        </p:nvGraphicFramePr>
        <p:xfrm>
          <a:off x="5500694" y="1142984"/>
          <a:ext cx="342902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16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601621" y="31749"/>
            <a:ext cx="830384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РЕАЛИЗАЦИЯ ПАЦИЕНТООРИЕНТИРОВАННОГО ПОДХОДА В ОБУЧЕНИИ СПЕЦИАЛИСТОВ,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УЧАСТВУЮЩИХ В ОКАЗАНИИ ПАЛЛИАТИВНОЙ ПОМОЩИ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9796" y="4170766"/>
            <a:ext cx="2527468" cy="553998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Подготовка</a:t>
            </a:r>
            <a:r>
              <a:rPr lang="ru-RU" sz="1000" b="1" dirty="0">
                <a:solidFill>
                  <a:srgbClr val="C00000"/>
                </a:solidFill>
              </a:rPr>
              <a:t> </a:t>
            </a:r>
            <a:r>
              <a:rPr lang="ru-RU" sz="1000" b="1" dirty="0">
                <a:solidFill>
                  <a:schemeClr val="bg1"/>
                </a:solidFill>
              </a:rPr>
              <a:t>социальных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работников </a:t>
            </a:r>
            <a:r>
              <a:rPr lang="ru-RU" sz="1000" b="1" dirty="0">
                <a:solidFill>
                  <a:schemeClr val="bg1"/>
                </a:solidFill>
              </a:rPr>
              <a:t>для </a:t>
            </a:r>
            <a:endParaRPr lang="ru-RU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работы </a:t>
            </a:r>
            <a:r>
              <a:rPr lang="ru-RU" sz="1000" b="1" dirty="0">
                <a:solidFill>
                  <a:schemeClr val="bg1"/>
                </a:solidFill>
              </a:rPr>
              <a:t>в </a:t>
            </a:r>
            <a:r>
              <a:rPr lang="ru-RU" sz="1000" b="1" dirty="0" smtClean="0">
                <a:solidFill>
                  <a:schemeClr val="bg1"/>
                </a:solidFill>
              </a:rPr>
              <a:t>паллиативной службе 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145" y="3528328"/>
            <a:ext cx="2553837" cy="40011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Профессиональное обучение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«Санитарка</a:t>
            </a:r>
            <a:r>
              <a:rPr lang="ru-RU" sz="1000" b="1" dirty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613" y="2791473"/>
            <a:ext cx="2525171" cy="5078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Профессиональное обучение «Младшая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медицинская сестра по уходу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за больными»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504" y="5061069"/>
            <a:ext cx="2539388" cy="24622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chemeClr val="bg1"/>
                </a:solidFill>
              </a:rPr>
              <a:t>Подготовка</a:t>
            </a:r>
            <a:r>
              <a:rPr lang="ru-RU" sz="1000" b="1" dirty="0">
                <a:solidFill>
                  <a:srgbClr val="C00000"/>
                </a:solidFill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</a:rPr>
              <a:t>волонтеров</a:t>
            </a:r>
            <a:endParaRPr lang="ru-RU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4390787"/>
              </p:ext>
            </p:extLst>
          </p:nvPr>
        </p:nvGraphicFramePr>
        <p:xfrm>
          <a:off x="2558649" y="1705472"/>
          <a:ext cx="4654104" cy="309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" name="Выноска со стрелкой вправо 40"/>
          <p:cNvSpPr/>
          <p:nvPr/>
        </p:nvSpPr>
        <p:spPr>
          <a:xfrm rot="5400000">
            <a:off x="7595768" y="402741"/>
            <a:ext cx="707228" cy="1983023"/>
          </a:xfrm>
          <a:prstGeom prst="rightArrowCallout">
            <a:avLst/>
          </a:prstGeom>
          <a:solidFill>
            <a:srgbClr val="C00000"/>
          </a:solidFill>
          <a:ln w="25400" cap="flat">
            <a:solidFill>
              <a:srgbClr val="BBE0E3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chemeClr val="bg1"/>
                </a:solidFill>
              </a:rPr>
              <a:t>Организационные формы паллиативной помощи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8723" y="810752"/>
            <a:ext cx="2538219" cy="78483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Дополнительная профессиональная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образовательная программа повышения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квалификации «Вопросы паллиативной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помощи в деятельности специалиста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сестринского дела»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808" y="1934161"/>
            <a:ext cx="2538219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Дополнительная профессиональная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образовательная программа повышения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квалификации «Сестринская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паллиативная помощь детям»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86966" y="1813593"/>
            <a:ext cx="1971674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Участковая служба (взрослая и детская)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05032" y="2606807"/>
            <a:ext cx="1961329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Отделения паллиативной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медицинской помощи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05032" y="3144211"/>
            <a:ext cx="1958489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Отделения (дома/больницы)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сестринского ухода 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97579" y="3716031"/>
            <a:ext cx="1958489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Выездная служба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паллиативной помощи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1600" y="4209844"/>
            <a:ext cx="1951921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Дома ребенка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специализированные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1661" y="4806523"/>
            <a:ext cx="1951921" cy="2308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Дома – интернаты 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00862" y="5275477"/>
            <a:ext cx="1951921" cy="369332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Волонтерская </a:t>
            </a:r>
            <a:r>
              <a:rPr lang="ru-RU" sz="900" b="1" dirty="0" err="1" smtClean="0">
                <a:solidFill>
                  <a:schemeClr val="bg1"/>
                </a:solidFill>
              </a:rPr>
              <a:t>хосписная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1"/>
                </a:solidFill>
              </a:rPr>
              <a:t>служба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http://www.gillandlane.com.au/wp-content/uploads/2015/10/lady-with-glasses-looking-at-boo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2034395" cy="1357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www.rodnyeludi.org/images/rodnyelud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928670"/>
            <a:ext cx="2623745" cy="145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static6.smi2.net/img/367x283/2919797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4500570"/>
            <a:ext cx="2424105" cy="186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energia-zhizni.ru/wp-content/uploads/2016/11/3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643446"/>
            <a:ext cx="2285564" cy="152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61732" y="2593278"/>
            <a:ext cx="2428892" cy="24288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1126224"/>
            <a:ext cx="3643338" cy="24622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ctr" defTabSz="311150">
              <a:spcAft>
                <a:spcPct val="150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ВОЛОНТЕРЫ  -  МЕДИКИ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59686" y="1428736"/>
            <a:ext cx="2071702" cy="718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Трудовые десанты 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Прогулки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Акции заботы и внимания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Помощь в уходе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643182"/>
            <a:ext cx="2071702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ctr" defTabSz="311150">
              <a:spcAft>
                <a:spcPct val="150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ТВОРЧЕСКИЕ КОЛЛЕКТИВЫ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143248"/>
            <a:ext cx="1857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Тематические праздники</a:t>
            </a:r>
          </a:p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Концерты</a:t>
            </a:r>
          </a:p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Дни рождения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2657249"/>
            <a:ext cx="2786082" cy="42319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ctr" defTabSz="311150">
              <a:spcAft>
                <a:spcPct val="150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СЕСТРЫ МИЛОСЕРДИЯ </a:t>
            </a:r>
            <a:endParaRPr lang="ru-RU" sz="1000" b="1" dirty="0">
              <a:solidFill>
                <a:schemeClr val="bg1"/>
              </a:solidFill>
            </a:endParaRPr>
          </a:p>
          <a:p>
            <a:pPr marL="0" lvl="1" algn="ctr" defTabSz="311150">
              <a:spcAft>
                <a:spcPct val="15000"/>
              </a:spcAft>
            </a:pPr>
            <a:endParaRPr lang="ru-RU" sz="1000" b="1" dirty="0" smtClean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00826" y="3143248"/>
            <a:ext cx="242886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Уход за тяжелобольными</a:t>
            </a:r>
          </a:p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Выполнение простых медицинских услуг по уходу</a:t>
            </a:r>
          </a:p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Работа с окружением по обучению навыкам ухода</a:t>
            </a:r>
          </a:p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Духовная поддержка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43174" y="5429264"/>
            <a:ext cx="3786214" cy="40011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lvl="1" algn="ctr" defTabSz="311150">
              <a:spcAft>
                <a:spcPct val="150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ПСИХОЛОГО-МЕДИЦИНСКИЙ  ВОЛОНТЕРСКИЙ ОТРЯД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5929330"/>
            <a:ext cx="19288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Тренинги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Беседы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Консультации</a:t>
            </a:r>
          </a:p>
          <a:p>
            <a:pPr marL="5715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Сеансы релаксации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42852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КОМАНДНОЕ ПАЦИЕНТ-ЦЕНТРИРОВАННОЕ МЕДИКО-СОЦИАЛЬНОЕ СОПРОВОЖДЕНИЕ ПРИ ОКАЗАНИИ ПАЛЛИАТИВНОЙ ПОМОЩИ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42913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/>
              <a:t>Пациент, нуждающийся в паллиативной помощи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2357430"/>
            <a:ext cx="1857388" cy="2031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800" b="1" dirty="0" smtClean="0"/>
              <a:t>Медицинские работники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86446" y="4143380"/>
            <a:ext cx="1285884" cy="2051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indent="0" algn="l" defTabSz="311150">
              <a:lnSpc>
                <a:spcPct val="90000"/>
              </a:lnSpc>
              <a:spcAft>
                <a:spcPct val="15000"/>
              </a:spcAft>
            </a:pPr>
            <a:r>
              <a:rPr lang="ru-RU" sz="800" b="1" dirty="0" smtClean="0"/>
              <a:t>Священнослужители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868" y="5072074"/>
            <a:ext cx="1857388" cy="2031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indent="0" algn="ctr" defTabSz="311150">
              <a:lnSpc>
                <a:spcPct val="90000"/>
              </a:lnSpc>
              <a:spcAft>
                <a:spcPct val="15000"/>
              </a:spcAft>
            </a:pPr>
            <a:r>
              <a:rPr lang="ru-RU" sz="800" b="1" dirty="0" smtClean="0"/>
              <a:t>Социальные работники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14546" y="3500438"/>
            <a:ext cx="928694" cy="20518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800" b="1" dirty="0" smtClean="0"/>
              <a:t>Психологи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4000504"/>
            <a:ext cx="928694" cy="2031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800" b="1" dirty="0" smtClean="0"/>
              <a:t>Родственники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786446" y="4429132"/>
            <a:ext cx="1285884" cy="5078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lvl="1" indent="0" defTabSz="311150">
              <a:lnSpc>
                <a:spcPct val="90000"/>
              </a:lnSpc>
              <a:spcAft>
                <a:spcPct val="15000"/>
              </a:spcAft>
            </a:pPr>
            <a:r>
              <a:rPr lang="ru-RU" sz="1000" b="1" dirty="0" smtClean="0">
                <a:solidFill>
                  <a:schemeClr val="bg1"/>
                </a:solidFill>
              </a:rPr>
              <a:t>Общественные волонтерские объединения</a:t>
            </a:r>
          </a:p>
        </p:txBody>
      </p:sp>
      <p:pic>
        <p:nvPicPr>
          <p:cNvPr id="5122" name="Picture 2" descr="http://st1.stranamam.ru/data/cache/2013oct/14/30/9757666_22102-700x500.jpg"/>
          <p:cNvPicPr>
            <a:picLocks noChangeAspect="1" noChangeArrowheads="1"/>
          </p:cNvPicPr>
          <p:nvPr/>
        </p:nvPicPr>
        <p:blipFill>
          <a:blip r:embed="rId7"/>
          <a:srcRect b="6735"/>
          <a:stretch>
            <a:fillRect/>
          </a:stretch>
        </p:blipFill>
        <p:spPr bwMode="auto">
          <a:xfrm>
            <a:off x="3428992" y="2786058"/>
            <a:ext cx="213915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643050"/>
            <a:ext cx="2073003" cy="24622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000" b="1" dirty="0" smtClean="0"/>
              <a:t>социальная недостаточность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2000240"/>
            <a:ext cx="3929089" cy="40011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/>
              <a:t>профессиональная </a:t>
            </a:r>
            <a:r>
              <a:rPr lang="ru-RU" sz="1000" b="1" dirty="0" err="1" smtClean="0"/>
              <a:t>невостребованность</a:t>
            </a:r>
            <a:r>
              <a:rPr lang="ru-RU" sz="1000" b="1" dirty="0" smtClean="0"/>
              <a:t>, материальные трудности</a:t>
            </a:r>
            <a:endParaRPr lang="ru-RU" sz="1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15903" y="1643050"/>
            <a:ext cx="1013419" cy="24622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000" b="1" dirty="0" smtClean="0"/>
              <a:t>одиночество</a:t>
            </a:r>
            <a:endParaRPr lang="ru-RU" sz="1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7636" y="1643050"/>
            <a:ext cx="1350050" cy="24622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1000" b="1" dirty="0" smtClean="0"/>
              <a:t>дефицит общения</a:t>
            </a:r>
            <a:endParaRPr lang="ru-RU" sz="1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1" y="2565648"/>
            <a:ext cx="3929062" cy="40011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/>
              <a:t>отсутствие условий для реализации творческого потенциала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1643050"/>
            <a:ext cx="2143140" cy="24622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/>
              <a:t>правовая  </a:t>
            </a:r>
            <a:r>
              <a:rPr lang="ru-RU" sz="1000" b="1" dirty="0" err="1" smtClean="0"/>
              <a:t>дезадаптация</a:t>
            </a:r>
            <a:endParaRPr lang="ru-RU" sz="10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994948" y="2000240"/>
            <a:ext cx="3714776" cy="246221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/>
              <a:t>снижение культурной активности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4948" y="2375718"/>
            <a:ext cx="3714776" cy="55399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/>
              <a:t>культуры и коммуникативной, личностной и общественной, эстетической и нравственной, экологической, физической, сексуальной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СОЦИОКУЛЬТУРНАЯ РЕАБИЛИТАЦИЯ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 ОКАЗАНИИ ПАЛЛИАТИВНОЙ  ПОМОЩИ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78579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C00000"/>
                </a:solidFill>
              </a:rPr>
              <a:t>это система организационных приемов и методов воздействия средствами </a:t>
            </a:r>
            <a:r>
              <a:rPr lang="ru-RU" sz="1200" dirty="0" err="1" smtClean="0">
                <a:solidFill>
                  <a:srgbClr val="C00000"/>
                </a:solidFill>
              </a:rPr>
              <a:t>культурно-досуговой</a:t>
            </a:r>
            <a:r>
              <a:rPr lang="ru-RU" sz="1200" dirty="0" smtClean="0">
                <a:solidFill>
                  <a:srgbClr val="C00000"/>
                </a:solidFill>
              </a:rPr>
              <a:t> деятельности и/или предоставления услуг, применяемых с целью оказания им помощи в компенсации нарушенных или утраченных способностей к деятельности в соответствии с их духовными интересами, потребностями и потенциальными возможностями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43306" y="3143248"/>
            <a:ext cx="2286016" cy="292895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Виды </a:t>
            </a:r>
            <a:r>
              <a:rPr lang="ru-RU" sz="10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реабилитации</a:t>
            </a:r>
            <a:endPara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endParaRPr lang="ru-RU" sz="1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библиотерапия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трудотерапия, </a:t>
            </a:r>
          </a:p>
          <a:p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арттерапия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музыкотерапия,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гарденотерапия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забота о животных,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музеетерапия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эстетотерапия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хобби-терапия,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глинотерапия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цветотерапия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клубы общения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 bwMode="auto">
          <a:xfrm>
            <a:off x="285720" y="3143248"/>
            <a:ext cx="2928958" cy="64294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ОСОБЕННОСТИ СОСТОЯНИЯ </a:t>
            </a:r>
            <a:r>
              <a:rPr lang="ru-RU" altLang="ru-RU" sz="12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ПАЦИЕНТА</a:t>
            </a:r>
            <a:endParaRPr kumimoji="0" lang="ru-RU" alt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4000504"/>
            <a:ext cx="2928958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потеря социального статуса, связей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85720" y="4429132"/>
            <a:ext cx="292895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одиночество (утрата значимых людей того же возраста из-за смерти, болезни)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5143512"/>
            <a:ext cx="292892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ухудшение здоровья, утрата физических возможностей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5720" y="5715016"/>
            <a:ext cx="2928958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чувствительность нервной системы</a:t>
            </a:r>
            <a:endParaRPr lang="ru-RU" sz="1200" dirty="0"/>
          </a:p>
        </p:txBody>
      </p:sp>
      <p:sp>
        <p:nvSpPr>
          <p:cNvPr id="34" name="Текст 2"/>
          <p:cNvSpPr txBox="1">
            <a:spLocks/>
          </p:cNvSpPr>
          <p:nvPr/>
        </p:nvSpPr>
        <p:spPr bwMode="auto">
          <a:xfrm>
            <a:off x="6357950" y="3120528"/>
            <a:ext cx="2357454" cy="642942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ПЕРЕЖИВАНИЕ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3929066"/>
            <a:ext cx="235745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обидчивость, раздражительность, ранимость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4723637"/>
            <a:ext cx="2357454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одиночество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357950" y="5214950"/>
            <a:ext cx="235743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altLang="ru-RU" sz="1200" dirty="0" smtClean="0"/>
              <a:t>чувство собственной неполноценности, бесполезности, страх болезни, смерти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978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71472" y="601360"/>
            <a:ext cx="4720608" cy="1077218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Медицина: образование и инновации</a:t>
            </a:r>
            <a:r>
              <a:rPr lang="ru-RU" sz="14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</a:t>
            </a: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ИННОВАЦИОННОГО РАЗВИТИЯ УЧРЕЖДЕНИЙ</a:t>
            </a:r>
            <a:b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СРЕДНЕГО ПРОФЕССИОНАЛЬНОГО ОБРАЗОВАНИЯ МЕДИЦИНСКОГО </a:t>
            </a: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ФАРМАЦЕВТИЧЕСКОГО </a:t>
            </a:r>
            <a:endParaRPr lang="ru-RU" sz="900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ПРОФИЛЯ </a:t>
            </a:r>
            <a:r>
              <a:rPr lang="ru-RU" sz="9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УРАЛЬСКОГО ФЕДЕРАЛЬНОГО </a:t>
            </a:r>
            <a:r>
              <a:rPr lang="ru-RU" sz="900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ОКРУГА</a:t>
            </a: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WWW.MED-OBR.INFO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054" y="121905"/>
            <a:ext cx="7858180" cy="36933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ИНФОРМАЦИОННО-МЕТОДИЧЕСКОЙ ПОДДЕРЖКИ</a:t>
            </a:r>
          </a:p>
        </p:txBody>
      </p:sp>
      <p:pic>
        <p:nvPicPr>
          <p:cNvPr id="37" name="Рисунок 36" descr="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contrast="20000"/>
          </a:blip>
          <a:stretch>
            <a:fillRect/>
          </a:stretch>
        </p:blipFill>
        <p:spPr>
          <a:xfrm>
            <a:off x="2843960" y="1721736"/>
            <a:ext cx="2448120" cy="1408194"/>
          </a:xfrm>
          <a:prstGeom prst="rect">
            <a:avLst/>
          </a:prstGeom>
        </p:spPr>
      </p:pic>
      <p:pic>
        <p:nvPicPr>
          <p:cNvPr id="15" name="Рисунок 14" descr="Безымянный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69077"/>
            <a:ext cx="3168352" cy="202299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505199" y="571480"/>
            <a:ext cx="2857383" cy="1169551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 ГБПОУ «СВЕРДЛОВСКИЙ ОБЛАСТНОЙ МЕДИЦИНСКИЙ КОЛЛЕДЖ»</a:t>
            </a:r>
            <a:endParaRPr lang="ru-RU" sz="1400" cap="all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WWW.SOMKURAL.RU</a:t>
            </a:r>
            <a:endParaRPr lang="ru-RU" sz="14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1117" y="6093296"/>
            <a:ext cx="3342326" cy="62068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МЕТОДОЛОГИЧЕСКАЯ КУЛЬТУРА РАБОТЫ С ИНФОРМАЦИОННО-ОБРАЗОВАТЕЛЬНЫМ КОНТЕНТОМ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7960" y="1806491"/>
            <a:ext cx="2286000" cy="1323439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</a:rPr>
              <a:t>Информационные материалы для изучения в рамках дистанционного курса обучающего модуля 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"ВОПРОСЫ ПАЛЛИАТИВНОЙ ПОМОЩИ В ДЕЯТЕЛЬНОСТИ СПЕЦИАЛИСТА СЕСТРИНСКОГО ДЕЛА"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933056"/>
            <a:ext cx="4807689" cy="224676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hlinkClick r:id="rId4"/>
              </a:rPr>
              <a:t>Нормативные основы оказания паллиативной помощи взрослому населению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hlinkClick r:id="rId5"/>
              </a:rPr>
              <a:t>Духовные основы милосердия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hlinkClick r:id="rId6"/>
              </a:rPr>
              <a:t>Психологическая поддержка паллиативных пациентов и их родственников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hlinkClick r:id="rId7"/>
              </a:rPr>
              <a:t>Теория комфорта в контексте паллиативной помощи</a:t>
            </a:r>
            <a:endParaRPr lang="ru-RU" sz="1400" dirty="0">
              <a:solidFill>
                <a:schemeClr val="tx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hlinkClick r:id="rId8"/>
              </a:rPr>
              <a:t>Междисциплинарный подход в оказании паллиативной </a:t>
            </a:r>
            <a:r>
              <a:rPr lang="ru-RU" sz="1400" b="1" dirty="0" smtClean="0">
                <a:solidFill>
                  <a:schemeClr val="tx1"/>
                </a:solidFill>
                <a:hlinkClick r:id="rId8"/>
              </a:rPr>
              <a:t>помощи. </a:t>
            </a:r>
            <a:r>
              <a:rPr lang="ru-RU" sz="1400" b="1" dirty="0">
                <a:solidFill>
                  <a:schemeClr val="tx1"/>
                </a:solidFill>
                <a:hlinkClick r:id="rId8"/>
              </a:rPr>
              <a:t>Деятельность </a:t>
            </a:r>
            <a:r>
              <a:rPr lang="ru-RU" sz="1400" b="1" dirty="0" err="1">
                <a:solidFill>
                  <a:schemeClr val="tx1"/>
                </a:solidFill>
                <a:hlinkClick r:id="rId8"/>
              </a:rPr>
              <a:t>мультидисциплинарных</a:t>
            </a:r>
            <a:r>
              <a:rPr lang="ru-RU" sz="1400" b="1" dirty="0">
                <a:solidFill>
                  <a:schemeClr val="tx1"/>
                </a:solidFill>
                <a:hlinkClick r:id="rId8"/>
              </a:rPr>
              <a:t> бригад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95370364"/>
              </p:ext>
            </p:extLst>
          </p:nvPr>
        </p:nvGraphicFramePr>
        <p:xfrm>
          <a:off x="4920208" y="3934177"/>
          <a:ext cx="4344144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0566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7"/>
          <a:stretch>
            <a:fillRect/>
          </a:stretch>
        </p:blipFill>
        <p:spPr>
          <a:xfrm>
            <a:off x="7627236" y="0"/>
            <a:ext cx="1516764" cy="7200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980728"/>
            <a:ext cx="4474944" cy="468052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 anchor="ctr">
            <a:noAutofit/>
          </a:bodyPr>
          <a:lstStyle/>
          <a:p>
            <a:pPr>
              <a:lnSpc>
                <a:spcPct val="120000"/>
              </a:lnSpc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9512" y="0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1600" b="1" dirty="0" smtClean="0">
                <a:solidFill>
                  <a:srgbClr val="C00000"/>
                </a:solidFill>
                <a:cs typeface="Arial" charset="0"/>
              </a:rPr>
              <a:t>АССОЦИАЦИЯ ОРГАНИЗАЦИЙ, ОСУЩЕСТВЛЯЮЩИХ СОДЕЙСТВИЕ ДЕЯТЕЛЬНОСТИ СПЕЦИАЛИСТОВ С ВЫСШИМ СЕСТРИНСКИМ, СРЕДНИМ МЕДИЦИНСКИМ И ФАРМАЦЕВТИЧЕСКИМ ОБРАЗОВАНИЕМ</a:t>
            </a:r>
            <a:endParaRPr lang="ru-RU" altLang="ru-RU" sz="1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5661248"/>
            <a:ext cx="5215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8000"/>
                </a:solidFill>
              </a:rPr>
              <a:t>Некоммерческое партнерство «Ассоциация специалистов с высшим сестринским образованием» </a:t>
            </a:r>
          </a:p>
          <a:p>
            <a:pPr algn="ctr"/>
            <a:r>
              <a:rPr lang="ru-RU" sz="1200" b="1" dirty="0" smtClean="0"/>
              <a:t>15 июня 2015 года</a:t>
            </a:r>
            <a:r>
              <a:rPr lang="ru-RU" sz="1200" dirty="0" smtClean="0"/>
              <a:t> заключили соглашение о сотрудничестве с общероссийской общественной организацией «Российская Ассоциация паллиативной медицины»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1268760"/>
            <a:ext cx="2805585" cy="830997"/>
          </a:xfrm>
          <a:prstGeom prst="rect">
            <a:avLst/>
          </a:prstGeom>
          <a:solidFill>
            <a:srgbClr val="A427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137 731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специалистов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4509121"/>
            <a:ext cx="29878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корпоративный сайт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997D4"/>
                </a:solidFill>
                <a:latin typeface="Arial" pitchFamily="34" charset="0"/>
                <a:cs typeface="Arial" pitchFamily="34" charset="0"/>
              </a:rPr>
              <a:t>СМПО.РФ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электронный почтовый ящик </a:t>
            </a:r>
          </a:p>
          <a:p>
            <a:pPr algn="ctr"/>
            <a:r>
              <a:rPr lang="en-US" b="1" dirty="0" smtClean="0">
                <a:solidFill>
                  <a:srgbClr val="3997D4"/>
                </a:solidFill>
                <a:latin typeface="Arial" pitchFamily="34" charset="0"/>
                <a:cs typeface="Arial" pitchFamily="34" charset="0"/>
              </a:rPr>
              <a:t>info</a:t>
            </a:r>
            <a:r>
              <a:rPr lang="ru-RU" b="1" dirty="0" smtClean="0">
                <a:solidFill>
                  <a:srgbClr val="3997D4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ru-RU" b="1" dirty="0" err="1" smtClean="0">
                <a:solidFill>
                  <a:srgbClr val="3997D4"/>
                </a:solidFill>
                <a:latin typeface="Arial" pitchFamily="34" charset="0"/>
                <a:cs typeface="Arial" pitchFamily="34" charset="0"/>
              </a:rPr>
              <a:t>смпо.рф</a:t>
            </a:r>
            <a:endParaRPr lang="ru-RU" sz="3000" b="1" dirty="0">
              <a:solidFill>
                <a:srgbClr val="3997D4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1052736"/>
            <a:ext cx="4248472" cy="861774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ормирование бережного отношения к отечественным традициям милосердия, их возрождение, сохранение и продолжение, способствующие повышению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этико-профессиональной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культуры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 профессиональной среде медицинских работников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1988840"/>
            <a:ext cx="4248472" cy="90364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овершенствование практической деятельности специалистов, внедрение новых организационных технологий, инновационных практик, пилотных площадок, школ передового опыта на базе профессиональных организаций и общественных объединений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2996952"/>
            <a:ext cx="4248472" cy="553998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ормирование условий для перехода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пациентоориентированной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деятельности профессионального сообщества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3645024"/>
            <a:ext cx="4248472" cy="40011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частие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 реализации проекта непрерывного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медицинского образования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9952" y="5013176"/>
            <a:ext cx="4248472" cy="55399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рганизация деятельности молодежного отделения с целью вовлечения студентов в профессиональное сообщество и формирования преемственности поколений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39952" y="4653136"/>
            <a:ext cx="4248472" cy="246221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оддержка и развитие добровольчества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39952" y="4149080"/>
            <a:ext cx="4248473" cy="400110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A42735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оддержка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инклюзивной культуры в здравоохранении и обществе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544" y="2492896"/>
            <a:ext cx="3384376" cy="830997"/>
          </a:xfrm>
          <a:prstGeom prst="rect">
            <a:avLst/>
          </a:prstGeom>
          <a:solidFill>
            <a:srgbClr val="A427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14 297  студентов-волонтеров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Молодежного отделения СОЮЗА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3645024"/>
            <a:ext cx="3240360" cy="646329"/>
          </a:xfrm>
          <a:prstGeom prst="rect">
            <a:avLst/>
          </a:prstGeom>
          <a:solidFill>
            <a:srgbClr val="C0504D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kumimoji="0" lang="ru-RU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Отделение</a:t>
            </a:r>
            <a:r>
              <a:rPr kumimoji="0" lang="ru-RU" sz="18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ветеранов-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solidFill>
                  <a:schemeClr val="bg1"/>
                </a:solidFill>
              </a:rPr>
              <a:t>   Серебряных</a:t>
            </a:r>
            <a:r>
              <a:rPr lang="ru-RU" dirty="0" smtClean="0">
                <a:solidFill>
                  <a:schemeClr val="bg1"/>
                </a:solidFill>
              </a:rPr>
              <a:t> волонтеров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571480"/>
            <a:ext cx="6443650" cy="207170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Глинка Елизавета Петровна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(1962 – 2016)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>руководитель благотворительного фонда «Справедливая помощь», врач паллиативной медицины, филантроп, известный общественный деятель, член правления фонда помощи хосписам «Вера»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643998" cy="197167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«Нельзя торопить смерть и нельзя тормозить смерть. Каждый человек живет свою жизнь. Ее время не знает никто. Мы лишь попутчики на данном этапе жизни пациента. Хоспис – не дом смерти. Это достойная жизнь до конца. Мы работаем с живыми людьми. Только они умирают раньше нас»</a:t>
            </a:r>
            <a:endParaRPr lang="ru-RU" sz="1800" b="1" dirty="0"/>
          </a:p>
        </p:txBody>
      </p:sp>
      <p:pic>
        <p:nvPicPr>
          <p:cNvPr id="33794" name="Picture 2" descr="Елизавета Глинка в 2016 г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857388" cy="27860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314324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Безотказный доктор Елизавета Глинка: «Перед смертью многие становятся добрее»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42910" y="0"/>
            <a:ext cx="8001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altLang="ru-RU" sz="2000" b="1" dirty="0" smtClean="0">
                <a:solidFill>
                  <a:srgbClr val="C00000"/>
                </a:solidFill>
                <a:cs typeface="Arial" charset="0"/>
              </a:rPr>
              <a:t>РОЛЬ МЕДИЦИНСКИХ СЕСТЕР  В ОКАЗАНИИ ПАЛЛИАТИВНОЙ ПОМОЩИ  </a:t>
            </a:r>
            <a:endParaRPr lang="ru-RU" altLang="ru-RU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857760"/>
            <a:ext cx="7858180" cy="738664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ВРАЧИ БОЛЕЕ СОСРЕДОТОЧЕНЫ НА МЕДИЦИНСКИХ АСПЕКТАХ.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МЕДИЦИНСКИЕ СЕСТРЫ БОЛЬШЕ ОРИЕНТИРОВАНЫ НА ЦЕЛОСТНЫЙ ПОДХОД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 ПОМОЩИ И ВОСПРИЯТИЕ ПАЦИЕНТА КАК ЛИЧНОСТИ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785794"/>
            <a:ext cx="3929058" cy="830997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МЕДСЕСТРА ЯВЛЯЕТСЯ ГЛАВНЫМ ПРОФЕССИОНАЛЬНЫМ СВЯЗУЮЩИМ ЗВЕНОМ МЕЖДУ ПАЛЛИАТИВНОЙ КОМАНДОЙ И ПАЦИЕНТОМ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857364"/>
            <a:ext cx="3929058" cy="46166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МЕДСЕСТРА НАБЛЮДАЕТ ЗА СОСТОЯНИЕМ ПАЦИЕНТА И СООБЩАЕТ О НЕМ ВСЕЙ КОМАНДЕ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143248"/>
            <a:ext cx="3929058" cy="646331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МЕДСЕСТРА ТЕСНО ВЗАИМОДЕЙСТВУЕТ С ОСТАЛЬНЫМИ ЧЛЕНАМИ КОМАНДЫ ДЛЯ ОБЕСПЕЧЕНИЯ КАЧЕСТВА ЖИЗНИ ПАЦИЕНТА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500306"/>
            <a:ext cx="3929058" cy="461665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МЕДСЕСТРА ПРОВОДИТ ОЦЕНКУ ПОТРЕБНОСТЕЙ ПАЦИЕНТА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929066"/>
            <a:ext cx="3929058" cy="830997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МЕДСЕСТРА КОНТАКТИРУЕТ С ЛИЦАМИ, ОСУЩЕСТВЛЯЮЩИМИ УХОД ЗА ПАЦИЕНТОМ НА ДОМУ, И ОБУЧАЕТ ИХ ПРАВИЛЬНОМУ УХОДУ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786454"/>
            <a:ext cx="2357454" cy="646331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ОБЩАЯ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ЦЕЛЬ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786454"/>
            <a:ext cx="2357454" cy="646331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ОБЩАЯ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5784150"/>
            <a:ext cx="2357454" cy="646331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ОБЩЕЕ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ВИДЕНИЕ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0" y="571480"/>
          <a:ext cx="43576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000496" y="660408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b="1" i="1" dirty="0" smtClean="0"/>
              <a:t>БРЮС КЛЕМИНСОН «ВВЕДЕНИЕ В ПАЛЛИАТИВНУЮ ПОМОЩЬ»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514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61023652"/>
              </p:ext>
            </p:extLst>
          </p:nvPr>
        </p:nvGraphicFramePr>
        <p:xfrm>
          <a:off x="214282" y="2571744"/>
          <a:ext cx="7848872" cy="193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2376" y="4149080"/>
            <a:ext cx="7992888" cy="43088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СОБЛЮДЕНИЕ ПРИНЦИПОВ ПАЛЛИАТИВНОЙ ПОМОЩИ: ГУМАННОСТЬ, ДОСТУПНОСТЬ, ОБЩЕСТВЕННАЯ ЗНАЧИМОСТЬ, БЕСПЛАТНОСТЬ, ВОСПРИЯТИЕ СМЕРТИ КАК ЕСТЕСТВЕННОГО ПРОЦЕССА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857232"/>
            <a:ext cx="377181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СОЦИАЛЬНАЯ ДЕПРИВАЦИЯ 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ПЕРЕЖИВАНИЕ ХРОНИЧЕСКОГО СТРЕССА И ФРУСТРАЦИИ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ТРЕВОЖНО-ФОБИЧЕСКИЕ СОСТОЯНИЯ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ВНУТРИСЕМЕЙНЫЕ КОНФЛИКТЫ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ВЫРАЖЕННОЕ ЧУВСТВО ВИНЫ, ОБИДЫ, АРЕССИИ, БЕССИЛИЯ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214290"/>
            <a:ext cx="2786082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ПРОБЛЕМЫ ПРИ РАБОТЕ С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СЕМЬЯМИ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3928187" cy="73866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ПРОБЛЕМЫ 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ПАЦИЕНТОВ, НУЖДАЮЩИЕСЯ В ОКАЗАНИИ ПМП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52954"/>
            <a:ext cx="1767377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ПОТЕРЯ АППЕТИТА 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ТОШНОТА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РВОТА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ЗАПОР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МЕТЕОРИЗМ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ОДЫШКА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БЕССОНИЦА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2214554"/>
            <a:ext cx="44499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Уолш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Д.,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Доннелли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С, </a:t>
            </a:r>
            <a:r>
              <a:rPr lang="ru-RU" sz="900" dirty="0" err="1" smtClean="0">
                <a:latin typeface="Arial" pitchFamily="34" charset="0"/>
                <a:cs typeface="Arial" pitchFamily="34" charset="0"/>
              </a:rPr>
              <a:t>Рубицки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Л. Помощь при раковых заболеваниях, 2002 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4978561"/>
            <a:ext cx="8280919" cy="175432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Реализация основных принципов паллиативной помощи везде, где находится пациент и члены его семьи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Обеспечение максимального физического комфорта пациенту на всех этапах траектории болезни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Удовлетворение психологических потребностей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Удовлетворение социальных потребностей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Удовлетворение духовных и экзистенциальных потребностей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Учет и отклик на потребности осуществляющих уход за пациентом членов семьи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Координация процесса оказания комплексной помощи силами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мультидисциплинарной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 бригады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Развитие навыков межличностного общения, необходимых для оказания паллиативной помощи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Проведение самоанализа и постоянное повышение профессиональной квалификации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651993"/>
            <a:ext cx="8280919" cy="307777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КОМПЕТЕНЦИИ МЕДИЦИНСКИХ РАБОТНИКОВ ПРИ ОКАЗАНИИ ПАЛЛИАТИВНОЙ ПОМОЩИ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63825" y="6656411"/>
            <a:ext cx="47880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latin typeface="Arial" pitchFamily="34" charset="0"/>
                <a:cs typeface="Arial" pitchFamily="34" charset="0"/>
              </a:rPr>
              <a:t>Белая книга: стандарты и нормы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хосписной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и паллиативной помощи в Европе 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0767" y="961440"/>
            <a:ext cx="2071702" cy="144655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СТРАХ БОЛИ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СТРАХ СМЕРТИ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ДЕПРЕССИЯ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ДЕЛИРИЙ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НАРУШЕНИЯ ПОВЕДЕНИЯ И АДАПТАЦИИ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ДЕМЕНЦИЯ</a:t>
            </a:r>
          </a:p>
        </p:txBody>
      </p:sp>
    </p:spTree>
    <p:extLst>
      <p:ext uri="{BB962C8B-B14F-4D97-AF65-F5344CB8AC3E}">
        <p14:creationId xmlns:p14="http://schemas.microsoft.com/office/powerpoint/2010/main" val="16010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314622"/>
            <a:ext cx="8352928" cy="523218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solidFill>
                  <a:schemeClr val="bg1"/>
                </a:solidFill>
              </a:rPr>
              <a:t>Н</a:t>
            </a:r>
            <a:r>
              <a:rPr lang="ru-RU" sz="1400" b="1" dirty="0" smtClean="0">
                <a:solidFill>
                  <a:schemeClr val="bg1"/>
                </a:solidFill>
              </a:rPr>
              <a:t>епрерывность оказания медицинской помощи на всем протяжении заболевания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1"/>
                </a:solidFill>
              </a:rPr>
              <a:t>– ОСНОВНОЕ ТРЕБОВАНИЕ ПРИ ОКАЗАНИИ ПАЛЛИАТИВНОЙ ПОМОЩИ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0"/>
            <a:ext cx="7929618" cy="646329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</a:rPr>
              <a:t>МЕДИЦИНСКИЕ СЕСТРЫ и ФЕЛЬДШЕРЫ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</a:rPr>
              <a:t>В СТРУКТУРЕ УРОВНЕЙ ОКАЗАНИЯ ПАЛЛИАТИВНОЙ ПОМОЩИ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16559" y="2229413"/>
            <a:ext cx="3619983" cy="6955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врача общей практики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 Bold"/>
              </a:rPr>
              <a:t>Фельдшер ОВП, ФАП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Медицинские сестры учреждений общего ухода</a:t>
            </a:r>
            <a:r>
              <a:rPr lang="ru-RU" sz="1100" b="1" dirty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и домов-интернатов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 Bold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1644" y="3374640"/>
            <a:ext cx="3594898" cy="8134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участковая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 Bold"/>
              </a:rPr>
              <a:t>Фельдшер-участковый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палатная (постовая)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процедурной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16432" y="4293096"/>
            <a:ext cx="3639695" cy="418621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 Bold"/>
              </a:rPr>
              <a:t>СПЕЦИАЛИЗИРОВАННАЯ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 Bold"/>
              </a:rPr>
              <a:t>ПАЛЛИАТИВНАЯ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 Bold"/>
              </a:rPr>
              <a:t> ПОМОЩЬ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41643" y="4711717"/>
            <a:ext cx="3594899" cy="155165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кабинета паллиативной медицинской помощи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выездной патронажной службы паллиативной медицинской помощи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 Bold"/>
              </a:rPr>
              <a:t>Фельдшер выездной патронажной службы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отделения паллиативной медицинской помощи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хосписа </a:t>
            </a:r>
          </a:p>
          <a:p>
            <a:pPr marL="171450" indent="-171450" algn="l">
              <a:buFont typeface="Wingdings" pitchFamily="2" charset="2"/>
              <a:buChar char="ü"/>
            </a:pP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Медицинская сестра отделения (дома/больницы) сестринского ухода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30039" y="5801703"/>
            <a:ext cx="2263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dirty="0" smtClean="0">
                <a:latin typeface="Arial" pitchFamily="34" charset="0"/>
                <a:cs typeface="Arial" pitchFamily="34" charset="0"/>
              </a:rPr>
              <a:t>Белая книга: стандарты и нормы </a:t>
            </a:r>
            <a:r>
              <a:rPr lang="ru-RU" sz="800" dirty="0" err="1" smtClean="0">
                <a:latin typeface="Arial" pitchFamily="34" charset="0"/>
                <a:cs typeface="Arial" pitchFamily="34" charset="0"/>
              </a:rPr>
              <a:t>хосписной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и паллиативной помощи в Европе 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20503" y="1832871"/>
            <a:ext cx="3655074" cy="39654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 Bold"/>
              </a:rPr>
              <a:t>ПАЛЛИАТИВНЫЙ ПОДХОД  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6432" y="2991628"/>
            <a:ext cx="3639695" cy="38301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Arial Bold"/>
              </a:rPr>
              <a:t>ОБЩАЯ ПАЛЛИАТИВНАЯ ПОМОЩЬ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5287901"/>
              </p:ext>
            </p:extLst>
          </p:nvPr>
        </p:nvGraphicFramePr>
        <p:xfrm>
          <a:off x="6516216" y="1988840"/>
          <a:ext cx="2376264" cy="381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107504" y="1063432"/>
            <a:ext cx="8784976" cy="600162"/>
          </a:xfrm>
          <a:prstGeom prst="rect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chemeClr val="bg1"/>
                </a:solidFill>
              </a:rPr>
              <a:t>Паллиативная медицинская помощь представляет собой комплекс медицинских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chemeClr val="bg1"/>
                </a:solidFill>
              </a:rPr>
              <a:t>вмешательств, направленных на избавление от боли и облегчение других тяжелых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b="1" dirty="0" smtClean="0">
                <a:solidFill>
                  <a:schemeClr val="bg1"/>
                </a:solidFill>
              </a:rPr>
              <a:t>проявлений заболевания, в целях улучшения качества жизни неизлечимо больных  граждан </a:t>
            </a:r>
            <a:endParaRPr lang="ru-RU" sz="11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83257521"/>
              </p:ext>
            </p:extLst>
          </p:nvPr>
        </p:nvGraphicFramePr>
        <p:xfrm>
          <a:off x="-1620688" y="1898373"/>
          <a:ext cx="5832648" cy="413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7504" y="627640"/>
            <a:ext cx="8784976" cy="400110"/>
          </a:xfrm>
          <a:prstGeom prst="rect">
            <a:avLst/>
          </a:prstGeom>
          <a:solidFill>
            <a:srgbClr val="006600"/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ЗАКОН РФ ОТ 21.11.2011 Г. №323-ФЗ «ОБ ОСНОВАХ ОХРАНЫ ЗДОРОВЬЯ ГРАЖДАН В РФ»,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СТАТЬЯ 36. ПАЛЛИАТИВНАЯ МЕДИЦИНСКАЯ ПОМОЩЬ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4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64331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ПРИКАЗ МИНОБРНАУКИ РОССИИ ОТ 12.05.2014 N 502</a:t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«ОБ УТВЕРЖДЕНИИ ФЕДЕРАЛЬНОГО ГОСУДАРСТВЕННОГО ОБРАЗОВАТЕЛЬНОГО СТАНДАРТА СРЕДНЕГО ПРОФЕССИОНАЛЬНОГО ОБРАЗОВАНИЯ ПО СПЕЦИАЛЬНОСТИ 34.02.01 «СЕСТРИНСКОЕ ДЕЛО»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572008"/>
            <a:ext cx="7643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8000"/>
                </a:solidFill>
              </a:rPr>
              <a:t>Участие в лечебно-диагностическом и реабилитационном процессах.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Представлять информацию в понятном для пациента виде, объяснять ему суть вмешательств.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Осуществлять лечебно-диагностические вмешательства, взаимодействуя с участниками лечебного процесса.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Сотрудничать с взаимодействующими организациями и службами.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Применять медикаментозные средства в соответствии с правилами их использования.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Соблюдать правила использования аппаратуры, оборудования и изделий медицинского назначения в ходе лечебно-диагностического процесса.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Вести утвержденную медицинскую документацию.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Осуществлять реабилитационные мероприятия.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C00000"/>
                </a:solidFill>
              </a:rPr>
              <a:t>Оказывать паллиативную помощь.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29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ПРИКАЗ МИНИСТЕРСТВА ОБРАЗОВАНИЯ И НАУКИ РФ ОТ 12 МАЯ 2014 Г. N 514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«ОБ УТВЕРЖДЕНИИ ФЕДЕРАЛЬНОГО ГОСУДАРСТВЕННОГО ОБРАЗОВАТЕЛЬНОГО СТАНДАРТА СРЕДНЕГО ПРОФЕССИОНАЛЬНОГО ОБРАЗОВАНИЯ ПО СПЕЦИАЛЬНОСТИ 31.02.01 «ЛЕЧЕБНОЕ ДЕЛО»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000108"/>
            <a:ext cx="77867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9900"/>
                </a:solidFill>
              </a:rPr>
              <a:t>Лечебная деятельность.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Определять программу лечения пациентов различных возрастных групп.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Определять тактику ведения пациента.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Выполнять лечебные вмешательства.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Проводить контроль эффективности лечения.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Осуществлять контроль состояния пациента.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Организовывать специализированный сестринский уход за пациентом.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Организовывать оказание психологической помощи пациенту и его окружению.</a:t>
            </a:r>
          </a:p>
          <a:p>
            <a:r>
              <a:rPr lang="ru-RU" sz="1200" b="1" dirty="0" smtClean="0">
                <a:solidFill>
                  <a:srgbClr val="009900"/>
                </a:solidFill>
              </a:rPr>
              <a:t>Медико-социальная деятельность.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Осуществлять медицинскую реабилитацию пациентов с различной патологией.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Проводить психосоциальную реабилитацию.</a:t>
            </a:r>
          </a:p>
          <a:p>
            <a:pPr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C00000"/>
                </a:solidFill>
              </a:rPr>
              <a:t>Осуществлять паллиативную помощь.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smtClean="0"/>
              <a:t>Проводить медико-социальную реабилитацию инвалидов, одиноких лиц, участников военных действии и лиц из группы социального риска.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591000" y="3519638"/>
            <a:ext cx="5918341" cy="30777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Профессиональные компетенции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51519" y="43912"/>
            <a:ext cx="84749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МЕТОДИЧЕСКИЕ ПОДХОДЫ К РЕАЛИЗАЦИИ ПРОФЕССИОНАЛЬНОЙ ОБРАЗОВАТЕЛЬНОЙ ПРОГРАММЫ ПОВЫШЕНИЯ КВАЛИФИКАЦИИ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11560" y="764704"/>
            <a:ext cx="7890670" cy="5232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ПАЛЛИАТИВНОЙ ПОМОЩИ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ДЕЯТЕЛЬНОСТИ СПЕЦИАЛИСТА СЕСТРИНСКОГО ДЕЛА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938" y="1423171"/>
            <a:ext cx="4004132" cy="5078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ОКАЗАНИЯ ПАЛЛИАТИВНОЙ МЕДИЦИНСКОЙ ПОМОЩИ ВЗРОСЛОМУ НАСЕЛЕНИЮ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(ПРИКАЗ МЗ РФ ОТ 14.04.2015 Г. № 187Н)</a:t>
            </a:r>
            <a:endParaRPr lang="ru-RU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102" y="2132856"/>
            <a:ext cx="3996159" cy="5078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 ОКАЗАНИЯ ПАЛЛИАТИВНОЙ МЕДИЦИНСКОЙ ПОМОЩИ ДЕТЯМ</a:t>
            </a: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(ПРИКАЗ МЗ РФ ОТ 14.04.2015 Г. № 193Н)</a:t>
            </a:r>
            <a:endParaRPr lang="ru-RU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6075" y="2818315"/>
            <a:ext cx="8133600" cy="46166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ГОСТ 52623.4-2015 </a:t>
            </a:r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ТЕХНОЛОГИИ ВЫПОЛНЕНИЯ ПРОСТЫХ МЕДИЦИНСКИХ УСЛУГ ИНВАЗИВНЫХ ВМЕШАТЕЛЬСТВ 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0336" y="1423170"/>
            <a:ext cx="3996159" cy="507831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ПРИКАЗ МИНЗДРАВСОЦРАЗВИТИЯ РОССИИ ОТ 17.09.2007 NO610 «О МЕРАХ ПО ОРГАНИЗАЦИИ ОКАЗАНИЯ ПАЛЛИАТИВНОЙ ПОМОЩИ БОЛЬНЫМ ВИЧ-ИНФЕКЦИЕЙ»</a:t>
            </a:r>
            <a:endParaRPr lang="ru-RU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4502" y="2054822"/>
            <a:ext cx="4045173" cy="55399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обезболивающей терапии:</a:t>
            </a:r>
          </a:p>
          <a:p>
            <a:pPr algn="ctr"/>
            <a:r>
              <a:rPr lang="ru-RU" sz="1000" b="1" dirty="0"/>
              <a:t>Письмо Минздрава России от 27.02.2014 №</a:t>
            </a:r>
            <a:r>
              <a:rPr lang="ru-RU" sz="1000" b="1" dirty="0" smtClean="0"/>
              <a:t>25-4/10/2-1277</a:t>
            </a:r>
          </a:p>
          <a:p>
            <a:pPr algn="ctr"/>
            <a:r>
              <a:rPr lang="ru-RU" sz="1000" b="1" dirty="0" smtClean="0"/>
              <a:t>Письмо </a:t>
            </a:r>
            <a:r>
              <a:rPr lang="ru-RU" sz="1000" b="1" dirty="0"/>
              <a:t>Минздрава России от 20.11.2014 №25-4/10/2-8738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6445657" y="3617438"/>
            <a:ext cx="2280838" cy="246221"/>
          </a:xfrm>
          <a:prstGeom prst="rect">
            <a:avLst/>
          </a:prstGeom>
          <a:noFill/>
          <a:ln w="9525" cmpd="dbl">
            <a:solidFill>
              <a:srgbClr val="008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228902" y="3617438"/>
            <a:ext cx="2083327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Очное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903" y="4218402"/>
            <a:ext cx="2083327" cy="1446550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ЛЕКЦИИ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СЕМИНАРЫ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ПРАКТИЧЕСКИЕ ЗАНЯТИЯ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ТРЕНИГИ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ТЕХНОЛОГИЯ «СТАНДАРТИЗИРОВАННЫЙ ПАЦИЕНТ»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2631221" y="3632826"/>
            <a:ext cx="2109965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Дистанционное  обучение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86040" y="4222114"/>
            <a:ext cx="2083327" cy="1277273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ОБРАЗОВАТЕЛЬНЫЕ МОДУЛИ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ВЕБИНАРЫ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ЭЛЕКТРОННЫЕ ПОСОБИЯ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КОМПЬЮТЕРНОЕ ТЕСТИРОВАНИЕ 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995243" y="3617437"/>
            <a:ext cx="2109965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на рабочем месте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95243" y="4222114"/>
            <a:ext cx="2083327" cy="110799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СТАЖИРОВКА НА РАБОЧЕМ МЕСТЕ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РАЗБОР КЛИНИЧЕСКИХ СЛУЧАЕВ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НАСТАВНИЧЕСТВО 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ВОЛОНТЕРСТВО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7276661" y="3632826"/>
            <a:ext cx="1696753" cy="46166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Самостоятельное обучение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276661" y="4222114"/>
            <a:ext cx="1696754" cy="1277273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КОНФЕРЕНЦИИ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СЕМИНАРЫ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tx1"/>
                </a:solidFill>
              </a:rPr>
              <a:t>ЧТЕНИЕ МЕДИЦИНСКИХ ЖУРНАЛОВ, НАЦИОНАЛЬНЫХ РУКОВОДСТВ 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-65087" y="587441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113" y="528888"/>
            <a:ext cx="7890670" cy="52322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ПАЛЛИАТИВНОЙ ПОМОЩИ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ДЕЯТЕЛЬНОСТИ СПЕЦИАЛИСТА СЕСТРИНСКОГО ДЕЛА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8541" y="3698264"/>
            <a:ext cx="3324221" cy="738664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ОРГАНИЗАЦИОННЫЕ ВОПРОСЫ ПАЛЛИАТИВНОЙ МЕДИЦИНСКОЙ ПОМОЩИ, ОСУЩЕСТВЛЯЕМОЙ СРЕДНИМИ МЕДИЦИНСКИМИ РАБОТНИКАМИ – 72 ЧАСА</a:t>
            </a:r>
          </a:p>
        </p:txBody>
      </p:sp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405330825"/>
              </p:ext>
            </p:extLst>
          </p:nvPr>
        </p:nvGraphicFramePr>
        <p:xfrm>
          <a:off x="683568" y="1052108"/>
          <a:ext cx="4242450" cy="1296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 rot="16200000">
            <a:off x="-596245" y="4296973"/>
            <a:ext cx="1743025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СПЕЦИАЛИЗИРОВАННЫЕ </a:t>
            </a:r>
            <a:endParaRPr lang="ru-RU" sz="8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МОДУЛИ</a:t>
            </a:r>
            <a:endParaRPr lang="ru-RU" sz="8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1321" y="3705680"/>
            <a:ext cx="5097591" cy="430887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ОСОБЕННОСТИ ПАЛЛИАТИВНОГО СЕСТРИНСКОГО УХОДА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РАЗЛИЧНЫХ НОЗОЛОГИЯХ– 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ЧАСА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24374" y="4448145"/>
            <a:ext cx="3312554" cy="93871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организации и оказания паллиативной помощи в РФ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Междисциплинарный подход и командное взаимодействие в оказании паллиативной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помощи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995934" y="4114351"/>
            <a:ext cx="5082979" cy="12234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сестринского ухода при паллиативном лечении пациентов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симптомы, проблемы и потребности пациентов, нуждающихся в паллиативной помощи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Проблемы качества жизни в современной паллиативной медицине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паллиативной помощи пациентам в амбулаторных условиях и на дому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питания пациентов на терминальной стадии заболевания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130614"/>
              </p:ext>
            </p:extLst>
          </p:nvPr>
        </p:nvGraphicFramePr>
        <p:xfrm>
          <a:off x="5076055" y="1196752"/>
          <a:ext cx="3347728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3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3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Подготовлено специалистов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2014 год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61 человек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2015 год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24 человека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год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31 человек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116 человек</a:t>
                      </a:r>
                      <a:endParaRPr lang="ru-RU" sz="10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33113" y="2509545"/>
            <a:ext cx="7971273" cy="338554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МОДУЛЬНЫЙ ПРИНЦИП ПОСТРОЕНИЯ ПРОГРАММЫ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113" y="2837088"/>
            <a:ext cx="777891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НОРМАТИВНО-ПРАВОВЫЕ АСПЕКТЫ ДЕЯТЕЛЬНОСТИ СПЕЦИАЛИСТОВ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ЭТИКО-ДЕОНТОЛОГИЧЕСКИЕ АСПЕКТЫ РЕГУЛИРОВАНИЯ ПРОФЕССИОНАЛЬНОЙ ДЕЯТЕЛЬНОСТИ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ПСИХОЛОГИЧЕСКИЕ АСПЕКТЫ ОКАЗАНИЯ ПАЛЛИАТИВНОЙ МЕДИЦИНСКОЙ ПОМОЩИ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ВОПРОСЫ КОМПЛЕКСНОЙ БЕЗОПАСНОСТИ СВЯЗАННОЙ С ОКАЗАНИЕМ МЕДИЦИНСКОЙ ПОМОЩИ СПЕЦИАЛИСТАМИ СО СРЕДНИМ МЕДИЦИНСКИМ ОБРАЗОВАНИЕМ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32959" y="5609565"/>
            <a:ext cx="8945953" cy="101566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2017 ГОД ЗАПЛАНИРОВАНО ОБУЧЕНИЕ ПО ПРОГРАММАМ: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СЕСТРИНСКАЯ ПАЛЛИАТИВНАЯ ПОМОЩЬ ДЕТЯМ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ВОПРОСЫ ПАЛЛИАТИВНОЙ ПОМОЩИ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ДЕЯТЕЛЬНОСТИ СПЕЦИАЛИСТА СЕСТРИНСКОГО ДЕЛА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0960" y="0"/>
            <a:ext cx="847497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ПРОФЕССИОНАЛЬНОЙ ОБРАЗОВАТЕЛЬНОЙ ПРОГРАММЫ ПОВЫШЕНИЯ КВАЛИФИКАЦИИ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394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179512" y="1052736"/>
            <a:ext cx="3899347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ФОРМИРУЕМЫЕ ЗНАНИЯ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39552" y="260648"/>
            <a:ext cx="786415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ВОПРОСЫ ПАЛЛИАТИВНОЙ ПОМОЩИ В ДЕЯТЕЛЬНОСТИ СПЕЦИАЛИСТА СЕСТРИНСКОГО ДЕЛА</a:t>
            </a: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4572000" y="1052736"/>
            <a:ext cx="4251460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ФОРМИРУЕМЫЕ УМЕНИЯ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2627784" y="4509120"/>
            <a:ext cx="3791050" cy="3077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ФОРМИРУЕМЫЕ КОМПЕТЕНЦИИ 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08449"/>
              </p:ext>
            </p:extLst>
          </p:nvPr>
        </p:nvGraphicFramePr>
        <p:xfrm>
          <a:off x="179512" y="1556792"/>
          <a:ext cx="3930951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0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Проблемы пациентов с неизлечимыми прогрессирующими заболеваниями и</a:t>
                      </a:r>
                      <a:r>
                        <a:rPr lang="ru-RU" sz="1200" baseline="0" dirty="0" smtClean="0"/>
                        <a:t> состояниями</a:t>
                      </a:r>
                      <a:r>
                        <a:rPr lang="ru-RU" sz="1200" dirty="0" smtClean="0"/>
                        <a:t>, нуждающихся в паллиативной помощи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Этические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проблемы паллиативной медицинской помощи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Современные технологии оценки, контроля болевого синдрома, методы лечения боли и облегчения патологических симптомов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Принципы фармакотерапии  лекарственных препаратов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Особенности организации сестринского ухода за пациентами паллиативного профиля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50426"/>
              </p:ext>
            </p:extLst>
          </p:nvPr>
        </p:nvGraphicFramePr>
        <p:xfrm>
          <a:off x="4211960" y="1556792"/>
          <a:ext cx="4752528" cy="2656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52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Решать психосоциальные</a:t>
                      </a:r>
                      <a:r>
                        <a:rPr lang="ru-RU" sz="1200" baseline="0" dirty="0" smtClean="0"/>
                        <a:t> проблемы неизлечимых больных и их родственников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Общаться с паллиативными пациентами и их родственниками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Оказывать психологическую помощь родственникам, переживающим потерю близких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Обеспечивать безопасную и комфортную среду, адаптированную к возможностям пациентов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Проводить оценку степени функционального состояния пациента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Организовывать</a:t>
                      </a:r>
                      <a:r>
                        <a:rPr lang="ru-RU" sz="1200" baseline="0" dirty="0" smtClean="0"/>
                        <a:t> сестринский уход  за пациентами паллиативного профиля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83007"/>
              </p:ext>
            </p:extLst>
          </p:nvPr>
        </p:nvGraphicFramePr>
        <p:xfrm>
          <a:off x="107504" y="5229200"/>
          <a:ext cx="4176464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Готовность удовлетворять психосоциальные,</a:t>
                      </a:r>
                      <a:r>
                        <a:rPr lang="ru-RU" sz="1200" baseline="0" dirty="0" smtClean="0"/>
                        <a:t> духовные потребности пациента, нуждающегося в паллиативной помощи</a:t>
                      </a:r>
                      <a:endParaRPr lang="ru-RU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Способность обеспечивать максимальный физический комфорт (физиологические потребности) на всех этапах траектории болезни, в том числе в конце жизни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340646"/>
              </p:ext>
            </p:extLst>
          </p:nvPr>
        </p:nvGraphicFramePr>
        <p:xfrm>
          <a:off x="4444492" y="5157192"/>
          <a:ext cx="45005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00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Готовность принимать клинические и этические решения в сфере паллиативной помощи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Способность к командной работе в </a:t>
                      </a:r>
                      <a:r>
                        <a:rPr lang="ru-RU" sz="1200" dirty="0" err="1" smtClean="0"/>
                        <a:t>мультидисциплинарной</a:t>
                      </a:r>
                      <a:r>
                        <a:rPr lang="ru-RU" sz="1200" dirty="0" smtClean="0"/>
                        <a:t> бригаде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Готовность учитывать потребности</a:t>
                      </a:r>
                      <a:r>
                        <a:rPr lang="ru-RU" sz="1200" baseline="0" dirty="0" smtClean="0"/>
                        <a:t> членов семьи, других лиц, организующих уход за пациентом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держимое 2"/>
          <p:cNvSpPr txBox="1">
            <a:spLocks/>
          </p:cNvSpPr>
          <p:nvPr/>
        </p:nvSpPr>
        <p:spPr>
          <a:xfrm>
            <a:off x="1698783" y="6093296"/>
            <a:ext cx="7064478" cy="1008113"/>
          </a:xfrm>
          <a:prstGeom prst="rect">
            <a:avLst/>
          </a:prstGeom>
          <a:effectLst/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0211" y="142564"/>
            <a:ext cx="8001056" cy="11261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ИСПОЛЬЗОВАНИЕ КЕЙС-ТЕХНОЛОГИЙ (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CASE-STUDY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ПОДГОТОВКЕ СПЕЦИАЛИСТОВ,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ОСУЩЕСТВЛЯЮЩИХ ПАЛЛИАТИВНЫЙ УХОД 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0211" y="1276341"/>
            <a:ext cx="3068469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ДИСТАНЦИОННЫЙ КУРС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0211" y="1645673"/>
            <a:ext cx="7870220" cy="1092607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«Комплексная безопасность профессиональной деятельности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«Профессиональная </a:t>
            </a:r>
            <a:r>
              <a:rPr lang="ru-RU" sz="1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этика»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охраны здоровья в религиозных и национальных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культурах»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«Психологические аспекты в деятельности сестринского персонала»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«Порядок оказания паллиативной помощи взрослому населению»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6501" y="2746190"/>
            <a:ext cx="3594254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КОНСУЛЬТАЦИОННЫЙ </a:t>
            </a:r>
            <a:r>
              <a: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500" y="3115522"/>
            <a:ext cx="7853931" cy="1092607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«Междисциплинарный подход в оказании паллиативной помощи. Деятельность </a:t>
            </a:r>
            <a:r>
              <a:rPr lang="ru-RU" sz="13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мультидисциплинарных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бригад»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«Духовные основы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милосердия»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«Психологическая поддержка паллиативных пациентов и их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родственников»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«Теория комфорта в контексте паллиативной помощи»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0211" y="4208129"/>
            <a:ext cx="4099199" cy="369332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r>
              <a:rPr lang="ru-RU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ГРУППОВОЙ (КОМАНДНЫЙ) </a:t>
            </a:r>
            <a:r>
              <a:rPr lang="ru-RU" b="1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КУРС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61" y="4571934"/>
            <a:ext cx="78603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«Отработка технологий ПМУ, применяемых в паллиативной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практике»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«Особенности паллиативного ухода за пожилыми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людьми»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«Особенности паллиативного ухода за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детьми»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кейс </a:t>
            </a:r>
            <a:r>
              <a:rPr lang="ru-RU" sz="1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«Возможности использования информационных технологий в паллиативном уходе»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77874608"/>
              </p:ext>
            </p:extLst>
          </p:nvPr>
        </p:nvGraphicFramePr>
        <p:xfrm>
          <a:off x="456869" y="5530924"/>
          <a:ext cx="8136903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6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</TotalTime>
  <Words>2423</Words>
  <Application>Microsoft Office PowerPoint</Application>
  <PresentationFormat>Экран (4:3)</PresentationFormat>
  <Paragraphs>434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Глинка Елизавета Петровна (1962 – 2016)  руководитель благотворительного фонда «Справедливая помощь», врач паллиативной медицины, филантроп, известный общественный деятель, член правления фонда помощи хосписам «Вера»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Горелова</dc:creator>
  <cp:lastModifiedBy>Arina</cp:lastModifiedBy>
  <cp:revision>489</cp:revision>
  <cp:lastPrinted>2017-04-06T07:26:29Z</cp:lastPrinted>
  <dcterms:modified xsi:type="dcterms:W3CDTF">2017-06-09T13:38:33Z</dcterms:modified>
</cp:coreProperties>
</file>