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7" r:id="rId9"/>
    <p:sldId id="265" r:id="rId10"/>
    <p:sldId id="266" r:id="rId11"/>
    <p:sldId id="263" r:id="rId12"/>
    <p:sldId id="264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276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FFF25-3B35-4113-A236-B6AF8AEE0E5A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42E21-416D-463F-BF72-3E26932998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383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42E21-416D-463F-BF72-3E269329987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966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6A63-02A5-4FAA-9D17-A2C6B04E770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BFA4-6DCD-418D-88E1-78A025EEE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751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6A63-02A5-4FAA-9D17-A2C6B04E770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BFA4-6DCD-418D-88E1-78A025EEE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9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6A63-02A5-4FAA-9D17-A2C6B04E770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BFA4-6DCD-418D-88E1-78A025EEE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107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6A63-02A5-4FAA-9D17-A2C6B04E770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BFA4-6DCD-418D-88E1-78A025EEE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045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6A63-02A5-4FAA-9D17-A2C6B04E770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BFA4-6DCD-418D-88E1-78A025EEE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314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6A63-02A5-4FAA-9D17-A2C6B04E770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BFA4-6DCD-418D-88E1-78A025EEE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15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6A63-02A5-4FAA-9D17-A2C6B04E770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BFA4-6DCD-418D-88E1-78A025EEE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813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6A63-02A5-4FAA-9D17-A2C6B04E770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BFA4-6DCD-418D-88E1-78A025EEE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790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6A63-02A5-4FAA-9D17-A2C6B04E770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BFA4-6DCD-418D-88E1-78A025EEE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489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6A63-02A5-4FAA-9D17-A2C6B04E770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BFA4-6DCD-418D-88E1-78A025EEE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14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D6A63-02A5-4FAA-9D17-A2C6B04E770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BFA4-6DCD-418D-88E1-78A025EEE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211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D6A63-02A5-4FAA-9D17-A2C6B04E770F}" type="datetimeFigureOut">
              <a:rPr lang="ru-RU" smtClean="0"/>
              <a:t>15.01.2018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FBFA4-6DCD-418D-88E1-78A025EEEF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84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521"/>
            <a:ext cx="12192000" cy="4983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2545" y="439387"/>
            <a:ext cx="9345880" cy="1045028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sz="54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 и зависимости</a:t>
            </a:r>
            <a:r>
              <a:rPr lang="en-US" sz="54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ru-RU" sz="54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54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55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" y="0"/>
            <a:ext cx="1218415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7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761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2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2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32"/>
            <a:ext cx="12192000" cy="686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69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4"/>
            <a:ext cx="12191999" cy="685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36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14" y="-11595"/>
            <a:ext cx="12212614" cy="6869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1491" y="983673"/>
            <a:ext cx="5924799" cy="2439529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sz="5400" b="1" dirty="0" smtClean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себя и</a:t>
            </a:r>
            <a:endParaRPr lang="en-US" sz="5400" b="1" dirty="0" smtClean="0">
              <a:ln w="95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dirty="0" smtClean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своих близких </a:t>
            </a:r>
            <a:r>
              <a:rPr lang="en-US" sz="5400" b="1" dirty="0" smtClean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5400" b="1" dirty="0">
              <a:ln w="9525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082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0"/>
          <a:stretch/>
        </p:blipFill>
        <p:spPr>
          <a:xfrm>
            <a:off x="6361261" y="4001984"/>
            <a:ext cx="5830740" cy="285601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1984"/>
            <a:ext cx="5557652" cy="28560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27068" y="522515"/>
            <a:ext cx="8229600" cy="1567543"/>
          </a:xfrm>
          <a:prstGeom prst="rect">
            <a:avLst/>
          </a:prstGeom>
        </p:spPr>
        <p:txBody>
          <a:bodyPr wrap="none">
            <a:prstTxWarp prst="textCanUp">
              <a:avLst/>
            </a:prstTxWarp>
            <a:spAutoFit/>
          </a:bodyPr>
          <a:lstStyle/>
          <a:p>
            <a:r>
              <a:rPr lang="ru-RU" sz="4400" b="1" dirty="0" smtClean="0">
                <a:ln w="0"/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Никотиновая  зависимость</a:t>
            </a:r>
            <a:endParaRPr lang="ru-RU" sz="4400" b="1" dirty="0">
              <a:ln w="0"/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301" y="4085112"/>
            <a:ext cx="1950720" cy="26843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301" y="3045723"/>
            <a:ext cx="1901637" cy="190163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7634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554"/>
            <a:ext cx="12222792" cy="5715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5039" y="126891"/>
            <a:ext cx="10105780" cy="1015663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ru-RU" sz="60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Алкогольная зависимость…</a:t>
            </a:r>
            <a:endParaRPr lang="ru-RU" sz="60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08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88"/>
            <a:ext cx="12192000" cy="68752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9209" y="5070764"/>
            <a:ext cx="11105284" cy="1015663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ru-RU" sz="6000" b="1" dirty="0" smtClean="0">
                <a:ln w="0"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Наркотическая зависимость …</a:t>
            </a:r>
            <a:endParaRPr lang="ru-RU" sz="6000" b="1" dirty="0">
              <a:ln w="0"/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55000" endA="50" endPos="85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00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ооо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4997" y="0"/>
            <a:ext cx="12226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5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1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37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" b="9565"/>
          <a:stretch/>
        </p:blipFill>
        <p:spPr>
          <a:xfrm>
            <a:off x="0" y="-7741"/>
            <a:ext cx="12192000" cy="686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400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21</Words>
  <Application>Microsoft Office PowerPoint</Application>
  <PresentationFormat>Произвольный</PresentationFormat>
  <Paragraphs>7</Paragraphs>
  <Slides>15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13</cp:revision>
  <dcterms:created xsi:type="dcterms:W3CDTF">2017-10-13T07:17:34Z</dcterms:created>
  <dcterms:modified xsi:type="dcterms:W3CDTF">2018-01-15T10:00:19Z</dcterms:modified>
</cp:coreProperties>
</file>