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4" r:id="rId3"/>
    <p:sldId id="265" r:id="rId4"/>
    <p:sldId id="281" r:id="rId5"/>
    <p:sldId id="266" r:id="rId6"/>
    <p:sldId id="285" r:id="rId7"/>
    <p:sldId id="267" r:id="rId8"/>
    <p:sldId id="268" r:id="rId9"/>
    <p:sldId id="270" r:id="rId10"/>
    <p:sldId id="290" r:id="rId11"/>
    <p:sldId id="291" r:id="rId12"/>
    <p:sldId id="292" r:id="rId13"/>
    <p:sldId id="282" r:id="rId14"/>
    <p:sldId id="283" r:id="rId15"/>
    <p:sldId id="271" r:id="rId16"/>
    <p:sldId id="272" r:id="rId17"/>
    <p:sldId id="273" r:id="rId18"/>
    <p:sldId id="274" r:id="rId19"/>
    <p:sldId id="280" r:id="rId20"/>
    <p:sldId id="275" r:id="rId21"/>
    <p:sldId id="277" r:id="rId22"/>
    <p:sldId id="284" r:id="rId23"/>
    <p:sldId id="286" r:id="rId24"/>
    <p:sldId id="278" r:id="rId25"/>
    <p:sldId id="287" r:id="rId26"/>
    <p:sldId id="293" r:id="rId27"/>
    <p:sldId id="288" r:id="rId28"/>
    <p:sldId id="28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35" autoAdjust="0"/>
  </p:normalViewPr>
  <p:slideViewPr>
    <p:cSldViewPr>
      <p:cViewPr varScale="1">
        <p:scale>
          <a:sx n="74" d="100"/>
          <a:sy n="74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556E5-5EAE-411F-B21C-FD8260FDE6C4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6C284-0233-4D59-A113-79482C6E4B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6C284-0233-4D59-A113-79482C6E4BD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43A0-09CF-4DB8-B262-F97E01D98C0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93B01-1CF0-4EB2-A356-54C10CA2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43A0-09CF-4DB8-B262-F97E01D98C0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93B01-1CF0-4EB2-A356-54C10CA2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43A0-09CF-4DB8-B262-F97E01D98C0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93B01-1CF0-4EB2-A356-54C10CA2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43A0-09CF-4DB8-B262-F97E01D98C0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93B01-1CF0-4EB2-A356-54C10CA2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43A0-09CF-4DB8-B262-F97E01D98C0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93B01-1CF0-4EB2-A356-54C10CA2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43A0-09CF-4DB8-B262-F97E01D98C0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93B01-1CF0-4EB2-A356-54C10CA2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43A0-09CF-4DB8-B262-F97E01D98C0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93B01-1CF0-4EB2-A356-54C10CA2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43A0-09CF-4DB8-B262-F97E01D98C0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93B01-1CF0-4EB2-A356-54C10CA2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43A0-09CF-4DB8-B262-F97E01D98C0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93B01-1CF0-4EB2-A356-54C10CA2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43A0-09CF-4DB8-B262-F97E01D98C0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93B01-1CF0-4EB2-A356-54C10CA2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43A0-09CF-4DB8-B262-F97E01D98C0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93B01-1CF0-4EB2-A356-54C10CA2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843A0-09CF-4DB8-B262-F97E01D98C0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93B01-1CF0-4EB2-A356-54C10CA2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inicina-em.PSYHOSP\Рабочий стол\Old_Paper_Stock_by_ValerianaSTO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493896" y="-9100392"/>
            <a:ext cx="31289626" cy="20431126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836712"/>
            <a:ext cx="7859216" cy="4680520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chemeClr val="accent3">
                    <a:lumMod val="50000"/>
                  </a:schemeClr>
                </a:solidFill>
              </a:rPr>
              <a:t>РАЗВИТИЕ СЕСТРИНСКОГО ДЕЛА САМАРСКОЙ ОБЛАСТИ НА РУБЕЖЕ </a:t>
            </a:r>
            <a:br>
              <a:rPr lang="ru-RU" sz="53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5300" b="1" dirty="0" smtClean="0">
                <a:solidFill>
                  <a:schemeClr val="accent3">
                    <a:lumMod val="50000"/>
                  </a:schemeClr>
                </a:solidFill>
              </a:rPr>
              <a:t>19-20 ВЕКОВ.</a:t>
            </a:r>
            <a:endParaRPr lang="ru-RU" sz="53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Из Архива больницы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Documents and Settings\sinicina-em.PSYHOSP\Рабочий стол\Сосновая Солонцовка Ставропольское ЦРБ\20170314_10300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844824"/>
            <a:ext cx="3753077" cy="4680520"/>
          </a:xfrm>
          <a:prstGeom prst="rect">
            <a:avLst/>
          </a:prstGeom>
          <a:noFill/>
        </p:spPr>
      </p:pic>
      <p:pic>
        <p:nvPicPr>
          <p:cNvPr id="1028" name="Picture 4" descr="C:\Documents and Settings\sinicina-em.PSYHOSP\Рабочий стол\Сосновая Солонцовка Ставропольское ЦРБ\20170314_1030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4765446" cy="2404476"/>
          </a:xfrm>
          <a:prstGeom prst="rect">
            <a:avLst/>
          </a:prstGeom>
          <a:noFill/>
        </p:spPr>
      </p:pic>
      <p:pic>
        <p:nvPicPr>
          <p:cNvPr id="1029" name="Picture 5" descr="C:\Documents and Settings\sinicina-em.PSYHOSP\Рабочий стол\Сосновая Солонцовка Ставропольское ЦРБ\20170314_10315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3921533"/>
            <a:ext cx="4248472" cy="2936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Письмо Инны Алексеевны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Сосулиной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(Рыбушкиной)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sinicina-em.PSYHOSP\Рабочий стол\Сосновая Солонцовка Ставропольское ЦРБ\20170314_1023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8893" y="1484784"/>
            <a:ext cx="3665741" cy="4824536"/>
          </a:xfrm>
          <a:prstGeom prst="rect">
            <a:avLst/>
          </a:prstGeom>
          <a:noFill/>
        </p:spPr>
      </p:pic>
      <p:pic>
        <p:nvPicPr>
          <p:cNvPr id="2052" name="Picture 4" descr="C:\Documents and Settings\sinicina-em.PSYHOSP\Рабочий стол\Сосновая Солонцовка Ставропольское ЦРБ\20170314_102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187" y="1443207"/>
            <a:ext cx="3808805" cy="493812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332657"/>
            <a:ext cx="4114800" cy="93610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Рыбушкин Иван Герасимович 1891год г. Москва 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 descr="C:\Documents and Settings\sinicina-em.PSYHOSP\Рабочий стол\Сосновая Солонцовка Ставропольское ЦРБ\20170314_1023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40337" y="1609961"/>
            <a:ext cx="2827607" cy="4516202"/>
          </a:xfrm>
          <a:prstGeom prst="rect">
            <a:avLst/>
          </a:prstGeom>
          <a:noFill/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788024" y="836713"/>
            <a:ext cx="3898776" cy="504056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Рыбушкин Иван Герасимович 1908 год. г. Сызрань</a:t>
            </a:r>
            <a:endParaRPr lang="ru-RU" sz="2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5" name="Picture 3" descr="C:\Documents and Settings\sinicina-em.PSYHOSP\Рабочий стол\Сосновая Солонцовка Ставропольское ЦРБ\20170314_10234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20072" y="1700808"/>
            <a:ext cx="2637999" cy="39512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Шихобаловская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больница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http://www.cartman.tv/img_12438.jpe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4211960" cy="263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oldsamara.samgtu.ru/part_2/page_05/photos/sf-1908-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84784"/>
            <a:ext cx="417646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oldsamara.samgtu.ru/part_2/page_05/photos/sf-1908-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21088"/>
            <a:ext cx="4248472" cy="239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http://oldsamara.samgtu.ru/part_2/page_05/photos/sf-1908-04.jpg"/>
          <p:cNvPicPr>
            <a:picLocks noGrp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221088"/>
            <a:ext cx="4041775" cy="240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Больницы Самары в начале 20 века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http://oldsamara.samgtu.ru/part_3/page_01a/photo/_sobornaya8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05064"/>
            <a:ext cx="4040188" cy="267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://cartman.tv/img_13515.jpe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05064"/>
            <a:ext cx="404177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://samara.bezformata.ru/content/image646165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412776"/>
            <a:ext cx="4032448" cy="26642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Здание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Ольгинской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общины сестер милосердия в Самаре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so0205 1904-07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0" y="1600995"/>
            <a:ext cx="3308226" cy="413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27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56792"/>
            <a:ext cx="424847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Варвара Васильевна Алабина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http://www.alabin.ru/images/photo/collections11/alabin/photo/kp17676-004-0000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00200"/>
            <a:ext cx="7128791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Сестры милосердия 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</a:rPr>
              <a:t>Ольгинской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Общины Красного Креста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67610130 OTMA_with_Mamma_in_hospital_by_VelkokneznaMaria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006" y="1712458"/>
            <a:ext cx="4266994" cy="394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06997d80bfd5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00808"/>
            <a:ext cx="424847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Больница для раненных солдат в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Иверском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монастыре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http://sobory.ru/pic/02500/02519_20140819_09124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0" y="1824831"/>
            <a:ext cx="70485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Санаторий «Лесное» до 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1914 года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http://img-fotki.yandex.ru/get/4000/46980979.181/0_eca35_85054c60_ori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://img-fotki.yandex.ru/get/6201/46980979.3d/0_95130_a1fa70c4_ori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mg-fotki.yandex.ru/get/6102/85257621.143/0_10853a_9b7bb3d0_ori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149080"/>
            <a:ext cx="6300470" cy="239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Вид Самары в начале 19 века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Содержимое 8" descr="http://www.etoretro.ru/data/media/41/022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0"/>
            <a:ext cx="403860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http://st.stranamam.ru/data/cache/2013nov/16/45/10092902_93469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28800"/>
            <a:ext cx="431628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Клавдия Алексеевна Богачева 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</a:rPr>
              <a:t>20.03.1890г.- 22.05.1961г. </a:t>
            </a:r>
            <a:r>
              <a:rPr lang="ru-RU" sz="3600" i="1" dirty="0" smtClean="0">
                <a:solidFill>
                  <a:schemeClr val="accent3">
                    <a:lumMod val="50000"/>
                  </a:schemeClr>
                </a:solidFill>
              </a:rPr>
              <a:t>сестра милосердия </a:t>
            </a:r>
            <a:r>
              <a:rPr lang="en-US" sz="3600" i="1" dirty="0" smtClean="0">
                <a:solidFill>
                  <a:schemeClr val="accent3">
                    <a:lumMod val="50000"/>
                  </a:schemeClr>
                </a:solidFill>
              </a:rPr>
              <a:t>I </a:t>
            </a:r>
            <a:r>
              <a:rPr lang="ru-RU" sz="3600" i="1" dirty="0" smtClean="0">
                <a:solidFill>
                  <a:schemeClr val="accent3">
                    <a:lumMod val="50000"/>
                  </a:schemeClr>
                </a:solidFill>
              </a:rPr>
              <a:t>Мировой войны</a:t>
            </a:r>
            <a:endParaRPr lang="ru-RU" sz="36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http://www.sovsekretno.ru/public/userfiles/images/bogacheva_1916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3384376" cy="453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http://mtdata.ru/u9/photo2EF3/20203695090-0/original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44824"/>
            <a:ext cx="316835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Письмо солдата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400" dirty="0" smtClean="0"/>
              <a:t>     </a:t>
            </a:r>
            <a:r>
              <a:rPr lang="ru-RU" sz="3400" dirty="0" smtClean="0">
                <a:solidFill>
                  <a:schemeClr val="accent3">
                    <a:lumMod val="50000"/>
                  </a:schemeClr>
                </a:solidFill>
              </a:rPr>
              <a:t>Прощайте </a:t>
            </a:r>
            <a:r>
              <a:rPr lang="ru-RU" sz="3400" dirty="0">
                <a:solidFill>
                  <a:schemeClr val="accent3">
                    <a:lumMod val="50000"/>
                  </a:schemeClr>
                </a:solidFill>
              </a:rPr>
              <a:t>Клавдия Алексеевна! Быть может, мы с Вами больше не увидимся. Вас не будет в Пскове, но Вы всегда будете передо мной. И то великое дело, сделанное Вами, я не могу позабыть и клянусь, что не позабуду до конца моей жизни. Вы будете всегда жить в моей памяти. И что из самых чувствительных и благородных отношений к кому либо, то это будет отнесено к Вам. И Вы, глубокоуважаемая сестрица, Клавдия Алексеевна, будьте за меня всегда спокойны. В том смысле, что я, когда кому – либо причиню невинному зло. Я пишу эти строки, и слезы у меня текут из глаз. Я не могу в письме и на деле отнестись без сердечного сочувствия к Вам. Пока всего хорошего, будьте счастливы. Остаюсь с сердечным прискорбием. М. Тарасов 9/УП – 20..г.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Самара во времена Первой Мировой войны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http://cartman.tv/img_12540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0876" y="1600200"/>
            <a:ext cx="670152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AutoShape 6" descr="https://apf.mail.ru/cgi-bin/readmsg?id=14618673140000000396;0;3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https://apf.mail.ru/cgi-bin/readmsg?id=14618673140000000396;0;3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Самара во времена Революции и Гражданской войны 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accent3">
                    <a:lumMod val="50000"/>
                  </a:schemeClr>
                </a:solidFill>
              </a:rPr>
              <a:t>(на первой фото площадь Революции)</a:t>
            </a:r>
            <a:endParaRPr lang="ru-RU" sz="3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 descr="http://fotoham.ru/img/picture/Nov/19/80567860d2ef9eb3ec49c662d1971866/mini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20888"/>
            <a:ext cx="4224470" cy="2664296"/>
          </a:xfrm>
          <a:prstGeom prst="rect">
            <a:avLst/>
          </a:prstGeom>
          <a:noFill/>
        </p:spPr>
      </p:pic>
      <p:pic>
        <p:nvPicPr>
          <p:cNvPr id="41986" name="Picture 2" descr="http://s017.radikal.ru/i402/1111/59/4f6fd59a6c2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420888"/>
            <a:ext cx="4032448" cy="25922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В Ставрополе 15 сентября 1920 года по решению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губздравотдела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были открыты курсы медицинских сестер  при 1-й советской больнице.</a:t>
            </a:r>
          </a:p>
        </p:txBody>
      </p:sp>
      <p:pic>
        <p:nvPicPr>
          <p:cNvPr id="4" name="Содержимое 3" descr="http://www.tmc-tlt.ru/wp-content/uploads/2011/01/staroe-zdani-cb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28800"/>
            <a:ext cx="669674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Коллектив кожно-венерологического диспансера  (12 человек), возглавляемый  Нейманом М.И. 1928 год.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/>
        </p:blipFill>
        <p:spPr bwMode="auto">
          <a:xfrm>
            <a:off x="1278696" y="1600200"/>
            <a:ext cx="6586608" cy="45259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16421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Медицинские сестры участники ВОВ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Содержимое 5" descr="http://117sd.nsknet.ru/_mod_files/ce_images/photoalbum/nina_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24650" y="0"/>
            <a:ext cx="2419350" cy="3495675"/>
          </a:xfrm>
          <a:prstGeom prst="rect">
            <a:avLst/>
          </a:prstGeom>
        </p:spPr>
      </p:pic>
      <p:pic>
        <p:nvPicPr>
          <p:cNvPr id="6" name="Рисунок 2" descr="http://117sd.nsknet.ru/_mod_files/ce_images/photoalbum/maevskaja_din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177480"/>
            <a:ext cx="319109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3" descr="http://117sd.nsknet.ru/_mod_files/ce_images/photoalbum/generated/marasanova_anna_ivanovna-19410001_486x600.jpg"/>
          <p:cNvPicPr>
            <a:picLocks noChangeAspect="1" noChangeArrowheads="1"/>
          </p:cNvPicPr>
          <p:nvPr/>
        </p:nvPicPr>
        <p:blipFill>
          <a:blip r:embed="rId4" cstate="print"/>
          <a:srcRect l="5357" t="2718" r="5351" b="3548"/>
          <a:stretch>
            <a:fillRect/>
          </a:stretch>
        </p:blipFill>
        <p:spPr bwMode="auto">
          <a:xfrm>
            <a:off x="2771800" y="2132857"/>
            <a:ext cx="3672408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golovanova-si\Рабочий стол\Ел.Мих\IMG_14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0" y="2105472"/>
            <a:ext cx="3564396" cy="47525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Монумент «Милосердие»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9158" name="Picture 6" descr="C:\Documents and Settings\sinicina-em.PSYHOSP\Рабочий стол\Новая папка (2)\_DSC2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223" y="1412776"/>
            <a:ext cx="8053553" cy="47133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Спасибо за внимание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Курорт Сергиевские минеральные воды начало 19 века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http://www.etoretro.ru/data/media/1598/_._1912-1918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72816"/>
            <a:ext cx="425881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aksakovka.ru/images/nash-aksakov/sengilei-min-vodi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44824"/>
            <a:ext cx="381642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Самарская Губернская земская управа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Рисунок 5" descr="http://gubernya63.ru/netcat_files/108/215/0_b2710_1149bdc6_orig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72816"/>
            <a:ext cx="6300470" cy="400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3008313" cy="162880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Петр Владимирович Алабин Самарский губернатор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(1874-1875гг)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   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Петр Алабин свидетельствует «В первое полугодие 1865 года, т.е. немедленно по введению земских учреждений в Самаре, городская больница Приказом общественного призрения была передана в ведение Самарского губернского земства в следующем виде: 1 старший фельдшер с жалованием 150 рублей в год, 4 младших фельдшера по 120 рублей в год каждому.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sz="2000" dirty="0"/>
          </a:p>
          <a:p>
            <a:endParaRPr lang="ru-RU" dirty="0"/>
          </a:p>
        </p:txBody>
      </p:sp>
      <p:pic>
        <p:nvPicPr>
          <p:cNvPr id="9" name="Рисунок 8" descr="http://www.sgubern.ru/img/illustration3/alabin2012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309634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Фото материалы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Томыловской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волости  Самарского уезда (г.Чапаевск)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Содержимое 9" descr="http://uchebana5.ru/images/1281/2560577/3f60b6d.gif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789040"/>
            <a:ext cx="397078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 descr="http://uchebana5.ru/images/1281/2560577/675266be.gif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40386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uchebana5.ru/images/1281/2560577/674f81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268760"/>
            <a:ext cx="4238625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60648"/>
            <a:ext cx="4040188" cy="1914227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Прошение о выдаче свидетельства окончания курсов для перевода в Московскую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Голицинскую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женскую фельдшерскую школу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260649"/>
            <a:ext cx="4041775" cy="1152127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Прошение Раввина об освобождения от занятий для празднования иудейского праздника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https://pp.vk.me/c630625/v630625617/2ae95/vlSaWo6iVoo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3960440" cy="424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s://pp.vk.me/c630625/v630625617/2ae9c/nE4uCvT1z7M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04864"/>
            <a:ext cx="4032448" cy="427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60649"/>
            <a:ext cx="4040188" cy="1224135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Прошение о допуске к вступительным экзаменам в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фельдшерско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– акушерскую школу (1902 год)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332656"/>
            <a:ext cx="4041775" cy="108012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Свидетельство об окончании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фельдшерско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– акушерской школы 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(1902 год)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https://pp.vk.me/c630625/v630625617/2aec9/UiL1j5riHDU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3960440" cy="456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s://pp.vk.me/c630625/v630625617/2aec0/FSj9GjdbFE0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3744416" cy="456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32657"/>
            <a:ext cx="4040188" cy="792087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>Объявление </a:t>
            </a:r>
          </a:p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>(1906 год)</a:t>
            </a:r>
            <a:endParaRPr lang="ru-R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404664"/>
            <a:ext cx="4041775" cy="5721499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Хлеб ржаной 400 гр. – 4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коп.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батон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белый 300гр.- 7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коп. картофель - 5 коп.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мука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1кг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.- 24 коп.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макароны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1кг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.- 20коп. 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сахар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-60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коп .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конфеты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шоколадные – 3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руб. 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кофе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в зернах – 2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руб. 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чай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листовой – 3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руб. 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соль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 3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коп. 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сметана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 80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коп. 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творог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 25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коп. 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масло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сливочное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- 20 коп. 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масло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подсолнечное – 40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коп. 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яйцо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 25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коп.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говядина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 45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коп. 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икра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черная – 3руб 20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коп. 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капуста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 10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коп.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билет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в театр от 30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коп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до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5руб. 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проезд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в трамвае – 5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коп. 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извозчик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– 20 коп.</a:t>
            </a:r>
          </a:p>
          <a:p>
            <a:endParaRPr lang="ru-RU" sz="1600" b="1" dirty="0"/>
          </a:p>
        </p:txBody>
      </p:sp>
      <p:pic>
        <p:nvPicPr>
          <p:cNvPr id="7" name="Содержимое 6" descr="https://pp.vk.me/c630625/v630625617/2ae8c/5IMRywe07dQ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388843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567</Words>
  <Application>Microsoft Office PowerPoint</Application>
  <PresentationFormat>Экран (4:3)</PresentationFormat>
  <Paragraphs>56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РАЗВИТИЕ СЕСТРИНСКОГО ДЕЛА САМАРСКОЙ ОБЛАСТИ НА РУБЕЖЕ  19-20 ВЕКОВ.</vt:lpstr>
      <vt:lpstr>Вид Самары в начале 19 века</vt:lpstr>
      <vt:lpstr>Курорт Сергиевские минеральные воды начало 19 века</vt:lpstr>
      <vt:lpstr>Самарская Губернская земская управа</vt:lpstr>
      <vt:lpstr>Петр Владимирович Алабин Самарский губернатор  (1874-1875гг)</vt:lpstr>
      <vt:lpstr>Фото материалы Томыловской волости  Самарского уезда (г.Чапаевск)</vt:lpstr>
      <vt:lpstr>Слайд 7</vt:lpstr>
      <vt:lpstr>Слайд 8</vt:lpstr>
      <vt:lpstr>Слайд 9</vt:lpstr>
      <vt:lpstr>Из Архива больницы</vt:lpstr>
      <vt:lpstr>Письмо Инны Алексеевны Сосулиной (Рыбушкиной)</vt:lpstr>
      <vt:lpstr>Слайд 12</vt:lpstr>
      <vt:lpstr>Шихобаловская больница</vt:lpstr>
      <vt:lpstr>Больницы Самары в начале 20 века</vt:lpstr>
      <vt:lpstr>Здание Ольгинской общины сестер милосердия в Самаре</vt:lpstr>
      <vt:lpstr>Варвара Васильевна Алабина</vt:lpstr>
      <vt:lpstr>Сестры милосердия Ольгинской Общины Красного Креста</vt:lpstr>
      <vt:lpstr>Больница для раненных солдат в Иверском монастыре</vt:lpstr>
      <vt:lpstr>Санаторий «Лесное» до  1914 года</vt:lpstr>
      <vt:lpstr>Клавдия Алексеевна Богачева 20.03.1890г.- 22.05.1961г. сестра милосердия I Мировой войны</vt:lpstr>
      <vt:lpstr>Письмо солдата </vt:lpstr>
      <vt:lpstr>Самара во времена Первой Мировой войны</vt:lpstr>
      <vt:lpstr>Самара во времена Революции и Гражданской войны  (на первой фото площадь Революции)</vt:lpstr>
      <vt:lpstr>В Ставрополе 15 сентября 1920 года по решению губздравотдела были открыты курсы медицинских сестер  при 1-й советской больнице.</vt:lpstr>
      <vt:lpstr>Коллектив кожно-венерологического диспансера  (12 человек), возглавляемый  Нейманом М.И. 1928 год.</vt:lpstr>
      <vt:lpstr>Медицинские сестры участники ВОВ</vt:lpstr>
      <vt:lpstr>Монумент «Милосердие»</vt:lpstr>
      <vt:lpstr>Спасибо за внимание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ВЕХИ РАЗВИТИЯ СЕСТРИНСКОГО ДЕЛА В РОССИИ И САМАРСКОЙ ОБЛАСТИ</dc:title>
  <dc:creator>Admin</dc:creator>
  <cp:lastModifiedBy>Admin</cp:lastModifiedBy>
  <cp:revision>104</cp:revision>
  <dcterms:created xsi:type="dcterms:W3CDTF">2016-05-09T16:22:20Z</dcterms:created>
  <dcterms:modified xsi:type="dcterms:W3CDTF">2017-12-21T18:24:10Z</dcterms:modified>
</cp:coreProperties>
</file>