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4" r:id="rId3"/>
    <p:sldId id="265" r:id="rId4"/>
    <p:sldId id="266" r:id="rId5"/>
    <p:sldId id="272" r:id="rId6"/>
    <p:sldId id="273" r:id="rId7"/>
    <p:sldId id="276" r:id="rId8"/>
    <p:sldId id="267" r:id="rId9"/>
    <p:sldId id="274" r:id="rId10"/>
    <p:sldId id="268" r:id="rId11"/>
    <p:sldId id="269" r:id="rId12"/>
    <p:sldId id="275" r:id="rId13"/>
    <p:sldId id="270" r:id="rId14"/>
    <p:sldId id="278" r:id="rId15"/>
    <p:sldId id="27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125" d="100"/>
          <a:sy n="125" d="100"/>
        </p:scale>
        <p:origin x="-12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ТИМОФЕЕВА" userId="1d48aad68b072346" providerId="Windows Live" clId="Web-{0C311AD5-432A-426D-AA06-FAB096C954EA}"/>
    <pc:docChg chg="addSld delSld modSld modSection">
      <pc:chgData name="НАТАЛЬЯ ТИМОФЕЕВА" userId="1d48aad68b072346" providerId="Windows Live" clId="Web-{0C311AD5-432A-426D-AA06-FAB096C954EA}" dt="2017-12-03T18:15:44.362" v="3030"/>
      <pc:docMkLst>
        <pc:docMk/>
      </pc:docMkLst>
      <pc:sldChg chg="modSp">
        <pc:chgData name="НАТАЛЬЯ ТИМОФЕЕВА" userId="1d48aad68b072346" providerId="Windows Live" clId="Web-{0C311AD5-432A-426D-AA06-FAB096C954EA}" dt="2017-12-03T17:03:30.771" v="8"/>
        <pc:sldMkLst>
          <pc:docMk/>
          <pc:sldMk cId="325576592" sldId="264"/>
        </pc:sldMkLst>
        <pc:spChg chg="mod">
          <ac:chgData name="НАТАЛЬЯ ТИМОФЕЕВА" userId="1d48aad68b072346" providerId="Windows Live" clId="Web-{0C311AD5-432A-426D-AA06-FAB096C954EA}" dt="2017-12-03T17:03:30.771" v="8"/>
          <ac:spMkLst>
            <pc:docMk/>
            <pc:sldMk cId="325576592" sldId="264"/>
            <ac:spMk id="3" creationId="{D2B9516A-E5B0-4D2D-81DB-7AD0797C6CEC}"/>
          </ac:spMkLst>
        </pc:spChg>
      </pc:sldChg>
      <pc:sldChg chg="new del">
        <pc:chgData name="НАТАЛЬЯ ТИМОФЕЕВА" userId="1d48aad68b072346" providerId="Windows Live" clId="Web-{0C311AD5-432A-426D-AA06-FAB096C954EA}" dt="2017-12-03T17:04:00.662" v="11"/>
        <pc:sldMkLst>
          <pc:docMk/>
          <pc:sldMk cId="3098249587" sldId="265"/>
        </pc:sldMkLst>
      </pc:sldChg>
      <pc:sldChg chg="modSp new">
        <pc:chgData name="НАТАЛЬЯ ТИМОФЕЕВА" userId="1d48aad68b072346" providerId="Windows Live" clId="Web-{0C311AD5-432A-426D-AA06-FAB096C954EA}" dt="2017-12-03T17:20:14.177" v="803"/>
        <pc:sldMkLst>
          <pc:docMk/>
          <pc:sldMk cId="4119580766" sldId="265"/>
        </pc:sldMkLst>
        <pc:spChg chg="mod">
          <ac:chgData name="НАТАЛЬЯ ТИМОФЕЕВА" userId="1d48aad68b072346" providerId="Windows Live" clId="Web-{0C311AD5-432A-426D-AA06-FAB096C954EA}" dt="2017-12-03T17:07:23.497" v="73"/>
          <ac:spMkLst>
            <pc:docMk/>
            <pc:sldMk cId="4119580766" sldId="265"/>
            <ac:spMk id="2" creationId="{0D460D11-1285-4194-89E2-F50A44C7FC0D}"/>
          </ac:spMkLst>
        </pc:spChg>
        <pc:spChg chg="mod">
          <ac:chgData name="НАТАЛЬЯ ТИМОФЕЕВА" userId="1d48aad68b072346" providerId="Windows Live" clId="Web-{0C311AD5-432A-426D-AA06-FAB096C954EA}" dt="2017-12-03T17:20:14.177" v="803"/>
          <ac:spMkLst>
            <pc:docMk/>
            <pc:sldMk cId="4119580766" sldId="265"/>
            <ac:spMk id="3" creationId="{FA8132E1-C109-470E-A4CB-2DD31064B4D7}"/>
          </ac:spMkLst>
        </pc:spChg>
      </pc:sldChg>
      <pc:sldChg chg="modSp new">
        <pc:chgData name="НАТАЛЬЯ ТИМОФЕЕВА" userId="1d48aad68b072346" providerId="Windows Live" clId="Web-{0C311AD5-432A-426D-AA06-FAB096C954EA}" dt="2017-12-03T18:15:44.362" v="3030"/>
        <pc:sldMkLst>
          <pc:docMk/>
          <pc:sldMk cId="3740174769" sldId="266"/>
        </pc:sldMkLst>
        <pc:spChg chg="mod">
          <ac:chgData name="НАТАЛЬЯ ТИМОФЕЕВА" userId="1d48aad68b072346" providerId="Windows Live" clId="Web-{0C311AD5-432A-426D-AA06-FAB096C954EA}" dt="2017-12-03T18:15:28.080" v="3028"/>
          <ac:spMkLst>
            <pc:docMk/>
            <pc:sldMk cId="3740174769" sldId="266"/>
            <ac:spMk id="2" creationId="{DC811571-3959-4B17-A172-83A32A297DBE}"/>
          </ac:spMkLst>
        </pc:spChg>
        <pc:spChg chg="mod">
          <ac:chgData name="НАТАЛЬЯ ТИМОФЕЕВА" userId="1d48aad68b072346" providerId="Windows Live" clId="Web-{0C311AD5-432A-426D-AA06-FAB096C954EA}" dt="2017-12-03T18:15:44.362" v="3030"/>
          <ac:spMkLst>
            <pc:docMk/>
            <pc:sldMk cId="3740174769" sldId="266"/>
            <ac:spMk id="3" creationId="{B073268A-BD69-495D-B9AF-0303FE4161A0}"/>
          </ac:spMkLst>
        </pc:spChg>
      </pc:sldChg>
      <pc:sldChg chg="modSp new">
        <pc:chgData name="НАТАЛЬЯ ТИМОФЕЕВА" userId="1d48aad68b072346" providerId="Windows Live" clId="Web-{0C311AD5-432A-426D-AA06-FAB096C954EA}" dt="2017-12-03T17:49:28.609" v="1684"/>
        <pc:sldMkLst>
          <pc:docMk/>
          <pc:sldMk cId="2027822703" sldId="267"/>
        </pc:sldMkLst>
        <pc:spChg chg="mod">
          <ac:chgData name="НАТАЛЬЯ ТИМОФЕЕВА" userId="1d48aad68b072346" providerId="Windows Live" clId="Web-{0C311AD5-432A-426D-AA06-FAB096C954EA}" dt="2017-12-03T17:23:30.668" v="851"/>
          <ac:spMkLst>
            <pc:docMk/>
            <pc:sldMk cId="2027822703" sldId="267"/>
            <ac:spMk id="2" creationId="{398F8EBF-DDEB-4FEC-89A3-23D61D41A530}"/>
          </ac:spMkLst>
        </pc:spChg>
        <pc:spChg chg="mod">
          <ac:chgData name="НАТАЛЬЯ ТИМОФЕЕВА" userId="1d48aad68b072346" providerId="Windows Live" clId="Web-{0C311AD5-432A-426D-AA06-FAB096C954EA}" dt="2017-12-03T17:49:28.609" v="1684"/>
          <ac:spMkLst>
            <pc:docMk/>
            <pc:sldMk cId="2027822703" sldId="267"/>
            <ac:spMk id="3" creationId="{95E28717-81F8-41A6-83F0-4365EF070C28}"/>
          </ac:spMkLst>
        </pc:spChg>
      </pc:sldChg>
      <pc:sldChg chg="modSp new">
        <pc:chgData name="НАТАЛЬЯ ТИМОФЕЕВА" userId="1d48aad68b072346" providerId="Windows Live" clId="Web-{0C311AD5-432A-426D-AA06-FAB096C954EA}" dt="2017-12-03T17:55:31.448" v="2000"/>
        <pc:sldMkLst>
          <pc:docMk/>
          <pc:sldMk cId="2419493870" sldId="268"/>
        </pc:sldMkLst>
        <pc:spChg chg="mod">
          <ac:chgData name="НАТАЛЬЯ ТИМОФЕЕВА" userId="1d48aad68b072346" providerId="Windows Live" clId="Web-{0C311AD5-432A-426D-AA06-FAB096C954EA}" dt="2017-12-03T17:55:31.448" v="2000"/>
          <ac:spMkLst>
            <pc:docMk/>
            <pc:sldMk cId="2419493870" sldId="268"/>
            <ac:spMk id="3" creationId="{FFEA8B9F-9AAA-4D24-A166-70FAD990BA98}"/>
          </ac:spMkLst>
        </pc:spChg>
      </pc:sldChg>
      <pc:sldChg chg="modSp new">
        <pc:chgData name="НАТАЛЬЯ ТИМОФЕЕВА" userId="1d48aad68b072346" providerId="Windows Live" clId="Web-{0C311AD5-432A-426D-AA06-FAB096C954EA}" dt="2017-12-03T18:05:36.936" v="2594"/>
        <pc:sldMkLst>
          <pc:docMk/>
          <pc:sldMk cId="3101242802" sldId="269"/>
        </pc:sldMkLst>
        <pc:spChg chg="mod">
          <ac:chgData name="НАТАЛЬЯ ТИМОФЕЕВА" userId="1d48aad68b072346" providerId="Windows Live" clId="Web-{0C311AD5-432A-426D-AA06-FAB096C954EA}" dt="2017-12-03T18:05:36.936" v="2594"/>
          <ac:spMkLst>
            <pc:docMk/>
            <pc:sldMk cId="3101242802" sldId="269"/>
            <ac:spMk id="3" creationId="{00E07087-89AE-4625-9585-95E5686D0CBD}"/>
          </ac:spMkLst>
        </pc:spChg>
      </pc:sldChg>
      <pc:sldChg chg="modSp new">
        <pc:chgData name="НАТАЛЬЯ ТИМОФЕЕВА" userId="1d48aad68b072346" providerId="Windows Live" clId="Web-{0C311AD5-432A-426D-AA06-FAB096C954EA}" dt="2017-12-03T18:14:13.312" v="3007"/>
        <pc:sldMkLst>
          <pc:docMk/>
          <pc:sldMk cId="645102121" sldId="270"/>
        </pc:sldMkLst>
        <pc:spChg chg="mod">
          <ac:chgData name="НАТАЛЬЯ ТИМОФЕЕВА" userId="1d48aad68b072346" providerId="Windows Live" clId="Web-{0C311AD5-432A-426D-AA06-FAB096C954EA}" dt="2017-12-03T18:07:38.112" v="2624"/>
          <ac:spMkLst>
            <pc:docMk/>
            <pc:sldMk cId="645102121" sldId="270"/>
            <ac:spMk id="2" creationId="{CFDC654E-DF6B-4430-86B8-F074DD1ECB18}"/>
          </ac:spMkLst>
        </pc:spChg>
        <pc:spChg chg="mod">
          <ac:chgData name="НАТАЛЬЯ ТИМОФЕЕВА" userId="1d48aad68b072346" providerId="Windows Live" clId="Web-{0C311AD5-432A-426D-AA06-FAB096C954EA}" dt="2017-12-03T18:14:13.312" v="3007"/>
          <ac:spMkLst>
            <pc:docMk/>
            <pc:sldMk cId="645102121" sldId="270"/>
            <ac:spMk id="3" creationId="{D5700B34-DD39-40BB-81D9-D7702AB954EF}"/>
          </ac:spMkLst>
        </pc:spChg>
      </pc:sldChg>
      <pc:sldChg chg="new del">
        <pc:chgData name="НАТАЛЬЯ ТИМОФЕЕВА" userId="1d48aad68b072346" providerId="Windows Live" clId="Web-{0C311AD5-432A-426D-AA06-FAB096C954EA}" dt="2017-12-03T18:05:48.015" v="2597"/>
        <pc:sldMkLst>
          <pc:docMk/>
          <pc:sldMk cId="3787758418" sldId="270"/>
        </pc:sldMkLst>
      </pc:sldChg>
    </pc:docChg>
  </pc:docChgLst>
  <pc:docChgLst>
    <pc:chgData name="НАТАЛЬЯ ТИМОФЕЕВА" userId="1d48aad68b072346" providerId="Windows Live" clId="Web-{90BEA395-051B-467D-B8A3-D5D94A37F1D5}"/>
    <pc:docChg chg="modSld">
      <pc:chgData name="НАТАЛЬЯ ТИМОФЕЕВА" userId="1d48aad68b072346" providerId="Windows Live" clId="Web-{90BEA395-051B-467D-B8A3-D5D94A37F1D5}" dt="2018-01-10T17:05:18.281" v="2"/>
      <pc:docMkLst>
        <pc:docMk/>
      </pc:docMkLst>
      <pc:sldChg chg="addSp modSp">
        <pc:chgData name="НАТАЛЬЯ ТИМОФЕЕВА" userId="1d48aad68b072346" providerId="Windows Live" clId="Web-{90BEA395-051B-467D-B8A3-D5D94A37F1D5}" dt="2018-01-10T17:05:18.281" v="2"/>
        <pc:sldMkLst>
          <pc:docMk/>
          <pc:sldMk cId="1192353699" sldId="278"/>
        </pc:sldMkLst>
        <pc:picChg chg="add mod">
          <ac:chgData name="НАТАЛЬЯ ТИМОФЕЕВА" userId="1d48aad68b072346" providerId="Windows Live" clId="Web-{90BEA395-051B-467D-B8A3-D5D94A37F1D5}" dt="2018-01-10T17:05:18.281" v="2"/>
          <ac:picMkLst>
            <pc:docMk/>
            <pc:sldMk cId="1192353699" sldId="278"/>
            <ac:picMk id="4" creationId="{9ABAAC11-1892-4190-A935-EDD70005B651}"/>
          </ac:picMkLst>
        </pc:picChg>
      </pc:sldChg>
    </pc:docChg>
  </pc:docChgLst>
  <pc:docChgLst>
    <pc:chgData name="НАТАЛЬЯ ТИМОФЕЕВА" userId="1d48aad68b072346" providerId="Windows Live" clId="Web-{511FD32D-7316-40B1-85F1-BD3FCC8D231D}"/>
    <pc:docChg chg="addSld delSld modSld modSection">
      <pc:chgData name="НАТАЛЬЯ ТИМОФЕЕВА" userId="1d48aad68b072346" providerId="Windows Live" clId="Web-{511FD32D-7316-40B1-85F1-BD3FCC8D231D}" dt="2017-12-04T16:28:05.183" v="376"/>
      <pc:docMkLst>
        <pc:docMk/>
      </pc:docMkLst>
      <pc:sldChg chg="modSp">
        <pc:chgData name="НАТАЛЬЯ ТИМОФЕЕВА" userId="1d48aad68b072346" providerId="Windows Live" clId="Web-{511FD32D-7316-40B1-85F1-BD3FCC8D231D}" dt="2017-12-04T15:59:52.016" v="127"/>
        <pc:sldMkLst>
          <pc:docMk/>
          <pc:sldMk cId="2027822703" sldId="267"/>
        </pc:sldMkLst>
        <pc:spChg chg="mod">
          <ac:chgData name="НАТАЛЬЯ ТИМОФЕЕВА" userId="1d48aad68b072346" providerId="Windows Live" clId="Web-{511FD32D-7316-40B1-85F1-BD3FCC8D231D}" dt="2017-12-04T15:59:52.016" v="127"/>
          <ac:spMkLst>
            <pc:docMk/>
            <pc:sldMk cId="2027822703" sldId="267"/>
            <ac:spMk id="3" creationId="{95E28717-81F8-41A6-83F0-4365EF070C28}"/>
          </ac:spMkLst>
        </pc:spChg>
      </pc:sldChg>
      <pc:sldChg chg="modSp">
        <pc:chgData name="НАТАЛЬЯ ТИМОФЕЕВА" userId="1d48aad68b072346" providerId="Windows Live" clId="Web-{511FD32D-7316-40B1-85F1-BD3FCC8D231D}" dt="2017-12-04T15:59:59.782" v="129"/>
        <pc:sldMkLst>
          <pc:docMk/>
          <pc:sldMk cId="2419493870" sldId="268"/>
        </pc:sldMkLst>
        <pc:spChg chg="mod">
          <ac:chgData name="НАТАЛЬЯ ТИМОФЕЕВА" userId="1d48aad68b072346" providerId="Windows Live" clId="Web-{511FD32D-7316-40B1-85F1-BD3FCC8D231D}" dt="2017-12-04T15:59:59.782" v="129"/>
          <ac:spMkLst>
            <pc:docMk/>
            <pc:sldMk cId="2419493870" sldId="268"/>
            <ac:spMk id="3" creationId="{FFEA8B9F-9AAA-4D24-A166-70FAD990BA98}"/>
          </ac:spMkLst>
        </pc:spChg>
      </pc:sldChg>
      <pc:sldChg chg="modSp">
        <pc:chgData name="НАТАЛЬЯ ТИМОФЕЕВА" userId="1d48aad68b072346" providerId="Windows Live" clId="Web-{511FD32D-7316-40B1-85F1-BD3FCC8D231D}" dt="2017-12-04T16:03:54.192" v="314"/>
        <pc:sldMkLst>
          <pc:docMk/>
          <pc:sldMk cId="3101242802" sldId="269"/>
        </pc:sldMkLst>
        <pc:spChg chg="mod">
          <ac:chgData name="НАТАЛЬЯ ТИМОФЕЕВА" userId="1d48aad68b072346" providerId="Windows Live" clId="Web-{511FD32D-7316-40B1-85F1-BD3FCC8D231D}" dt="2017-12-04T16:03:54.192" v="314"/>
          <ac:spMkLst>
            <pc:docMk/>
            <pc:sldMk cId="3101242802" sldId="269"/>
            <ac:spMk id="3" creationId="{00E07087-89AE-4625-9585-95E5686D0CBD}"/>
          </ac:spMkLst>
        </pc:spChg>
      </pc:sldChg>
      <pc:sldChg chg="new del">
        <pc:chgData name="НАТАЛЬЯ ТИМОФЕЕВА" userId="1d48aad68b072346" providerId="Windows Live" clId="Web-{511FD32D-7316-40B1-85F1-BD3FCC8D231D}" dt="2017-12-04T16:05:56.898" v="317"/>
        <pc:sldMkLst>
          <pc:docMk/>
          <pc:sldMk cId="276142502" sldId="271"/>
        </pc:sldMkLst>
      </pc:sldChg>
      <pc:sldChg chg="addSp modSp new">
        <pc:chgData name="НАТАЛЬЯ ТИМОФЕЕВА" userId="1d48aad68b072346" providerId="Windows Live" clId="Web-{511FD32D-7316-40B1-85F1-BD3FCC8D231D}" dt="2017-12-04T16:14:51.846" v="362"/>
        <pc:sldMkLst>
          <pc:docMk/>
          <pc:sldMk cId="1018973843" sldId="271"/>
        </pc:sldMkLst>
        <pc:spChg chg="mod">
          <ac:chgData name="НАТАЛЬЯ ТИМОФЕЕВА" userId="1d48aad68b072346" providerId="Windows Live" clId="Web-{511FD32D-7316-40B1-85F1-BD3FCC8D231D}" dt="2017-12-04T16:08:24.463" v="355"/>
          <ac:spMkLst>
            <pc:docMk/>
            <pc:sldMk cId="1018973843" sldId="271"/>
            <ac:spMk id="2" creationId="{652D9423-8471-443A-B3ED-383B72DF1793}"/>
          </ac:spMkLst>
        </pc:spChg>
        <pc:picChg chg="add mod">
          <ac:chgData name="НАТАЛЬЯ ТИМОФЕЕВА" userId="1d48aad68b072346" providerId="Windows Live" clId="Web-{511FD32D-7316-40B1-85F1-BD3FCC8D231D}" dt="2017-12-04T16:14:51.846" v="362"/>
          <ac:picMkLst>
            <pc:docMk/>
            <pc:sldMk cId="1018973843" sldId="271"/>
            <ac:picMk id="3" creationId="{8281306E-A293-4754-B65A-AB79684FCE14}"/>
          </ac:picMkLst>
        </pc:picChg>
      </pc:sldChg>
      <pc:sldChg chg="addSp modSp new">
        <pc:chgData name="НАТАЛЬЯ ТИМОФЕЕВА" userId="1d48aad68b072346" providerId="Windows Live" clId="Web-{511FD32D-7316-40B1-85F1-BD3FCC8D231D}" dt="2017-12-04T16:28:05.183" v="376"/>
        <pc:sldMkLst>
          <pc:docMk/>
          <pc:sldMk cId="838390590" sldId="272"/>
        </pc:sldMkLst>
        <pc:picChg chg="add mod">
          <ac:chgData name="НАТАЛЬЯ ТИМОФЕЕВА" userId="1d48aad68b072346" providerId="Windows Live" clId="Web-{511FD32D-7316-40B1-85F1-BD3FCC8D231D}" dt="2017-12-04T16:22:43.287" v="372"/>
          <ac:picMkLst>
            <pc:docMk/>
            <pc:sldMk cId="838390590" sldId="272"/>
            <ac:picMk id="2" creationId="{811E03AE-CC27-4341-BA26-D4137A2915D5}"/>
          </ac:picMkLst>
        </pc:picChg>
        <pc:picChg chg="add mod">
          <ac:chgData name="НАТАЛЬЯ ТИМОФЕЕВА" userId="1d48aad68b072346" providerId="Windows Live" clId="Web-{511FD32D-7316-40B1-85F1-BD3FCC8D231D}" dt="2017-12-04T16:28:05.183" v="376"/>
          <ac:picMkLst>
            <pc:docMk/>
            <pc:sldMk cId="838390590" sldId="272"/>
            <ac:picMk id="4" creationId="{103D0BEA-8687-4F83-BB00-6B1E0F7CDAB2}"/>
          </ac:picMkLst>
        </pc:picChg>
      </pc:sldChg>
    </pc:docChg>
  </pc:docChgLst>
  <pc:docChgLst>
    <pc:chgData name="НАТАЛЬЯ ТИМОФЕЕВА" userId="1d48aad68b072346" providerId="Windows Live" clId="Web-{5E6F5D30-F703-4811-8913-649441C8B2E7}"/>
    <pc:docChg chg="addSld modSld modSection">
      <pc:chgData name="НАТАЛЬЯ ТИМОФЕЕВА" userId="1d48aad68b072346" providerId="Windows Live" clId="Web-{5E6F5D30-F703-4811-8913-649441C8B2E7}" dt="2017-12-01T18:03:37.572" v="1327"/>
      <pc:docMkLst>
        <pc:docMk/>
      </pc:docMkLst>
      <pc:sldChg chg="modSp">
        <pc:chgData name="НАТАЛЬЯ ТИМОФЕЕВА" userId="1d48aad68b072346" providerId="Windows Live" clId="Web-{5E6F5D30-F703-4811-8913-649441C8B2E7}" dt="2017-12-01T17:26:07.955" v="631"/>
        <pc:sldMkLst>
          <pc:docMk/>
          <pc:sldMk cId="1994173950" sldId="259"/>
        </pc:sldMkLst>
        <pc:spChg chg="mod">
          <ac:chgData name="НАТАЛЬЯ ТИМОФЕЕВА" userId="1d48aad68b072346" providerId="Windows Live" clId="Web-{5E6F5D30-F703-4811-8913-649441C8B2E7}" dt="2017-12-01T17:26:07.955" v="631"/>
          <ac:spMkLst>
            <pc:docMk/>
            <pc:sldMk cId="1994173950" sldId="259"/>
            <ac:spMk id="2" creationId="{872EFE81-8A59-4DA6-ACF1-FA4BD3DD5570}"/>
          </ac:spMkLst>
        </pc:spChg>
      </pc:sldChg>
      <pc:sldChg chg="modSp new">
        <pc:chgData name="НАТАЛЬЯ ТИМОФЕЕВА" userId="1d48aad68b072346" providerId="Windows Live" clId="Web-{5E6F5D30-F703-4811-8913-649441C8B2E7}" dt="2017-12-01T17:45:09.181" v="981"/>
        <pc:sldMkLst>
          <pc:docMk/>
          <pc:sldMk cId="2133975953" sldId="260"/>
        </pc:sldMkLst>
        <pc:spChg chg="mod">
          <ac:chgData name="НАТАЛЬЯ ТИМОФЕЕВА" userId="1d48aad68b072346" providerId="Windows Live" clId="Web-{5E6F5D30-F703-4811-8913-649441C8B2E7}" dt="2017-12-01T17:45:09.181" v="981"/>
          <ac:spMkLst>
            <pc:docMk/>
            <pc:sldMk cId="2133975953" sldId="260"/>
            <ac:spMk id="2" creationId="{C1A4C65E-EFBD-43DE-BF78-32206D036779}"/>
          </ac:spMkLst>
        </pc:spChg>
        <pc:spChg chg="mod">
          <ac:chgData name="НАТАЛЬЯ ТИМОФЕЕВА" userId="1d48aad68b072346" providerId="Windows Live" clId="Web-{5E6F5D30-F703-4811-8913-649441C8B2E7}" dt="2017-12-01T17:40:31.404" v="890"/>
          <ac:spMkLst>
            <pc:docMk/>
            <pc:sldMk cId="2133975953" sldId="260"/>
            <ac:spMk id="3" creationId="{22553578-C050-4499-80E8-06DDCB25B8F8}"/>
          </ac:spMkLst>
        </pc:spChg>
      </pc:sldChg>
      <pc:sldChg chg="modSp new">
        <pc:chgData name="НАТАЛЬЯ ТИМОФЕЕВА" userId="1d48aad68b072346" providerId="Windows Live" clId="Web-{5E6F5D30-F703-4811-8913-649441C8B2E7}" dt="2017-12-01T18:01:53.522" v="1322"/>
        <pc:sldMkLst>
          <pc:docMk/>
          <pc:sldMk cId="3164305159" sldId="261"/>
        </pc:sldMkLst>
        <pc:spChg chg="mod">
          <ac:chgData name="НАТАЛЬЯ ТИМОФЕЕВА" userId="1d48aad68b072346" providerId="Windows Live" clId="Web-{5E6F5D30-F703-4811-8913-649441C8B2E7}" dt="2017-12-01T18:01:53.522" v="1322"/>
          <ac:spMkLst>
            <pc:docMk/>
            <pc:sldMk cId="3164305159" sldId="261"/>
            <ac:spMk id="3" creationId="{10E594FA-F438-4DA4-BE66-6973D1D8A734}"/>
          </ac:spMkLst>
        </pc:spChg>
      </pc:sldChg>
      <pc:sldChg chg="modSp new">
        <pc:chgData name="НАТАЛЬЯ ТИМОФЕЕВА" userId="1d48aad68b072346" providerId="Windows Live" clId="Web-{5E6F5D30-F703-4811-8913-649441C8B2E7}" dt="2017-12-01T18:03:37.572" v="1327"/>
        <pc:sldMkLst>
          <pc:docMk/>
          <pc:sldMk cId="1012133125" sldId="262"/>
        </pc:sldMkLst>
        <pc:spChg chg="mod">
          <ac:chgData name="НАТАЛЬЯ ТИМОФЕЕВА" userId="1d48aad68b072346" providerId="Windows Live" clId="Web-{5E6F5D30-F703-4811-8913-649441C8B2E7}" dt="2017-12-01T18:03:37.572" v="1327"/>
          <ac:spMkLst>
            <pc:docMk/>
            <pc:sldMk cId="1012133125" sldId="262"/>
            <ac:spMk id="3" creationId="{F3B834BC-1C4F-4FF2-9334-A750B34D8F01}"/>
          </ac:spMkLst>
        </pc:spChg>
      </pc:sldChg>
    </pc:docChg>
  </pc:docChgLst>
  <pc:docChgLst>
    <pc:chgData name="НАТАЛЬЯ ТИМОФЕЕВА" userId="1d48aad68b072346" providerId="Windows Live" clId="Web-{94C65C1C-4174-46EE-9342-6D878F5EDD1B}"/>
    <pc:docChg chg="modSld">
      <pc:chgData name="НАТАЛЬЯ ТИМОФЕЕВА" userId="1d48aad68b072346" providerId="Windows Live" clId="Web-{94C65C1C-4174-46EE-9342-6D878F5EDD1B}" dt="2018-01-11T19:32:55.262" v="21"/>
      <pc:docMkLst>
        <pc:docMk/>
      </pc:docMkLst>
      <pc:sldChg chg="addSp modSp">
        <pc:chgData name="НАТАЛЬЯ ТИМОФЕЕВА" userId="1d48aad68b072346" providerId="Windows Live" clId="Web-{94C65C1C-4174-46EE-9342-6D878F5EDD1B}" dt="2018-01-11T19:32:55.262" v="21"/>
        <pc:sldMkLst>
          <pc:docMk/>
          <pc:sldMk cId="1192353699" sldId="278"/>
        </pc:sldMkLst>
        <pc:picChg chg="mod">
          <ac:chgData name="НАТАЛЬЯ ТИМОФЕЕВА" userId="1d48aad68b072346" providerId="Windows Live" clId="Web-{94C65C1C-4174-46EE-9342-6D878F5EDD1B}" dt="2018-01-11T19:32:55.262" v="21"/>
          <ac:picMkLst>
            <pc:docMk/>
            <pc:sldMk cId="1192353699" sldId="278"/>
            <ac:picMk id="4" creationId="{9ABAAC11-1892-4190-A935-EDD70005B651}"/>
          </ac:picMkLst>
        </pc:picChg>
        <pc:picChg chg="mod">
          <ac:chgData name="НАТАЛЬЯ ТИМОФЕЕВА" userId="1d48aad68b072346" providerId="Windows Live" clId="Web-{94C65C1C-4174-46EE-9342-6D878F5EDD1B}" dt="2018-01-11T19:31:59.012" v="13"/>
          <ac:picMkLst>
            <pc:docMk/>
            <pc:sldMk cId="1192353699" sldId="278"/>
            <ac:picMk id="5" creationId="{75ABFDFB-DD06-496B-8C41-6655DD39261A}"/>
          </ac:picMkLst>
        </pc:picChg>
        <pc:picChg chg="mod">
          <ac:chgData name="НАТАЛЬЯ ТИМОФЕЕВА" userId="1d48aad68b072346" providerId="Windows Live" clId="Web-{94C65C1C-4174-46EE-9342-6D878F5EDD1B}" dt="2018-01-11T19:32:24.824" v="16"/>
          <ac:picMkLst>
            <pc:docMk/>
            <pc:sldMk cId="1192353699" sldId="278"/>
            <ac:picMk id="7" creationId="{2AD86098-2AEB-4E42-B7E7-74E11EC6BE60}"/>
          </ac:picMkLst>
        </pc:picChg>
        <pc:picChg chg="add mod">
          <ac:chgData name="НАТАЛЬЯ ТИМОФЕЕВА" userId="1d48aad68b072346" providerId="Windows Live" clId="Web-{94C65C1C-4174-46EE-9342-6D878F5EDD1B}" dt="2018-01-11T19:32:38.027" v="18"/>
          <ac:picMkLst>
            <pc:docMk/>
            <pc:sldMk cId="1192353699" sldId="278"/>
            <ac:picMk id="9" creationId="{08C41A1C-DD15-4205-A3BF-DF4C9DC74850}"/>
          </ac:picMkLst>
        </pc:picChg>
        <pc:picChg chg="add mod">
          <ac:chgData name="НАТАЛЬЯ ТИМОФЕЕВА" userId="1d48aad68b072346" providerId="Windows Live" clId="Web-{94C65C1C-4174-46EE-9342-6D878F5EDD1B}" dt="2018-01-11T19:31:37.824" v="11"/>
          <ac:picMkLst>
            <pc:docMk/>
            <pc:sldMk cId="1192353699" sldId="278"/>
            <ac:picMk id="11" creationId="{11F66BE9-9087-4362-8C93-1B227E32E5C6}"/>
          </ac:picMkLst>
        </pc:picChg>
      </pc:sldChg>
    </pc:docChg>
  </pc:docChgLst>
  <pc:docChgLst>
    <pc:chgData name="НАТАЛЬЯ ТИМОФЕЕВА" userId="1d48aad68b072346" providerId="Windows Live" clId="Web-{46E0DFEE-642D-4357-AE70-272CDA3A2F51}"/>
    <pc:docChg chg="addSld delSld modSld modSection">
      <pc:chgData name="НАТАЛЬЯ ТИМОФЕЕВА" userId="1d48aad68b072346" providerId="Windows Live" clId="Web-{46E0DFEE-642D-4357-AE70-272CDA3A2F51}" dt="2017-12-01T19:20:13.447" v="893"/>
      <pc:docMkLst>
        <pc:docMk/>
      </pc:docMkLst>
      <pc:sldChg chg="modSp del">
        <pc:chgData name="НАТАЛЬЯ ТИМОФЕЕВА" userId="1d48aad68b072346" providerId="Windows Live" clId="Web-{46E0DFEE-642D-4357-AE70-272CDA3A2F51}" dt="2017-12-01T18:57:15.632" v="8"/>
        <pc:sldMkLst>
          <pc:docMk/>
          <pc:sldMk cId="957514531" sldId="257"/>
        </pc:sldMkLst>
        <pc:picChg chg="mod">
          <ac:chgData name="НАТАЛЬЯ ТИМОФЕЕВА" userId="1d48aad68b072346" providerId="Windows Live" clId="Web-{46E0DFEE-642D-4357-AE70-272CDA3A2F51}" dt="2017-12-01T18:55:54.553" v="7"/>
          <ac:picMkLst>
            <pc:docMk/>
            <pc:sldMk cId="957514531" sldId="257"/>
            <ac:picMk id="4" creationId="{6704C899-E6FD-4CB0-A309-6164D0689F2B}"/>
          </ac:picMkLst>
        </pc:picChg>
      </pc:sldChg>
      <pc:sldChg chg="modSp">
        <pc:chgData name="НАТАЛЬЯ ТИМОФЕЕВА" userId="1d48aad68b072346" providerId="Windows Live" clId="Web-{46E0DFEE-642D-4357-AE70-272CDA3A2F51}" dt="2017-12-01T19:20:13.447" v="892"/>
        <pc:sldMkLst>
          <pc:docMk/>
          <pc:sldMk cId="1994173950" sldId="259"/>
        </pc:sldMkLst>
        <pc:spChg chg="mod">
          <ac:chgData name="НАТАЛЬЯ ТИМОФЕЕВА" userId="1d48aad68b072346" providerId="Windows Live" clId="Web-{46E0DFEE-642D-4357-AE70-272CDA3A2F51}" dt="2017-12-01T19:20:13.447" v="892"/>
          <ac:spMkLst>
            <pc:docMk/>
            <pc:sldMk cId="1994173950" sldId="259"/>
            <ac:spMk id="2" creationId="{872EFE81-8A59-4DA6-ACF1-FA4BD3DD5570}"/>
          </ac:spMkLst>
        </pc:spChg>
        <pc:spChg chg="mod">
          <ac:chgData name="НАТАЛЬЯ ТИМОФЕЕВА" userId="1d48aad68b072346" providerId="Windows Live" clId="Web-{46E0DFEE-642D-4357-AE70-272CDA3A2F51}" dt="2017-12-01T19:18:37.711" v="878"/>
          <ac:spMkLst>
            <pc:docMk/>
            <pc:sldMk cId="1994173950" sldId="259"/>
            <ac:spMk id="3" creationId="{2B48E05E-D216-48F3-B997-D8702DB307FA}"/>
          </ac:spMkLst>
        </pc:spChg>
      </pc:sldChg>
      <pc:sldChg chg="new del">
        <pc:chgData name="НАТАЛЬЯ ТИМОФЕЕВА" userId="1d48aad68b072346" providerId="Windows Live" clId="Web-{46E0DFEE-642D-4357-AE70-272CDA3A2F51}" dt="2017-12-01T18:59:33.024" v="15"/>
        <pc:sldMkLst>
          <pc:docMk/>
          <pc:sldMk cId="1539723710" sldId="263"/>
        </pc:sldMkLst>
      </pc:sldChg>
      <pc:sldChg chg="modSp new del">
        <pc:chgData name="НАТАЛЬЯ ТИМОФЕЕВА" userId="1d48aad68b072346" providerId="Windows Live" clId="Web-{46E0DFEE-642D-4357-AE70-272CDA3A2F51}" dt="2017-12-01T18:55:29.303" v="6"/>
        <pc:sldMkLst>
          <pc:docMk/>
          <pc:sldMk cId="2400829833" sldId="263"/>
        </pc:sldMkLst>
        <pc:spChg chg="mod">
          <ac:chgData name="НАТАЛЬЯ ТИМОФЕЕВА" userId="1d48aad68b072346" providerId="Windows Live" clId="Web-{46E0DFEE-642D-4357-AE70-272CDA3A2F51}" dt="2017-12-01T18:55:14.193" v="3"/>
          <ac:spMkLst>
            <pc:docMk/>
            <pc:sldMk cId="2400829833" sldId="263"/>
            <ac:spMk id="3" creationId="{53677B92-B2BA-40AB-8424-47AF9AFB6B59}"/>
          </ac:spMkLst>
        </pc:spChg>
      </pc:sldChg>
      <pc:sldChg chg="addSp modSp new">
        <pc:chgData name="НАТАЛЬЯ ТИМОФЕЕВА" userId="1d48aad68b072346" providerId="Windows Live" clId="Web-{46E0DFEE-642D-4357-AE70-272CDA3A2F51}" dt="2017-12-01T19:16:43.381" v="862"/>
        <pc:sldMkLst>
          <pc:docMk/>
          <pc:sldMk cId="325576592" sldId="264"/>
        </pc:sldMkLst>
        <pc:spChg chg="mod">
          <ac:chgData name="НАТАЛЬЯ ТИМОФЕЕВА" userId="1d48aad68b072346" providerId="Windows Live" clId="Web-{46E0DFEE-642D-4357-AE70-272CDA3A2F51}" dt="2017-12-01T19:13:55.504" v="857"/>
          <ac:spMkLst>
            <pc:docMk/>
            <pc:sldMk cId="325576592" sldId="264"/>
            <ac:spMk id="2" creationId="{148D89D3-0D47-4A29-B2E0-98352E0E5353}"/>
          </ac:spMkLst>
        </pc:spChg>
        <pc:spChg chg="mod">
          <ac:chgData name="НАТАЛЬЯ ТИМОФЕЕВА" userId="1d48aad68b072346" providerId="Windows Live" clId="Web-{46E0DFEE-642D-4357-AE70-272CDA3A2F51}" dt="2017-12-01T19:13:46.457" v="856"/>
          <ac:spMkLst>
            <pc:docMk/>
            <pc:sldMk cId="325576592" sldId="264"/>
            <ac:spMk id="3" creationId="{D2B9516A-E5B0-4D2D-81DB-7AD0797C6CEC}"/>
          </ac:spMkLst>
        </pc:spChg>
        <pc:picChg chg="add mod">
          <ac:chgData name="НАТАЛЬЯ ТИМОФЕЕВА" userId="1d48aad68b072346" providerId="Windows Live" clId="Web-{46E0DFEE-642D-4357-AE70-272CDA3A2F51}" dt="2017-12-01T19:16:43.381" v="862"/>
          <ac:picMkLst>
            <pc:docMk/>
            <pc:sldMk cId="325576592" sldId="264"/>
            <ac:picMk id="4" creationId="{888D471E-8642-4D5C-9585-74DBC58FD6DB}"/>
          </ac:picMkLst>
        </pc:picChg>
      </pc:sldChg>
      <pc:sldChg chg="new del">
        <pc:chgData name="НАТАЛЬЯ ТИМОФЕЕВА" userId="1d48aad68b072346" providerId="Windows Live" clId="Web-{46E0DFEE-642D-4357-AE70-272CDA3A2F51}" dt="2017-12-01T18:59:14.774" v="14"/>
        <pc:sldMkLst>
          <pc:docMk/>
          <pc:sldMk cId="4144425264" sldId="265"/>
        </pc:sldMkLst>
      </pc:sldChg>
      <pc:sldChg chg="new del">
        <pc:chgData name="НАТАЛЬЯ ТИМОФЕЕВА" userId="1d48aad68b072346" providerId="Windows Live" clId="Web-{46E0DFEE-642D-4357-AE70-272CDA3A2F51}" dt="2017-12-01T18:59:04.352" v="13"/>
        <pc:sldMkLst>
          <pc:docMk/>
          <pc:sldMk cId="1067691655" sldId="266"/>
        </pc:sldMkLst>
      </pc:sldChg>
    </pc:docChg>
  </pc:docChgLst>
  <pc:docChgLst>
    <pc:chgData name="НАТАЛЬЯ ТИМОФЕЕВА" userId="1d48aad68b072346" providerId="Windows Live" clId="Web-{52A7E533-C788-436F-9744-BD3D0C0CB437}"/>
    <pc:docChg chg="modSld">
      <pc:chgData name="НАТАЛЬЯ ТИМОФЕЕВА" userId="1d48aad68b072346" providerId="Windows Live" clId="Web-{52A7E533-C788-436F-9744-BD3D0C0CB437}" dt="2018-01-11T19:23:23.933" v="11"/>
      <pc:docMkLst>
        <pc:docMk/>
      </pc:docMkLst>
      <pc:sldChg chg="addSp modSp">
        <pc:chgData name="НАТАЛЬЯ ТИМОФЕЕВА" userId="1d48aad68b072346" providerId="Windows Live" clId="Web-{52A7E533-C788-436F-9744-BD3D0C0CB437}" dt="2018-01-11T19:22:36.090" v="7"/>
        <pc:sldMkLst>
          <pc:docMk/>
          <pc:sldMk cId="2809727224" sldId="275"/>
        </pc:sldMkLst>
        <pc:picChg chg="add mod">
          <ac:chgData name="НАТАЛЬЯ ТИМОФЕЕВА" userId="1d48aad68b072346" providerId="Windows Live" clId="Web-{52A7E533-C788-436F-9744-BD3D0C0CB437}" dt="2018-01-11T19:22:36.090" v="7"/>
          <ac:picMkLst>
            <pc:docMk/>
            <pc:sldMk cId="2809727224" sldId="275"/>
            <ac:picMk id="3" creationId="{A8A6FC0C-6B3E-4A6B-B44A-2B633C4BCB37}"/>
          </ac:picMkLst>
        </pc:picChg>
      </pc:sldChg>
      <pc:sldChg chg="addSp modSp">
        <pc:chgData name="НАТАЛЬЯ ТИМОФЕЕВА" userId="1d48aad68b072346" providerId="Windows Live" clId="Web-{52A7E533-C788-436F-9744-BD3D0C0CB437}" dt="2018-01-11T19:23:23.933" v="11"/>
        <pc:sldMkLst>
          <pc:docMk/>
          <pc:sldMk cId="1192353699" sldId="278"/>
        </pc:sldMkLst>
        <pc:picChg chg="add mod">
          <ac:chgData name="НАТАЛЬЯ ТИМОФЕЕВА" userId="1d48aad68b072346" providerId="Windows Live" clId="Web-{52A7E533-C788-436F-9744-BD3D0C0CB437}" dt="2018-01-11T19:23:08.480" v="9"/>
          <ac:picMkLst>
            <pc:docMk/>
            <pc:sldMk cId="1192353699" sldId="278"/>
            <ac:picMk id="5" creationId="{75ABFDFB-DD06-496B-8C41-6655DD39261A}"/>
          </ac:picMkLst>
        </pc:picChg>
        <pc:picChg chg="add mod">
          <ac:chgData name="НАТАЛЬЯ ТИМОФЕЕВА" userId="1d48aad68b072346" providerId="Windows Live" clId="Web-{52A7E533-C788-436F-9744-BD3D0C0CB437}" dt="2018-01-11T19:23:23.933" v="11"/>
          <ac:picMkLst>
            <pc:docMk/>
            <pc:sldMk cId="1192353699" sldId="278"/>
            <ac:picMk id="7" creationId="{2AD86098-2AEB-4E42-B7E7-74E11EC6BE60}"/>
          </ac:picMkLst>
        </pc:picChg>
      </pc:sldChg>
    </pc:docChg>
  </pc:docChgLst>
  <pc:docChgLst>
    <pc:chgData name="НАТАЛЬЯ ТИМОФЕЕВА" userId="1d48aad68b072346" providerId="Windows Live" clId="Web-{7434172F-476E-4919-88FA-A15A632D36B8}"/>
    <pc:docChg chg="modSld">
      <pc:chgData name="НАТАЛЬЯ ТИМОФЕЕВА" userId="1d48aad68b072346" providerId="Windows Live" clId="Web-{7434172F-476E-4919-88FA-A15A632D36B8}" dt="2017-12-01T18:47:15.499" v="726"/>
      <pc:docMkLst>
        <pc:docMk/>
      </pc:docMkLst>
      <pc:sldChg chg="modSp">
        <pc:chgData name="НАТАЛЬЯ ТИМОФЕЕВА" userId="1d48aad68b072346" providerId="Windows Live" clId="Web-{7434172F-476E-4919-88FA-A15A632D36B8}" dt="2017-12-01T18:47:15.499" v="726"/>
        <pc:sldMkLst>
          <pc:docMk/>
          <pc:sldMk cId="1994173950" sldId="259"/>
        </pc:sldMkLst>
        <pc:spChg chg="mod">
          <ac:chgData name="НАТАЛЬЯ ТИМОФЕЕВА" userId="1d48aad68b072346" providerId="Windows Live" clId="Web-{7434172F-476E-4919-88FA-A15A632D36B8}" dt="2017-12-01T18:47:15.499" v="726"/>
          <ac:spMkLst>
            <pc:docMk/>
            <pc:sldMk cId="1994173950" sldId="259"/>
            <ac:spMk id="2" creationId="{872EFE81-8A59-4DA6-ACF1-FA4BD3DD5570}"/>
          </ac:spMkLst>
        </pc:spChg>
        <pc:spChg chg="mod">
          <ac:chgData name="НАТАЛЬЯ ТИМОФЕЕВА" userId="1d48aad68b072346" providerId="Windows Live" clId="Web-{7434172F-476E-4919-88FA-A15A632D36B8}" dt="2017-12-01T18:45:53.045" v="722"/>
          <ac:spMkLst>
            <pc:docMk/>
            <pc:sldMk cId="1994173950" sldId="259"/>
            <ac:spMk id="3" creationId="{2B48E05E-D216-48F3-B997-D8702DB307FA}"/>
          </ac:spMkLst>
        </pc:spChg>
      </pc:sldChg>
      <pc:sldChg chg="modSp">
        <pc:chgData name="НАТАЛЬЯ ТИМОФЕЕВА" userId="1d48aad68b072346" providerId="Windows Live" clId="Web-{7434172F-476E-4919-88FA-A15A632D36B8}" dt="2017-12-01T18:37:27.898" v="613"/>
        <pc:sldMkLst>
          <pc:docMk/>
          <pc:sldMk cId="1012133125" sldId="262"/>
        </pc:sldMkLst>
        <pc:spChg chg="mod">
          <ac:chgData name="НАТАЛЬЯ ТИМОФЕЕВА" userId="1d48aad68b072346" providerId="Windows Live" clId="Web-{7434172F-476E-4919-88FA-A15A632D36B8}" dt="2017-12-01T18:37:27.898" v="613"/>
          <ac:spMkLst>
            <pc:docMk/>
            <pc:sldMk cId="1012133125" sldId="262"/>
            <ac:spMk id="2" creationId="{E36D7122-4BD0-47AA-AE4A-3B7A6D188189}"/>
          </ac:spMkLst>
        </pc:spChg>
        <pc:spChg chg="mod">
          <ac:chgData name="НАТАЛЬЯ ТИМОФЕЕВА" userId="1d48aad68b072346" providerId="Windows Live" clId="Web-{7434172F-476E-4919-88FA-A15A632D36B8}" dt="2017-12-01T18:25:42.608" v="94"/>
          <ac:spMkLst>
            <pc:docMk/>
            <pc:sldMk cId="1012133125" sldId="262"/>
            <ac:spMk id="3" creationId="{F3B834BC-1C4F-4FF2-9334-A750B34D8F01}"/>
          </ac:spMkLst>
        </pc:spChg>
      </pc:sldChg>
    </pc:docChg>
  </pc:docChgLst>
  <pc:docChgLst>
    <pc:chgData name="НАТАЛЬЯ ТИМОФЕЕВА" userId="1d48aad68b072346" providerId="Windows Live" clId="Web-{D0F08520-7412-4144-9E81-E51F1DB9E3BF}"/>
    <pc:docChg chg="addSld delSld modSld sldOrd modSection">
      <pc:chgData name="НАТАЛЬЯ ТИМОФЕЕВА" userId="1d48aad68b072346" providerId="Windows Live" clId="Web-{D0F08520-7412-4144-9E81-E51F1DB9E3BF}" dt="2018-01-10T16:43:36.913" v="1241"/>
      <pc:docMkLst>
        <pc:docMk/>
      </pc:docMkLst>
      <pc:sldChg chg="modSp">
        <pc:chgData name="НАТАЛЬЯ ТИМОФЕЕВА" userId="1d48aad68b072346" providerId="Windows Live" clId="Web-{D0F08520-7412-4144-9E81-E51F1DB9E3BF}" dt="2018-01-10T15:18:39.799" v="479"/>
        <pc:sldMkLst>
          <pc:docMk/>
          <pc:sldMk cId="2849457980" sldId="256"/>
        </pc:sldMkLst>
        <pc:spChg chg="mod">
          <ac:chgData name="НАТАЛЬЯ ТИМОФЕЕВА" userId="1d48aad68b072346" providerId="Windows Live" clId="Web-{D0F08520-7412-4144-9E81-E51F1DB9E3BF}" dt="2018-01-10T13:23:11.020" v="42"/>
          <ac:spMkLst>
            <pc:docMk/>
            <pc:sldMk cId="2849457980" sldId="256"/>
            <ac:spMk id="2" creationId="{00000000-0000-0000-0000-000000000000}"/>
          </ac:spMkLst>
        </pc:spChg>
        <pc:spChg chg="mod">
          <ac:chgData name="НАТАЛЬЯ ТИМОФЕЕВА" userId="1d48aad68b072346" providerId="Windows Live" clId="Web-{D0F08520-7412-4144-9E81-E51F1DB9E3BF}" dt="2018-01-10T15:18:39.799" v="479"/>
          <ac:spMkLst>
            <pc:docMk/>
            <pc:sldMk cId="2849457980" sldId="256"/>
            <ac:spMk id="4" creationId="{FE7FF9FE-3E9F-4769-88AE-87B1ECB7398B}"/>
          </ac:spMkLst>
        </pc:spChg>
      </pc:sldChg>
      <pc:sldChg chg="modSp">
        <pc:chgData name="НАТАЛЬЯ ТИМОФЕЕВА" userId="1d48aad68b072346" providerId="Windows Live" clId="Web-{D0F08520-7412-4144-9E81-E51F1DB9E3BF}" dt="2018-01-10T13:36:51.346" v="95"/>
        <pc:sldMkLst>
          <pc:docMk/>
          <pc:sldMk cId="4119580766" sldId="265"/>
        </pc:sldMkLst>
        <pc:spChg chg="mod">
          <ac:chgData name="НАТАЛЬЯ ТИМОФЕЕВА" userId="1d48aad68b072346" providerId="Windows Live" clId="Web-{D0F08520-7412-4144-9E81-E51F1DB9E3BF}" dt="2018-01-10T13:36:51.346" v="95"/>
          <ac:spMkLst>
            <pc:docMk/>
            <pc:sldMk cId="4119580766" sldId="265"/>
            <ac:spMk id="2" creationId="{0D460D11-1285-4194-89E2-F50A44C7FC0D}"/>
          </ac:spMkLst>
        </pc:spChg>
      </pc:sldChg>
      <pc:sldChg chg="modSp">
        <pc:chgData name="НАТАЛЬЯ ТИМОФЕЕВА" userId="1d48aad68b072346" providerId="Windows Live" clId="Web-{D0F08520-7412-4144-9E81-E51F1DB9E3BF}" dt="2018-01-10T13:37:19.222" v="97"/>
        <pc:sldMkLst>
          <pc:docMk/>
          <pc:sldMk cId="3740174769" sldId="266"/>
        </pc:sldMkLst>
        <pc:spChg chg="mod">
          <ac:chgData name="НАТАЛЬЯ ТИМОФЕЕВА" userId="1d48aad68b072346" providerId="Windows Live" clId="Web-{D0F08520-7412-4144-9E81-E51F1DB9E3BF}" dt="2018-01-10T13:37:19.222" v="97"/>
          <ac:spMkLst>
            <pc:docMk/>
            <pc:sldMk cId="3740174769" sldId="266"/>
            <ac:spMk id="3" creationId="{784ED273-53F7-488D-AFCA-C5EC00AE6324}"/>
          </ac:spMkLst>
        </pc:spChg>
      </pc:sldChg>
      <pc:sldChg chg="modSp">
        <pc:chgData name="НАТАЛЬЯ ТИМОФЕЕВА" userId="1d48aad68b072346" providerId="Windows Live" clId="Web-{D0F08520-7412-4144-9E81-E51F1DB9E3BF}" dt="2018-01-10T15:26:05.667" v="489"/>
        <pc:sldMkLst>
          <pc:docMk/>
          <pc:sldMk cId="2027822703" sldId="267"/>
        </pc:sldMkLst>
        <pc:spChg chg="mod">
          <ac:chgData name="НАТАЛЬЯ ТИМОФЕЕВА" userId="1d48aad68b072346" providerId="Windows Live" clId="Web-{D0F08520-7412-4144-9E81-E51F1DB9E3BF}" dt="2018-01-10T13:49:47.962" v="159"/>
          <ac:spMkLst>
            <pc:docMk/>
            <pc:sldMk cId="2027822703" sldId="267"/>
            <ac:spMk id="2" creationId="{398F8EBF-DDEB-4FEC-89A3-23D61D41A530}"/>
          </ac:spMkLst>
        </pc:spChg>
        <pc:spChg chg="mod">
          <ac:chgData name="НАТАЛЬЯ ТИМОФЕЕВА" userId="1d48aad68b072346" providerId="Windows Live" clId="Web-{D0F08520-7412-4144-9E81-E51F1DB9E3BF}" dt="2018-01-10T15:26:05.667" v="489"/>
          <ac:spMkLst>
            <pc:docMk/>
            <pc:sldMk cId="2027822703" sldId="267"/>
            <ac:spMk id="3" creationId="{95E28717-81F8-41A6-83F0-4365EF070C28}"/>
          </ac:spMkLst>
        </pc:spChg>
        <pc:spChg chg="mod">
          <ac:chgData name="НАТАЛЬЯ ТИМОФЕЕВА" userId="1d48aad68b072346" providerId="Windows Live" clId="Web-{D0F08520-7412-4144-9E81-E51F1DB9E3BF}" dt="2018-01-10T13:49:58.244" v="160"/>
          <ac:spMkLst>
            <pc:docMk/>
            <pc:sldMk cId="2027822703" sldId="267"/>
            <ac:spMk id="4" creationId="{348AD8CC-C372-4730-BB84-9F467D53FE88}"/>
          </ac:spMkLst>
        </pc:spChg>
      </pc:sldChg>
      <pc:sldChg chg="modSp">
        <pc:chgData name="НАТАЛЬЯ ТИМОФЕЕВА" userId="1d48aad68b072346" providerId="Windows Live" clId="Web-{D0F08520-7412-4144-9E81-E51F1DB9E3BF}" dt="2018-01-10T14:34:11.060" v="295"/>
        <pc:sldMkLst>
          <pc:docMk/>
          <pc:sldMk cId="3101242802" sldId="269"/>
        </pc:sldMkLst>
        <pc:spChg chg="mod">
          <ac:chgData name="НАТАЛЬЯ ТИМОФЕЕВА" userId="1d48aad68b072346" providerId="Windows Live" clId="Web-{D0F08520-7412-4144-9E81-E51F1DB9E3BF}" dt="2018-01-10T14:34:11.060" v="295"/>
          <ac:spMkLst>
            <pc:docMk/>
            <pc:sldMk cId="3101242802" sldId="269"/>
            <ac:spMk id="3" creationId="{00E07087-89AE-4625-9585-95E5686D0CBD}"/>
          </ac:spMkLst>
        </pc:spChg>
        <pc:picChg chg="mod">
          <ac:chgData name="НАТАЛЬЯ ТИМОФЕЕВА" userId="1d48aad68b072346" providerId="Windows Live" clId="Web-{D0F08520-7412-4144-9E81-E51F1DB9E3BF}" dt="2018-01-10T14:25:38.035" v="234"/>
          <ac:picMkLst>
            <pc:docMk/>
            <pc:sldMk cId="3101242802" sldId="269"/>
            <ac:picMk id="4" creationId="{382948F1-1AD8-4BCE-A50F-ABFD023826A1}"/>
          </ac:picMkLst>
        </pc:picChg>
        <pc:picChg chg="mod">
          <ac:chgData name="НАТАЛЬЯ ТИМОФЕЕВА" userId="1d48aad68b072346" providerId="Windows Live" clId="Web-{D0F08520-7412-4144-9E81-E51F1DB9E3BF}" dt="2018-01-10T14:25:21.019" v="233"/>
          <ac:picMkLst>
            <pc:docMk/>
            <pc:sldMk cId="3101242802" sldId="269"/>
            <ac:picMk id="7" creationId="{E2F45911-E87A-46DF-8433-8F084769EDF4}"/>
          </ac:picMkLst>
        </pc:picChg>
      </pc:sldChg>
      <pc:sldChg chg="modSp">
        <pc:chgData name="НАТАЛЬЯ ТИМОФЕЕВА" userId="1d48aad68b072346" providerId="Windows Live" clId="Web-{D0F08520-7412-4144-9E81-E51F1DB9E3BF}" dt="2018-01-10T16:04:01.867" v="784"/>
        <pc:sldMkLst>
          <pc:docMk/>
          <pc:sldMk cId="645102121" sldId="270"/>
        </pc:sldMkLst>
        <pc:spChg chg="mod">
          <ac:chgData name="НАТАЛЬЯ ТИМОФЕЕВА" userId="1d48aad68b072346" providerId="Windows Live" clId="Web-{D0F08520-7412-4144-9E81-E51F1DB9E3BF}" dt="2018-01-10T15:52:22.979" v="750"/>
          <ac:spMkLst>
            <pc:docMk/>
            <pc:sldMk cId="645102121" sldId="270"/>
            <ac:spMk id="2" creationId="{CFDC654E-DF6B-4430-86B8-F074DD1ECB18}"/>
          </ac:spMkLst>
        </pc:spChg>
        <pc:spChg chg="mod">
          <ac:chgData name="НАТАЛЬЯ ТИМОФЕЕВА" userId="1d48aad68b072346" providerId="Windows Live" clId="Web-{D0F08520-7412-4144-9E81-E51F1DB9E3BF}" dt="2018-01-10T16:03:56.632" v="783"/>
          <ac:spMkLst>
            <pc:docMk/>
            <pc:sldMk cId="645102121" sldId="270"/>
            <ac:spMk id="3" creationId="{D5700B34-DD39-40BB-81D9-D7702AB954EF}"/>
          </ac:spMkLst>
        </pc:spChg>
        <pc:spChg chg="mod">
          <ac:chgData name="НАТАЛЬЯ ТИМОФЕЕВА" userId="1d48aad68b072346" providerId="Windows Live" clId="Web-{D0F08520-7412-4144-9E81-E51F1DB9E3BF}" dt="2018-01-10T16:01:24.442" v="780"/>
          <ac:spMkLst>
            <pc:docMk/>
            <pc:sldMk cId="645102121" sldId="270"/>
            <ac:spMk id="6" creationId="{7C3CAE66-26B1-43EE-B004-D66D539D87D9}"/>
          </ac:spMkLst>
        </pc:spChg>
        <pc:picChg chg="mod">
          <ac:chgData name="НАТАЛЬЯ ТИМОФЕЕВА" userId="1d48aad68b072346" providerId="Windows Live" clId="Web-{D0F08520-7412-4144-9E81-E51F1DB9E3BF}" dt="2018-01-10T16:04:01.867" v="784"/>
          <ac:picMkLst>
            <pc:docMk/>
            <pc:sldMk cId="645102121" sldId="270"/>
            <ac:picMk id="4" creationId="{E66C9125-7D14-4240-AFEE-870F903C55EE}"/>
          </ac:picMkLst>
        </pc:picChg>
      </pc:sldChg>
      <pc:sldChg chg="modSp">
        <pc:chgData name="НАТАЛЬЯ ТИМОФЕЕВА" userId="1d48aad68b072346" providerId="Windows Live" clId="Web-{D0F08520-7412-4144-9E81-E51F1DB9E3BF}" dt="2018-01-10T15:23:20.836" v="483"/>
        <pc:sldMkLst>
          <pc:docMk/>
          <pc:sldMk cId="3512278122" sldId="273"/>
        </pc:sldMkLst>
        <pc:spChg chg="mod">
          <ac:chgData name="НАТАЛЬЯ ТИМОФЕЕВА" userId="1d48aad68b072346" providerId="Windows Live" clId="Web-{D0F08520-7412-4144-9E81-E51F1DB9E3BF}" dt="2018-01-10T15:23:20.836" v="483"/>
          <ac:spMkLst>
            <pc:docMk/>
            <pc:sldMk cId="3512278122" sldId="273"/>
            <ac:spMk id="15" creationId="{320CC683-2F50-4A9D-B5B7-28533FBFDB82}"/>
          </ac:spMkLst>
        </pc:spChg>
      </pc:sldChg>
      <pc:sldChg chg="modSp">
        <pc:chgData name="НАТАЛЬЯ ТИМОФЕЕВА" userId="1d48aad68b072346" providerId="Windows Live" clId="Web-{D0F08520-7412-4144-9E81-E51F1DB9E3BF}" dt="2018-01-10T14:01:11.507" v="162"/>
        <pc:sldMkLst>
          <pc:docMk/>
          <pc:sldMk cId="3772735102" sldId="274"/>
        </pc:sldMkLst>
        <pc:picChg chg="mod">
          <ac:chgData name="НАТАЛЬЯ ТИМОФЕЕВА" userId="1d48aad68b072346" providerId="Windows Live" clId="Web-{D0F08520-7412-4144-9E81-E51F1DB9E3BF}" dt="2018-01-10T14:01:11.507" v="162"/>
          <ac:picMkLst>
            <pc:docMk/>
            <pc:sldMk cId="3772735102" sldId="274"/>
            <ac:picMk id="7" creationId="{6AFFF615-AA2F-41D7-B973-81FDF8817FD7}"/>
          </ac:picMkLst>
        </pc:picChg>
      </pc:sldChg>
      <pc:sldChg chg="modSp new del">
        <pc:chgData name="НАТАЛЬЯ ТИМОФЕЕВА" userId="1d48aad68b072346" providerId="Windows Live" clId="Web-{D0F08520-7412-4144-9E81-E51F1DB9E3BF}" dt="2018-01-10T14:50:30.345" v="407"/>
        <pc:sldMkLst>
          <pc:docMk/>
          <pc:sldMk cId="2776208435" sldId="275"/>
        </pc:sldMkLst>
        <pc:spChg chg="mod">
          <ac:chgData name="НАТАЛЬЯ ТИМОФЕЕВА" userId="1d48aad68b072346" providerId="Windows Live" clId="Web-{D0F08520-7412-4144-9E81-E51F1DB9E3BF}" dt="2018-01-10T14:50:24.204" v="404"/>
          <ac:spMkLst>
            <pc:docMk/>
            <pc:sldMk cId="2776208435" sldId="275"/>
            <ac:spMk id="3" creationId="{DB01E3CB-8050-49F8-B4A9-18841D0AC6F7}"/>
          </ac:spMkLst>
        </pc:spChg>
      </pc:sldChg>
      <pc:sldChg chg="modSp new ord">
        <pc:chgData name="НАТАЛЬЯ ТИМОФЕЕВА" userId="1d48aad68b072346" providerId="Windows Live" clId="Web-{D0F08520-7412-4144-9E81-E51F1DB9E3BF}" dt="2018-01-10T15:29:52.937" v="490"/>
        <pc:sldMkLst>
          <pc:docMk/>
          <pc:sldMk cId="2809727224" sldId="275"/>
        </pc:sldMkLst>
        <pc:spChg chg="mod">
          <ac:chgData name="НАТАЛЬЯ ТИМОФЕЕВА" userId="1d48aad68b072346" providerId="Windows Live" clId="Web-{D0F08520-7412-4144-9E81-E51F1DB9E3BF}" dt="2018-01-10T14:53:50.911" v="454"/>
          <ac:spMkLst>
            <pc:docMk/>
            <pc:sldMk cId="2809727224" sldId="275"/>
            <ac:spMk id="2" creationId="{81A180A6-5350-4567-9870-77D23A560278}"/>
          </ac:spMkLst>
        </pc:spChg>
      </pc:sldChg>
      <pc:sldChg chg="modSp new del">
        <pc:chgData name="НАТАЛЬЯ ТИМОФЕЕВА" userId="1d48aad68b072346" providerId="Windows Live" clId="Web-{D0F08520-7412-4144-9E81-E51F1DB9E3BF}" dt="2018-01-10T14:29:36.915" v="240"/>
        <pc:sldMkLst>
          <pc:docMk/>
          <pc:sldMk cId="3130166322" sldId="275"/>
        </pc:sldMkLst>
        <pc:spChg chg="mod">
          <ac:chgData name="НАТАЛЬЯ ТИМОФЕЕВА" userId="1d48aad68b072346" providerId="Windows Live" clId="Web-{D0F08520-7412-4144-9E81-E51F1DB9E3BF}" dt="2018-01-10T14:28:46.132" v="238"/>
          <ac:spMkLst>
            <pc:docMk/>
            <pc:sldMk cId="3130166322" sldId="275"/>
            <ac:spMk id="2" creationId="{CF697BE3-CD0C-4352-8D67-7880820B664A}"/>
          </ac:spMkLst>
        </pc:spChg>
      </pc:sldChg>
      <pc:sldChg chg="new del">
        <pc:chgData name="НАТАЛЬЯ ТИМОФЕЕВА" userId="1d48aad68b072346" providerId="Windows Live" clId="Web-{D0F08520-7412-4144-9E81-E51F1DB9E3BF}" dt="2018-01-10T14:32:17.246" v="246"/>
        <pc:sldMkLst>
          <pc:docMk/>
          <pc:sldMk cId="520495275" sldId="276"/>
        </pc:sldMkLst>
      </pc:sldChg>
      <pc:sldChg chg="addSp modSp new ord">
        <pc:chgData name="НАТАЛЬЯ ТИМОФЕЕВА" userId="1d48aad68b072346" providerId="Windows Live" clId="Web-{D0F08520-7412-4144-9E81-E51F1DB9E3BF}" dt="2018-01-10T15:36:52.945" v="491"/>
        <pc:sldMkLst>
          <pc:docMk/>
          <pc:sldMk cId="2508808589" sldId="276"/>
        </pc:sldMkLst>
        <pc:picChg chg="add mod">
          <ac:chgData name="НАТАЛЬЯ ТИМОФЕЕВА" userId="1d48aad68b072346" providerId="Windows Live" clId="Web-{D0F08520-7412-4144-9E81-E51F1DB9E3BF}" dt="2018-01-10T15:16:58.235" v="462"/>
          <ac:picMkLst>
            <pc:docMk/>
            <pc:sldMk cId="2508808589" sldId="276"/>
            <ac:picMk id="2" creationId="{CA52DD8A-8C68-48B2-BC00-637822592E31}"/>
          </ac:picMkLst>
        </pc:picChg>
      </pc:sldChg>
      <pc:sldChg chg="new del">
        <pc:chgData name="НАТАЛЬЯ ТИМОФЕЕВА" userId="1d48aad68b072346" providerId="Windows Live" clId="Web-{D0F08520-7412-4144-9E81-E51F1DB9E3BF}" dt="2018-01-10T16:05:54.603" v="787"/>
        <pc:sldMkLst>
          <pc:docMk/>
          <pc:sldMk cId="2928458003" sldId="277"/>
        </pc:sldMkLst>
      </pc:sldChg>
      <pc:sldChg chg="new del">
        <pc:chgData name="НАТАЛЬЯ ТИМОФЕЕВА" userId="1d48aad68b072346" providerId="Windows Live" clId="Web-{D0F08520-7412-4144-9E81-E51F1DB9E3BF}" dt="2018-01-10T14:32:10.027" v="245"/>
        <pc:sldMkLst>
          <pc:docMk/>
          <pc:sldMk cId="4264213459" sldId="277"/>
        </pc:sldMkLst>
      </pc:sldChg>
      <pc:sldChg chg="modSp new">
        <pc:chgData name="НАТАЛЬЯ ТИМОФЕЕВА" userId="1d48aad68b072346" providerId="Windows Live" clId="Web-{D0F08520-7412-4144-9E81-E51F1DB9E3BF}" dt="2018-01-10T16:43:36.913" v="1240"/>
        <pc:sldMkLst>
          <pc:docMk/>
          <pc:sldMk cId="1192353699" sldId="278"/>
        </pc:sldMkLst>
        <pc:spChg chg="mod">
          <ac:chgData name="НАТАЛЬЯ ТИМОФЕЕВА" userId="1d48aad68b072346" providerId="Windows Live" clId="Web-{D0F08520-7412-4144-9E81-E51F1DB9E3BF}" dt="2018-01-10T16:11:50.438" v="840"/>
          <ac:spMkLst>
            <pc:docMk/>
            <pc:sldMk cId="1192353699" sldId="278"/>
            <ac:spMk id="2" creationId="{E073631B-9840-4437-B6CF-7CA59B2E869E}"/>
          </ac:spMkLst>
        </pc:spChg>
        <pc:spChg chg="mod">
          <ac:chgData name="НАТАЛЬЯ ТИМОФЕЕВА" userId="1d48aad68b072346" providerId="Windows Live" clId="Web-{D0F08520-7412-4144-9E81-E51F1DB9E3BF}" dt="2018-01-10T16:43:36.913" v="1240"/>
          <ac:spMkLst>
            <pc:docMk/>
            <pc:sldMk cId="1192353699" sldId="278"/>
            <ac:spMk id="3" creationId="{7AB21B10-1F6B-4F44-B669-1CEB5EEF5B14}"/>
          </ac:spMkLst>
        </pc:spChg>
      </pc:sldChg>
      <pc:sldChg chg="modSp new del">
        <pc:chgData name="НАТАЛЬЯ ТИМОФЕЕВА" userId="1d48aad68b072346" providerId="Windows Live" clId="Web-{D0F08520-7412-4144-9E81-E51F1DB9E3BF}" dt="2018-01-10T14:32:02.792" v="244"/>
        <pc:sldMkLst>
          <pc:docMk/>
          <pc:sldMk cId="3237340710" sldId="278"/>
        </pc:sldMkLst>
        <pc:spChg chg="mod">
          <ac:chgData name="НАТАЛЬЯ ТИМОФЕЕВА" userId="1d48aad68b072346" providerId="Windows Live" clId="Web-{D0F08520-7412-4144-9E81-E51F1DB9E3BF}" dt="2018-01-10T14:31:51.870" v="243"/>
          <ac:spMkLst>
            <pc:docMk/>
            <pc:sldMk cId="3237340710" sldId="278"/>
            <ac:spMk id="2" creationId="{4DC3008E-BCD5-4ED3-9295-5F3AF51B6A50}"/>
          </ac:spMkLst>
        </pc:spChg>
      </pc:sldChg>
    </pc:docChg>
  </pc:docChgLst>
  <pc:docChgLst>
    <pc:chgData name="НАТАЛЬЯ ТИМОФЕЕВА" userId="1d48aad68b072346" providerId="Windows Live" clId="Web-{FA254E1C-88DA-436F-B812-D6052BE257CD}"/>
    <pc:docChg chg="addSld modSld sldOrd modSection">
      <pc:chgData name="НАТАЛЬЯ ТИМОФЕЕВА" userId="1d48aad68b072346" providerId="Windows Live" clId="Web-{FA254E1C-88DA-436F-B812-D6052BE257CD}" dt="2018-02-13T16:33:07.688" v="634"/>
      <pc:docMkLst>
        <pc:docMk/>
      </pc:docMkLst>
      <pc:sldChg chg="addSp modSp new ord">
        <pc:chgData name="НАТАЛЬЯ ТИМОФЕЕВА" userId="1d48aad68b072346" providerId="Windows Live" clId="Web-{FA254E1C-88DA-436F-B812-D6052BE257CD}" dt="2018-02-13T16:33:07.688" v="634"/>
        <pc:sldMkLst>
          <pc:docMk/>
          <pc:sldMk cId="2263886719" sldId="279"/>
        </pc:sldMkLst>
        <pc:spChg chg="mod">
          <ac:chgData name="НАТАЛЬЯ ТИМОФЕЕВА" userId="1d48aad68b072346" providerId="Windows Live" clId="Web-{FA254E1C-88DA-436F-B812-D6052BE257CD}" dt="2018-02-13T16:10:59.644" v="32"/>
          <ac:spMkLst>
            <pc:docMk/>
            <pc:sldMk cId="2263886719" sldId="279"/>
            <ac:spMk id="2" creationId="{3CA7B1D5-96D7-4C39-9E0E-1D93968539DD}"/>
          </ac:spMkLst>
        </pc:spChg>
        <pc:spChg chg="add mod">
          <ac:chgData name="НАТАЛЬЯ ТИМОФЕЕВА" userId="1d48aad68b072346" providerId="Windows Live" clId="Web-{FA254E1C-88DA-436F-B812-D6052BE257CD}" dt="2018-02-13T16:12:52.956" v="44"/>
          <ac:spMkLst>
            <pc:docMk/>
            <pc:sldMk cId="2263886719" sldId="279"/>
            <ac:spMk id="3" creationId="{599343D2-641E-4BD8-AE41-CD98BA1A2761}"/>
          </ac:spMkLst>
        </pc:spChg>
        <pc:spChg chg="add mod">
          <ac:chgData name="НАТАЛЬЯ ТИМОФЕЕВА" userId="1d48aad68b072346" providerId="Windows Live" clId="Web-{FA254E1C-88DA-436F-B812-D6052BE257CD}" dt="2018-02-13T16:33:07.688" v="634"/>
          <ac:spMkLst>
            <pc:docMk/>
            <pc:sldMk cId="2263886719" sldId="279"/>
            <ac:spMk id="4" creationId="{A11BA1B4-E916-4492-9EB1-9897A146D301}"/>
          </ac:spMkLst>
        </pc:spChg>
      </pc:sldChg>
    </pc:docChg>
  </pc:docChgLst>
  <pc:docChgLst>
    <pc:chgData name="НАТАЛЬЯ ТИМОФЕЕВА" userId="1d48aad68b072346" providerId="Windows Live" clId="Web-{A97265F8-7B31-472A-AD36-E4675A5036EA}"/>
    <pc:docChg chg="modSld">
      <pc:chgData name="НАТАЛЬЯ ТИМОФЕЕВА" userId="1d48aad68b072346" providerId="Windows Live" clId="Web-{A97265F8-7B31-472A-AD36-E4675A5036EA}" dt="2017-12-07T12:26:53.111" v="18"/>
      <pc:docMkLst>
        <pc:docMk/>
      </pc:docMkLst>
      <pc:sldChg chg="modSp">
        <pc:chgData name="НАТАЛЬЯ ТИМОФЕЕВА" userId="1d48aad68b072346" providerId="Windows Live" clId="Web-{A97265F8-7B31-472A-AD36-E4675A5036EA}" dt="2017-12-07T12:26:26.345" v="16"/>
        <pc:sldMkLst>
          <pc:docMk/>
          <pc:sldMk cId="3512278122" sldId="273"/>
        </pc:sldMkLst>
        <pc:spChg chg="mod">
          <ac:chgData name="НАТАЛЬЯ ТИМОФЕЕВА" userId="1d48aad68b072346" providerId="Windows Live" clId="Web-{A97265F8-7B31-472A-AD36-E4675A5036EA}" dt="2017-12-07T12:26:07.672" v="2"/>
          <ac:spMkLst>
            <pc:docMk/>
            <pc:sldMk cId="3512278122" sldId="273"/>
            <ac:spMk id="8" creationId="{9DEA8A2F-7ABA-401D-A010-AD2B8D265E71}"/>
          </ac:spMkLst>
        </pc:spChg>
        <pc:spChg chg="mod">
          <ac:chgData name="НАТАЛЬЯ ТИМОФЕЕВА" userId="1d48aad68b072346" providerId="Windows Live" clId="Web-{A97265F8-7B31-472A-AD36-E4675A5036EA}" dt="2017-12-07T12:26:14.672" v="5"/>
          <ac:spMkLst>
            <pc:docMk/>
            <pc:sldMk cId="3512278122" sldId="273"/>
            <ac:spMk id="9" creationId="{78B887F7-168D-427C-986A-AF3630FF0696}"/>
          </ac:spMkLst>
        </pc:spChg>
        <pc:spChg chg="mod">
          <ac:chgData name="НАТАЛЬЯ ТИМОФЕЕВА" userId="1d48aad68b072346" providerId="Windows Live" clId="Web-{A97265F8-7B31-472A-AD36-E4675A5036EA}" dt="2017-12-07T12:26:19.532" v="10"/>
          <ac:spMkLst>
            <pc:docMk/>
            <pc:sldMk cId="3512278122" sldId="273"/>
            <ac:spMk id="10" creationId="{A97BFB0B-948B-4EBE-A57C-4CFEDDF8DBBF}"/>
          </ac:spMkLst>
        </pc:spChg>
        <pc:spChg chg="mod">
          <ac:chgData name="НАТАЛЬЯ ТИМОФЕЕВА" userId="1d48aad68b072346" providerId="Windows Live" clId="Web-{A97265F8-7B31-472A-AD36-E4675A5036EA}" dt="2017-12-07T12:26:26.345" v="16"/>
          <ac:spMkLst>
            <pc:docMk/>
            <pc:sldMk cId="3512278122" sldId="273"/>
            <ac:spMk id="15" creationId="{320CC683-2F50-4A9D-B5B7-28533FBFDB82}"/>
          </ac:spMkLst>
        </pc:spChg>
      </pc:sldChg>
      <pc:sldChg chg="modSp">
        <pc:chgData name="НАТАЛЬЯ ТИМОФЕЕВА" userId="1d48aad68b072346" providerId="Windows Live" clId="Web-{A97265F8-7B31-472A-AD36-E4675A5036EA}" dt="2017-12-07T12:26:53.111" v="18"/>
        <pc:sldMkLst>
          <pc:docMk/>
          <pc:sldMk cId="3772735102" sldId="274"/>
        </pc:sldMkLst>
        <pc:picChg chg="mod">
          <ac:chgData name="НАТАЛЬЯ ТИМОФЕЕВА" userId="1d48aad68b072346" providerId="Windows Live" clId="Web-{A97265F8-7B31-472A-AD36-E4675A5036EA}" dt="2017-12-07T12:26:53.111" v="18"/>
          <ac:picMkLst>
            <pc:docMk/>
            <pc:sldMk cId="3772735102" sldId="274"/>
            <ac:picMk id="7" creationId="{6AFFF615-AA2F-41D7-B973-81FDF8817FD7}"/>
          </ac:picMkLst>
        </pc:picChg>
      </pc:sldChg>
    </pc:docChg>
  </pc:docChgLst>
  <pc:docChgLst>
    <pc:chgData name="НАТАЛЬЯ ТИМОФЕЕВА" userId="1d48aad68b072346" providerId="Windows Live" clId="Web-{6B291E52-B76B-4C98-B764-6ED48751A41D}"/>
    <pc:docChg chg="delSld modSld">
      <pc:chgData name="НАТАЛЬЯ ТИМОФЕЕВА" userId="1d48aad68b072346" providerId="Windows Live" clId="Web-{6B291E52-B76B-4C98-B764-6ED48751A41D}" dt="2017-12-05T14:43:08.419" v="16"/>
      <pc:docMkLst>
        <pc:docMk/>
      </pc:docMkLst>
      <pc:sldChg chg="modSp">
        <pc:chgData name="НАТАЛЬЯ ТИМОФЕЕВА" userId="1d48aad68b072346" providerId="Windows Live" clId="Web-{6B291E52-B76B-4C98-B764-6ED48751A41D}" dt="2017-12-05T14:42:38.309" v="15"/>
        <pc:sldMkLst>
          <pc:docMk/>
          <pc:sldMk cId="3740174769" sldId="266"/>
        </pc:sldMkLst>
        <pc:spChg chg="mod">
          <ac:chgData name="НАТАЛЬЯ ТИМОФЕЕВА" userId="1d48aad68b072346" providerId="Windows Live" clId="Web-{6B291E52-B76B-4C98-B764-6ED48751A41D}" dt="2017-12-05T14:42:38.309" v="15"/>
          <ac:spMkLst>
            <pc:docMk/>
            <pc:sldMk cId="3740174769" sldId="266"/>
            <ac:spMk id="2" creationId="{DC811571-3959-4B17-A172-83A32A297DBE}"/>
          </ac:spMkLst>
        </pc:spChg>
      </pc:sldChg>
      <pc:sldChg chg="del">
        <pc:chgData name="НАТАЛЬЯ ТИМОФЕЕВА" userId="1d48aad68b072346" providerId="Windows Live" clId="Web-{6B291E52-B76B-4C98-B764-6ED48751A41D}" dt="2017-12-05T14:43:08.419" v="16"/>
        <pc:sldMkLst>
          <pc:docMk/>
          <pc:sldMk cId="838390590" sldId="272"/>
        </pc:sldMkLst>
      </pc:sldChg>
    </pc:docChg>
  </pc:docChgLst>
  <pc:docChgLst>
    <pc:chgData name="НАТАЛЬЯ ТИМОФЕЕВА" userId="1d48aad68b072346" providerId="Windows Live" clId="Web-{3DDC2A6B-B362-4983-ABFD-EC1B2453A107}"/>
    <pc:docChg chg="modSld">
      <pc:chgData name="НАТАЛЬЯ ТИМОФЕЕВА" userId="1d48aad68b072346" providerId="Windows Live" clId="Web-{3DDC2A6B-B362-4983-ABFD-EC1B2453A107}" dt="2017-12-06T12:27:32.759" v="269"/>
      <pc:docMkLst>
        <pc:docMk/>
      </pc:docMkLst>
      <pc:sldChg chg="addSp modSp">
        <pc:chgData name="НАТАЛЬЯ ТИМОФЕЕВА" userId="1d48aad68b072346" providerId="Windows Live" clId="Web-{3DDC2A6B-B362-4983-ABFD-EC1B2453A107}" dt="2017-12-06T12:10:24.976" v="261"/>
        <pc:sldMkLst>
          <pc:docMk/>
          <pc:sldMk cId="4119580766" sldId="265"/>
        </pc:sldMkLst>
        <pc:spChg chg="mod">
          <ac:chgData name="НАТАЛЬЯ ТИМОФЕЕВА" userId="1d48aad68b072346" providerId="Windows Live" clId="Web-{3DDC2A6B-B362-4983-ABFD-EC1B2453A107}" dt="2017-12-06T12:10:24.976" v="261"/>
          <ac:spMkLst>
            <pc:docMk/>
            <pc:sldMk cId="4119580766" sldId="265"/>
            <ac:spMk id="3" creationId="{FA8132E1-C109-470E-A4CB-2DD31064B4D7}"/>
          </ac:spMkLst>
        </pc:spChg>
        <pc:picChg chg="add mod">
          <ac:chgData name="НАТАЛЬЯ ТИМОФЕЕВА" userId="1d48aad68b072346" providerId="Windows Live" clId="Web-{3DDC2A6B-B362-4983-ABFD-EC1B2453A107}" dt="2017-12-06T12:09:33.240" v="246"/>
          <ac:picMkLst>
            <pc:docMk/>
            <pc:sldMk cId="4119580766" sldId="265"/>
            <ac:picMk id="4" creationId="{0C58ED8C-6D10-4DDF-ACB3-07416D4E6FFF}"/>
          </ac:picMkLst>
        </pc:picChg>
      </pc:sldChg>
      <pc:sldChg chg="modSp">
        <pc:chgData name="НАТАЛЬЯ ТИМОФЕЕВА" userId="1d48aad68b072346" providerId="Windows Live" clId="Web-{3DDC2A6B-B362-4983-ABFD-EC1B2453A107}" dt="2017-12-06T12:27:32.759" v="269"/>
        <pc:sldMkLst>
          <pc:docMk/>
          <pc:sldMk cId="3740174769" sldId="266"/>
        </pc:sldMkLst>
        <pc:spChg chg="mod">
          <ac:chgData name="НАТАЛЬЯ ТИМОФЕЕВА" userId="1d48aad68b072346" providerId="Windows Live" clId="Web-{3DDC2A6B-B362-4983-ABFD-EC1B2453A107}" dt="2017-12-06T12:27:32.759" v="269"/>
          <ac:spMkLst>
            <pc:docMk/>
            <pc:sldMk cId="3740174769" sldId="266"/>
            <ac:spMk id="2" creationId="{DC811571-3959-4B17-A172-83A32A297DBE}"/>
          </ac:spMkLst>
        </pc:spChg>
        <pc:picChg chg="mod">
          <ac:chgData name="НАТАЛЬЯ ТИМОФЕЕВА" userId="1d48aad68b072346" providerId="Windows Live" clId="Web-{3DDC2A6B-B362-4983-ABFD-EC1B2453A107}" dt="2017-12-06T12:27:12.305" v="265"/>
          <ac:picMkLst>
            <pc:docMk/>
            <pc:sldMk cId="3740174769" sldId="266"/>
            <ac:picMk id="6" creationId="{BA98D51C-181C-4016-ADAE-0B812721B8A0}"/>
          </ac:picMkLst>
        </pc:picChg>
      </pc:sldChg>
      <pc:sldChg chg="addSp modSp">
        <pc:chgData name="НАТАЛЬЯ ТИМОФЕЕВА" userId="1d48aad68b072346" providerId="Windows Live" clId="Web-{3DDC2A6B-B362-4983-ABFD-EC1B2453A107}" dt="2017-12-06T12:04:51.668" v="211"/>
        <pc:sldMkLst>
          <pc:docMk/>
          <pc:sldMk cId="645102121" sldId="270"/>
        </pc:sldMkLst>
        <pc:spChg chg="add mod">
          <ac:chgData name="НАТАЛЬЯ ТИМОФЕЕВА" userId="1d48aad68b072346" providerId="Windows Live" clId="Web-{3DDC2A6B-B362-4983-ABFD-EC1B2453A107}" dt="2017-12-06T12:04:51.668" v="211"/>
          <ac:spMkLst>
            <pc:docMk/>
            <pc:sldMk cId="645102121" sldId="270"/>
            <ac:spMk id="6" creationId="{7C3CAE66-26B1-43EE-B004-D66D539D87D9}"/>
          </ac:spMkLst>
        </pc:spChg>
        <pc:picChg chg="add mod">
          <ac:chgData name="НАТАЛЬЯ ТИМОФЕЕВА" userId="1d48aad68b072346" providerId="Windows Live" clId="Web-{3DDC2A6B-B362-4983-ABFD-EC1B2453A107}" dt="2017-12-06T11:55:52.588" v="2"/>
          <ac:picMkLst>
            <pc:docMk/>
            <pc:sldMk cId="645102121" sldId="270"/>
            <ac:picMk id="4" creationId="{E66C9125-7D14-4240-AFEE-870F903C55EE}"/>
          </ac:picMkLst>
        </pc:picChg>
      </pc:sldChg>
    </pc:docChg>
  </pc:docChgLst>
  <pc:docChgLst>
    <pc:chgData name="НАТАЛЬЯ ТИМОФЕЕВА" userId="1d48aad68b072346" providerId="Windows Live" clId="Web-{50458F57-A2BF-4375-A47E-FF9E79D70732}"/>
    <pc:docChg chg="modSld">
      <pc:chgData name="НАТАЛЬЯ ТИМОФЕЕВА" userId="1d48aad68b072346" providerId="Windows Live" clId="Web-{50458F57-A2BF-4375-A47E-FF9E79D70732}" dt="2017-12-04T12:22:43.807" v="118"/>
      <pc:docMkLst>
        <pc:docMk/>
      </pc:docMkLst>
      <pc:sldChg chg="modSp">
        <pc:chgData name="НАТАЛЬЯ ТИМОФЕЕВА" userId="1d48aad68b072346" providerId="Windows Live" clId="Web-{50458F57-A2BF-4375-A47E-FF9E79D70732}" dt="2017-12-04T12:22:43.807" v="118"/>
        <pc:sldMkLst>
          <pc:docMk/>
          <pc:sldMk cId="2027822703" sldId="267"/>
        </pc:sldMkLst>
        <pc:spChg chg="mod">
          <ac:chgData name="НАТАЛЬЯ ТИМОФЕЕВА" userId="1d48aad68b072346" providerId="Windows Live" clId="Web-{50458F57-A2BF-4375-A47E-FF9E79D70732}" dt="2017-12-04T12:22:02.009" v="117"/>
          <ac:spMkLst>
            <pc:docMk/>
            <pc:sldMk cId="2027822703" sldId="267"/>
            <ac:spMk id="2" creationId="{398F8EBF-DDEB-4FEC-89A3-23D61D41A530}"/>
          </ac:spMkLst>
        </pc:spChg>
        <pc:spChg chg="mod">
          <ac:chgData name="НАТАЛЬЯ ТИМОФЕЕВА" userId="1d48aad68b072346" providerId="Windows Live" clId="Web-{50458F57-A2BF-4375-A47E-FF9E79D70732}" dt="2017-12-04T12:22:43.807" v="118"/>
          <ac:spMkLst>
            <pc:docMk/>
            <pc:sldMk cId="2027822703" sldId="267"/>
            <ac:spMk id="3" creationId="{95E28717-81F8-41A6-83F0-4365EF070C28}"/>
          </ac:spMkLst>
        </pc:spChg>
      </pc:sldChg>
      <pc:sldChg chg="modSp">
        <pc:chgData name="НАТАЛЬЯ ТИМОФЕЕВА" userId="1d48aad68b072346" providerId="Windows Live" clId="Web-{50458F57-A2BF-4375-A47E-FF9E79D70732}" dt="2017-12-04T12:20:37.678" v="110"/>
        <pc:sldMkLst>
          <pc:docMk/>
          <pc:sldMk cId="2419493870" sldId="268"/>
        </pc:sldMkLst>
        <pc:spChg chg="mod">
          <ac:chgData name="НАТАЛЬЯ ТИМОФЕЕВА" userId="1d48aad68b072346" providerId="Windows Live" clId="Web-{50458F57-A2BF-4375-A47E-FF9E79D70732}" dt="2017-12-04T12:20:37.678" v="110"/>
          <ac:spMkLst>
            <pc:docMk/>
            <pc:sldMk cId="2419493870" sldId="268"/>
            <ac:spMk id="3" creationId="{FFEA8B9F-9AAA-4D24-A166-70FAD990BA98}"/>
          </ac:spMkLst>
        </pc:spChg>
      </pc:sldChg>
    </pc:docChg>
  </pc:docChgLst>
  <pc:docChgLst>
    <pc:chgData name="НАТАЛЬЯ ТИМОФЕЕВА" userId="1d48aad68b072346" providerId="Windows Live" clId="Web-{5EB54295-0FBB-4490-971A-C0FAB9E5849A}"/>
    <pc:docChg chg="modSld">
      <pc:chgData name="НАТАЛЬЯ ТИМОФЕЕВА" userId="1d48aad68b072346" providerId="Windows Live" clId="Web-{5EB54295-0FBB-4490-971A-C0FAB9E5849A}" dt="2017-12-06T16:55:56.233" v="33"/>
      <pc:docMkLst>
        <pc:docMk/>
      </pc:docMkLst>
      <pc:sldChg chg="modSp">
        <pc:chgData name="НАТАЛЬЯ ТИМОФЕЕВА" userId="1d48aad68b072346" providerId="Windows Live" clId="Web-{5EB54295-0FBB-4490-971A-C0FAB9E5849A}" dt="2017-12-06T16:52:32.664" v="13"/>
        <pc:sldMkLst>
          <pc:docMk/>
          <pc:sldMk cId="3740174769" sldId="266"/>
        </pc:sldMkLst>
        <pc:spChg chg="mod">
          <ac:chgData name="НАТАЛЬЯ ТИМОФЕЕВА" userId="1d48aad68b072346" providerId="Windows Live" clId="Web-{5EB54295-0FBB-4490-971A-C0FAB9E5849A}" dt="2017-12-06T16:52:28.195" v="9"/>
          <ac:spMkLst>
            <pc:docMk/>
            <pc:sldMk cId="3740174769" sldId="266"/>
            <ac:spMk id="3" creationId="{784ED273-53F7-488D-AFCA-C5EC00AE6324}"/>
          </ac:spMkLst>
        </pc:spChg>
        <pc:spChg chg="mod">
          <ac:chgData name="НАТАЛЬЯ ТИМОФЕЕВА" userId="1d48aad68b072346" providerId="Windows Live" clId="Web-{5EB54295-0FBB-4490-971A-C0FAB9E5849A}" dt="2017-12-06T16:52:32.664" v="13"/>
          <ac:spMkLst>
            <pc:docMk/>
            <pc:sldMk cId="3740174769" sldId="266"/>
            <ac:spMk id="5" creationId="{4A9A551D-E749-47EC-BAC2-EB0D122F006C}"/>
          </ac:spMkLst>
        </pc:spChg>
      </pc:sldChg>
      <pc:sldChg chg="modSp">
        <pc:chgData name="НАТАЛЬЯ ТИМОФЕЕВА" userId="1d48aad68b072346" providerId="Windows Live" clId="Web-{5EB54295-0FBB-4490-971A-C0FAB9E5849A}" dt="2017-12-06T16:55:44.186" v="30"/>
        <pc:sldMkLst>
          <pc:docMk/>
          <pc:sldMk cId="2419493870" sldId="268"/>
        </pc:sldMkLst>
        <pc:picChg chg="mod">
          <ac:chgData name="НАТАЛЬЯ ТИМОФЕЕВА" userId="1d48aad68b072346" providerId="Windows Live" clId="Web-{5EB54295-0FBB-4490-971A-C0FAB9E5849A}" dt="2017-12-06T16:55:44.186" v="30"/>
          <ac:picMkLst>
            <pc:docMk/>
            <pc:sldMk cId="2419493870" sldId="268"/>
            <ac:picMk id="9" creationId="{156C73FF-C262-4002-A54E-834A79679CF6}"/>
          </ac:picMkLst>
        </pc:picChg>
      </pc:sldChg>
      <pc:sldChg chg="addSp modSp">
        <pc:chgData name="НАТАЛЬЯ ТИМОФЕЕВА" userId="1d48aad68b072346" providerId="Windows Live" clId="Web-{5EB54295-0FBB-4490-971A-C0FAB9E5849A}" dt="2017-12-06T16:55:29.092" v="29"/>
        <pc:sldMkLst>
          <pc:docMk/>
          <pc:sldMk cId="3899033254" sldId="272"/>
        </pc:sldMkLst>
        <pc:spChg chg="add mod">
          <ac:chgData name="НАТАЛЬЯ ТИМОФЕЕВА" userId="1d48aad68b072346" providerId="Windows Live" clId="Web-{5EB54295-0FBB-4490-971A-C0FAB9E5849A}" dt="2017-12-06T16:55:29.092" v="29"/>
          <ac:spMkLst>
            <pc:docMk/>
            <pc:sldMk cId="3899033254" sldId="272"/>
            <ac:spMk id="3" creationId="{71AAD485-02B2-4BC5-9D28-D7ED7612D0EB}"/>
          </ac:spMkLst>
        </pc:spChg>
        <pc:spChg chg="add mod">
          <ac:chgData name="НАТАЛЬЯ ТИМОФЕЕВА" userId="1d48aad68b072346" providerId="Windows Live" clId="Web-{5EB54295-0FBB-4490-971A-C0FAB9E5849A}" dt="2017-12-06T16:55:04.278" v="28"/>
          <ac:spMkLst>
            <pc:docMk/>
            <pc:sldMk cId="3899033254" sldId="272"/>
            <ac:spMk id="5" creationId="{8FFFE4AB-F688-4704-B10A-6E4B86289F05}"/>
          </ac:spMkLst>
        </pc:spChg>
      </pc:sldChg>
      <pc:sldChg chg="modSp">
        <pc:chgData name="НАТАЛЬЯ ТИМОФЕЕВА" userId="1d48aad68b072346" providerId="Windows Live" clId="Web-{5EB54295-0FBB-4490-971A-C0FAB9E5849A}" dt="2017-12-06T16:55:56.233" v="33"/>
        <pc:sldMkLst>
          <pc:docMk/>
          <pc:sldMk cId="3512278122" sldId="273"/>
        </pc:sldMkLst>
        <pc:picChg chg="mod">
          <ac:chgData name="НАТАЛЬЯ ТИМОФЕЕВА" userId="1d48aad68b072346" providerId="Windows Live" clId="Web-{5EB54295-0FBB-4490-971A-C0FAB9E5849A}" dt="2017-12-06T16:55:56.233" v="33"/>
          <ac:picMkLst>
            <pc:docMk/>
            <pc:sldMk cId="3512278122" sldId="273"/>
            <ac:picMk id="13" creationId="{274B2843-388F-482B-812F-BC51F8AADF06}"/>
          </ac:picMkLst>
        </pc:picChg>
      </pc:sldChg>
    </pc:docChg>
  </pc:docChgLst>
  <pc:docChgLst>
    <pc:chgData name="НАТАЛЬЯ ТИМОФЕЕВА" userId="1d48aad68b072346" providerId="Windows Live" clId="Web-{1AD26462-6D73-404C-81AA-4A7C625F7ECA}"/>
    <pc:docChg chg="modSld">
      <pc:chgData name="НАТАЛЬЯ ТИМОФЕЕВА" userId="1d48aad68b072346" providerId="Windows Live" clId="Web-{1AD26462-6D73-404C-81AA-4A7C625F7ECA}" dt="2017-12-05T07:49:36.112" v="0"/>
      <pc:docMkLst>
        <pc:docMk/>
      </pc:docMkLst>
      <pc:sldChg chg="modSp">
        <pc:chgData name="НАТАЛЬЯ ТИМОФЕЕВА" userId="1d48aad68b072346" providerId="Windows Live" clId="Web-{1AD26462-6D73-404C-81AA-4A7C625F7ECA}" dt="2017-12-05T07:49:36.112" v="0"/>
        <pc:sldMkLst>
          <pc:docMk/>
          <pc:sldMk cId="3740174769" sldId="266"/>
        </pc:sldMkLst>
        <pc:spChg chg="mod">
          <ac:chgData name="НАТАЛЬЯ ТИМОФЕЕВА" userId="1d48aad68b072346" providerId="Windows Live" clId="Web-{1AD26462-6D73-404C-81AA-4A7C625F7ECA}" dt="2017-12-05T07:49:36.112" v="0"/>
          <ac:spMkLst>
            <pc:docMk/>
            <pc:sldMk cId="3740174769" sldId="266"/>
            <ac:spMk id="3" creationId="{B073268A-BD69-495D-B9AF-0303FE4161A0}"/>
          </ac:spMkLst>
        </pc:spChg>
      </pc:sldChg>
    </pc:docChg>
  </pc:docChgLst>
  <pc:docChgLst>
    <pc:chgData name="НАТАЛЬЯ ТИМОФЕЕВА" userId="1d48aad68b072346" providerId="Windows Live" clId="Web-{C8F3A46D-7872-4188-99F8-A0B51FE9BABB}"/>
    <pc:docChg chg="addSld delSld modSld modSection">
      <pc:chgData name="НАТАЛЬЯ ТИМОФЕЕВА" userId="1d48aad68b072346" providerId="Windows Live" clId="Web-{C8F3A46D-7872-4188-99F8-A0B51FE9BABB}" dt="2017-12-02T10:45:41.233" v="81"/>
      <pc:docMkLst>
        <pc:docMk/>
      </pc:docMkLst>
      <pc:sldChg chg="modSp">
        <pc:chgData name="НАТАЛЬЯ ТИМОФЕЕВА" userId="1d48aad68b072346" providerId="Windows Live" clId="Web-{C8F3A46D-7872-4188-99F8-A0B51FE9BABB}" dt="2017-12-02T10:33:24.770" v="72"/>
        <pc:sldMkLst>
          <pc:docMk/>
          <pc:sldMk cId="765413331" sldId="258"/>
        </pc:sldMkLst>
        <pc:spChg chg="mod">
          <ac:chgData name="НАТАЛЬЯ ТИМОФЕЕВА" userId="1d48aad68b072346" providerId="Windows Live" clId="Web-{C8F3A46D-7872-4188-99F8-A0B51FE9BABB}" dt="2017-12-02T10:33:24.770" v="72"/>
          <ac:spMkLst>
            <pc:docMk/>
            <pc:sldMk cId="765413331" sldId="258"/>
            <ac:spMk id="2" creationId="{D8E9041A-9582-4039-AB4C-B8254C0313F1}"/>
          </ac:spMkLst>
        </pc:spChg>
      </pc:sldChg>
      <pc:sldChg chg="del">
        <pc:chgData name="НАТАЛЬЯ ТИМОФЕЕВА" userId="1d48aad68b072346" providerId="Windows Live" clId="Web-{C8F3A46D-7872-4188-99F8-A0B51FE9BABB}" dt="2017-12-02T10:26:11.702" v="0"/>
        <pc:sldMkLst>
          <pc:docMk/>
          <pc:sldMk cId="1994173950" sldId="259"/>
        </pc:sldMkLst>
      </pc:sldChg>
      <pc:sldChg chg="modSp">
        <pc:chgData name="НАТАЛЬЯ ТИМОФЕЕВА" userId="1d48aad68b072346" providerId="Windows Live" clId="Web-{C8F3A46D-7872-4188-99F8-A0B51FE9BABB}" dt="2017-12-02T10:26:41.906" v="7"/>
        <pc:sldMkLst>
          <pc:docMk/>
          <pc:sldMk cId="2133975953" sldId="260"/>
        </pc:sldMkLst>
        <pc:spChg chg="mod">
          <ac:chgData name="НАТАЛЬЯ ТИМОФЕЕВА" userId="1d48aad68b072346" providerId="Windows Live" clId="Web-{C8F3A46D-7872-4188-99F8-A0B51FE9BABB}" dt="2017-12-02T10:26:41.906" v="7"/>
          <ac:spMkLst>
            <pc:docMk/>
            <pc:sldMk cId="2133975953" sldId="260"/>
            <ac:spMk id="3" creationId="{22553578-C050-4499-80E8-06DDCB25B8F8}"/>
          </ac:spMkLst>
        </pc:spChg>
      </pc:sldChg>
      <pc:sldChg chg="del">
        <pc:chgData name="НАТАЛЬЯ ТИМОФЕЕВА" userId="1d48aad68b072346" providerId="Windows Live" clId="Web-{C8F3A46D-7872-4188-99F8-A0B51FE9BABB}" dt="2017-12-02T10:27:22.266" v="9"/>
        <pc:sldMkLst>
          <pc:docMk/>
          <pc:sldMk cId="3164305159" sldId="261"/>
        </pc:sldMkLst>
      </pc:sldChg>
      <pc:sldChg chg="del">
        <pc:chgData name="НАТАЛЬЯ ТИМОФЕЕВА" userId="1d48aad68b072346" providerId="Windows Live" clId="Web-{C8F3A46D-7872-4188-99F8-A0B51FE9BABB}" dt="2017-12-02T10:27:29.984" v="10"/>
        <pc:sldMkLst>
          <pc:docMk/>
          <pc:sldMk cId="1012133125" sldId="262"/>
        </pc:sldMkLst>
      </pc:sldChg>
      <pc:sldChg chg="new del">
        <pc:chgData name="НАТАЛЬЯ ТИМОФЕЕВА" userId="1d48aad68b072346" providerId="Windows Live" clId="Web-{C8F3A46D-7872-4188-99F8-A0B51FE9BABB}" dt="2017-12-02T10:28:09.079" v="12"/>
        <pc:sldMkLst>
          <pc:docMk/>
          <pc:sldMk cId="751970494" sldId="265"/>
        </pc:sldMkLst>
      </pc:sldChg>
      <pc:sldChg chg="modSp new">
        <pc:chgData name="НАТАЛЬЯ ТИМОФЕЕВА" userId="1d48aad68b072346" providerId="Windows Live" clId="Web-{C8F3A46D-7872-4188-99F8-A0B51FE9BABB}" dt="2017-12-02T10:45:41.233" v="80"/>
        <pc:sldMkLst>
          <pc:docMk/>
          <pc:sldMk cId="1976142413" sldId="265"/>
        </pc:sldMkLst>
        <pc:spChg chg="mod">
          <ac:chgData name="НАТАЛЬЯ ТИМОФЕЕВА" userId="1d48aad68b072346" providerId="Windows Live" clId="Web-{C8F3A46D-7872-4188-99F8-A0B51FE9BABB}" dt="2017-12-02T10:45:41.233" v="80"/>
          <ac:spMkLst>
            <pc:docMk/>
            <pc:sldMk cId="1976142413" sldId="265"/>
            <ac:spMk id="3" creationId="{5E428956-F2B3-4349-AF50-1D8F8E764093}"/>
          </ac:spMkLst>
        </pc:spChg>
      </pc:sldChg>
      <pc:sldChg chg="new del">
        <pc:chgData name="НАТАЛЬЯ ТИМОФЕЕВА" userId="1d48aad68b072346" providerId="Windows Live" clId="Web-{C8F3A46D-7872-4188-99F8-A0B51FE9BABB}" dt="2017-12-02T10:28:29.610" v="14"/>
        <pc:sldMkLst>
          <pc:docMk/>
          <pc:sldMk cId="4092724399" sldId="265"/>
        </pc:sldMkLst>
      </pc:sldChg>
    </pc:docChg>
  </pc:docChgLst>
  <pc:docChgLst>
    <pc:chgData name="НАТАЛЬЯ ТИМОФЕЕВА" userId="1d48aad68b072346" providerId="Windows Live" clId="Web-{287131CB-60BA-47BA-AF97-6D4C183F2FFF}"/>
    <pc:docChg chg="modSld">
      <pc:chgData name="НАТАЛЬЯ ТИМОФЕЕВА" userId="1d48aad68b072346" providerId="Windows Live" clId="Web-{287131CB-60BA-47BA-AF97-6D4C183F2FFF}" dt="2018-02-05T13:16:02.603" v="337"/>
      <pc:docMkLst>
        <pc:docMk/>
      </pc:docMkLst>
      <pc:sldChg chg="modSp">
        <pc:chgData name="НАТАЛЬЯ ТИМОФЕЕВА" userId="1d48aad68b072346" providerId="Windows Live" clId="Web-{287131CB-60BA-47BA-AF97-6D4C183F2FFF}" dt="2018-02-05T13:06:22.332" v="94"/>
        <pc:sldMkLst>
          <pc:docMk/>
          <pc:sldMk cId="2849457980" sldId="256"/>
        </pc:sldMkLst>
        <pc:spChg chg="mod">
          <ac:chgData name="НАТАЛЬЯ ТИМОФЕЕВА" userId="1d48aad68b072346" providerId="Windows Live" clId="Web-{287131CB-60BA-47BA-AF97-6D4C183F2FFF}" dt="2018-02-05T13:06:22.332" v="94"/>
          <ac:spMkLst>
            <pc:docMk/>
            <pc:sldMk cId="2849457980" sldId="256"/>
            <ac:spMk id="4" creationId="{FE7FF9FE-3E9F-4769-88AE-87B1ECB7398B}"/>
          </ac:spMkLst>
        </pc:spChg>
      </pc:sldChg>
      <pc:sldChg chg="modSp">
        <pc:chgData name="НАТАЛЬЯ ТИМОФЕЕВА" userId="1d48aad68b072346" providerId="Windows Live" clId="Web-{287131CB-60BA-47BA-AF97-6D4C183F2FFF}" dt="2018-02-05T13:08:06.540" v="98"/>
        <pc:sldMkLst>
          <pc:docMk/>
          <pc:sldMk cId="2027822703" sldId="267"/>
        </pc:sldMkLst>
        <pc:spChg chg="mod">
          <ac:chgData name="НАТАЛЬЯ ТИМОФЕЕВА" userId="1d48aad68b072346" providerId="Windows Live" clId="Web-{287131CB-60BA-47BA-AF97-6D4C183F2FFF}" dt="2018-02-05T13:08:06.540" v="98"/>
          <ac:spMkLst>
            <pc:docMk/>
            <pc:sldMk cId="2027822703" sldId="267"/>
            <ac:spMk id="2" creationId="{398F8EBF-DDEB-4FEC-89A3-23D61D41A530}"/>
          </ac:spMkLst>
        </pc:spChg>
      </pc:sldChg>
      <pc:sldChg chg="modSp">
        <pc:chgData name="НАТАЛЬЯ ТИМОФЕЕВА" userId="1d48aad68b072346" providerId="Windows Live" clId="Web-{287131CB-60BA-47BA-AF97-6D4C183F2FFF}" dt="2018-02-05T13:16:02.603" v="336"/>
        <pc:sldMkLst>
          <pc:docMk/>
          <pc:sldMk cId="645102121" sldId="270"/>
        </pc:sldMkLst>
        <pc:spChg chg="mod">
          <ac:chgData name="НАТАЛЬЯ ТИМОФЕЕВА" userId="1d48aad68b072346" providerId="Windows Live" clId="Web-{287131CB-60BA-47BA-AF97-6D4C183F2FFF}" dt="2018-02-05T13:16:02.603" v="336"/>
          <ac:spMkLst>
            <pc:docMk/>
            <pc:sldMk cId="645102121" sldId="270"/>
            <ac:spMk id="6" creationId="{7C3CAE66-26B1-43EE-B004-D66D539D87D9}"/>
          </ac:spMkLst>
        </pc:spChg>
      </pc:sldChg>
      <pc:sldChg chg="addSp modSp">
        <pc:chgData name="НАТАЛЬЯ ТИМОФЕЕВА" userId="1d48aad68b072346" providerId="Windows Live" clId="Web-{287131CB-60BA-47BA-AF97-6D4C183F2FFF}" dt="2018-02-05T13:12:50.284" v="186"/>
        <pc:sldMkLst>
          <pc:docMk/>
          <pc:sldMk cId="3772735102" sldId="274"/>
        </pc:sldMkLst>
        <pc:spChg chg="add mod">
          <ac:chgData name="НАТАЛЬЯ ТИМОФЕЕВА" userId="1d48aad68b072346" providerId="Windows Live" clId="Web-{287131CB-60BA-47BA-AF97-6D4C183F2FFF}" dt="2018-02-05T13:12:50.284" v="186"/>
          <ac:spMkLst>
            <pc:docMk/>
            <pc:sldMk cId="3772735102" sldId="274"/>
            <ac:spMk id="4" creationId="{2002B510-4338-4CAC-928B-9FC17829067D}"/>
          </ac:spMkLst>
        </pc:spChg>
        <pc:picChg chg="mod">
          <ac:chgData name="НАТАЛЬЯ ТИМОФЕЕВА" userId="1d48aad68b072346" providerId="Windows Live" clId="Web-{287131CB-60BA-47BA-AF97-6D4C183F2FFF}" dt="2018-02-05T13:08:24.447" v="100"/>
          <ac:picMkLst>
            <pc:docMk/>
            <pc:sldMk cId="3772735102" sldId="274"/>
            <ac:picMk id="7" creationId="{6AFFF615-AA2F-41D7-B973-81FDF8817FD7}"/>
          </ac:picMkLst>
        </pc:picChg>
      </pc:sldChg>
    </pc:docChg>
  </pc:docChgLst>
  <pc:docChgLst>
    <pc:chgData name="НАТАЛЬЯ ТИМОФЕЕВА" userId="1d48aad68b072346" providerId="Windows Live" clId="Web-{181354D9-54A9-4152-84D3-7A63EE11473F}"/>
    <pc:docChg chg="modSld">
      <pc:chgData name="НАТАЛЬЯ ТИМОФЕЕВА" userId="1d48aad68b072346" providerId="Windows Live" clId="Web-{181354D9-54A9-4152-84D3-7A63EE11473F}" dt="2018-02-12T16:06:38.428" v="81"/>
      <pc:docMkLst>
        <pc:docMk/>
      </pc:docMkLst>
      <pc:sldChg chg="modSp">
        <pc:chgData name="НАТАЛЬЯ ТИМОФЕЕВА" userId="1d48aad68b072346" providerId="Windows Live" clId="Web-{181354D9-54A9-4152-84D3-7A63EE11473F}" dt="2018-02-12T16:06:38.428" v="80"/>
        <pc:sldMkLst>
          <pc:docMk/>
          <pc:sldMk cId="1192353699" sldId="278"/>
        </pc:sldMkLst>
        <pc:spChg chg="mod">
          <ac:chgData name="НАТАЛЬЯ ТИМОФЕЕВА" userId="1d48aad68b072346" providerId="Windows Live" clId="Web-{181354D9-54A9-4152-84D3-7A63EE11473F}" dt="2018-02-12T16:06:38.428" v="80"/>
          <ac:spMkLst>
            <pc:docMk/>
            <pc:sldMk cId="1192353699" sldId="278"/>
            <ac:spMk id="3" creationId="{7AB21B10-1F6B-4F44-B669-1CEB5EEF5B14}"/>
          </ac:spMkLst>
        </pc:spChg>
      </pc:sldChg>
    </pc:docChg>
  </pc:docChgLst>
  <pc:docChgLst>
    <pc:chgData name="НАТАЛЬЯ ТИМОФЕЕВА" userId="1d48aad68b072346" providerId="Windows Live" clId="Web-{E9E223BA-C296-4D24-837B-5EA09A7F01EE}"/>
    <pc:docChg chg="delSld">
      <pc:chgData name="НАТАЛЬЯ ТИМОФЕЕВА" userId="1d48aad68b072346" providerId="Windows Live" clId="Web-{E9E223BA-C296-4D24-837B-5EA09A7F01EE}" dt="2017-12-03T15:21:06.642" v="2"/>
      <pc:docMkLst>
        <pc:docMk/>
      </pc:docMkLst>
      <pc:sldChg chg="del">
        <pc:chgData name="НАТАЛЬЯ ТИМОФЕЕВА" userId="1d48aad68b072346" providerId="Windows Live" clId="Web-{E9E223BA-C296-4D24-837B-5EA09A7F01EE}" dt="2017-12-03T15:19:29.233" v="0"/>
        <pc:sldMkLst>
          <pc:docMk/>
          <pc:sldMk cId="765413331" sldId="258"/>
        </pc:sldMkLst>
      </pc:sldChg>
      <pc:sldChg chg="del">
        <pc:chgData name="НАТАЛЬЯ ТИМОФЕЕВА" userId="1d48aad68b072346" providerId="Windows Live" clId="Web-{E9E223BA-C296-4D24-837B-5EA09A7F01EE}" dt="2017-12-03T15:21:06.642" v="2"/>
        <pc:sldMkLst>
          <pc:docMk/>
          <pc:sldMk cId="2133975953" sldId="260"/>
        </pc:sldMkLst>
      </pc:sldChg>
      <pc:sldChg chg="del">
        <pc:chgData name="НАТАЛЬЯ ТИМОФЕЕВА" userId="1d48aad68b072346" providerId="Windows Live" clId="Web-{E9E223BA-C296-4D24-837B-5EA09A7F01EE}" dt="2017-12-03T15:20:57.298" v="1"/>
        <pc:sldMkLst>
          <pc:docMk/>
          <pc:sldMk cId="1976142413" sldId="265"/>
        </pc:sldMkLst>
      </pc:sldChg>
    </pc:docChg>
  </pc:docChgLst>
  <pc:docChgLst>
    <pc:chgData name="НАТАЛЬЯ ТИМОФЕЕВА" userId="1d48aad68b072346" providerId="Windows Live" clId="Web-{5F9531B9-08C8-4604-8AEB-C0D83B6A4985}"/>
    <pc:docChg chg="modSld">
      <pc:chgData name="НАТАЛЬЯ ТИМОФЕЕВА" userId="1d48aad68b072346" providerId="Windows Live" clId="Web-{5F9531B9-08C8-4604-8AEB-C0D83B6A4985}" dt="2017-12-05T09:08:29.073" v="29"/>
      <pc:docMkLst>
        <pc:docMk/>
      </pc:docMkLst>
      <pc:sldChg chg="addSp modSp">
        <pc:chgData name="НАТАЛЬЯ ТИМОФЕЕВА" userId="1d48aad68b072346" providerId="Windows Live" clId="Web-{5F9531B9-08C8-4604-8AEB-C0D83B6A4985}" dt="2017-12-05T09:07:27.687" v="25"/>
        <pc:sldMkLst>
          <pc:docMk/>
          <pc:sldMk cId="2027822703" sldId="267"/>
        </pc:sldMkLst>
        <pc:spChg chg="mod">
          <ac:chgData name="НАТАЛЬЯ ТИМОФЕЕВА" userId="1d48aad68b072346" providerId="Windows Live" clId="Web-{5F9531B9-08C8-4604-8AEB-C0D83B6A4985}" dt="2017-12-05T09:06:59.283" v="22"/>
          <ac:spMkLst>
            <pc:docMk/>
            <pc:sldMk cId="2027822703" sldId="267"/>
            <ac:spMk id="3" creationId="{95E28717-81F8-41A6-83F0-4365EF070C28}"/>
          </ac:spMkLst>
        </pc:spChg>
        <pc:spChg chg="add mod">
          <ac:chgData name="НАТАЛЬЯ ТИМОФЕЕВА" userId="1d48aad68b072346" providerId="Windows Live" clId="Web-{5F9531B9-08C8-4604-8AEB-C0D83B6A4985}" dt="2017-12-05T09:07:27.687" v="25"/>
          <ac:spMkLst>
            <pc:docMk/>
            <pc:sldMk cId="2027822703" sldId="267"/>
            <ac:spMk id="4" creationId="{348AD8CC-C372-4730-BB84-9F467D53FE88}"/>
          </ac:spMkLst>
        </pc:spChg>
      </pc:sldChg>
      <pc:sldChg chg="addSp modSp">
        <pc:chgData name="НАТАЛЬЯ ТИМОФЕЕВА" userId="1d48aad68b072346" providerId="Windows Live" clId="Web-{5F9531B9-08C8-4604-8AEB-C0D83B6A4985}" dt="2017-12-05T09:08:29.073" v="29"/>
        <pc:sldMkLst>
          <pc:docMk/>
          <pc:sldMk cId="2419493870" sldId="268"/>
        </pc:sldMkLst>
        <pc:spChg chg="mod">
          <ac:chgData name="НАТАЛЬЯ ТИМОФЕЕВА" userId="1d48aad68b072346" providerId="Windows Live" clId="Web-{5F9531B9-08C8-4604-8AEB-C0D83B6A4985}" dt="2017-12-05T09:07:57.216" v="27"/>
          <ac:spMkLst>
            <pc:docMk/>
            <pc:sldMk cId="2419493870" sldId="268"/>
            <ac:spMk id="2" creationId="{643C0BB9-EA12-4480-9D0A-2A7697F49F05}"/>
          </ac:spMkLst>
        </pc:spChg>
        <pc:spChg chg="mod">
          <ac:chgData name="НАТАЛЬЯ ТИМОФЕЕВА" userId="1d48aad68b072346" providerId="Windows Live" clId="Web-{5F9531B9-08C8-4604-8AEB-C0D83B6A4985}" dt="2017-12-05T09:08:29.073" v="29"/>
          <ac:spMkLst>
            <pc:docMk/>
            <pc:sldMk cId="2419493870" sldId="268"/>
            <ac:spMk id="3" creationId="{FFEA8B9F-9AAA-4D24-A166-70FAD990BA98}"/>
          </ac:spMkLst>
        </pc:spChg>
        <pc:spChg chg="add mod">
          <ac:chgData name="НАТАЛЬЯ ТИМОФЕЕВА" userId="1d48aad68b072346" providerId="Windows Live" clId="Web-{5F9531B9-08C8-4604-8AEB-C0D83B6A4985}" dt="2017-12-05T09:05:40.273" v="16"/>
          <ac:spMkLst>
            <pc:docMk/>
            <pc:sldMk cId="2419493870" sldId="268"/>
            <ac:spMk id="4" creationId="{76AEF1A8-2EC7-4B63-BACD-D3C108D01131}"/>
          </ac:spMkLst>
        </pc:spChg>
      </pc:sldChg>
      <pc:sldChg chg="addSp modSp">
        <pc:chgData name="НАТАЛЬЯ ТИМОФЕЕВА" userId="1d48aad68b072346" providerId="Windows Live" clId="Web-{5F9531B9-08C8-4604-8AEB-C0D83B6A4985}" dt="2017-12-05T09:06:03.427" v="17"/>
        <pc:sldMkLst>
          <pc:docMk/>
          <pc:sldMk cId="3101242802" sldId="269"/>
        </pc:sldMkLst>
        <pc:spChg chg="mod">
          <ac:chgData name="НАТАЛЬЯ ТИМОФЕЕВА" userId="1d48aad68b072346" providerId="Windows Live" clId="Web-{5F9531B9-08C8-4604-8AEB-C0D83B6A4985}" dt="2017-12-05T09:02:31.275" v="4"/>
          <ac:spMkLst>
            <pc:docMk/>
            <pc:sldMk cId="3101242802" sldId="269"/>
            <ac:spMk id="2" creationId="{0F582147-8726-4FC8-B868-9C785EE0FF22}"/>
          </ac:spMkLst>
        </pc:spChg>
        <pc:spChg chg="mod">
          <ac:chgData name="НАТАЛЬЯ ТИМОФЕЕВА" userId="1d48aad68b072346" providerId="Windows Live" clId="Web-{5F9531B9-08C8-4604-8AEB-C0D83B6A4985}" dt="2017-12-05T09:06:03.427" v="17"/>
          <ac:spMkLst>
            <pc:docMk/>
            <pc:sldMk cId="3101242802" sldId="269"/>
            <ac:spMk id="3" creationId="{00E07087-89AE-4625-9585-95E5686D0CBD}"/>
          </ac:spMkLst>
        </pc:spChg>
        <pc:spChg chg="add mod">
          <ac:chgData name="НАТАЛЬЯ ТИМОФЕЕВА" userId="1d48aad68b072346" providerId="Windows Live" clId="Web-{5F9531B9-08C8-4604-8AEB-C0D83B6A4985}" dt="2017-12-05T09:04:25.809" v="10"/>
          <ac:spMkLst>
            <pc:docMk/>
            <pc:sldMk cId="3101242802" sldId="269"/>
            <ac:spMk id="6" creationId="{26B454EA-F37F-4ED9-9321-9616971B4DCE}"/>
          </ac:spMkLst>
        </pc:spChg>
        <pc:picChg chg="add mod">
          <ac:chgData name="НАТАЛЬЯ ТИМОФЕЕВА" userId="1d48aad68b072346" providerId="Windows Live" clId="Web-{5F9531B9-08C8-4604-8AEB-C0D83B6A4985}" dt="2017-12-05T09:02:41.524" v="5"/>
          <ac:picMkLst>
            <pc:docMk/>
            <pc:sldMk cId="3101242802" sldId="269"/>
            <ac:picMk id="4" creationId="{382948F1-1AD8-4BCE-A50F-ABFD023826A1}"/>
          </ac:picMkLst>
        </pc:picChg>
      </pc:sldChg>
    </pc:docChg>
  </pc:docChgLst>
  <pc:docChgLst>
    <pc:chgData name="НАТАЛЬЯ ТИМОФЕЕВА" userId="1d48aad68b072346" providerId="Windows Live" clId="Web-{322AEF9F-292C-4724-A807-4AFE1234287A}"/>
    <pc:docChg chg="addSld modSld modSection">
      <pc:chgData name="НАТАЛЬЯ ТИМОФЕЕВА" userId="1d48aad68b072346" providerId="Windows Live" clId="Web-{322AEF9F-292C-4724-A807-4AFE1234287A}" dt="2017-12-07T12:23:44.777" v="159"/>
      <pc:docMkLst>
        <pc:docMk/>
      </pc:docMkLst>
      <pc:sldChg chg="modSp">
        <pc:chgData name="НАТАЛЬЯ ТИМОФЕЕВА" userId="1d48aad68b072346" providerId="Windows Live" clId="Web-{322AEF9F-292C-4724-A807-4AFE1234287A}" dt="2017-12-07T11:41:52.252" v="0"/>
        <pc:sldMkLst>
          <pc:docMk/>
          <pc:sldMk cId="2027822703" sldId="267"/>
        </pc:sldMkLst>
        <pc:picChg chg="mod">
          <ac:chgData name="НАТАЛЬЯ ТИМОФЕЕВА" userId="1d48aad68b072346" providerId="Windows Live" clId="Web-{322AEF9F-292C-4724-A807-4AFE1234287A}" dt="2017-12-07T11:41:52.252" v="0"/>
          <ac:picMkLst>
            <pc:docMk/>
            <pc:sldMk cId="2027822703" sldId="267"/>
            <ac:picMk id="5" creationId="{528E3E36-7028-4628-B3AA-FC484BF884EF}"/>
          </ac:picMkLst>
        </pc:picChg>
      </pc:sldChg>
      <pc:sldChg chg="addSp modSp">
        <pc:chgData name="НАТАЛЬЯ ТИМОФЕЕВА" userId="1d48aad68b072346" providerId="Windows Live" clId="Web-{322AEF9F-292C-4724-A807-4AFE1234287A}" dt="2017-12-07T11:59:12.961" v="72"/>
        <pc:sldMkLst>
          <pc:docMk/>
          <pc:sldMk cId="2419493870" sldId="268"/>
        </pc:sldMkLst>
        <pc:picChg chg="mod">
          <ac:chgData name="НАТАЛЬЯ ТИМОФЕЕВА" userId="1d48aad68b072346" providerId="Windows Live" clId="Web-{322AEF9F-292C-4724-A807-4AFE1234287A}" dt="2017-12-07T11:50:30.147" v="32"/>
          <ac:picMkLst>
            <pc:docMk/>
            <pc:sldMk cId="2419493870" sldId="268"/>
            <ac:picMk id="5" creationId="{B32AFF53-4E47-4C83-81B4-084B8F0C082D}"/>
          </ac:picMkLst>
        </pc:picChg>
        <pc:picChg chg="add mod">
          <ac:chgData name="НАТАЛЬЯ ТИМОФЕЕВА" userId="1d48aad68b072346" providerId="Windows Live" clId="Web-{322AEF9F-292C-4724-A807-4AFE1234287A}" dt="2017-12-07T11:58:27.225" v="68"/>
          <ac:picMkLst>
            <pc:docMk/>
            <pc:sldMk cId="2419493870" sldId="268"/>
            <ac:picMk id="6" creationId="{18954D99-E0D1-46B2-AA75-3BFE3BDB3623}"/>
          </ac:picMkLst>
        </pc:picChg>
        <pc:picChg chg="mod">
          <ac:chgData name="НАТАЛЬЯ ТИМОФЕЕВА" userId="1d48aad68b072346" providerId="Windows Live" clId="Web-{322AEF9F-292C-4724-A807-4AFE1234287A}" dt="2017-12-07T11:56:50.284" v="60"/>
          <ac:picMkLst>
            <pc:docMk/>
            <pc:sldMk cId="2419493870" sldId="268"/>
            <ac:picMk id="7" creationId="{D1DAA368-A2DA-40A5-98F0-A5DF665B9888}"/>
          </ac:picMkLst>
        </pc:picChg>
        <pc:picChg chg="mod">
          <ac:chgData name="НАТАЛЬЯ ТИМОФЕЕВА" userId="1d48aad68b072346" providerId="Windows Live" clId="Web-{322AEF9F-292C-4724-A807-4AFE1234287A}" dt="2017-12-07T11:50:36.851" v="34"/>
          <ac:picMkLst>
            <pc:docMk/>
            <pc:sldMk cId="2419493870" sldId="268"/>
            <ac:picMk id="9" creationId="{156C73FF-C262-4002-A54E-834A79679CF6}"/>
          </ac:picMkLst>
        </pc:picChg>
        <pc:picChg chg="add mod">
          <ac:chgData name="НАТАЛЬЯ ТИМОФЕЕВА" userId="1d48aad68b072346" providerId="Windows Live" clId="Web-{322AEF9F-292C-4724-A807-4AFE1234287A}" dt="2017-12-07T11:59:01.617" v="71"/>
          <ac:picMkLst>
            <pc:docMk/>
            <pc:sldMk cId="2419493870" sldId="268"/>
            <ac:picMk id="10" creationId="{EFD1BB46-5B64-46E2-BD9A-CBCAAED4FC93}"/>
          </ac:picMkLst>
        </pc:picChg>
        <pc:picChg chg="add mod">
          <ac:chgData name="НАТАЛЬЯ ТИМОФЕЕВА" userId="1d48aad68b072346" providerId="Windows Live" clId="Web-{322AEF9F-292C-4724-A807-4AFE1234287A}" dt="2017-12-07T11:59:12.961" v="72"/>
          <ac:picMkLst>
            <pc:docMk/>
            <pc:sldMk cId="2419493870" sldId="268"/>
            <ac:picMk id="12" creationId="{F540EC32-3970-4FC7-986B-570C45D8F50A}"/>
          </ac:picMkLst>
        </pc:picChg>
        <pc:picChg chg="add mod">
          <ac:chgData name="НАТАЛЬЯ ТИМОФЕЕВА" userId="1d48aad68b072346" providerId="Windows Live" clId="Web-{322AEF9F-292C-4724-A807-4AFE1234287A}" dt="2017-12-07T11:57:25.692" v="64"/>
          <ac:picMkLst>
            <pc:docMk/>
            <pc:sldMk cId="2419493870" sldId="268"/>
            <ac:picMk id="14" creationId="{E59DA9ED-EC33-4112-8688-FF3C0F6C037E}"/>
          </ac:picMkLst>
        </pc:picChg>
        <pc:picChg chg="add mod">
          <ac:chgData name="НАТАЛЬЯ ТИМОФЕЕВА" userId="1d48aad68b072346" providerId="Windows Live" clId="Web-{322AEF9F-292C-4724-A807-4AFE1234287A}" dt="2017-12-07T11:53:12.309" v="45"/>
          <ac:picMkLst>
            <pc:docMk/>
            <pc:sldMk cId="2419493870" sldId="268"/>
            <ac:picMk id="16" creationId="{5C3444D7-2E04-4E98-8995-FD7609A24E26}"/>
          </ac:picMkLst>
        </pc:picChg>
        <pc:picChg chg="add mod">
          <ac:chgData name="НАТАЛЬЯ ТИМОФЕЕВА" userId="1d48aad68b072346" providerId="Windows Live" clId="Web-{322AEF9F-292C-4724-A807-4AFE1234287A}" dt="2017-12-07T11:57:16.410" v="62"/>
          <ac:picMkLst>
            <pc:docMk/>
            <pc:sldMk cId="2419493870" sldId="268"/>
            <ac:picMk id="18" creationId="{9EA7284D-1B46-4AC2-9221-F6DBFC63AB02}"/>
          </ac:picMkLst>
        </pc:picChg>
      </pc:sldChg>
      <pc:sldChg chg="addSp modSp">
        <pc:chgData name="НАТАЛЬЯ ТИМОФЕЕВА" userId="1d48aad68b072346" providerId="Windows Live" clId="Web-{322AEF9F-292C-4724-A807-4AFE1234287A}" dt="2017-12-07T12:02:12.076" v="83"/>
        <pc:sldMkLst>
          <pc:docMk/>
          <pc:sldMk cId="3101242802" sldId="269"/>
        </pc:sldMkLst>
        <pc:picChg chg="mod">
          <ac:chgData name="НАТАЛЬЯ ТИМОФЕЕВА" userId="1d48aad68b072346" providerId="Windows Live" clId="Web-{322AEF9F-292C-4724-A807-4AFE1234287A}" dt="2017-12-07T12:02:12.076" v="83"/>
          <ac:picMkLst>
            <pc:docMk/>
            <pc:sldMk cId="3101242802" sldId="269"/>
            <ac:picMk id="4" creationId="{382948F1-1AD8-4BCE-A50F-ABFD023826A1}"/>
          </ac:picMkLst>
        </pc:picChg>
        <pc:picChg chg="mod">
          <ac:chgData name="НАТАЛЬЯ ТИМОФЕЕВА" userId="1d48aad68b072346" providerId="Windows Live" clId="Web-{322AEF9F-292C-4724-A807-4AFE1234287A}" dt="2017-12-07T12:00:21.213" v="73"/>
          <ac:picMkLst>
            <pc:docMk/>
            <pc:sldMk cId="3101242802" sldId="269"/>
            <ac:picMk id="5" creationId="{FAD17455-AE18-4D40-9949-08E184AEE97D}"/>
          </ac:picMkLst>
        </pc:picChg>
        <pc:picChg chg="add mod">
          <ac:chgData name="НАТАЛЬЯ ТИМОФЕЕВА" userId="1d48aad68b072346" providerId="Windows Live" clId="Web-{322AEF9F-292C-4724-A807-4AFE1234287A}" dt="2017-12-07T12:01:16.480" v="79"/>
          <ac:picMkLst>
            <pc:docMk/>
            <pc:sldMk cId="3101242802" sldId="269"/>
            <ac:picMk id="7" creationId="{E2F45911-E87A-46DF-8433-8F084769EDF4}"/>
          </ac:picMkLst>
        </pc:picChg>
      </pc:sldChg>
      <pc:sldChg chg="addSp modSp">
        <pc:chgData name="НАТАЛЬЯ ТИМОФЕЕВА" userId="1d48aad68b072346" providerId="Windows Live" clId="Web-{322AEF9F-292C-4724-A807-4AFE1234287A}" dt="2017-12-07T12:23:44.777" v="159"/>
        <pc:sldMkLst>
          <pc:docMk/>
          <pc:sldMk cId="3899033254" sldId="272"/>
        </pc:sldMkLst>
        <pc:spChg chg="add mod">
          <ac:chgData name="НАТАЛЬЯ ТИМОФЕЕВА" userId="1d48aad68b072346" providerId="Windows Live" clId="Web-{322AEF9F-292C-4724-A807-4AFE1234287A}" dt="2017-12-07T12:23:44.777" v="159"/>
          <ac:spMkLst>
            <pc:docMk/>
            <pc:sldMk cId="3899033254" sldId="272"/>
            <ac:spMk id="11" creationId="{04A06B83-E6E9-469C-82F7-C28ECF23EBA6}"/>
          </ac:spMkLst>
        </pc:spChg>
        <pc:spChg chg="mod">
          <ac:chgData name="НАТАЛЬЯ ТИМОФЕЕВА" userId="1d48aad68b072346" providerId="Windows Live" clId="Web-{322AEF9F-292C-4724-A807-4AFE1234287A}" dt="2017-12-07T12:13:47.055" v="90"/>
          <ac:spMkLst>
            <pc:docMk/>
            <pc:sldMk cId="3899033254" sldId="272"/>
            <ac:spMk id="19" creationId="{3040EC16-BFBA-47CB-A622-6391595CC439}"/>
          </ac:spMkLst>
        </pc:spChg>
        <pc:picChg chg="mod">
          <ac:chgData name="НАТАЛЬЯ ТИМОФЕЕВА" userId="1d48aad68b072346" providerId="Windows Live" clId="Web-{322AEF9F-292C-4724-A807-4AFE1234287A}" dt="2017-12-07T12:13:21.663" v="89"/>
          <ac:picMkLst>
            <pc:docMk/>
            <pc:sldMk cId="3899033254" sldId="272"/>
            <ac:picMk id="6" creationId="{ED171A33-D51E-46BE-BE88-11A5B99ECAC9}"/>
          </ac:picMkLst>
        </pc:picChg>
        <pc:picChg chg="add mod">
          <ac:chgData name="НАТАЛЬЯ ТИМОФЕЕВА" userId="1d48aad68b072346" providerId="Windows Live" clId="Web-{322AEF9F-292C-4724-A807-4AFE1234287A}" dt="2017-12-07T12:03:07.281" v="85"/>
          <ac:picMkLst>
            <pc:docMk/>
            <pc:sldMk cId="3899033254" sldId="272"/>
            <ac:picMk id="7" creationId="{A8E8BCC8-70D9-40BB-AFE3-C2A0D527F660}"/>
          </ac:picMkLst>
        </pc:picChg>
        <pc:picChg chg="add mod">
          <ac:chgData name="НАТАЛЬЯ ТИМОФЕЕВА" userId="1d48aad68b072346" providerId="Windows Live" clId="Web-{322AEF9F-292C-4724-A807-4AFE1234287A}" dt="2017-12-07T12:14:11.415" v="93"/>
          <ac:picMkLst>
            <pc:docMk/>
            <pc:sldMk cId="3899033254" sldId="272"/>
            <ac:picMk id="9" creationId="{48A3B099-054B-45BB-9D99-C5F7CD5B528D}"/>
          </ac:picMkLst>
        </pc:picChg>
      </pc:sldChg>
      <pc:sldChg chg="addSp modSp new">
        <pc:chgData name="НАТАЛЬЯ ТИМОФЕЕВА" userId="1d48aad68b072346" providerId="Windows Live" clId="Web-{322AEF9F-292C-4724-A807-4AFE1234287A}" dt="2017-12-07T11:49:30.192" v="31"/>
        <pc:sldMkLst>
          <pc:docMk/>
          <pc:sldMk cId="3772735102" sldId="274"/>
        </pc:sldMkLst>
        <pc:spChg chg="add mod">
          <ac:chgData name="НАТАЛЬЯ ТИМОФЕЕВА" userId="1d48aad68b072346" providerId="Windows Live" clId="Web-{322AEF9F-292C-4724-A807-4AFE1234287A}" dt="2017-12-07T11:43:13.271" v="7"/>
          <ac:spMkLst>
            <pc:docMk/>
            <pc:sldMk cId="3772735102" sldId="274"/>
            <ac:spMk id="2" creationId="{156B6C15-1158-4743-BC78-1E98963F10FF}"/>
          </ac:spMkLst>
        </pc:spChg>
        <pc:picChg chg="add mod">
          <ac:chgData name="НАТАЛЬЯ ТИМОФЕЕВА" userId="1d48aad68b072346" providerId="Windows Live" clId="Web-{322AEF9F-292C-4724-A807-4AFE1234287A}" dt="2017-12-07T11:44:23.665" v="10"/>
          <ac:picMkLst>
            <pc:docMk/>
            <pc:sldMk cId="3772735102" sldId="274"/>
            <ac:picMk id="3" creationId="{DEE0DC49-AEC1-4E34-81FC-CF91BADC461E}"/>
          </ac:picMkLst>
        </pc:picChg>
        <pc:picChg chg="add mod">
          <ac:chgData name="НАТАЛЬЯ ТИМОФЕЕВА" userId="1d48aad68b072346" providerId="Windows Live" clId="Web-{322AEF9F-292C-4724-A807-4AFE1234287A}" dt="2017-12-07T11:44:37.525" v="11"/>
          <ac:picMkLst>
            <pc:docMk/>
            <pc:sldMk cId="3772735102" sldId="274"/>
            <ac:picMk id="5" creationId="{3D4C0458-34FE-4822-9080-FF15F2FCD053}"/>
          </ac:picMkLst>
        </pc:picChg>
        <pc:picChg chg="add mod">
          <ac:chgData name="НАТАЛЬЯ ТИМОФЕЕВА" userId="1d48aad68b072346" providerId="Windows Live" clId="Web-{322AEF9F-292C-4724-A807-4AFE1234287A}" dt="2017-12-07T11:49:30.192" v="31"/>
          <ac:picMkLst>
            <pc:docMk/>
            <pc:sldMk cId="3772735102" sldId="274"/>
            <ac:picMk id="7" creationId="{6AFFF615-AA2F-41D7-B973-81FDF8817FD7}"/>
          </ac:picMkLst>
        </pc:picChg>
        <pc:picChg chg="add mod">
          <ac:chgData name="НАТАЛЬЯ ТИМОФЕЕВА" userId="1d48aad68b072346" providerId="Windows Live" clId="Web-{322AEF9F-292C-4724-A807-4AFE1234287A}" dt="2017-12-07T11:47:13.438" v="23"/>
          <ac:picMkLst>
            <pc:docMk/>
            <pc:sldMk cId="3772735102" sldId="274"/>
            <ac:picMk id="9" creationId="{9DFD9DC0-807B-4BBD-A9FC-65B824B1F58C}"/>
          </ac:picMkLst>
        </pc:picChg>
      </pc:sldChg>
    </pc:docChg>
  </pc:docChgLst>
  <pc:docChgLst>
    <pc:chgData name="НАТАЛЬЯ ТИМОФЕЕВА" userId="1d48aad68b072346" providerId="Windows Live" clId="Web-{B194E17D-8AE1-4B6B-BCBF-D36034B7DE7A}"/>
    <pc:docChg chg="modSld">
      <pc:chgData name="НАТАЛЬЯ ТИМОФЕЕВА" userId="1d48aad68b072346" providerId="Windows Live" clId="Web-{B194E17D-8AE1-4B6B-BCBF-D36034B7DE7A}" dt="2017-12-01T16:41:25.524" v="20"/>
      <pc:docMkLst>
        <pc:docMk/>
      </pc:docMkLst>
      <pc:sldChg chg="modSp">
        <pc:chgData name="НАТАЛЬЯ ТИМОФЕЕВА" userId="1d48aad68b072346" providerId="Windows Live" clId="Web-{B194E17D-8AE1-4B6B-BCBF-D36034B7DE7A}" dt="2017-12-01T16:41:25.524" v="19"/>
        <pc:sldMkLst>
          <pc:docMk/>
          <pc:sldMk cId="1994173950" sldId="259"/>
        </pc:sldMkLst>
        <pc:spChg chg="mod">
          <ac:chgData name="НАТАЛЬЯ ТИМОФЕЕВА" userId="1d48aad68b072346" providerId="Windows Live" clId="Web-{B194E17D-8AE1-4B6B-BCBF-D36034B7DE7A}" dt="2017-12-01T16:41:25.524" v="19"/>
          <ac:spMkLst>
            <pc:docMk/>
            <pc:sldMk cId="1994173950" sldId="259"/>
            <ac:spMk id="2" creationId="{872EFE81-8A59-4DA6-ACF1-FA4BD3DD5570}"/>
          </ac:spMkLst>
        </pc:spChg>
      </pc:sldChg>
    </pc:docChg>
  </pc:docChgLst>
  <pc:docChgLst>
    <pc:chgData name="НАТАЛЬЯ ТИМОФЕЕВА" userId="1d48aad68b072346" providerId="Windows Live" clId="Web-{5DB16179-C30A-4A84-B3AB-A622B49B4FBC}"/>
    <pc:docChg chg="addSld delSld modSld sldOrd">
      <pc:chgData name="НАТАЛЬЯ ТИМОФЕЕВА" userId="1d48aad68b072346" providerId="Windows Live" clId="Web-{5DB16179-C30A-4A84-B3AB-A622B49B4FBC}" dt="2018-01-11T18:29:09.543" v="104"/>
      <pc:docMkLst>
        <pc:docMk/>
      </pc:docMkLst>
      <pc:sldChg chg="modSp">
        <pc:chgData name="НАТАЛЬЯ ТИМОФЕЕВА" userId="1d48aad68b072346" providerId="Windows Live" clId="Web-{5DB16179-C30A-4A84-B3AB-A622B49B4FBC}" dt="2018-01-11T17:57:25.777" v="28"/>
        <pc:sldMkLst>
          <pc:docMk/>
          <pc:sldMk cId="2027822703" sldId="267"/>
        </pc:sldMkLst>
        <pc:spChg chg="mod">
          <ac:chgData name="НАТАЛЬЯ ТИМОФЕЕВА" userId="1d48aad68b072346" providerId="Windows Live" clId="Web-{5DB16179-C30A-4A84-B3AB-A622B49B4FBC}" dt="2018-01-11T17:57:25.777" v="28"/>
          <ac:spMkLst>
            <pc:docMk/>
            <pc:sldMk cId="2027822703" sldId="267"/>
            <ac:spMk id="3" creationId="{95E28717-81F8-41A6-83F0-4365EF070C28}"/>
          </ac:spMkLst>
        </pc:spChg>
      </pc:sldChg>
      <pc:sldChg chg="modSp">
        <pc:chgData name="НАТАЛЬЯ ТИМОФЕЕВА" userId="1d48aad68b072346" providerId="Windows Live" clId="Web-{5DB16179-C30A-4A84-B3AB-A622B49B4FBC}" dt="2018-01-11T18:03:48.543" v="36"/>
        <pc:sldMkLst>
          <pc:docMk/>
          <pc:sldMk cId="3101242802" sldId="269"/>
        </pc:sldMkLst>
        <pc:spChg chg="mod">
          <ac:chgData name="НАТАЛЬЯ ТИМОФЕЕВА" userId="1d48aad68b072346" providerId="Windows Live" clId="Web-{5DB16179-C30A-4A84-B3AB-A622B49B4FBC}" dt="2018-01-11T18:03:48.543" v="36"/>
          <ac:spMkLst>
            <pc:docMk/>
            <pc:sldMk cId="3101242802" sldId="269"/>
            <ac:spMk id="3" creationId="{00E07087-89AE-4625-9585-95E5686D0CBD}"/>
          </ac:spMkLst>
        </pc:spChg>
      </pc:sldChg>
      <pc:sldChg chg="modSp add del">
        <pc:chgData name="НАТАЛЬЯ ТИМОФЕЕВА" userId="1d48aad68b072346" providerId="Windows Live" clId="Web-{5DB16179-C30A-4A84-B3AB-A622B49B4FBC}" dt="2018-01-11T17:55:51.637" v="20"/>
        <pc:sldMkLst>
          <pc:docMk/>
          <pc:sldMk cId="3899033254" sldId="272"/>
        </pc:sldMkLst>
        <pc:spChg chg="mod">
          <ac:chgData name="НАТАЛЬЯ ТИМОФЕЕВА" userId="1d48aad68b072346" providerId="Windows Live" clId="Web-{5DB16179-C30A-4A84-B3AB-A622B49B4FBC}" dt="2018-01-11T17:55:51.637" v="20"/>
          <ac:spMkLst>
            <pc:docMk/>
            <pc:sldMk cId="3899033254" sldId="272"/>
            <ac:spMk id="17" creationId="{DF92EE85-C03C-401D-A41A-39F9FE3486CB}"/>
          </ac:spMkLst>
        </pc:spChg>
        <pc:spChg chg="mod">
          <ac:chgData name="НАТАЛЬЯ ТИМОФЕЕВА" userId="1d48aad68b072346" providerId="Windows Live" clId="Web-{5DB16179-C30A-4A84-B3AB-A622B49B4FBC}" dt="2018-01-11T17:48:16.433" v="6"/>
          <ac:spMkLst>
            <pc:docMk/>
            <pc:sldMk cId="3899033254" sldId="272"/>
            <ac:spMk id="18" creationId="{9A7F2444-34E7-44CC-82B6-E709144E842E}"/>
          </ac:spMkLst>
        </pc:spChg>
      </pc:sldChg>
      <pc:sldChg chg="ord">
        <pc:chgData name="НАТАЛЬЯ ТИМОФЕЕВА" userId="1d48aad68b072346" providerId="Windows Live" clId="Web-{5DB16179-C30A-4A84-B3AB-A622B49B4FBC}" dt="2018-01-11T18:13:16.043" v="39"/>
        <pc:sldMkLst>
          <pc:docMk/>
          <pc:sldMk cId="2508808589" sldId="276"/>
        </pc:sldMkLst>
      </pc:sldChg>
      <pc:sldChg chg="modSp">
        <pc:chgData name="НАТАЛЬЯ ТИМОФЕЕВА" userId="1d48aad68b072346" providerId="Windows Live" clId="Web-{5DB16179-C30A-4A84-B3AB-A622B49B4FBC}" dt="2018-01-11T18:29:09.543" v="104"/>
        <pc:sldMkLst>
          <pc:docMk/>
          <pc:sldMk cId="1192353699" sldId="278"/>
        </pc:sldMkLst>
        <pc:spChg chg="mod">
          <ac:chgData name="НАТАЛЬЯ ТИМОФЕЕВА" userId="1d48aad68b072346" providerId="Windows Live" clId="Web-{5DB16179-C30A-4A84-B3AB-A622B49B4FBC}" dt="2018-01-11T18:29:09.543" v="104"/>
          <ac:spMkLst>
            <pc:docMk/>
            <pc:sldMk cId="1192353699" sldId="278"/>
            <ac:spMk id="3" creationId="{7AB21B10-1F6B-4F44-B669-1CEB5EEF5B14}"/>
          </ac:spMkLst>
        </pc:spChg>
      </pc:sldChg>
    </pc:docChg>
  </pc:docChgLst>
  <pc:docChgLst>
    <pc:chgData name="НАТАЛЬЯ ТИМОФЕЕВА" userId="1d48aad68b072346" providerId="Windows Live" clId="Web-{0305467D-E61A-4142-AE9E-3200D111D14E}"/>
    <pc:docChg chg="modSld">
      <pc:chgData name="НАТАЛЬЯ ТИМОФЕЕВА" userId="1d48aad68b072346" providerId="Windows Live" clId="Web-{0305467D-E61A-4142-AE9E-3200D111D14E}" dt="2017-12-06T18:41:08.405" v="33"/>
      <pc:docMkLst>
        <pc:docMk/>
      </pc:docMkLst>
      <pc:sldChg chg="modSp">
        <pc:chgData name="НАТАЛЬЯ ТИМОФЕЕВА" userId="1d48aad68b072346" providerId="Windows Live" clId="Web-{0305467D-E61A-4142-AE9E-3200D111D14E}" dt="2017-12-06T18:38:14.946" v="7"/>
        <pc:sldMkLst>
          <pc:docMk/>
          <pc:sldMk cId="3740174769" sldId="266"/>
        </pc:sldMkLst>
        <pc:spChg chg="mod">
          <ac:chgData name="НАТАЛЬЯ ТИМОФЕЕВА" userId="1d48aad68b072346" providerId="Windows Live" clId="Web-{0305467D-E61A-4142-AE9E-3200D111D14E}" dt="2017-12-06T18:37:48.492" v="4"/>
          <ac:spMkLst>
            <pc:docMk/>
            <pc:sldMk cId="3740174769" sldId="266"/>
            <ac:spMk id="3" creationId="{784ED273-53F7-488D-AFCA-C5EC00AE6324}"/>
          </ac:spMkLst>
        </pc:spChg>
        <pc:spChg chg="mod">
          <ac:chgData name="НАТАЛЬЯ ТИМОФЕЕВА" userId="1d48aad68b072346" providerId="Windows Live" clId="Web-{0305467D-E61A-4142-AE9E-3200D111D14E}" dt="2017-12-06T18:38:14.946" v="7"/>
          <ac:spMkLst>
            <pc:docMk/>
            <pc:sldMk cId="3740174769" sldId="266"/>
            <ac:spMk id="5" creationId="{4A9A551D-E749-47EC-BAC2-EB0D122F006C}"/>
          </ac:spMkLst>
        </pc:spChg>
      </pc:sldChg>
      <pc:sldChg chg="modSp">
        <pc:chgData name="НАТАЛЬЯ ТИМОФЕЕВА" userId="1d48aad68b072346" providerId="Windows Live" clId="Web-{0305467D-E61A-4142-AE9E-3200D111D14E}" dt="2017-12-06T18:39:26.917" v="20"/>
        <pc:sldMkLst>
          <pc:docMk/>
          <pc:sldMk cId="2027822703" sldId="267"/>
        </pc:sldMkLst>
        <pc:spChg chg="mod">
          <ac:chgData name="НАТАЛЬЯ ТИМОФЕЕВА" userId="1d48aad68b072346" providerId="Windows Live" clId="Web-{0305467D-E61A-4142-AE9E-3200D111D14E}" dt="2017-12-06T18:39:26.917" v="20"/>
          <ac:spMkLst>
            <pc:docMk/>
            <pc:sldMk cId="2027822703" sldId="267"/>
            <ac:spMk id="3" creationId="{95E28717-81F8-41A6-83F0-4365EF070C28}"/>
          </ac:spMkLst>
        </pc:spChg>
      </pc:sldChg>
      <pc:sldChg chg="modSp">
        <pc:chgData name="НАТАЛЬЯ ТИМОФЕЕВА" userId="1d48aad68b072346" providerId="Windows Live" clId="Web-{0305467D-E61A-4142-AE9E-3200D111D14E}" dt="2017-12-06T18:39:48.137" v="26"/>
        <pc:sldMkLst>
          <pc:docMk/>
          <pc:sldMk cId="2419493870" sldId="268"/>
        </pc:sldMkLst>
        <pc:spChg chg="mod">
          <ac:chgData name="НАТАЛЬЯ ТИМОФЕЕВА" userId="1d48aad68b072346" providerId="Windows Live" clId="Web-{0305467D-E61A-4142-AE9E-3200D111D14E}" dt="2017-12-06T18:39:48.137" v="26"/>
          <ac:spMkLst>
            <pc:docMk/>
            <pc:sldMk cId="2419493870" sldId="268"/>
            <ac:spMk id="3" creationId="{FFEA8B9F-9AAA-4D24-A166-70FAD990BA98}"/>
          </ac:spMkLst>
        </pc:spChg>
      </pc:sldChg>
      <pc:sldChg chg="modSp">
        <pc:chgData name="НАТАЛЬЯ ТИМОФЕЕВА" userId="1d48aad68b072346" providerId="Windows Live" clId="Web-{0305467D-E61A-4142-AE9E-3200D111D14E}" dt="2017-12-06T18:41:08.405" v="32"/>
        <pc:sldMkLst>
          <pc:docMk/>
          <pc:sldMk cId="645102121" sldId="270"/>
        </pc:sldMkLst>
        <pc:spChg chg="mod">
          <ac:chgData name="НАТАЛЬЯ ТИМОФЕЕВА" userId="1d48aad68b072346" providerId="Windows Live" clId="Web-{0305467D-E61A-4142-AE9E-3200D111D14E}" dt="2017-12-06T18:41:08.405" v="32"/>
          <ac:spMkLst>
            <pc:docMk/>
            <pc:sldMk cId="645102121" sldId="270"/>
            <ac:spMk id="3" creationId="{D5700B34-DD39-40BB-81D9-D7702AB954EF}"/>
          </ac:spMkLst>
        </pc:spChg>
      </pc:sldChg>
    </pc:docChg>
  </pc:docChgLst>
  <pc:docChgLst>
    <pc:chgData name="НАТАЛЬЯ ТИМОФЕЕВА" userId="1d48aad68b072346" providerId="Windows Live" clId="Web-{F62C9472-DD9B-4A2E-A8F2-E10D3B7ED64D}"/>
    <pc:docChg chg="modSld">
      <pc:chgData name="НАТАЛЬЯ ТИМОФЕЕВА" userId="1d48aad68b072346" providerId="Windows Live" clId="Web-{F62C9472-DD9B-4A2E-A8F2-E10D3B7ED64D}" dt="2017-12-05T08:01:47.702" v="11"/>
      <pc:docMkLst>
        <pc:docMk/>
      </pc:docMkLst>
      <pc:sldChg chg="addSp delSp modSp">
        <pc:chgData name="НАТАЛЬЯ ТИМОФЕЕВА" userId="1d48aad68b072346" providerId="Windows Live" clId="Web-{F62C9472-DD9B-4A2E-A8F2-E10D3B7ED64D}" dt="2017-12-05T08:01:47.702" v="11"/>
        <pc:sldMkLst>
          <pc:docMk/>
          <pc:sldMk cId="3740174769" sldId="266"/>
        </pc:sldMkLst>
        <pc:spChg chg="del">
          <ac:chgData name="НАТАЛЬЯ ТИМОФЕЕВА" userId="1d48aad68b072346" providerId="Windows Live" clId="Web-{F62C9472-DD9B-4A2E-A8F2-E10D3B7ED64D}" dt="2017-12-05T07:58:16.242" v="0"/>
          <ac:spMkLst>
            <pc:docMk/>
            <pc:sldMk cId="3740174769" sldId="266"/>
            <ac:spMk id="3" creationId="{B073268A-BD69-495D-B9AF-0303FE4161A0}"/>
          </ac:spMkLst>
        </pc:spChg>
        <pc:picChg chg="add mod ord">
          <ac:chgData name="НАТАЛЬЯ ТИМОФЕЕВА" userId="1d48aad68b072346" providerId="Windows Live" clId="Web-{F62C9472-DD9B-4A2E-A8F2-E10D3B7ED64D}" dt="2017-12-05T08:00:20.777" v="4"/>
          <ac:picMkLst>
            <pc:docMk/>
            <pc:sldMk cId="3740174769" sldId="266"/>
            <ac:picMk id="4" creationId="{24194CBC-DFC6-49AF-B3CF-584094FA0B8A}"/>
          </ac:picMkLst>
        </pc:picChg>
        <pc:picChg chg="add mod">
          <ac:chgData name="НАТАЛЬЯ ТИМОФЕЕВА" userId="1d48aad68b072346" providerId="Windows Live" clId="Web-{F62C9472-DD9B-4A2E-A8F2-E10D3B7ED64D}" dt="2017-12-05T08:01:19.685" v="9"/>
          <ac:picMkLst>
            <pc:docMk/>
            <pc:sldMk cId="3740174769" sldId="266"/>
            <ac:picMk id="6" creationId="{BA98D51C-181C-4016-ADAE-0B812721B8A0}"/>
          </ac:picMkLst>
        </pc:picChg>
        <pc:picChg chg="add mod">
          <ac:chgData name="НАТАЛЬЯ ТИМОФЕЕВА" userId="1d48aad68b072346" providerId="Windows Live" clId="Web-{F62C9472-DD9B-4A2E-A8F2-E10D3B7ED64D}" dt="2017-12-05T08:01:47.702" v="11"/>
          <ac:picMkLst>
            <pc:docMk/>
            <pc:sldMk cId="3740174769" sldId="266"/>
            <ac:picMk id="8" creationId="{5DF4C1E0-B5B1-4470-B254-01199DCFD4C5}"/>
          </ac:picMkLst>
        </pc:picChg>
      </pc:sldChg>
    </pc:docChg>
  </pc:docChgLst>
  <pc:docChgLst>
    <pc:chgData name="НАТАЛЬЯ ТИМОФЕЕВА" userId="1d48aad68b072346" providerId="Windows Live" clId="Web-{30B70488-9544-446A-94E1-34C68766FA3E}"/>
    <pc:docChg chg="modSld">
      <pc:chgData name="НАТАЛЬЯ ТИМОФЕЕВА" userId="1d48aad68b072346" providerId="Windows Live" clId="Web-{30B70488-9544-446A-94E1-34C68766FA3E}" dt="2017-12-04T12:04:20.317" v="4"/>
      <pc:docMkLst>
        <pc:docMk/>
      </pc:docMkLst>
      <pc:sldChg chg="modTransition">
        <pc:chgData name="НАТАЛЬЯ ТИМОФЕЕВА" userId="1d48aad68b072346" providerId="Windows Live" clId="Web-{30B70488-9544-446A-94E1-34C68766FA3E}" dt="2017-12-04T12:04:20.317" v="4"/>
        <pc:sldMkLst>
          <pc:docMk/>
          <pc:sldMk cId="325576592" sldId="264"/>
        </pc:sldMkLst>
      </pc:sldChg>
      <pc:sldChg chg="addSp delSp">
        <pc:chgData name="НАТАЛЬЯ ТИМОФЕЕВА" userId="1d48aad68b072346" providerId="Windows Live" clId="Web-{30B70488-9544-446A-94E1-34C68766FA3E}" dt="2017-12-04T12:01:20.175" v="3"/>
        <pc:sldMkLst>
          <pc:docMk/>
          <pc:sldMk cId="3101242802" sldId="269"/>
        </pc:sldMkLst>
        <pc:spChg chg="add del">
          <ac:chgData name="НАТАЛЬЯ ТИМОФЕЕВА" userId="1d48aad68b072346" providerId="Windows Live" clId="Web-{30B70488-9544-446A-94E1-34C68766FA3E}" dt="2017-12-04T12:01:20.175" v="3"/>
          <ac:spMkLst>
            <pc:docMk/>
            <pc:sldMk cId="3101242802" sldId="269"/>
            <ac:spMk id="5" creationId="{4BE1480F-33C7-4F41-B738-094325452E4B}"/>
          </ac:spMkLst>
        </pc:spChg>
        <pc:spChg chg="add del">
          <ac:chgData name="НАТАЛЬЯ ТИМОФЕЕВА" userId="1d48aad68b072346" providerId="Windows Live" clId="Web-{30B70488-9544-446A-94E1-34C68766FA3E}" dt="2017-12-04T12:01:17.783" v="2"/>
          <ac:spMkLst>
            <pc:docMk/>
            <pc:sldMk cId="3101242802" sldId="269"/>
            <ac:spMk id="6" creationId="{D4A5CDC8-46BA-44D6-B0D2-038DBF3AD072}"/>
          </ac:spMkLst>
        </pc:spChg>
      </pc:sldChg>
    </pc:docChg>
  </pc:docChgLst>
  <pc:docChgLst>
    <pc:chgData name="НАТАЛЬЯ ТИМОФЕЕВА" userId="1d48aad68b072346" providerId="Windows Live" clId="Web-{D4B95421-3FD9-431D-856E-3C19CC7D4CE4}"/>
    <pc:docChg chg="addSld delSld modSld sldOrd modSection">
      <pc:chgData name="НАТАЛЬЯ ТИМОФЕЕВА" userId="1d48aad68b072346" providerId="Windows Live" clId="Web-{D4B95421-3FD9-431D-856E-3C19CC7D4CE4}" dt="2017-12-06T16:48:03.812" v="1124"/>
      <pc:docMkLst>
        <pc:docMk/>
      </pc:docMkLst>
      <pc:sldChg chg="modSp">
        <pc:chgData name="НАТАЛЬЯ ТИМОФЕЕВА" userId="1d48aad68b072346" providerId="Windows Live" clId="Web-{D4B95421-3FD9-431D-856E-3C19CC7D4CE4}" dt="2017-12-06T16:04:48.807" v="224"/>
        <pc:sldMkLst>
          <pc:docMk/>
          <pc:sldMk cId="2849457980" sldId="256"/>
        </pc:sldMkLst>
        <pc:spChg chg="mod">
          <ac:chgData name="НАТАЛЬЯ ТИМОФЕЕВА" userId="1d48aad68b072346" providerId="Windows Live" clId="Web-{D4B95421-3FD9-431D-856E-3C19CC7D4CE4}" dt="2017-12-06T16:04:48.807" v="224"/>
          <ac:spMkLst>
            <pc:docMk/>
            <pc:sldMk cId="2849457980" sldId="256"/>
            <ac:spMk id="2" creationId="{00000000-0000-0000-0000-000000000000}"/>
          </ac:spMkLst>
        </pc:spChg>
        <pc:spChg chg="mod">
          <ac:chgData name="НАТАЛЬЯ ТИМОФЕЕВА" userId="1d48aad68b072346" providerId="Windows Live" clId="Web-{D4B95421-3FD9-431D-856E-3C19CC7D4CE4}" dt="2017-12-06T16:01:04.612" v="43"/>
          <ac:spMkLst>
            <pc:docMk/>
            <pc:sldMk cId="2849457980" sldId="256"/>
            <ac:spMk id="4" creationId="{FE7FF9FE-3E9F-4769-88AE-87B1ECB7398B}"/>
          </ac:spMkLst>
        </pc:spChg>
      </pc:sldChg>
      <pc:sldChg chg="modSp add del">
        <pc:chgData name="НАТАЛЬЯ ТИМОФЕЕВА" userId="1d48aad68b072346" providerId="Windows Live" clId="Web-{D4B95421-3FD9-431D-856E-3C19CC7D4CE4}" dt="2017-12-06T16:06:46.451" v="235"/>
        <pc:sldMkLst>
          <pc:docMk/>
          <pc:sldMk cId="325576592" sldId="264"/>
        </pc:sldMkLst>
        <pc:spChg chg="mod">
          <ac:chgData name="НАТАЛЬЯ ТИМОФЕЕВА" userId="1d48aad68b072346" providerId="Windows Live" clId="Web-{D4B95421-3FD9-431D-856E-3C19CC7D4CE4}" dt="2017-12-06T16:06:46.451" v="235"/>
          <ac:spMkLst>
            <pc:docMk/>
            <pc:sldMk cId="325576592" sldId="264"/>
            <ac:spMk id="3" creationId="{D2B9516A-E5B0-4D2D-81DB-7AD0797C6CEC}"/>
          </ac:spMkLst>
        </pc:spChg>
      </pc:sldChg>
      <pc:sldChg chg="addSp modSp">
        <pc:chgData name="НАТАЛЬЯ ТИМОФЕЕВА" userId="1d48aad68b072346" providerId="Windows Live" clId="Web-{D4B95421-3FD9-431D-856E-3C19CC7D4CE4}" dt="2017-12-06T16:09:25.378" v="252"/>
        <pc:sldMkLst>
          <pc:docMk/>
          <pc:sldMk cId="4119580766" sldId="265"/>
        </pc:sldMkLst>
        <pc:spChg chg="mod">
          <ac:chgData name="НАТАЛЬЯ ТИМОФЕЕВА" userId="1d48aad68b072346" providerId="Windows Live" clId="Web-{D4B95421-3FD9-431D-856E-3C19CC7D4CE4}" dt="2017-12-06T16:09:25.378" v="252"/>
          <ac:spMkLst>
            <pc:docMk/>
            <pc:sldMk cId="4119580766" sldId="265"/>
            <ac:spMk id="3" creationId="{FA8132E1-C109-470E-A4CB-2DD31064B4D7}"/>
          </ac:spMkLst>
        </pc:spChg>
        <pc:picChg chg="mod">
          <ac:chgData name="НАТАЛЬЯ ТИМОФЕЕВА" userId="1d48aad68b072346" providerId="Windows Live" clId="Web-{D4B95421-3FD9-431D-856E-3C19CC7D4CE4}" dt="2017-12-06T16:09:04.018" v="247"/>
          <ac:picMkLst>
            <pc:docMk/>
            <pc:sldMk cId="4119580766" sldId="265"/>
            <ac:picMk id="4" creationId="{0C58ED8C-6D10-4DDF-ACB3-07416D4E6FFF}"/>
          </ac:picMkLst>
        </pc:picChg>
        <pc:picChg chg="add mod">
          <ac:chgData name="НАТАЛЬЯ ТИМОФЕЕВА" userId="1d48aad68b072346" providerId="Windows Live" clId="Web-{D4B95421-3FD9-431D-856E-3C19CC7D4CE4}" dt="2017-12-06T16:08:57.362" v="246"/>
          <ac:picMkLst>
            <pc:docMk/>
            <pc:sldMk cId="4119580766" sldId="265"/>
            <ac:picMk id="5" creationId="{EBCA53CE-C602-4E12-B037-93BE81234E8A}"/>
          </ac:picMkLst>
        </pc:picChg>
      </pc:sldChg>
      <pc:sldChg chg="addSp modSp">
        <pc:chgData name="НАТАЛЬЯ ТИМОФЕЕВА" userId="1d48aad68b072346" providerId="Windows Live" clId="Web-{D4B95421-3FD9-431D-856E-3C19CC7D4CE4}" dt="2017-12-06T16:19:48.054" v="578"/>
        <pc:sldMkLst>
          <pc:docMk/>
          <pc:sldMk cId="3740174769" sldId="266"/>
        </pc:sldMkLst>
        <pc:spChg chg="add mod">
          <ac:chgData name="НАТАЛЬЯ ТИМОФЕЕВА" userId="1d48aad68b072346" providerId="Windows Live" clId="Web-{D4B95421-3FD9-431D-856E-3C19CC7D4CE4}" dt="2017-12-06T16:19:41.882" v="575"/>
          <ac:spMkLst>
            <pc:docMk/>
            <pc:sldMk cId="3740174769" sldId="266"/>
            <ac:spMk id="3" creationId="{784ED273-53F7-488D-AFCA-C5EC00AE6324}"/>
          </ac:spMkLst>
        </pc:spChg>
        <pc:spChg chg="add mod">
          <ac:chgData name="НАТАЛЬЯ ТИМОФЕЕВА" userId="1d48aad68b072346" providerId="Windows Live" clId="Web-{D4B95421-3FD9-431D-856E-3C19CC7D4CE4}" dt="2017-12-06T16:19:48.054" v="578"/>
          <ac:spMkLst>
            <pc:docMk/>
            <pc:sldMk cId="3740174769" sldId="266"/>
            <ac:spMk id="5" creationId="{4A9A551D-E749-47EC-BAC2-EB0D122F006C}"/>
          </ac:spMkLst>
        </pc:spChg>
        <pc:picChg chg="mod">
          <ac:chgData name="НАТАЛЬЯ ТИМОФЕЕВА" userId="1d48aad68b072346" providerId="Windows Live" clId="Web-{D4B95421-3FD9-431D-856E-3C19CC7D4CE4}" dt="2017-12-06T16:13:44.527" v="362"/>
          <ac:picMkLst>
            <pc:docMk/>
            <pc:sldMk cId="3740174769" sldId="266"/>
            <ac:picMk id="4" creationId="{24194CBC-DFC6-49AF-B3CF-584094FA0B8A}"/>
          </ac:picMkLst>
        </pc:picChg>
        <pc:picChg chg="mod">
          <ac:chgData name="НАТАЛЬЯ ТИМОФЕЕВА" userId="1d48aad68b072346" providerId="Windows Live" clId="Web-{D4B95421-3FD9-431D-856E-3C19CC7D4CE4}" dt="2017-12-06T16:18:15.817" v="560"/>
          <ac:picMkLst>
            <pc:docMk/>
            <pc:sldMk cId="3740174769" sldId="266"/>
            <ac:picMk id="6" creationId="{BA98D51C-181C-4016-ADAE-0B812721B8A0}"/>
          </ac:picMkLst>
        </pc:picChg>
      </pc:sldChg>
      <pc:sldChg chg="addSp modSp">
        <pc:chgData name="НАТАЛЬЯ ТИМОФЕЕВА" userId="1d48aad68b072346" providerId="Windows Live" clId="Web-{D4B95421-3FD9-431D-856E-3C19CC7D4CE4}" dt="2017-12-06T16:20:57.150" v="587"/>
        <pc:sldMkLst>
          <pc:docMk/>
          <pc:sldMk cId="2027822703" sldId="267"/>
        </pc:sldMkLst>
        <pc:spChg chg="mod">
          <ac:chgData name="НАТАЛЬЯ ТИМОФЕЕВА" userId="1d48aad68b072346" providerId="Windows Live" clId="Web-{D4B95421-3FD9-431D-856E-3C19CC7D4CE4}" dt="2017-12-06T16:19:06.912" v="572"/>
          <ac:spMkLst>
            <pc:docMk/>
            <pc:sldMk cId="2027822703" sldId="267"/>
            <ac:spMk id="3" creationId="{95E28717-81F8-41A6-83F0-4365EF070C28}"/>
          </ac:spMkLst>
        </pc:spChg>
        <pc:picChg chg="add mod">
          <ac:chgData name="НАТАЛЬЯ ТИМОФЕЕВА" userId="1d48aad68b072346" providerId="Windows Live" clId="Web-{D4B95421-3FD9-431D-856E-3C19CC7D4CE4}" dt="2017-12-06T16:20:57.150" v="587"/>
          <ac:picMkLst>
            <pc:docMk/>
            <pc:sldMk cId="2027822703" sldId="267"/>
            <ac:picMk id="5" creationId="{528E3E36-7028-4628-B3AA-FC484BF884EF}"/>
          </ac:picMkLst>
        </pc:picChg>
      </pc:sldChg>
      <pc:sldChg chg="addSp modSp">
        <pc:chgData name="НАТАЛЬЯ ТИМОФЕЕВА" userId="1d48aad68b072346" providerId="Windows Live" clId="Web-{D4B95421-3FD9-431D-856E-3C19CC7D4CE4}" dt="2017-12-06T16:25:54.644" v="632"/>
        <pc:sldMkLst>
          <pc:docMk/>
          <pc:sldMk cId="2419493870" sldId="268"/>
        </pc:sldMkLst>
        <pc:spChg chg="mod">
          <ac:chgData name="НАТАЛЬЯ ТИМОФЕЕВА" userId="1d48aad68b072346" providerId="Windows Live" clId="Web-{D4B95421-3FD9-431D-856E-3C19CC7D4CE4}" dt="2017-12-06T16:23:34.452" v="610"/>
          <ac:spMkLst>
            <pc:docMk/>
            <pc:sldMk cId="2419493870" sldId="268"/>
            <ac:spMk id="3" creationId="{FFEA8B9F-9AAA-4D24-A166-70FAD990BA98}"/>
          </ac:spMkLst>
        </pc:spChg>
        <pc:picChg chg="add mod">
          <ac:chgData name="НАТАЛЬЯ ТИМОФЕЕВА" userId="1d48aad68b072346" providerId="Windows Live" clId="Web-{D4B95421-3FD9-431D-856E-3C19CC7D4CE4}" dt="2017-12-06T16:25:54.644" v="632"/>
          <ac:picMkLst>
            <pc:docMk/>
            <pc:sldMk cId="2419493870" sldId="268"/>
            <ac:picMk id="5" creationId="{B32AFF53-4E47-4C83-81B4-084B8F0C082D}"/>
          </ac:picMkLst>
        </pc:picChg>
        <pc:picChg chg="add mod">
          <ac:chgData name="НАТАЛЬЯ ТИМОФЕЕВА" userId="1d48aad68b072346" providerId="Windows Live" clId="Web-{D4B95421-3FD9-431D-856E-3C19CC7D4CE4}" dt="2017-12-06T16:25:52.113" v="631"/>
          <ac:picMkLst>
            <pc:docMk/>
            <pc:sldMk cId="2419493870" sldId="268"/>
            <ac:picMk id="7" creationId="{D1DAA368-A2DA-40A5-98F0-A5DF665B9888}"/>
          </ac:picMkLst>
        </pc:picChg>
        <pc:picChg chg="add mod">
          <ac:chgData name="НАТАЛЬЯ ТИМОФЕЕВА" userId="1d48aad68b072346" providerId="Windows Live" clId="Web-{D4B95421-3FD9-431D-856E-3C19CC7D4CE4}" dt="2017-12-06T16:25:48.535" v="630"/>
          <ac:picMkLst>
            <pc:docMk/>
            <pc:sldMk cId="2419493870" sldId="268"/>
            <ac:picMk id="9" creationId="{156C73FF-C262-4002-A54E-834A79679CF6}"/>
          </ac:picMkLst>
        </pc:picChg>
      </pc:sldChg>
      <pc:sldChg chg="addSp modSp">
        <pc:chgData name="НАТАЛЬЯ ТИМОФЕЕВА" userId="1d48aad68b072346" providerId="Windows Live" clId="Web-{D4B95421-3FD9-431D-856E-3C19CC7D4CE4}" dt="2017-12-06T16:28:47.275" v="650"/>
        <pc:sldMkLst>
          <pc:docMk/>
          <pc:sldMk cId="3101242802" sldId="269"/>
        </pc:sldMkLst>
        <pc:spChg chg="mod">
          <ac:chgData name="НАТАЛЬЯ ТИМОФЕЕВА" userId="1d48aad68b072346" providerId="Windows Live" clId="Web-{D4B95421-3FD9-431D-856E-3C19CC7D4CE4}" dt="2017-12-06T16:27:42.382" v="635"/>
          <ac:spMkLst>
            <pc:docMk/>
            <pc:sldMk cId="3101242802" sldId="269"/>
            <ac:spMk id="3" creationId="{00E07087-89AE-4625-9585-95E5686D0CBD}"/>
          </ac:spMkLst>
        </pc:spChg>
        <pc:picChg chg="mod">
          <ac:chgData name="НАТАЛЬЯ ТИМОФЕЕВА" userId="1d48aad68b072346" providerId="Windows Live" clId="Web-{D4B95421-3FD9-431D-856E-3C19CC7D4CE4}" dt="2017-12-06T16:28:47.275" v="650"/>
          <ac:picMkLst>
            <pc:docMk/>
            <pc:sldMk cId="3101242802" sldId="269"/>
            <ac:picMk id="4" creationId="{382948F1-1AD8-4BCE-A50F-ABFD023826A1}"/>
          </ac:picMkLst>
        </pc:picChg>
        <pc:picChg chg="add mod">
          <ac:chgData name="НАТАЛЬЯ ТИМОФЕЕВА" userId="1d48aad68b072346" providerId="Windows Live" clId="Web-{D4B95421-3FD9-431D-856E-3C19CC7D4CE4}" dt="2017-12-06T16:28:24.040" v="645"/>
          <ac:picMkLst>
            <pc:docMk/>
            <pc:sldMk cId="3101242802" sldId="269"/>
            <ac:picMk id="5" creationId="{FAD17455-AE18-4D40-9949-08E184AEE97D}"/>
          </ac:picMkLst>
        </pc:picChg>
      </pc:sldChg>
      <pc:sldChg chg="modSp">
        <pc:chgData name="НАТАЛЬЯ ТИМОФЕЕВА" userId="1d48aad68b072346" providerId="Windows Live" clId="Web-{D4B95421-3FD9-431D-856E-3C19CC7D4CE4}" dt="2017-12-06T16:29:54.808" v="678"/>
        <pc:sldMkLst>
          <pc:docMk/>
          <pc:sldMk cId="645102121" sldId="270"/>
        </pc:sldMkLst>
        <pc:spChg chg="mod">
          <ac:chgData name="НАТАЛЬЯ ТИМОФЕЕВА" userId="1d48aad68b072346" providerId="Windows Live" clId="Web-{D4B95421-3FD9-431D-856E-3C19CC7D4CE4}" dt="2017-12-06T16:29:43.308" v="674"/>
          <ac:spMkLst>
            <pc:docMk/>
            <pc:sldMk cId="645102121" sldId="270"/>
            <ac:spMk id="3" creationId="{D5700B34-DD39-40BB-81D9-D7702AB954EF}"/>
          </ac:spMkLst>
        </pc:spChg>
        <pc:spChg chg="mod">
          <ac:chgData name="НАТАЛЬЯ ТИМОФЕЕВА" userId="1d48aad68b072346" providerId="Windows Live" clId="Web-{D4B95421-3FD9-431D-856E-3C19CC7D4CE4}" dt="2017-12-06T16:29:54.808" v="678"/>
          <ac:spMkLst>
            <pc:docMk/>
            <pc:sldMk cId="645102121" sldId="270"/>
            <ac:spMk id="6" creationId="{7C3CAE66-26B1-43EE-B004-D66D539D87D9}"/>
          </ac:spMkLst>
        </pc:spChg>
        <pc:picChg chg="mod">
          <ac:chgData name="НАТАЛЬЯ ТИМОФЕЕВА" userId="1d48aad68b072346" providerId="Windows Live" clId="Web-{D4B95421-3FD9-431D-856E-3C19CC7D4CE4}" dt="2017-12-06T16:29:47.277" v="677"/>
          <ac:picMkLst>
            <pc:docMk/>
            <pc:sldMk cId="645102121" sldId="270"/>
            <ac:picMk id="4" creationId="{E66C9125-7D14-4240-AFEE-870F903C55EE}"/>
          </ac:picMkLst>
        </pc:picChg>
      </pc:sldChg>
      <pc:sldChg chg="modSp">
        <pc:chgData name="НАТАЛЬЯ ТИМОФЕЕВА" userId="1d48aad68b072346" providerId="Windows Live" clId="Web-{D4B95421-3FD9-431D-856E-3C19CC7D4CE4}" dt="2017-12-06T16:30:08.043" v="681"/>
        <pc:sldMkLst>
          <pc:docMk/>
          <pc:sldMk cId="1018973843" sldId="271"/>
        </pc:sldMkLst>
        <pc:spChg chg="mod">
          <ac:chgData name="НАТАЛЬЯ ТИМОФЕЕВА" userId="1d48aad68b072346" providerId="Windows Live" clId="Web-{D4B95421-3FD9-431D-856E-3C19CC7D4CE4}" dt="2017-12-06T16:30:05.840" v="680"/>
          <ac:spMkLst>
            <pc:docMk/>
            <pc:sldMk cId="1018973843" sldId="271"/>
            <ac:spMk id="2" creationId="{652D9423-8471-443A-B3ED-383B72DF1793}"/>
          </ac:spMkLst>
        </pc:spChg>
        <pc:picChg chg="mod">
          <ac:chgData name="НАТАЛЬЯ ТИМОФЕЕВА" userId="1d48aad68b072346" providerId="Windows Live" clId="Web-{D4B95421-3FD9-431D-856E-3C19CC7D4CE4}" dt="2017-12-06T16:30:08.043" v="681"/>
          <ac:picMkLst>
            <pc:docMk/>
            <pc:sldMk cId="1018973843" sldId="271"/>
            <ac:picMk id="3" creationId="{8281306E-A293-4754-B65A-AB79684FCE14}"/>
          </ac:picMkLst>
        </pc:picChg>
      </pc:sldChg>
      <pc:sldChg chg="addSp delSp modSp new ord">
        <pc:chgData name="НАТАЛЬЯ ТИМОФЕЕВА" userId="1d48aad68b072346" providerId="Windows Live" clId="Web-{D4B95421-3FD9-431D-856E-3C19CC7D4CE4}" dt="2017-12-06T16:48:03.812" v="1124"/>
        <pc:sldMkLst>
          <pc:docMk/>
          <pc:sldMk cId="3899033254" sldId="272"/>
        </pc:sldMkLst>
        <pc:spChg chg="add mod">
          <ac:chgData name="НАТАЛЬЯ ТИМОФЕЕВА" userId="1d48aad68b072346" providerId="Windows Live" clId="Web-{D4B95421-3FD9-431D-856E-3C19CC7D4CE4}" dt="2017-12-06T16:39:17.279" v="889"/>
          <ac:spMkLst>
            <pc:docMk/>
            <pc:sldMk cId="3899033254" sldId="272"/>
            <ac:spMk id="16" creationId="{902F9D45-B356-4D8A-857A-F7E264571612}"/>
          </ac:spMkLst>
        </pc:spChg>
        <pc:spChg chg="add mod">
          <ac:chgData name="НАТАЛЬЯ ТИМОФЕЕВА" userId="1d48aad68b072346" providerId="Windows Live" clId="Web-{D4B95421-3FD9-431D-856E-3C19CC7D4CE4}" dt="2017-12-06T16:41:42.721" v="985"/>
          <ac:spMkLst>
            <pc:docMk/>
            <pc:sldMk cId="3899033254" sldId="272"/>
            <ac:spMk id="17" creationId="{DF92EE85-C03C-401D-A41A-39F9FE3486CB}"/>
          </ac:spMkLst>
        </pc:spChg>
        <pc:spChg chg="add mod">
          <ac:chgData name="НАТАЛЬЯ ТИМОФЕЕВА" userId="1d48aad68b072346" providerId="Windows Live" clId="Web-{D4B95421-3FD9-431D-856E-3C19CC7D4CE4}" dt="2017-12-06T16:47:32.264" v="1121"/>
          <ac:spMkLst>
            <pc:docMk/>
            <pc:sldMk cId="3899033254" sldId="272"/>
            <ac:spMk id="18" creationId="{9A7F2444-34E7-44CC-82B6-E709144E842E}"/>
          </ac:spMkLst>
        </pc:spChg>
        <pc:spChg chg="add mod">
          <ac:chgData name="НАТАЛЬЯ ТИМОФЕЕВА" userId="1d48aad68b072346" providerId="Windows Live" clId="Web-{D4B95421-3FD9-431D-856E-3C19CC7D4CE4}" dt="2017-12-06T16:41:47.050" v="987"/>
          <ac:spMkLst>
            <pc:docMk/>
            <pc:sldMk cId="3899033254" sldId="272"/>
            <ac:spMk id="19" creationId="{3040EC16-BFBA-47CB-A622-6391595CC439}"/>
          </ac:spMkLst>
        </pc:spChg>
        <pc:picChg chg="add mod">
          <ac:chgData name="НАТАЛЬЯ ТИМОФЕЕВА" userId="1d48aad68b072346" providerId="Windows Live" clId="Web-{D4B95421-3FD9-431D-856E-3C19CC7D4CE4}" dt="2017-12-06T16:35:48.679" v="777"/>
          <ac:picMkLst>
            <pc:docMk/>
            <pc:sldMk cId="3899033254" sldId="272"/>
            <ac:picMk id="2" creationId="{41CA8AA8-CEAC-4413-BC73-CB23D68331A2}"/>
          </ac:picMkLst>
        </pc:picChg>
        <pc:picChg chg="add mod">
          <ac:chgData name="НАТАЛЬЯ ТИМОФЕЕВА" userId="1d48aad68b072346" providerId="Windows Live" clId="Web-{D4B95421-3FD9-431D-856E-3C19CC7D4CE4}" dt="2017-12-06T16:48:00.749" v="1123"/>
          <ac:picMkLst>
            <pc:docMk/>
            <pc:sldMk cId="3899033254" sldId="272"/>
            <ac:picMk id="4" creationId="{0C936B73-1FF7-40B2-9765-F0915FD5E039}"/>
          </ac:picMkLst>
        </pc:picChg>
        <pc:picChg chg="add mod">
          <ac:chgData name="НАТАЛЬЯ ТИМОФЕЕВА" userId="1d48aad68b072346" providerId="Windows Live" clId="Web-{D4B95421-3FD9-431D-856E-3C19CC7D4CE4}" dt="2017-12-06T16:48:03.812" v="1124"/>
          <ac:picMkLst>
            <pc:docMk/>
            <pc:sldMk cId="3899033254" sldId="272"/>
            <ac:picMk id="6" creationId="{ED171A33-D51E-46BE-BE88-11A5B99ECAC9}"/>
          </ac:picMkLst>
        </pc:picChg>
        <pc:picChg chg="add del mod">
          <ac:chgData name="НАТАЛЬЯ ТИМОФЕЕВА" userId="1d48aad68b072346" providerId="Windows Live" clId="Web-{D4B95421-3FD9-431D-856E-3C19CC7D4CE4}" dt="2017-12-06T16:34:15.363" v="705"/>
          <ac:picMkLst>
            <pc:docMk/>
            <pc:sldMk cId="3899033254" sldId="272"/>
            <ac:picMk id="8" creationId="{F13A8FA3-1628-4DCC-A270-60B2C032AAD9}"/>
          </ac:picMkLst>
        </pc:picChg>
        <pc:picChg chg="add del mod">
          <ac:chgData name="НАТАЛЬЯ ТИМОФЕЕВА" userId="1d48aad68b072346" providerId="Windows Live" clId="Web-{D4B95421-3FD9-431D-856E-3C19CC7D4CE4}" dt="2017-12-06T16:34:12.660" v="704"/>
          <ac:picMkLst>
            <pc:docMk/>
            <pc:sldMk cId="3899033254" sldId="272"/>
            <ac:picMk id="10" creationId="{BDB6DCC4-4A78-43A7-870B-3201994E4634}"/>
          </ac:picMkLst>
        </pc:picChg>
        <pc:picChg chg="add del mod">
          <ac:chgData name="НАТАЛЬЯ ТИМОФЕЕВА" userId="1d48aad68b072346" providerId="Windows Live" clId="Web-{D4B95421-3FD9-431D-856E-3C19CC7D4CE4}" dt="2017-12-06T16:34:11.691" v="703"/>
          <ac:picMkLst>
            <pc:docMk/>
            <pc:sldMk cId="3899033254" sldId="272"/>
            <ac:picMk id="12" creationId="{57571044-728C-4A5B-924F-F556B8B7DB38}"/>
          </ac:picMkLst>
        </pc:picChg>
        <pc:picChg chg="add del mod">
          <ac:chgData name="НАТАЛЬЯ ТИМОФЕЕВА" userId="1d48aad68b072346" providerId="Windows Live" clId="Web-{D4B95421-3FD9-431D-856E-3C19CC7D4CE4}" dt="2017-12-06T16:34:08.348" v="702"/>
          <ac:picMkLst>
            <pc:docMk/>
            <pc:sldMk cId="3899033254" sldId="272"/>
            <ac:picMk id="14" creationId="{5721AE65-0D8F-4A29-8EAA-150860285F08}"/>
          </ac:picMkLst>
        </pc:picChg>
      </pc:sldChg>
      <pc:sldChg chg="addSp delSp modSp new">
        <pc:chgData name="НАТАЛЬЯ ТИМОФЕЕВА" userId="1d48aad68b072346" providerId="Windows Live" clId="Web-{D4B95421-3FD9-431D-856E-3C19CC7D4CE4}" dt="2017-12-06T16:46:35.746" v="1092"/>
        <pc:sldMkLst>
          <pc:docMk/>
          <pc:sldMk cId="3512278122" sldId="273"/>
        </pc:sldMkLst>
        <pc:spChg chg="add mod">
          <ac:chgData name="НАТАЛЬЯ ТИМОФЕЕВА" userId="1d48aad68b072346" providerId="Windows Live" clId="Web-{D4B95421-3FD9-431D-856E-3C19CC7D4CE4}" dt="2017-12-06T16:41:30.737" v="978"/>
          <ac:spMkLst>
            <pc:docMk/>
            <pc:sldMk cId="3512278122" sldId="273"/>
            <ac:spMk id="8" creationId="{9DEA8A2F-7ABA-401D-A010-AD2B8D265E71}"/>
          </ac:spMkLst>
        </pc:spChg>
        <pc:spChg chg="add mod">
          <ac:chgData name="НАТАЛЬЯ ТИМОФЕЕВА" userId="1d48aad68b072346" providerId="Windows Live" clId="Web-{D4B95421-3FD9-431D-856E-3C19CC7D4CE4}" dt="2017-12-06T16:41:20.393" v="973"/>
          <ac:spMkLst>
            <pc:docMk/>
            <pc:sldMk cId="3512278122" sldId="273"/>
            <ac:spMk id="9" creationId="{78B887F7-168D-427C-986A-AF3630FF0696}"/>
          </ac:spMkLst>
        </pc:spChg>
        <pc:spChg chg="add mod">
          <ac:chgData name="НАТАЛЬЯ ТИМОФЕЕВА" userId="1d48aad68b072346" providerId="Windows Live" clId="Web-{D4B95421-3FD9-431D-856E-3C19CC7D4CE4}" dt="2017-12-06T16:43:17.428" v="1045"/>
          <ac:spMkLst>
            <pc:docMk/>
            <pc:sldMk cId="3512278122" sldId="273"/>
            <ac:spMk id="10" creationId="{A97BFB0B-948B-4EBE-A57C-4CFEDDF8DBBF}"/>
          </ac:spMkLst>
        </pc:spChg>
        <pc:spChg chg="add mod">
          <ac:chgData name="НАТАЛЬЯ ТИМОФЕЕВА" userId="1d48aad68b072346" providerId="Windows Live" clId="Web-{D4B95421-3FD9-431D-856E-3C19CC7D4CE4}" dt="2017-12-06T16:46:35.746" v="1092"/>
          <ac:spMkLst>
            <pc:docMk/>
            <pc:sldMk cId="3512278122" sldId="273"/>
            <ac:spMk id="15" creationId="{320CC683-2F50-4A9D-B5B7-28533FBFDB82}"/>
          </ac:spMkLst>
        </pc:spChg>
        <pc:picChg chg="add mod">
          <ac:chgData name="НАТАЛЬЯ ТИМОФЕЕВА" userId="1d48aad68b072346" providerId="Windows Live" clId="Web-{D4B95421-3FD9-431D-856E-3C19CC7D4CE4}" dt="2017-12-06T16:43:09.646" v="1042"/>
          <ac:picMkLst>
            <pc:docMk/>
            <pc:sldMk cId="3512278122" sldId="273"/>
            <ac:picMk id="2" creationId="{5C65D201-0954-458D-BB37-C9D20FACBF62}"/>
          </ac:picMkLst>
        </pc:picChg>
        <pc:picChg chg="add mod">
          <ac:chgData name="НАТАЛЬЯ ТИМОФЕЕВА" userId="1d48aad68b072346" providerId="Windows Live" clId="Web-{D4B95421-3FD9-431D-856E-3C19CC7D4CE4}" dt="2017-12-06T16:43:12.084" v="1043"/>
          <ac:picMkLst>
            <pc:docMk/>
            <pc:sldMk cId="3512278122" sldId="273"/>
            <ac:picMk id="4" creationId="{0C3C027E-E38F-447A-B9C2-2DB5A59CEBAB}"/>
          </ac:picMkLst>
        </pc:picChg>
        <pc:picChg chg="add mod">
          <ac:chgData name="НАТАЛЬЯ ТИМОФЕЕВА" userId="1d48aad68b072346" providerId="Windows Live" clId="Web-{D4B95421-3FD9-431D-856E-3C19CC7D4CE4}" dt="2017-12-06T16:43:14.365" v="1044"/>
          <ac:picMkLst>
            <pc:docMk/>
            <pc:sldMk cId="3512278122" sldId="273"/>
            <ac:picMk id="6" creationId="{52CC2668-1E61-45FB-A6D7-66F085102D3E}"/>
          </ac:picMkLst>
        </pc:picChg>
        <pc:picChg chg="add del mod">
          <ac:chgData name="НАТАЛЬЯ ТИМОФЕЕВА" userId="1d48aad68b072346" providerId="Windows Live" clId="Web-{D4B95421-3FD9-431D-856E-3C19CC7D4CE4}" dt="2017-12-06T16:44:58.275" v="1053"/>
          <ac:picMkLst>
            <pc:docMk/>
            <pc:sldMk cId="3512278122" sldId="273"/>
            <ac:picMk id="11" creationId="{173FAE0B-12D2-4E63-89EC-E5733E2AEAC5}"/>
          </ac:picMkLst>
        </pc:picChg>
        <pc:picChg chg="add mod">
          <ac:chgData name="НАТАЛЬЯ ТИМОФЕЕВА" userId="1d48aad68b072346" providerId="Windows Live" clId="Web-{D4B95421-3FD9-431D-856E-3C19CC7D4CE4}" dt="2017-12-06T16:45:54.573" v="1064"/>
          <ac:picMkLst>
            <pc:docMk/>
            <pc:sldMk cId="3512278122" sldId="273"/>
            <ac:picMk id="13" creationId="{274B2843-388F-482B-812F-BC51F8AADF06}"/>
          </ac:picMkLst>
        </pc:picChg>
      </pc:sldChg>
    </pc:docChg>
  </pc:docChgLst>
  <pc:docChgLst>
    <pc:chgData name="НАТАЛЬЯ ТИМОФЕЕВА" userId="1d48aad68b072346" providerId="Windows Live" clId="Web-{5053278B-48DD-4BDB-BE7A-C814D9CAEC2B}"/>
    <pc:docChg chg="addSld delSld modSld modSection">
      <pc:chgData name="НАТАЛЬЯ ТИМОФЕЕВА" userId="1d48aad68b072346" providerId="Windows Live" clId="Web-{5053278B-48DD-4BDB-BE7A-C814D9CAEC2B}" dt="2017-12-01T16:32:19.508" v="3010"/>
      <pc:docMkLst>
        <pc:docMk/>
      </pc:docMkLst>
      <pc:sldChg chg="addSp delSp modSp">
        <pc:chgData name="НАТАЛЬЯ ТИМОФЕЕВА" userId="1d48aad68b072346" providerId="Windows Live" clId="Web-{5053278B-48DD-4BDB-BE7A-C814D9CAEC2B}" dt="2017-12-01T15:07:49.802" v="1434"/>
        <pc:sldMkLst>
          <pc:docMk/>
          <pc:sldMk cId="2849457980" sldId="256"/>
        </pc:sldMkLst>
        <pc:spChg chg="mod">
          <ac:chgData name="НАТАЛЬЯ ТИМОФЕЕВА" userId="1d48aad68b072346" providerId="Windows Live" clId="Web-{5053278B-48DD-4BDB-BE7A-C814D9CAEC2B}" dt="2017-12-01T15:07:49.802" v="1434"/>
          <ac:spMkLst>
            <pc:docMk/>
            <pc:sldMk cId="2849457980" sldId="256"/>
            <ac:spMk id="3" creationId="{00000000-0000-0000-0000-000000000000}"/>
          </ac:spMkLst>
        </pc:spChg>
        <pc:spChg chg="add mod">
          <ac:chgData name="НАТАЛЬЯ ТИМОФЕЕВА" userId="1d48aad68b072346" providerId="Windows Live" clId="Web-{5053278B-48DD-4BDB-BE7A-C814D9CAEC2B}" dt="2017-12-01T12:56:17.298" v="293"/>
          <ac:spMkLst>
            <pc:docMk/>
            <pc:sldMk cId="2849457980" sldId="256"/>
            <ac:spMk id="4" creationId="{FE7FF9FE-3E9F-4769-88AE-87B1ECB7398B}"/>
          </ac:spMkLst>
        </pc:spChg>
        <pc:spChg chg="add del mod">
          <ac:chgData name="НАТАЛЬЯ ТИМОФЕЕВА" userId="1d48aad68b072346" providerId="Windows Live" clId="Web-{5053278B-48DD-4BDB-BE7A-C814D9CAEC2B}" dt="2017-12-01T12:51:53.592" v="220"/>
          <ac:spMkLst>
            <pc:docMk/>
            <pc:sldMk cId="2849457980" sldId="256"/>
            <ac:spMk id="5" creationId="{42705E28-3E8D-4FF1-9243-FFD7DE5AA452}"/>
          </ac:spMkLst>
        </pc:spChg>
        <pc:spChg chg="add del mod">
          <ac:chgData name="НАТАЛЬЯ ТИМОФЕЕВА" userId="1d48aad68b072346" providerId="Windows Live" clId="Web-{5053278B-48DD-4BDB-BE7A-C814D9CAEC2B}" dt="2017-12-01T12:46:10.416" v="76"/>
          <ac:spMkLst>
            <pc:docMk/>
            <pc:sldMk cId="2849457980" sldId="256"/>
            <ac:spMk id="6" creationId="{80870A6E-F373-45AD-AEEE-4B1C460FAC95}"/>
          </ac:spMkLst>
        </pc:spChg>
        <pc:picChg chg="add del mod">
          <ac:chgData name="НАТАЛЬЯ ТИМОФЕЕВА" userId="1d48aad68b072346" providerId="Windows Live" clId="Web-{5053278B-48DD-4BDB-BE7A-C814D9CAEC2B}" dt="2017-12-01T13:02:34.678" v="306"/>
          <ac:picMkLst>
            <pc:docMk/>
            <pc:sldMk cId="2849457980" sldId="256"/>
            <ac:picMk id="7" creationId="{7DF391C1-C088-4A61-9817-E7C0CF41285E}"/>
          </ac:picMkLst>
        </pc:picChg>
        <pc:picChg chg="add mod">
          <ac:chgData name="НАТАЛЬЯ ТИМОФЕЕВА" userId="1d48aad68b072346" providerId="Windows Live" clId="Web-{5053278B-48DD-4BDB-BE7A-C814D9CAEC2B}" dt="2017-12-01T13:18:33.432" v="319"/>
          <ac:picMkLst>
            <pc:docMk/>
            <pc:sldMk cId="2849457980" sldId="256"/>
            <ac:picMk id="9" creationId="{D09ADE2B-AC37-439C-9C45-8D1441332F79}"/>
          </ac:picMkLst>
        </pc:picChg>
      </pc:sldChg>
      <pc:sldChg chg="addSp modSp new">
        <pc:chgData name="НАТАЛЬЯ ТИМОФЕЕВА" userId="1d48aad68b072346" providerId="Windows Live" clId="Web-{5053278B-48DD-4BDB-BE7A-C814D9CAEC2B}" dt="2017-12-01T15:07:15.786" v="1433"/>
        <pc:sldMkLst>
          <pc:docMk/>
          <pc:sldMk cId="957514531" sldId="257"/>
        </pc:sldMkLst>
        <pc:spChg chg="mod">
          <ac:chgData name="НАТАЛЬЯ ТИМОФЕЕВА" userId="1d48aad68b072346" providerId="Windows Live" clId="Web-{5053278B-48DD-4BDB-BE7A-C814D9CAEC2B}" dt="2017-12-01T15:07:15.786" v="1433"/>
          <ac:spMkLst>
            <pc:docMk/>
            <pc:sldMk cId="957514531" sldId="257"/>
            <ac:spMk id="2" creationId="{89F816CC-9FD0-4038-AAD5-ECF38B837B57}"/>
          </ac:spMkLst>
        </pc:spChg>
        <pc:spChg chg="mod">
          <ac:chgData name="НАТАЛЬЯ ТИМОФЕЕВА" userId="1d48aad68b072346" providerId="Windows Live" clId="Web-{5053278B-48DD-4BDB-BE7A-C814D9CAEC2B}" dt="2017-12-01T15:06:55.286" v="1432"/>
          <ac:spMkLst>
            <pc:docMk/>
            <pc:sldMk cId="957514531" sldId="257"/>
            <ac:spMk id="3" creationId="{33E186AF-C91D-407C-8F28-4AE0F6BBB432}"/>
          </ac:spMkLst>
        </pc:spChg>
        <pc:picChg chg="add mod">
          <ac:chgData name="НАТАЛЬЯ ТИМОФЕЕВА" userId="1d48aad68b072346" providerId="Windows Live" clId="Web-{5053278B-48DD-4BDB-BE7A-C814D9CAEC2B}" dt="2017-12-01T15:06:29.958" v="1430"/>
          <ac:picMkLst>
            <pc:docMk/>
            <pc:sldMk cId="957514531" sldId="257"/>
            <ac:picMk id="4" creationId="{6704C899-E6FD-4CB0-A309-6164D0689F2B}"/>
          </ac:picMkLst>
        </pc:picChg>
      </pc:sldChg>
      <pc:sldChg chg="modSp new del">
        <pc:chgData name="НАТАЛЬЯ ТИМОФЕЕВА" userId="1d48aad68b072346" providerId="Windows Live" clId="Web-{5053278B-48DD-4BDB-BE7A-C814D9CAEC2B}" dt="2017-12-01T14:56:07.293" v="1297"/>
        <pc:sldMkLst>
          <pc:docMk/>
          <pc:sldMk cId="589593485" sldId="258"/>
        </pc:sldMkLst>
        <pc:spChg chg="mod">
          <ac:chgData name="НАТАЛЬЯ ТИМОФЕЕВА" userId="1d48aad68b072346" providerId="Windows Live" clId="Web-{5053278B-48DD-4BDB-BE7A-C814D9CAEC2B}" dt="2017-12-01T14:53:32.135" v="1268"/>
          <ac:spMkLst>
            <pc:docMk/>
            <pc:sldMk cId="589593485" sldId="258"/>
            <ac:spMk id="2" creationId="{D4789612-7E83-494F-9233-14E604E9D2F5}"/>
          </ac:spMkLst>
        </pc:spChg>
        <pc:spChg chg="mod">
          <ac:chgData name="НАТАЛЬЯ ТИМОФЕЕВА" userId="1d48aad68b072346" providerId="Windows Live" clId="Web-{5053278B-48DD-4BDB-BE7A-C814D9CAEC2B}" dt="2017-12-01T14:56:04.246" v="1296"/>
          <ac:spMkLst>
            <pc:docMk/>
            <pc:sldMk cId="589593485" sldId="258"/>
            <ac:spMk id="3" creationId="{36120AF9-5BAC-4B80-A8AB-94AC12002621}"/>
          </ac:spMkLst>
        </pc:spChg>
      </pc:sldChg>
      <pc:sldChg chg="modSp new">
        <pc:chgData name="НАТАЛЬЯ ТИМОФЕЕВА" userId="1d48aad68b072346" providerId="Windows Live" clId="Web-{5053278B-48DD-4BDB-BE7A-C814D9CAEC2B}" dt="2017-12-01T15:53:16.619" v="2336"/>
        <pc:sldMkLst>
          <pc:docMk/>
          <pc:sldMk cId="765413331" sldId="258"/>
        </pc:sldMkLst>
        <pc:spChg chg="mod">
          <ac:chgData name="НАТАЛЬЯ ТИМОФЕЕВА" userId="1d48aad68b072346" providerId="Windows Live" clId="Web-{5053278B-48DD-4BDB-BE7A-C814D9CAEC2B}" dt="2017-12-01T15:41:57.610" v="2203"/>
          <ac:spMkLst>
            <pc:docMk/>
            <pc:sldMk cId="765413331" sldId="258"/>
            <ac:spMk id="2" creationId="{D8E9041A-9582-4039-AB4C-B8254C0313F1}"/>
          </ac:spMkLst>
        </pc:spChg>
        <pc:spChg chg="mod">
          <ac:chgData name="НАТАЛЬЯ ТИМОФЕЕВА" userId="1d48aad68b072346" providerId="Windows Live" clId="Web-{5053278B-48DD-4BDB-BE7A-C814D9CAEC2B}" dt="2017-12-01T15:53:16.619" v="2336"/>
          <ac:spMkLst>
            <pc:docMk/>
            <pc:sldMk cId="765413331" sldId="258"/>
            <ac:spMk id="3" creationId="{23B34AF2-1EE2-4B0B-BDCB-7FFFC5704038}"/>
          </ac:spMkLst>
        </pc:spChg>
      </pc:sldChg>
      <pc:sldChg chg="new del">
        <pc:chgData name="НАТАЛЬЯ ТИМОФЕЕВА" userId="1d48aad68b072346" providerId="Windows Live" clId="Web-{5053278B-48DD-4BDB-BE7A-C814D9CAEC2B}" dt="2017-12-01T15:08:49.209" v="1436"/>
        <pc:sldMkLst>
          <pc:docMk/>
          <pc:sldMk cId="1977029005" sldId="258"/>
        </pc:sldMkLst>
      </pc:sldChg>
      <pc:sldChg chg="new del">
        <pc:chgData name="НАТАЛЬЯ ТИМОФЕЕВА" userId="1d48aad68b072346" providerId="Windows Live" clId="Web-{5053278B-48DD-4BDB-BE7A-C814D9CAEC2B}" dt="2017-12-01T14:56:56.028" v="1300"/>
        <pc:sldMkLst>
          <pc:docMk/>
          <pc:sldMk cId="4245857264" sldId="258"/>
        </pc:sldMkLst>
      </pc:sldChg>
      <pc:sldChg chg="modSp new del">
        <pc:chgData name="НАТАЛЬЯ ТИМОФЕЕВА" userId="1d48aad68b072346" providerId="Windows Live" clId="Web-{5053278B-48DD-4BDB-BE7A-C814D9CAEC2B}" dt="2017-12-01T15:04:14.034" v="1425"/>
        <pc:sldMkLst>
          <pc:docMk/>
          <pc:sldMk cId="445355883" sldId="259"/>
        </pc:sldMkLst>
        <pc:spChg chg="mod">
          <ac:chgData name="НАТАЛЬЯ ТИМОФЕЕВА" userId="1d48aad68b072346" providerId="Windows Live" clId="Web-{5053278B-48DD-4BDB-BE7A-C814D9CAEC2B}" dt="2017-12-01T15:02:55.767" v="1424"/>
          <ac:spMkLst>
            <pc:docMk/>
            <pc:sldMk cId="445355883" sldId="259"/>
            <ac:spMk id="2" creationId="{862B2D85-C581-45A2-A7A0-C61F4E9D4FE9}"/>
          </ac:spMkLst>
        </pc:spChg>
      </pc:sldChg>
      <pc:sldChg chg="add del replId">
        <pc:chgData name="НАТАЛЬЯ ТИМОФЕЕВА" userId="1d48aad68b072346" providerId="Windows Live" clId="Web-{5053278B-48DD-4BDB-BE7A-C814D9CAEC2B}" dt="2017-12-01T15:56:39.418" v="2387"/>
        <pc:sldMkLst>
          <pc:docMk/>
          <pc:sldMk cId="530715608" sldId="259"/>
        </pc:sldMkLst>
      </pc:sldChg>
      <pc:sldChg chg="modSp new">
        <pc:chgData name="НАТАЛЬЯ ТИМОФЕЕВА" userId="1d48aad68b072346" providerId="Windows Live" clId="Web-{5053278B-48DD-4BDB-BE7A-C814D9CAEC2B}" dt="2017-12-01T16:32:19.508" v="3009"/>
        <pc:sldMkLst>
          <pc:docMk/>
          <pc:sldMk cId="1994173950" sldId="259"/>
        </pc:sldMkLst>
        <pc:spChg chg="mod">
          <ac:chgData name="НАТАЛЬЯ ТИМОФЕЕВА" userId="1d48aad68b072346" providerId="Windows Live" clId="Web-{5053278B-48DD-4BDB-BE7A-C814D9CAEC2B}" dt="2017-12-01T16:32:19.508" v="3009"/>
          <ac:spMkLst>
            <pc:docMk/>
            <pc:sldMk cId="1994173950" sldId="259"/>
            <ac:spMk id="2" creationId="{872EFE81-8A59-4DA6-ACF1-FA4BD3DD5570}"/>
          </ac:spMkLst>
        </pc:spChg>
        <pc:spChg chg="mod">
          <ac:chgData name="НАТАЛЬЯ ТИМОФЕЕВА" userId="1d48aad68b072346" providerId="Windows Live" clId="Web-{5053278B-48DD-4BDB-BE7A-C814D9CAEC2B}" dt="2017-12-01T16:14:22.838" v="2535"/>
          <ac:spMkLst>
            <pc:docMk/>
            <pc:sldMk cId="1994173950" sldId="259"/>
            <ac:spMk id="3" creationId="{2B48E05E-D216-48F3-B997-D8702DB307FA}"/>
          </ac:spMkLst>
        </pc:spChg>
      </pc:sldChg>
      <pc:sldChg chg="modSp new del">
        <pc:chgData name="НАТАЛЬЯ ТИМОФЕЕВА" userId="1d48aad68b072346" providerId="Windows Live" clId="Web-{5053278B-48DD-4BDB-BE7A-C814D9CAEC2B}" dt="2017-12-01T15:56:00.621" v="2385"/>
        <pc:sldMkLst>
          <pc:docMk/>
          <pc:sldMk cId="2577243222" sldId="259"/>
        </pc:sldMkLst>
        <pc:spChg chg="mod">
          <ac:chgData name="НАТАЛЬЯ ТИМОФЕЕВА" userId="1d48aad68b072346" providerId="Windows Live" clId="Web-{5053278B-48DD-4BDB-BE7A-C814D9CAEC2B}" dt="2017-12-01T15:55:53.277" v="2382"/>
          <ac:spMkLst>
            <pc:docMk/>
            <pc:sldMk cId="2577243222" sldId="259"/>
            <ac:spMk id="3" creationId="{AAAEB15B-809E-4DAD-8FCE-454ADD2D0D8D}"/>
          </ac:spMkLst>
        </pc:spChg>
      </pc:sldChg>
      <pc:sldChg chg="delSp modSp new del">
        <pc:chgData name="НАТАЛЬЯ ТИМОФЕЕВА" userId="1d48aad68b072346" providerId="Windows Live" clId="Web-{5053278B-48DD-4BDB-BE7A-C814D9CAEC2B}" dt="2017-12-01T15:54:03.807" v="2342"/>
        <pc:sldMkLst>
          <pc:docMk/>
          <pc:sldMk cId="4000339067" sldId="259"/>
        </pc:sldMkLst>
        <pc:spChg chg="del mod">
          <ac:chgData name="НАТАЛЬЯ ТИМОФЕЕВА" userId="1d48aad68b072346" providerId="Windows Live" clId="Web-{5053278B-48DD-4BDB-BE7A-C814D9CAEC2B}" dt="2017-12-01T15:53:54.666" v="2341"/>
          <ac:spMkLst>
            <pc:docMk/>
            <pc:sldMk cId="4000339067" sldId="259"/>
            <ac:spMk id="3" creationId="{CA38EE20-961A-4481-BB0E-F013407AB6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08615" y="5148580"/>
            <a:ext cx="4361256" cy="13922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/>
            <a:r>
              <a:rPr lang="en-US" dirty="0" err="1"/>
              <a:t>Подготовила</a:t>
            </a:r>
            <a:r>
              <a:rPr lang="en-US" dirty="0"/>
              <a:t>:</a:t>
            </a:r>
            <a:endParaRPr lang="en-US" dirty="0" err="1"/>
          </a:p>
          <a:p>
            <a:pPr algn="r"/>
            <a:r>
              <a:rPr lang="en-US" dirty="0" err="1"/>
              <a:t>Операционная</a:t>
            </a:r>
            <a:r>
              <a:rPr lang="en-US" dirty="0"/>
              <a:t> </a:t>
            </a:r>
            <a:r>
              <a:rPr lang="en-US" dirty="0" err="1"/>
              <a:t>мед.сестра</a:t>
            </a:r>
            <a:r>
              <a:rPr lang="en-US" dirty="0"/>
              <a:t>: </a:t>
            </a:r>
            <a:r>
              <a:rPr lang="en-US" dirty="0" err="1"/>
              <a:t>Тимофеева</a:t>
            </a:r>
            <a:r>
              <a:rPr lang="en-US" dirty="0"/>
              <a:t> Н.Н.</a:t>
            </a:r>
          </a:p>
          <a:p>
            <a:pPr algn="r"/>
            <a:r>
              <a:rPr lang="en-US" dirty="0"/>
              <a:t>ГБУЗ СОКОБ </a:t>
            </a:r>
            <a:r>
              <a:rPr lang="en-US" dirty="0" err="1"/>
              <a:t>им.Т.И.Ерошевского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7FF9FE-3E9F-4769-88AE-87B1ECB7398B}"/>
              </a:ext>
            </a:extLst>
          </p:cNvPr>
          <p:cNvSpPr txBox="1"/>
          <p:nvPr/>
        </p:nvSpPr>
        <p:spPr>
          <a:xfrm rot="10800000" flipV="1">
            <a:off x="973278" y="2986866"/>
            <a:ext cx="6670675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i="1" dirty="0"/>
              <a:t>ПРОФИЛАКТИКА ИСМП ПРИ ВИТРЕОРЕТИНАЛЬНЫХ ОПЕРАЦИЯХ</a:t>
            </a:r>
          </a:p>
        </p:txBody>
      </p:sp>
      <p:pic>
        <p:nvPicPr>
          <p:cNvPr id="9" name="Рисунок 9" descr="Британский офтальмологический центр в Киеве | eyes.ua">
            <a:extLst>
              <a:ext uri="{FF2B5EF4-FFF2-40B4-BE49-F238E27FC236}">
                <a16:creationId xmlns:a16="http://schemas.microsoft.com/office/drawing/2014/main" xmlns="" id="{D09ADE2B-AC37-439C-9C45-8D144133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92" y="838200"/>
            <a:ext cx="4908812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3C0BB9-EA12-4480-9D0A-2A7697F4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705975" y="4038600"/>
            <a:ext cx="3758429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EA8B9F-9AAA-4D24-A166-70FAD990BA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375" y="231775"/>
            <a:ext cx="8448675" cy="1810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sz="2000" i="1" dirty="0">
                <a:solidFill>
                  <a:srgbClr val="4E67C8"/>
                </a:solidFill>
              </a:rPr>
              <a:t>Отмыть кровь </a:t>
            </a:r>
            <a:r>
              <a:rPr lang="ru-RU" sz="2000" i="1" dirty="0" err="1">
                <a:solidFill>
                  <a:srgbClr val="4E67C8"/>
                </a:solidFill>
              </a:rPr>
              <a:t>витреотомом</a:t>
            </a:r>
            <a:r>
              <a:rPr lang="ru-RU" sz="2000" i="1" dirty="0">
                <a:solidFill>
                  <a:srgbClr val="4E67C8"/>
                </a:solidFill>
              </a:rPr>
              <a:t> путем аспирации, помыть полость от форменных элементов, сгустков крови, пигмента. При промывании проводить осмотр глазного дна. При обнаружение свежего кровотечения необходимо провести </a:t>
            </a:r>
            <a:r>
              <a:rPr lang="ru-RU" sz="2000" i="1" dirty="0" err="1">
                <a:solidFill>
                  <a:srgbClr val="4E67C8"/>
                </a:solidFill>
              </a:rPr>
              <a:t>эндодиатермию</a:t>
            </a:r>
            <a:r>
              <a:rPr lang="ru-RU" sz="2000" i="1" dirty="0">
                <a:solidFill>
                  <a:srgbClr val="4E67C8"/>
                </a:solidFill>
              </a:rPr>
              <a:t>.</a:t>
            </a:r>
            <a:endParaRPr lang="ru-RU"/>
          </a:p>
          <a:p>
            <a:pPr>
              <a:buFont typeface="Wingdings"/>
              <a:buChar char="Ø"/>
            </a:pPr>
            <a:endParaRPr lang="ru-RU" sz="2000" i="1" dirty="0">
              <a:solidFill>
                <a:srgbClr val="4E67C8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76AEF1A8-2EC7-4B63-BACD-D3C108D01131}"/>
              </a:ext>
            </a:extLst>
          </p:cNvPr>
          <p:cNvSpPr/>
          <p:nvPr/>
        </p:nvSpPr>
        <p:spPr>
          <a:xfrm>
            <a:off x="58738" y="180975"/>
            <a:ext cx="461684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 descr="IMG_0104.JPG">
            <a:extLst>
              <a:ext uri="{FF2B5EF4-FFF2-40B4-BE49-F238E27FC236}">
                <a16:creationId xmlns:a16="http://schemas.microsoft.com/office/drawing/2014/main" xmlns="" id="{B32AFF53-4E47-4C83-81B4-084B8F0C0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775" y="514350"/>
            <a:ext cx="3589955" cy="2030654"/>
          </a:xfrm>
          <a:prstGeom prst="rect">
            <a:avLst/>
          </a:prstGeom>
        </p:spPr>
      </p:pic>
      <p:pic>
        <p:nvPicPr>
          <p:cNvPr id="7" name="Рисунок 7" descr="IMG_0105.JPG">
            <a:extLst>
              <a:ext uri="{FF2B5EF4-FFF2-40B4-BE49-F238E27FC236}">
                <a16:creationId xmlns:a16="http://schemas.microsoft.com/office/drawing/2014/main" xmlns="" id="{D1DAA368-A2DA-40A5-98F0-A5DF665B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8100" y="4457700"/>
            <a:ext cx="3548326" cy="2009309"/>
          </a:xfrm>
          <a:prstGeom prst="rect">
            <a:avLst/>
          </a:prstGeom>
        </p:spPr>
      </p:pic>
      <p:pic>
        <p:nvPicPr>
          <p:cNvPr id="9" name="Рисунок 9" descr="IMG_0107.JPG">
            <a:extLst>
              <a:ext uri="{FF2B5EF4-FFF2-40B4-BE49-F238E27FC236}">
                <a16:creationId xmlns:a16="http://schemas.microsoft.com/office/drawing/2014/main" xmlns="" id="{156C73FF-C262-4002-A54E-834A7967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5" y="4324350"/>
            <a:ext cx="3493203" cy="1977383"/>
          </a:xfrm>
          <a:prstGeom prst="rect">
            <a:avLst/>
          </a:prstGeom>
        </p:spPr>
      </p:pic>
      <p:pic>
        <p:nvPicPr>
          <p:cNvPr id="6" name="Рисунок 7" descr="Pic_2017_12_4_8_17_20_500.JPG">
            <a:extLst>
              <a:ext uri="{FF2B5EF4-FFF2-40B4-BE49-F238E27FC236}">
                <a16:creationId xmlns:a16="http://schemas.microsoft.com/office/drawing/2014/main" xmlns="" id="{18954D99-E0D1-46B2-AA75-3BFE3BDB3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60" y="1638300"/>
            <a:ext cx="3279775" cy="2427390"/>
          </a:xfrm>
          <a:prstGeom prst="rect">
            <a:avLst/>
          </a:prstGeom>
        </p:spPr>
      </p:pic>
      <p:pic>
        <p:nvPicPr>
          <p:cNvPr id="10" name="Рисунок 10" descr="Pic_2017_12_4_8_17_34_171.JPG">
            <a:extLst>
              <a:ext uri="{FF2B5EF4-FFF2-40B4-BE49-F238E27FC236}">
                <a16:creationId xmlns:a16="http://schemas.microsoft.com/office/drawing/2014/main" xmlns="" id="{EFD1BB46-5B64-46E2-BD9A-CBCAAED4F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1646288"/>
            <a:ext cx="3632200" cy="2408187"/>
          </a:xfrm>
          <a:prstGeom prst="rect">
            <a:avLst/>
          </a:prstGeom>
        </p:spPr>
      </p:pic>
      <p:pic>
        <p:nvPicPr>
          <p:cNvPr id="12" name="Рисунок 12" descr="Pic_2017_12_4_8_24_27_328.JPG">
            <a:extLst>
              <a:ext uri="{FF2B5EF4-FFF2-40B4-BE49-F238E27FC236}">
                <a16:creationId xmlns:a16="http://schemas.microsoft.com/office/drawing/2014/main" xmlns="" id="{F540EC32-3970-4FC7-986B-570C45D8F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125" y="4153515"/>
            <a:ext cx="3432175" cy="2361585"/>
          </a:xfrm>
          <a:prstGeom prst="rect">
            <a:avLst/>
          </a:prstGeom>
        </p:spPr>
      </p:pic>
      <p:pic>
        <p:nvPicPr>
          <p:cNvPr id="14" name="Рисунок 14" descr="Pic_2017_12_4_8_24_34_953.JPG">
            <a:extLst>
              <a:ext uri="{FF2B5EF4-FFF2-40B4-BE49-F238E27FC236}">
                <a16:creationId xmlns:a16="http://schemas.microsoft.com/office/drawing/2014/main" xmlns="" id="{E59DA9ED-EC33-4112-8688-FF3C0F6C0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1030" y="2457450"/>
            <a:ext cx="2743200" cy="2057400"/>
          </a:xfrm>
          <a:prstGeom prst="rect">
            <a:avLst/>
          </a:prstGeom>
        </p:spPr>
      </p:pic>
      <p:pic>
        <p:nvPicPr>
          <p:cNvPr id="16" name="Рисунок 16" descr="Pic_2017_12_4_8_24_45_984.JPG">
            <a:extLst>
              <a:ext uri="{FF2B5EF4-FFF2-40B4-BE49-F238E27FC236}">
                <a16:creationId xmlns:a16="http://schemas.microsoft.com/office/drawing/2014/main" xmlns="" id="{5C3444D7-2E04-4E98-8995-FD7609A24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362325" y="1400175"/>
            <a:ext cx="2743200" cy="2057400"/>
          </a:xfrm>
          <a:prstGeom prst="rect">
            <a:avLst/>
          </a:prstGeom>
        </p:spPr>
      </p:pic>
      <p:pic>
        <p:nvPicPr>
          <p:cNvPr id="18" name="Рисунок 18" descr="Pic_2017_12_4_8_24_45_984.JPG">
            <a:extLst>
              <a:ext uri="{FF2B5EF4-FFF2-40B4-BE49-F238E27FC236}">
                <a16:creationId xmlns:a16="http://schemas.microsoft.com/office/drawing/2014/main" xmlns="" id="{9EA7284D-1B46-4AC2-9221-F6DBFC63A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365500" y="-381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582147-8726-4FC8-B868-9C785EE0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100" y="2954521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E07087-89AE-4625-9585-95E5686D0C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75" y="331788"/>
            <a:ext cx="8331200" cy="173539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" indent="0">
              <a:buNone/>
            </a:pPr>
            <a:r>
              <a:rPr lang="ru-RU" sz="2000" i="1" dirty="0">
                <a:solidFill>
                  <a:srgbClr val="4E67C8"/>
                </a:solidFill>
              </a:rPr>
              <a:t>Заключительным этапом операции является извлечением инструментов и портов. Сначала вместе с портом извлекается </a:t>
            </a:r>
            <a:r>
              <a:rPr lang="ru-RU" sz="2000" i="1" dirty="0" err="1">
                <a:solidFill>
                  <a:srgbClr val="4E67C8"/>
                </a:solidFill>
              </a:rPr>
              <a:t>световод</a:t>
            </a:r>
            <a:r>
              <a:rPr lang="ru-RU" sz="2000" i="1" dirty="0">
                <a:solidFill>
                  <a:srgbClr val="4E67C8"/>
                </a:solidFill>
              </a:rPr>
              <a:t>, затем также одномоментно выводится </a:t>
            </a:r>
            <a:r>
              <a:rPr lang="ru-RU" sz="2000" i="1" dirty="0" err="1">
                <a:solidFill>
                  <a:srgbClr val="4E67C8"/>
                </a:solidFill>
              </a:rPr>
              <a:t>витреотом</a:t>
            </a:r>
            <a:r>
              <a:rPr lang="ru-RU" sz="2000" i="1" dirty="0">
                <a:solidFill>
                  <a:srgbClr val="4E67C8"/>
                </a:solidFill>
              </a:rPr>
              <a:t> и порт. Последней извлекается вместе с портом инфузионная канюля, подача раствора перед извлечением канюли прекращается.</a:t>
            </a:r>
          </a:p>
          <a:p>
            <a:pPr marL="45720" indent="0">
              <a:buNone/>
            </a:pPr>
            <a:endParaRPr lang="ru-RU" sz="2000" i="1" dirty="0">
              <a:solidFill>
                <a:srgbClr val="4E67C8"/>
              </a:solidFill>
            </a:endParaRPr>
          </a:p>
        </p:txBody>
      </p:sp>
      <p:pic>
        <p:nvPicPr>
          <p:cNvPr id="4" name="Рисунок 4" descr="IMG_0076.JPG">
            <a:extLst>
              <a:ext uri="{FF2B5EF4-FFF2-40B4-BE49-F238E27FC236}">
                <a16:creationId xmlns:a16="http://schemas.microsoft.com/office/drawing/2014/main" xmlns="" id="{382948F1-1AD8-4BCE-A50F-ABFD0238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43922" y="3217531"/>
            <a:ext cx="2996328" cy="3902075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26B454EA-F37F-4ED9-9321-9616971B4DCE}"/>
              </a:ext>
            </a:extLst>
          </p:cNvPr>
          <p:cNvSpPr/>
          <p:nvPr/>
        </p:nvSpPr>
        <p:spPr>
          <a:xfrm>
            <a:off x="111125" y="304800"/>
            <a:ext cx="328706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6" descr="IMG_0106.JPG">
            <a:extLst>
              <a:ext uri="{FF2B5EF4-FFF2-40B4-BE49-F238E27FC236}">
                <a16:creationId xmlns:a16="http://schemas.microsoft.com/office/drawing/2014/main" xmlns="" id="{FAD17455-AE18-4D40-9949-08E184AEE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19075"/>
            <a:ext cx="4131803" cy="2339927"/>
          </a:xfrm>
          <a:prstGeom prst="rect">
            <a:avLst/>
          </a:prstGeom>
        </p:spPr>
      </p:pic>
      <p:pic>
        <p:nvPicPr>
          <p:cNvPr id="7" name="Рисунок 7" descr="Pic_2017_12_4_8_32_7_500.JPG">
            <a:extLst>
              <a:ext uri="{FF2B5EF4-FFF2-40B4-BE49-F238E27FC236}">
                <a16:creationId xmlns:a16="http://schemas.microsoft.com/office/drawing/2014/main" xmlns="" id="{E2F45911-E87A-46DF-8433-8F084769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2066925"/>
            <a:ext cx="4430251" cy="30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A180A6-5350-4567-9870-77D23A56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120650"/>
            <a:ext cx="6511925" cy="116163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Транспортировка пациента в палату</a:t>
            </a:r>
            <a:endParaRPr lang="ru-RU" dirty="0"/>
          </a:p>
        </p:txBody>
      </p:sp>
      <p:pic>
        <p:nvPicPr>
          <p:cNvPr id="3" name="Рисунок 3" descr="Изображение выглядит как стена, внутренний, человек, мужчи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A6FC0C-6B3E-4A6B-B44A-2B633C4B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1885950"/>
            <a:ext cx="6054725" cy="36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C654E-DF6B-4430-86B8-F074DD1E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4138"/>
            <a:ext cx="7929563" cy="53884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Возможные осложнения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700B34-DD39-40BB-81D9-D7702AB95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5" y="993433"/>
            <a:ext cx="8499475" cy="5794717"/>
          </a:xfrm>
        </p:spPr>
        <p:txBody>
          <a:bodyPr/>
          <a:lstStyle/>
          <a:p>
            <a:pPr algn="l"/>
            <a:r>
              <a:rPr lang="ru-RU" i="1" dirty="0">
                <a:solidFill>
                  <a:srgbClr val="000000"/>
                </a:solidFill>
              </a:rPr>
              <a:t>В ходе операции:</a:t>
            </a:r>
            <a:endParaRPr lang="ru-RU"/>
          </a:p>
          <a:p>
            <a:pPr marL="342900" indent="-342900" algn="l">
              <a:buFont typeface="Wingdings"/>
              <a:buChar char="Ø"/>
            </a:pPr>
            <a:r>
              <a:rPr lang="ru-RU" i="1" dirty="0">
                <a:solidFill>
                  <a:srgbClr val="4E67C8"/>
                </a:solidFill>
              </a:rPr>
              <a:t>Кровотечение</a:t>
            </a:r>
          </a:p>
          <a:p>
            <a:pPr marL="342900" indent="-342900" algn="l">
              <a:buFont typeface="Wingdings"/>
              <a:buChar char="Ø"/>
            </a:pPr>
            <a:r>
              <a:rPr lang="ru-RU" i="1" dirty="0">
                <a:solidFill>
                  <a:srgbClr val="4E67C8"/>
                </a:solidFill>
              </a:rPr>
              <a:t>Инфицирование</a:t>
            </a:r>
          </a:p>
          <a:p>
            <a:pPr marL="342900" indent="-342900" algn="l">
              <a:buFont typeface="Wingdings"/>
              <a:buChar char="Ø"/>
            </a:pPr>
            <a:r>
              <a:rPr lang="ru-RU" i="1" dirty="0">
                <a:solidFill>
                  <a:srgbClr val="4E67C8"/>
                </a:solidFill>
              </a:rPr>
              <a:t>Отслойка сетчатки</a:t>
            </a:r>
          </a:p>
          <a:p>
            <a:pPr marL="342900" indent="-342900" algn="l">
              <a:buFont typeface="Wingdings"/>
              <a:buChar char="Ø"/>
            </a:pPr>
            <a:r>
              <a:rPr lang="ru-RU" i="1" dirty="0">
                <a:solidFill>
                  <a:srgbClr val="4E67C8"/>
                </a:solidFill>
              </a:rPr>
              <a:t>Повреждение хрусталика</a:t>
            </a:r>
          </a:p>
          <a:p>
            <a:pPr algn="l"/>
            <a:r>
              <a:rPr lang="ru-RU" i="1" dirty="0">
                <a:solidFill>
                  <a:srgbClr val="000000"/>
                </a:solidFill>
              </a:rPr>
              <a:t>После операции:</a:t>
            </a:r>
          </a:p>
          <a:p>
            <a:pPr marL="342900" indent="-342900" algn="l">
              <a:buFont typeface="Wingdings"/>
              <a:buChar char="Ø"/>
            </a:pPr>
            <a:r>
              <a:rPr lang="ru-RU" i="1" dirty="0">
                <a:solidFill>
                  <a:srgbClr val="4E67C8"/>
                </a:solidFill>
              </a:rPr>
              <a:t>Отёк роговицы</a:t>
            </a:r>
          </a:p>
          <a:p>
            <a:pPr marL="342900" indent="-342900" algn="l">
              <a:buFont typeface="Wingdings"/>
              <a:buChar char="Ø"/>
            </a:pPr>
            <a:r>
              <a:rPr lang="ru-RU" i="1" dirty="0">
                <a:solidFill>
                  <a:srgbClr val="4E67C8"/>
                </a:solidFill>
              </a:rPr>
              <a:t>Повышение внутриглазного давления</a:t>
            </a:r>
          </a:p>
          <a:p>
            <a:pPr marL="342900" indent="-342900" algn="l">
              <a:buFont typeface="Wingdings"/>
              <a:buChar char="Ø"/>
            </a:pPr>
            <a:r>
              <a:rPr lang="ru-RU" i="1" dirty="0">
                <a:solidFill>
                  <a:srgbClr val="4E67C8"/>
                </a:solidFill>
              </a:rPr>
              <a:t>Повторное кровотечение</a:t>
            </a:r>
          </a:p>
        </p:txBody>
      </p:sp>
      <p:pic>
        <p:nvPicPr>
          <p:cNvPr id="4" name="Рисунок 4" descr="ehndoftalmit2.jpg">
            <a:extLst>
              <a:ext uri="{FF2B5EF4-FFF2-40B4-BE49-F238E27FC236}">
                <a16:creationId xmlns:a16="http://schemas.microsoft.com/office/drawing/2014/main" xmlns="" id="{E66C9125-7D14-4240-AFEE-870F903C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99" y="1076325"/>
            <a:ext cx="3905607" cy="277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3CAE66-26B1-43EE-B004-D66D539D87D9}"/>
              </a:ext>
            </a:extLst>
          </p:cNvPr>
          <p:cNvSpPr txBox="1"/>
          <p:nvPr/>
        </p:nvSpPr>
        <p:spPr>
          <a:xfrm>
            <a:off x="314219" y="4695825"/>
            <a:ext cx="834072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i="1" dirty="0" err="1">
                <a:solidFill>
                  <a:srgbClr val="C3260C"/>
                </a:solidFill>
              </a:rPr>
              <a:t>Эндофтальмит</a:t>
            </a:r>
            <a:r>
              <a:rPr lang="ru-RU" sz="2000" i="1" dirty="0">
                <a:solidFill>
                  <a:srgbClr val="C3260C"/>
                </a:solidFill>
              </a:rPr>
              <a:t> - </a:t>
            </a:r>
            <a:r>
              <a:rPr lang="ru-RU" sz="2000" i="1" dirty="0">
                <a:solidFill>
                  <a:srgbClr val="4E67C8"/>
                </a:solidFill>
              </a:rPr>
              <a:t>это воспаление всех структур глаза и скопление экссудата в стекловидном теле и передней камере.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10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73631B-9840-4437-B6CF-7CA59B2E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15888"/>
            <a:ext cx="8420100" cy="9641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Профилактика </a:t>
            </a:r>
            <a:r>
              <a:rPr lang="ru-RU" sz="3200" dirty="0" err="1"/>
              <a:t>периоперационных</a:t>
            </a:r>
            <a:r>
              <a:rPr lang="ru-RU" sz="3200" dirty="0"/>
              <a:t> осложнений: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B21B10-1F6B-4F44-B669-1CEB5EEF5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988" y="1231900"/>
            <a:ext cx="8523287" cy="2176679"/>
          </a:xfrm>
        </p:spPr>
        <p:txBody>
          <a:bodyPr>
            <a:normAutofit lnSpcReduction="10000"/>
          </a:bodyPr>
          <a:lstStyle/>
          <a:p>
            <a:pPr marL="457200" indent="-457200" algn="l">
              <a:buClr>
                <a:srgbClr val="C3260C"/>
              </a:buClr>
              <a:buSzPct val="129999"/>
              <a:buAutoNum type="arabicPeriod"/>
            </a:pPr>
            <a:r>
              <a:rPr lang="ru-RU" i="1" dirty="0">
                <a:solidFill>
                  <a:srgbClr val="4E67C8"/>
                </a:solidFill>
              </a:rPr>
              <a:t>Предоперационная подготовка.</a:t>
            </a:r>
          </a:p>
          <a:p>
            <a:pPr marL="457200" indent="-457200" algn="l">
              <a:buClr>
                <a:srgbClr val="C3260C"/>
              </a:buClr>
              <a:buSzPct val="129999"/>
              <a:buAutoNum type="arabicPeriod"/>
            </a:pPr>
            <a:r>
              <a:rPr lang="ru-RU" i="1" dirty="0">
                <a:solidFill>
                  <a:srgbClr val="4E67C8"/>
                </a:solidFill>
              </a:rPr>
              <a:t>Обработка операционного поля.</a:t>
            </a:r>
          </a:p>
          <a:p>
            <a:pPr marL="457200" indent="-457200" algn="l">
              <a:buClr>
                <a:srgbClr val="C3260C"/>
              </a:buClr>
              <a:buSzPct val="129999"/>
              <a:buAutoNum type="arabicPeriod"/>
            </a:pPr>
            <a:r>
              <a:rPr lang="ru-RU" i="1" dirty="0">
                <a:solidFill>
                  <a:srgbClr val="4E67C8"/>
                </a:solidFill>
              </a:rPr>
              <a:t>Применение одноразовых и  многоразовых стерильных инструментов и изделий медицинского назначения.</a:t>
            </a:r>
          </a:p>
          <a:p>
            <a:pPr marL="457200" indent="-457200" algn="l">
              <a:buClr>
                <a:srgbClr val="C3260C"/>
              </a:buClr>
              <a:buSzPct val="129999"/>
              <a:buAutoNum type="arabicPeriod"/>
            </a:pPr>
            <a:r>
              <a:rPr lang="ru-RU" i="1" dirty="0">
                <a:solidFill>
                  <a:srgbClr val="4E67C8"/>
                </a:solidFill>
              </a:rPr>
              <a:t>Строгое соблюдение принципов асептики и антисептики при проведении перевязок.</a:t>
            </a:r>
          </a:p>
        </p:txBody>
      </p:sp>
      <p:pic>
        <p:nvPicPr>
          <p:cNvPr id="4" name="Рисунок 4" descr="Изображение выглядит как предметы личной гигиен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BAAC11-1892-4190-A935-EDD70005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763" y="3381375"/>
            <a:ext cx="2360612" cy="285971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75ABFDFB-DD06-496B-8C41-6655DD392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3333750"/>
            <a:ext cx="2743200" cy="18288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2AD86098-2AEB-4E42-B7E7-74E11EC6B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75" y="2983266"/>
            <a:ext cx="2743200" cy="1944334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08C41A1C-DD15-4205-A3BF-DF4C9DC74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863681"/>
            <a:ext cx="2743200" cy="1794924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1F66BE9-9087-4362-8C93-1B227E32E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" y="5004293"/>
            <a:ext cx="2743200" cy="18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5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A7B1D5-96D7-4C39-9E0E-1D939685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171450"/>
            <a:ext cx="8443264" cy="860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Работа операционной медсестры </a:t>
            </a: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9343D2-641E-4BD8-AE41-CD98BA1A2761}"/>
              </a:ext>
            </a:extLst>
          </p:cNvPr>
          <p:cNvSpPr txBox="1"/>
          <p:nvPr/>
        </p:nvSpPr>
        <p:spPr>
          <a:xfrm>
            <a:off x="1257300" y="1933575"/>
            <a:ext cx="583247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§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1BA1B4-E916-4492-9EB1-9897A146D301}"/>
              </a:ext>
            </a:extLst>
          </p:cNvPr>
          <p:cNvSpPr txBox="1"/>
          <p:nvPr/>
        </p:nvSpPr>
        <p:spPr>
          <a:xfrm>
            <a:off x="573088" y="2228850"/>
            <a:ext cx="8453437" cy="249299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ru-RU" sz="2000" i="1" dirty="0">
                <a:solidFill>
                  <a:srgbClr val="4E67C8"/>
                </a:solidFill>
              </a:rPr>
              <a:t>Операционная медсестра квалифицированный помощник.</a:t>
            </a:r>
            <a:endParaRPr lang="ru-RU" sz="2000"/>
          </a:p>
          <a:p>
            <a:pPr marL="285750" indent="-285750">
              <a:buFont typeface="Wingdings"/>
              <a:buChar char="§"/>
            </a:pPr>
            <a:r>
              <a:rPr lang="ru-RU" sz="2000" i="1" dirty="0">
                <a:solidFill>
                  <a:srgbClr val="4E67C8"/>
                </a:solidFill>
              </a:rPr>
              <a:t>Соблюдение правил асептики по отношению к инструментарию, перевязочному материалу и др.</a:t>
            </a:r>
          </a:p>
          <a:p>
            <a:pPr marL="285750" indent="-285750">
              <a:buFont typeface="Wingdings"/>
              <a:buChar char="§"/>
            </a:pPr>
            <a:r>
              <a:rPr lang="ru-RU" sz="2000" i="1" dirty="0">
                <a:solidFill>
                  <a:srgbClr val="4E67C8"/>
                </a:solidFill>
              </a:rPr>
              <a:t>Добросовестное  выполнение ею своих профессиональных обязанностей.</a:t>
            </a:r>
          </a:p>
          <a:p>
            <a:endParaRPr lang="ru-RU" sz="2000" i="1" dirty="0">
              <a:solidFill>
                <a:srgbClr val="4E67C8"/>
              </a:solidFill>
            </a:endParaRPr>
          </a:p>
          <a:p>
            <a:endParaRPr lang="ru-RU" i="1" dirty="0">
              <a:solidFill>
                <a:srgbClr val="4E67C8"/>
              </a:solidFill>
            </a:endParaRPr>
          </a:p>
          <a:p>
            <a:pPr marL="285750" indent="-285750">
              <a:buFont typeface="Wingdings"/>
              <a:buChar char="§"/>
            </a:pPr>
            <a:endParaRPr lang="ru-RU" i="1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8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D9423-8471-443A-B3ED-383B72DF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123950"/>
            <a:ext cx="6511925" cy="80993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4E67C8"/>
                </a:solidFill>
              </a:rPr>
              <a:t>СПАСИБО ЗА ВНИМАНИЕ!</a:t>
            </a:r>
            <a:endParaRPr lang="ru-RU" sz="4000" dirty="0"/>
          </a:p>
        </p:txBody>
      </p:sp>
      <p:pic>
        <p:nvPicPr>
          <p:cNvPr id="3" name="Рисунок 3" descr="&lt;strong&gt;Цветы&lt;/strong&gt;">
            <a:extLst>
              <a:ext uri="{FF2B5EF4-FFF2-40B4-BE49-F238E27FC236}">
                <a16:creationId xmlns:a16="http://schemas.microsoft.com/office/drawing/2014/main" xmlns="" id="{8281306E-A293-4754-B65A-AB79684F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466975"/>
            <a:ext cx="6389688" cy="34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8D89D3-0D47-4A29-B2E0-98352E0E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325" y="3609975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9516A-E5B0-4D2D-81DB-7AD0797C6C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331788"/>
            <a:ext cx="8464550" cy="290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sz="2000" i="1" dirty="0">
                <a:solidFill>
                  <a:srgbClr val="4E67C8"/>
                </a:solidFill>
              </a:rPr>
              <a:t>Одним из наиболее сложных разделом микрохирургии глаза является витреоретинальная хирургия - операция на заднем отрезке глаза. Это реконструктивные вмешательства на сетчатой оболочке и содержимом </a:t>
            </a:r>
            <a:r>
              <a:rPr lang="ru-RU" sz="2000" i="1" dirty="0" err="1">
                <a:solidFill>
                  <a:srgbClr val="4E67C8"/>
                </a:solidFill>
              </a:rPr>
              <a:t>витриальной</a:t>
            </a:r>
            <a:r>
              <a:rPr lang="ru-RU" sz="2000" i="1" dirty="0">
                <a:solidFill>
                  <a:srgbClr val="4E67C8"/>
                </a:solidFill>
              </a:rPr>
              <a:t> полости. В настоящее время операция </a:t>
            </a:r>
            <a:r>
              <a:rPr lang="ru-RU" sz="2000" i="1" dirty="0" err="1">
                <a:solidFill>
                  <a:srgbClr val="4E67C8"/>
                </a:solidFill>
              </a:rPr>
              <a:t>витрэктомия</a:t>
            </a:r>
            <a:r>
              <a:rPr lang="ru-RU" sz="2000" i="1" dirty="0">
                <a:solidFill>
                  <a:srgbClr val="4E67C8"/>
                </a:solidFill>
              </a:rPr>
              <a:t> заняла важнейшее место в системе витреоретинальной хирургии , благодаря чему удаётся возвратить и сохранить зрение, обеспечить социальную адаптацию и привычный образ жизни для больных, ранее считавшихся неоперабельными.</a:t>
            </a:r>
            <a:endParaRPr lang="ru-RU" dirty="0" err="1">
              <a:solidFill>
                <a:srgbClr val="404040"/>
              </a:solidFill>
            </a:endParaRPr>
          </a:p>
        </p:txBody>
      </p:sp>
      <p:pic>
        <p:nvPicPr>
          <p:cNvPr id="4" name="Рисунок 4" descr="Орган зрения, &lt;strong&gt;строение глаза&lt;/strong&gt; (учебный фильм)">
            <a:extLst>
              <a:ext uri="{FF2B5EF4-FFF2-40B4-BE49-F238E27FC236}">
                <a16:creationId xmlns:a16="http://schemas.microsoft.com/office/drawing/2014/main" xmlns="" id="{888D471E-8642-4D5C-9585-74DBC58F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83" y="3362325"/>
            <a:ext cx="365815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60D11-1285-4194-89E2-F50A44C7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2" y="166688"/>
            <a:ext cx="8359451" cy="117633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 Показания для витреоретинальных вмешательств: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8132E1-C109-470E-A4CB-2DD31064B4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013" y="1481138"/>
            <a:ext cx="8665083" cy="5072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C3260C"/>
              </a:buClr>
              <a:buSzPct val="129999"/>
              <a:buFont typeface="Arial" pitchFamily="18" charset="0"/>
              <a:buChar char="•"/>
            </a:pPr>
            <a:r>
              <a:rPr lang="ru-RU" sz="2000" i="1" dirty="0">
                <a:solidFill>
                  <a:srgbClr val="4E67C8"/>
                </a:solidFill>
              </a:rPr>
              <a:t>Разрыв и отслойка сетчатки.</a:t>
            </a:r>
          </a:p>
          <a:p>
            <a:pPr>
              <a:buClr>
                <a:srgbClr val="C3260C"/>
              </a:buClr>
              <a:buSzPct val="129999"/>
              <a:buFont typeface="Arial" pitchFamily="18" charset="0"/>
              <a:buChar char="•"/>
            </a:pPr>
            <a:r>
              <a:rPr lang="ru-RU" sz="2000" i="1" dirty="0" err="1">
                <a:solidFill>
                  <a:srgbClr val="4E67C8"/>
                </a:solidFill>
              </a:rPr>
              <a:t>Гемофтальм</a:t>
            </a:r>
            <a:r>
              <a:rPr lang="ru-RU" sz="2000" i="1" dirty="0">
                <a:solidFill>
                  <a:srgbClr val="4E67C8"/>
                </a:solidFill>
              </a:rPr>
              <a:t> (кровоизлияние в стекловидное тело глазного яблока и окружающие его структуры.)</a:t>
            </a:r>
          </a:p>
          <a:p>
            <a:pPr>
              <a:buClr>
                <a:srgbClr val="C3260C"/>
              </a:buClr>
              <a:buSzPct val="129999"/>
              <a:buFont typeface="Arial" pitchFamily="18" charset="0"/>
              <a:buChar char="•"/>
            </a:pPr>
            <a:r>
              <a:rPr lang="ru-RU" sz="2000" i="1" dirty="0" err="1">
                <a:solidFill>
                  <a:srgbClr val="4E67C8"/>
                </a:solidFill>
              </a:rPr>
              <a:t>Эпиретинальный</a:t>
            </a:r>
            <a:r>
              <a:rPr lang="ru-RU" sz="2000" i="1" dirty="0">
                <a:solidFill>
                  <a:srgbClr val="4E67C8"/>
                </a:solidFill>
              </a:rPr>
              <a:t> фиброз сетчатки (скопление коллагеновых клеток, которые тесно прилегая друг к другу, образуют тонкую блестящую прозрачную пленку над макулой.)</a:t>
            </a:r>
          </a:p>
          <a:p>
            <a:pPr>
              <a:buClr>
                <a:srgbClr val="C3260C"/>
              </a:buClr>
              <a:buSzPct val="129999"/>
              <a:buFont typeface="Arial" pitchFamily="18" charset="0"/>
              <a:buChar char="•"/>
            </a:pPr>
            <a:r>
              <a:rPr lang="ru-RU" sz="2000" i="1" dirty="0" err="1">
                <a:solidFill>
                  <a:srgbClr val="4E67C8"/>
                </a:solidFill>
              </a:rPr>
              <a:t>Макулярный</a:t>
            </a:r>
            <a:r>
              <a:rPr lang="ru-RU" sz="2000" i="1" dirty="0">
                <a:solidFill>
                  <a:srgbClr val="4E67C8"/>
                </a:solidFill>
              </a:rPr>
              <a:t>(центральный) разрыв сетчатки.</a:t>
            </a:r>
          </a:p>
          <a:p>
            <a:pPr>
              <a:buClr>
                <a:srgbClr val="C3260C"/>
              </a:buClr>
              <a:buSzPct val="129999"/>
              <a:buFont typeface="Arial" pitchFamily="18" charset="0"/>
              <a:buChar char="•"/>
            </a:pPr>
            <a:r>
              <a:rPr lang="ru-RU" sz="2000" i="1" dirty="0">
                <a:solidFill>
                  <a:srgbClr val="4E67C8"/>
                </a:solidFill>
              </a:rPr>
              <a:t>Пролиферативная диабетическая ретинопатия.</a:t>
            </a:r>
          </a:p>
          <a:p>
            <a:pPr>
              <a:buClr>
                <a:srgbClr val="C3260C"/>
              </a:buClr>
              <a:buSzPct val="129999"/>
              <a:buFont typeface="Arial" pitchFamily="18" charset="0"/>
              <a:buChar char="•"/>
            </a:pPr>
            <a:r>
              <a:rPr lang="ru-RU" sz="2000" i="1" dirty="0">
                <a:solidFill>
                  <a:srgbClr val="4E67C8"/>
                </a:solidFill>
              </a:rPr>
              <a:t>Вывих хрусталика в стекловидное тело.</a:t>
            </a:r>
          </a:p>
          <a:p>
            <a:pPr>
              <a:buClr>
                <a:srgbClr val="C3260C"/>
              </a:buClr>
              <a:buSzPct val="129999"/>
              <a:buFont typeface="Arial" pitchFamily="18" charset="0"/>
              <a:buChar char="•"/>
            </a:pPr>
            <a:r>
              <a:rPr lang="ru-RU" sz="2000" i="1" dirty="0">
                <a:solidFill>
                  <a:srgbClr val="4E67C8"/>
                </a:solidFill>
              </a:rPr>
              <a:t>Травмы глаза.</a:t>
            </a:r>
          </a:p>
          <a:p>
            <a:pPr marL="45720" indent="0">
              <a:buClr>
                <a:srgbClr val="C3260C"/>
              </a:buClr>
              <a:buSzPct val="129999"/>
              <a:buNone/>
            </a:pPr>
            <a:endParaRPr lang="ru-RU" sz="2000" i="1" dirty="0">
              <a:solidFill>
                <a:srgbClr val="4E67C8"/>
              </a:solidFill>
            </a:endParaRPr>
          </a:p>
        </p:txBody>
      </p:sp>
      <p:pic>
        <p:nvPicPr>
          <p:cNvPr id="4" name="Рисунок 4" descr="хрусталик в стекловидном теле.jpg">
            <a:extLst>
              <a:ext uri="{FF2B5EF4-FFF2-40B4-BE49-F238E27FC236}">
                <a16:creationId xmlns:a16="http://schemas.microsoft.com/office/drawing/2014/main" xmlns="" id="{0C58ED8C-6D10-4DDF-ACB3-07416D4E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4467225"/>
            <a:ext cx="2544763" cy="1398772"/>
          </a:xfrm>
          <a:prstGeom prst="rect">
            <a:avLst/>
          </a:prstGeom>
        </p:spPr>
      </p:pic>
      <p:pic>
        <p:nvPicPr>
          <p:cNvPr id="5" name="Рисунок 5" descr="IMG_0101.JPG">
            <a:extLst>
              <a:ext uri="{FF2B5EF4-FFF2-40B4-BE49-F238E27FC236}">
                <a16:creationId xmlns:a16="http://schemas.microsoft.com/office/drawing/2014/main" xmlns="" id="{EBCA53CE-C602-4E12-B037-93BE81234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4854655"/>
            <a:ext cx="1966034" cy="19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8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811571-3959-4B17-A172-83A32A29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193675"/>
            <a:ext cx="6511925" cy="6929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Оснащение операционной </a:t>
            </a:r>
            <a:endParaRPr lang="ru-RU"/>
          </a:p>
        </p:txBody>
      </p:sp>
      <p:pic>
        <p:nvPicPr>
          <p:cNvPr id="4" name="Рисунок 4" descr="IMG_0064.JPG">
            <a:extLst>
              <a:ext uri="{FF2B5EF4-FFF2-40B4-BE49-F238E27FC236}">
                <a16:creationId xmlns:a16="http://schemas.microsoft.com/office/drawing/2014/main" xmlns="" id="{24194CBC-DFC6-49AF-B3CF-584094FA0B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4325" y="1104900"/>
            <a:ext cx="2626566" cy="4336775"/>
          </a:xfrm>
          <a:prstGeom prst="rect">
            <a:avLst/>
          </a:prstGeom>
        </p:spPr>
      </p:pic>
      <p:pic>
        <p:nvPicPr>
          <p:cNvPr id="6" name="Рисунок 6" descr="IMG_0074.JPG">
            <a:extLst>
              <a:ext uri="{FF2B5EF4-FFF2-40B4-BE49-F238E27FC236}">
                <a16:creationId xmlns:a16="http://schemas.microsoft.com/office/drawing/2014/main" xmlns="" id="{BA98D51C-181C-4016-ADAE-0B812721B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371600"/>
            <a:ext cx="2352675" cy="4448950"/>
          </a:xfrm>
          <a:prstGeom prst="rect">
            <a:avLst/>
          </a:prstGeom>
        </p:spPr>
      </p:pic>
      <p:pic>
        <p:nvPicPr>
          <p:cNvPr id="8" name="Рисунок 8" descr="IMG_0075.JPG">
            <a:extLst>
              <a:ext uri="{FF2B5EF4-FFF2-40B4-BE49-F238E27FC236}">
                <a16:creationId xmlns:a16="http://schemas.microsoft.com/office/drawing/2014/main" xmlns="" id="{5DF4C1E0-B5B1-4470-B254-01199DCFD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0" y="2790825"/>
            <a:ext cx="2743200" cy="1543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4ED273-53F7-488D-AFCA-C5EC00AE6324}"/>
              </a:ext>
            </a:extLst>
          </p:cNvPr>
          <p:cNvSpPr txBox="1"/>
          <p:nvPr/>
        </p:nvSpPr>
        <p:spPr>
          <a:xfrm>
            <a:off x="2895600" y="1047750"/>
            <a:ext cx="3204855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dirty="0">
                <a:solidFill>
                  <a:srgbClr val="4E67C8"/>
                </a:solidFill>
              </a:rPr>
              <a:t>1.Система </a:t>
            </a:r>
            <a:r>
              <a:rPr lang="ru-RU" sz="2000" b="1" i="1" dirty="0" err="1">
                <a:solidFill>
                  <a:srgbClr val="4E67C8"/>
                </a:solidFill>
              </a:rPr>
              <a:t>офтольмологическая</a:t>
            </a:r>
            <a:r>
              <a:rPr lang="ru-RU" sz="2000" b="1" i="1" dirty="0">
                <a:solidFill>
                  <a:srgbClr val="4E67C8"/>
                </a:solidFill>
              </a:rPr>
              <a:t> </a:t>
            </a:r>
            <a:r>
              <a:rPr lang="ru-RU" sz="2000" b="1" i="1" dirty="0" err="1">
                <a:solidFill>
                  <a:srgbClr val="4E67C8"/>
                </a:solidFill>
              </a:rPr>
              <a:t>микрохурургическая</a:t>
            </a:r>
            <a:r>
              <a:rPr lang="ru-RU" sz="2000" b="1" i="1" dirty="0">
                <a:solidFill>
                  <a:srgbClr val="4E67C8"/>
                </a:solidFill>
              </a:rPr>
              <a:t> </a:t>
            </a:r>
            <a:r>
              <a:rPr lang="ru-RU" sz="2000" b="1" i="1" dirty="0" err="1">
                <a:solidFill>
                  <a:srgbClr val="4E67C8"/>
                </a:solidFill>
              </a:rPr>
              <a:t>Stellaris</a:t>
            </a:r>
            <a:r>
              <a:rPr lang="ru-RU" sz="2000" b="1" i="1" dirty="0">
                <a:solidFill>
                  <a:srgbClr val="4E67C8"/>
                </a:solidFill>
              </a:rPr>
              <a:t> PC</a:t>
            </a:r>
            <a:endParaRPr lang="ru-RU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9A551D-E749-47EC-BAC2-EB0D122F006C}"/>
              </a:ext>
            </a:extLst>
          </p:cNvPr>
          <p:cNvSpPr txBox="1"/>
          <p:nvPr/>
        </p:nvSpPr>
        <p:spPr>
          <a:xfrm>
            <a:off x="3514725" y="4676775"/>
            <a:ext cx="2743200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dirty="0">
                <a:solidFill>
                  <a:srgbClr val="4E67C8"/>
                </a:solidFill>
              </a:rPr>
              <a:t>2.Микроскоп HI-R с ассистентом (</a:t>
            </a:r>
            <a:r>
              <a:rPr lang="ru-RU" sz="2000" b="1" i="1" dirty="0" err="1">
                <a:solidFill>
                  <a:srgbClr val="4E67C8"/>
                </a:solidFill>
              </a:rPr>
              <a:t>Moller-Wedel</a:t>
            </a:r>
            <a:r>
              <a:rPr lang="ru-RU" sz="2000" b="1" i="1" dirty="0">
                <a:solidFill>
                  <a:srgbClr val="4E67C8"/>
                </a:solidFill>
              </a:rPr>
              <a:t>) + насадка для обзора глазного дна EIBOS 2</a:t>
            </a:r>
          </a:p>
        </p:txBody>
      </p:sp>
    </p:spTree>
    <p:extLst>
      <p:ext uri="{BB962C8B-B14F-4D97-AF65-F5344CB8AC3E}">
        <p14:creationId xmlns:p14="http://schemas.microsoft.com/office/powerpoint/2010/main" val="374017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IMG_0080.JPG">
            <a:extLst>
              <a:ext uri="{FF2B5EF4-FFF2-40B4-BE49-F238E27FC236}">
                <a16:creationId xmlns:a16="http://schemas.microsoft.com/office/drawing/2014/main" xmlns="" id="{41CA8AA8-CEAC-4413-BC73-CB23D683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285875"/>
            <a:ext cx="2324100" cy="4114800"/>
          </a:xfrm>
          <a:prstGeom prst="rect">
            <a:avLst/>
          </a:prstGeom>
        </p:spPr>
      </p:pic>
      <p:pic>
        <p:nvPicPr>
          <p:cNvPr id="4" name="Рисунок 4" descr="IMG_0081.JPG">
            <a:extLst>
              <a:ext uri="{FF2B5EF4-FFF2-40B4-BE49-F238E27FC236}">
                <a16:creationId xmlns:a16="http://schemas.microsoft.com/office/drawing/2014/main" xmlns="" id="{0C936B73-1FF7-40B2-9765-F0915FD5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1502393"/>
            <a:ext cx="3253299" cy="1828182"/>
          </a:xfrm>
          <a:prstGeom prst="rect">
            <a:avLst/>
          </a:prstGeom>
        </p:spPr>
      </p:pic>
      <p:pic>
        <p:nvPicPr>
          <p:cNvPr id="6" name="Рисунок 6" descr="IMG_0083.JPG">
            <a:extLst>
              <a:ext uri="{FF2B5EF4-FFF2-40B4-BE49-F238E27FC236}">
                <a16:creationId xmlns:a16="http://schemas.microsoft.com/office/drawing/2014/main" xmlns="" id="{ED171A33-D51E-46BE-BE88-11A5B99EC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943600" y="2212159"/>
            <a:ext cx="3274617" cy="18406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2F9D45-B356-4D8A-857A-F7E264571612}"/>
              </a:ext>
            </a:extLst>
          </p:cNvPr>
          <p:cNvSpPr txBox="1"/>
          <p:nvPr/>
        </p:nvSpPr>
        <p:spPr>
          <a:xfrm>
            <a:off x="1981200" y="314325"/>
            <a:ext cx="5237163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</a:rPr>
              <a:t>Инструменты для </a:t>
            </a:r>
            <a:r>
              <a:rPr lang="ru-RU" sz="3200" b="1" i="1" dirty="0" err="1">
                <a:solidFill>
                  <a:srgbClr val="000000"/>
                </a:solidFill>
              </a:rPr>
              <a:t>витреоэктомии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92EE85-C03C-401D-A41A-39F9FE3486CB}"/>
              </a:ext>
            </a:extLst>
          </p:cNvPr>
          <p:cNvSpPr txBox="1"/>
          <p:nvPr/>
        </p:nvSpPr>
        <p:spPr>
          <a:xfrm>
            <a:off x="190500" y="5657850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1. </a:t>
            </a:r>
            <a:r>
              <a:rPr lang="ru-RU" sz="2000" b="1" dirty="0" err="1">
                <a:solidFill>
                  <a:srgbClr val="4E67C8"/>
                </a:solidFill>
              </a:rPr>
              <a:t>Склерокомпрессор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7F2444-34E7-44CC-82B6-E709144E842E}"/>
              </a:ext>
            </a:extLst>
          </p:cNvPr>
          <p:cNvSpPr txBox="1"/>
          <p:nvPr/>
        </p:nvSpPr>
        <p:spPr>
          <a:xfrm>
            <a:off x="2857500" y="3533775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2.Троакар, инфузионная канюля</a:t>
            </a:r>
            <a:endParaRPr lang="ru-RU" sz="2000" b="1" dirty="0" err="1">
              <a:solidFill>
                <a:srgbClr val="4E67C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40EC16-BFBA-47CB-A622-6391595CC439}"/>
              </a:ext>
            </a:extLst>
          </p:cNvPr>
          <p:cNvSpPr txBox="1"/>
          <p:nvPr/>
        </p:nvSpPr>
        <p:spPr>
          <a:xfrm>
            <a:off x="6181725" y="4894580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3. Роговичные ножницы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AAD485-02B2-4BC5-9D28-D7ED7612D0EB}"/>
              </a:ext>
            </a:extLst>
          </p:cNvPr>
          <p:cNvSpPr txBox="1"/>
          <p:nvPr/>
        </p:nvSpPr>
        <p:spPr>
          <a:xfrm>
            <a:off x="10144125" y="282892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Текст слайда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FFE4AB-F688-4704-B10A-6E4B86289F05}"/>
              </a:ext>
            </a:extLst>
          </p:cNvPr>
          <p:cNvSpPr txBox="1"/>
          <p:nvPr/>
        </p:nvSpPr>
        <p:spPr>
          <a:xfrm>
            <a:off x="9677400" y="1135504"/>
            <a:ext cx="479776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Текст слайда</a:t>
            </a:r>
          </a:p>
        </p:txBody>
      </p:sp>
      <p:pic>
        <p:nvPicPr>
          <p:cNvPr id="7" name="Рисунок 7" descr="pic_86955.jpg">
            <a:extLst>
              <a:ext uri="{FF2B5EF4-FFF2-40B4-BE49-F238E27FC236}">
                <a16:creationId xmlns:a16="http://schemas.microsoft.com/office/drawing/2014/main" xmlns="" id="{A8E8BCC8-70D9-40BB-AFE3-C2A0D527F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2275" y="1391780"/>
            <a:ext cx="2743200" cy="2057400"/>
          </a:xfrm>
          <a:prstGeom prst="rect">
            <a:avLst/>
          </a:prstGeom>
        </p:spPr>
      </p:pic>
      <p:pic>
        <p:nvPicPr>
          <p:cNvPr id="9" name="Рисунок 9" descr="IMG_0086.JPG">
            <a:extLst>
              <a:ext uri="{FF2B5EF4-FFF2-40B4-BE49-F238E27FC236}">
                <a16:creationId xmlns:a16="http://schemas.microsoft.com/office/drawing/2014/main" xmlns="" id="{48A3B099-054B-45BB-9D99-C5F7CD5B5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375" y="4429125"/>
            <a:ext cx="2964425" cy="1681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A06B83-E6E9-469C-82F7-C28ECF23EBA6}"/>
              </a:ext>
            </a:extLst>
          </p:cNvPr>
          <p:cNvSpPr txBox="1"/>
          <p:nvPr/>
        </p:nvSpPr>
        <p:spPr>
          <a:xfrm>
            <a:off x="3471707" y="6148234"/>
            <a:ext cx="270668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4. Мышечный пинце</a:t>
            </a:r>
            <a:r>
              <a:rPr lang="ru-RU" sz="2000" dirty="0">
                <a:solidFill>
                  <a:srgbClr val="4E67C8"/>
                </a:solidFill>
              </a:rPr>
              <a:t>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90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IMG_0085.JPG">
            <a:extLst>
              <a:ext uri="{FF2B5EF4-FFF2-40B4-BE49-F238E27FC236}">
                <a16:creationId xmlns:a16="http://schemas.microsoft.com/office/drawing/2014/main" xmlns="" id="{5C65D201-0954-458D-BB37-C9D20FACB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600075"/>
            <a:ext cx="2672446" cy="1499136"/>
          </a:xfrm>
          <a:prstGeom prst="rect">
            <a:avLst/>
          </a:prstGeom>
        </p:spPr>
      </p:pic>
      <p:pic>
        <p:nvPicPr>
          <p:cNvPr id="4" name="Рисунок 4" descr="IMG_0084.JPG">
            <a:extLst>
              <a:ext uri="{FF2B5EF4-FFF2-40B4-BE49-F238E27FC236}">
                <a16:creationId xmlns:a16="http://schemas.microsoft.com/office/drawing/2014/main" xmlns="" id="{0C3C027E-E38F-447A-B9C2-2DB5A59CE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3381375"/>
            <a:ext cx="2707972" cy="1521259"/>
          </a:xfrm>
          <a:prstGeom prst="rect">
            <a:avLst/>
          </a:prstGeom>
        </p:spPr>
      </p:pic>
      <p:pic>
        <p:nvPicPr>
          <p:cNvPr id="6" name="Рисунок 6" descr="IMG_0088.JPG">
            <a:extLst>
              <a:ext uri="{FF2B5EF4-FFF2-40B4-BE49-F238E27FC236}">
                <a16:creationId xmlns:a16="http://schemas.microsoft.com/office/drawing/2014/main" xmlns="" id="{52CC2668-1E61-45FB-A6D7-66F085102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600075"/>
            <a:ext cx="2324100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EA8A2F-7ABA-401D-A010-AD2B8D265E71}"/>
              </a:ext>
            </a:extLst>
          </p:cNvPr>
          <p:cNvSpPr txBox="1"/>
          <p:nvPr/>
        </p:nvSpPr>
        <p:spPr>
          <a:xfrm>
            <a:off x="238125" y="2190750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5.Роговичный</a:t>
            </a:r>
            <a:r>
              <a:rPr lang="ru-RU" sz="2000" dirty="0">
                <a:solidFill>
                  <a:srgbClr val="4E67C8"/>
                </a:solidFill>
              </a:rPr>
              <a:t> </a:t>
            </a:r>
            <a:r>
              <a:rPr lang="ru-RU" sz="2000" b="1" dirty="0">
                <a:solidFill>
                  <a:srgbClr val="4E67C8"/>
                </a:solidFill>
              </a:rPr>
              <a:t>пинцет</a:t>
            </a:r>
            <a:r>
              <a:rPr lang="ru-RU" dirty="0"/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B887F7-168D-427C-986A-AF3630FF0696}"/>
              </a:ext>
            </a:extLst>
          </p:cNvPr>
          <p:cNvSpPr txBox="1"/>
          <p:nvPr/>
        </p:nvSpPr>
        <p:spPr>
          <a:xfrm>
            <a:off x="95250" y="5324475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6. Иглодержатель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7BFB0B-948B-4EBE-A57C-4CFEDDF8DBBF}"/>
              </a:ext>
            </a:extLst>
          </p:cNvPr>
          <p:cNvSpPr txBox="1"/>
          <p:nvPr/>
        </p:nvSpPr>
        <p:spPr>
          <a:xfrm>
            <a:off x="3267075" y="502920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7.Векорасширитель </a:t>
            </a:r>
          </a:p>
        </p:txBody>
      </p:sp>
      <p:pic>
        <p:nvPicPr>
          <p:cNvPr id="13" name="Рисунок 13" descr="IMG_0100.JPG">
            <a:extLst>
              <a:ext uri="{FF2B5EF4-FFF2-40B4-BE49-F238E27FC236}">
                <a16:creationId xmlns:a16="http://schemas.microsoft.com/office/drawing/2014/main" xmlns="" id="{274B2843-388F-482B-812F-BC51F8AAD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40000">
            <a:off x="5379339" y="1544485"/>
            <a:ext cx="4141787" cy="22210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0CC683-2F50-4A9D-B5B7-28533FBFDB82}"/>
              </a:ext>
            </a:extLst>
          </p:cNvPr>
          <p:cNvSpPr txBox="1"/>
          <p:nvPr/>
        </p:nvSpPr>
        <p:spPr>
          <a:xfrm>
            <a:off x="5895975" y="4993922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4E67C8"/>
                </a:solidFill>
              </a:rPr>
              <a:t>8.Пинцет </a:t>
            </a:r>
            <a:endParaRPr lang="ru-RU" sz="2000" b="1">
              <a:solidFill>
                <a:srgbClr val="4E6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7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утренний, стена, палат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A52DD8A-8C68-48B2-BC00-63782259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22" y="533400"/>
            <a:ext cx="7867854" cy="58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F8EBF-DDEB-4FEC-89A3-23D61D41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304800"/>
            <a:ext cx="6511925" cy="9335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Этапы операции: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E28717-81F8-41A6-83F0-4365EF070C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535" y="1752600"/>
            <a:ext cx="8382000" cy="5497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Clr>
                <a:srgbClr val="C3260C"/>
              </a:buClr>
              <a:buSzPct val="129999"/>
              <a:buNone/>
            </a:pPr>
            <a:r>
              <a:rPr lang="ru-RU" sz="2000" i="1" dirty="0">
                <a:solidFill>
                  <a:srgbClr val="4E67C8"/>
                </a:solidFill>
              </a:rPr>
              <a:t>Операцию чаще проводят через три прокола в плоской части цилиарного тела.</a:t>
            </a:r>
          </a:p>
          <a:p>
            <a:pPr marL="45720" indent="0">
              <a:buClr>
                <a:srgbClr val="C3260C"/>
              </a:buClr>
              <a:buSzPct val="129999"/>
              <a:buNone/>
            </a:pPr>
            <a:r>
              <a:rPr lang="ru-RU" sz="2000" i="1" dirty="0">
                <a:solidFill>
                  <a:srgbClr val="4E67C8"/>
                </a:solidFill>
              </a:rPr>
              <a:t>Первым всегда устанавливается порт для инфузионной канюли. Производится сквозной прокол троакаром с насаженным на него портом. После установки порта троакар из него извлекается и в порт вводится инфузионная канюля, через которую в полость стекловидного тела подается физиологический раствор. Аналогичным образом устанавливается порт для </a:t>
            </a:r>
            <a:r>
              <a:rPr lang="ru-RU" sz="2000" i="1" dirty="0" err="1">
                <a:solidFill>
                  <a:srgbClr val="4E67C8"/>
                </a:solidFill>
              </a:rPr>
              <a:t>световода</a:t>
            </a:r>
            <a:r>
              <a:rPr lang="ru-RU" sz="2000" i="1" dirty="0">
                <a:solidFill>
                  <a:srgbClr val="4E67C8"/>
                </a:solidFill>
              </a:rPr>
              <a:t> и </a:t>
            </a:r>
            <a:r>
              <a:rPr lang="ru-RU" sz="2000" i="1" dirty="0" err="1">
                <a:solidFill>
                  <a:srgbClr val="4E67C8"/>
                </a:solidFill>
              </a:rPr>
              <a:t>витреотома</a:t>
            </a:r>
            <a:r>
              <a:rPr lang="ru-RU" sz="2000" i="1" dirty="0">
                <a:solidFill>
                  <a:srgbClr val="4E67C8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000" i="1" dirty="0">
              <a:solidFill>
                <a:srgbClr val="4E67C8"/>
              </a:solidFill>
            </a:endParaRPr>
          </a:p>
          <a:p>
            <a:pPr marL="45720" indent="0">
              <a:buNone/>
            </a:pPr>
            <a:endParaRPr lang="ru-RU" sz="2000" i="1" dirty="0">
              <a:solidFill>
                <a:srgbClr val="4E67C8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348AD8CC-C372-4730-BB84-9F467D53FE88}"/>
              </a:ext>
            </a:extLst>
          </p:cNvPr>
          <p:cNvSpPr/>
          <p:nvPr/>
        </p:nvSpPr>
        <p:spPr>
          <a:xfrm>
            <a:off x="95218" y="2430950"/>
            <a:ext cx="513394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 descr="IMG_0102.JPG">
            <a:extLst>
              <a:ext uri="{FF2B5EF4-FFF2-40B4-BE49-F238E27FC236}">
                <a16:creationId xmlns:a16="http://schemas.microsoft.com/office/drawing/2014/main" xmlns="" id="{528E3E36-7028-4628-B3AA-FC484BF8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0" y="2675467"/>
            <a:ext cx="27432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6B6C15-1158-4743-BC78-1E98963F10FF}"/>
              </a:ext>
            </a:extLst>
          </p:cNvPr>
          <p:cNvSpPr txBox="1"/>
          <p:nvPr/>
        </p:nvSpPr>
        <p:spPr>
          <a:xfrm>
            <a:off x="1958975" y="352425"/>
            <a:ext cx="4592461" cy="3698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3" descr="Pic_2017_12_4_8_16_16_140.JPG">
            <a:extLst>
              <a:ext uri="{FF2B5EF4-FFF2-40B4-BE49-F238E27FC236}">
                <a16:creationId xmlns:a16="http://schemas.microsoft.com/office/drawing/2014/main" xmlns="" id="{DEE0DC49-AEC1-4E34-81FC-CF91BADC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00300"/>
            <a:ext cx="2743200" cy="2057400"/>
          </a:xfrm>
          <a:prstGeom prst="rect">
            <a:avLst/>
          </a:prstGeom>
        </p:spPr>
      </p:pic>
      <p:pic>
        <p:nvPicPr>
          <p:cNvPr id="5" name="Рисунок 5" descr="Pic_2017_12_4_8_16_26_609.JPG">
            <a:extLst>
              <a:ext uri="{FF2B5EF4-FFF2-40B4-BE49-F238E27FC236}">
                <a16:creationId xmlns:a16="http://schemas.microsoft.com/office/drawing/2014/main" xmlns="" id="{3D4C0458-34FE-4822-9080-FF15F2FC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400300"/>
            <a:ext cx="2743200" cy="2057400"/>
          </a:xfrm>
          <a:prstGeom prst="rect">
            <a:avLst/>
          </a:prstGeom>
        </p:spPr>
      </p:pic>
      <p:pic>
        <p:nvPicPr>
          <p:cNvPr id="7" name="Рисунок 7" descr="Pic_2017_12_4_8_16_26_609.JPG">
            <a:extLst>
              <a:ext uri="{FF2B5EF4-FFF2-40B4-BE49-F238E27FC236}">
                <a16:creationId xmlns:a16="http://schemas.microsoft.com/office/drawing/2014/main" xmlns="" id="{6AFFF615-AA2F-41D7-B973-81FDF8817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38125"/>
            <a:ext cx="7715250" cy="5435247"/>
          </a:xfrm>
          <a:prstGeom prst="rect">
            <a:avLst/>
          </a:prstGeom>
        </p:spPr>
      </p:pic>
      <p:pic>
        <p:nvPicPr>
          <p:cNvPr id="9" name="Рисунок 9" descr="Pic_2017_12_4_8_16_26_609.JPG">
            <a:extLst>
              <a:ext uri="{FF2B5EF4-FFF2-40B4-BE49-F238E27FC236}">
                <a16:creationId xmlns:a16="http://schemas.microsoft.com/office/drawing/2014/main" xmlns="" id="{9DFD9DC0-807B-4BBD-A9FC-65B824B1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1762125"/>
            <a:ext cx="2122487" cy="396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02B510-4338-4CAC-928B-9FC17829067D}"/>
              </a:ext>
            </a:extLst>
          </p:cNvPr>
          <p:cNvSpPr txBox="1"/>
          <p:nvPr/>
        </p:nvSpPr>
        <p:spPr>
          <a:xfrm>
            <a:off x="2324100" y="6000750"/>
            <a:ext cx="4739967" cy="584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</a:rPr>
              <a:t>Установленные порты.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3510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359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Slipstream</vt:lpstr>
      <vt:lpstr>Презентация PowerPoint</vt:lpstr>
      <vt:lpstr>Презентация PowerPoint</vt:lpstr>
      <vt:lpstr> Показания для витреоретинальных вмешательств:</vt:lpstr>
      <vt:lpstr>Оснащение операционной </vt:lpstr>
      <vt:lpstr>Презентация PowerPoint</vt:lpstr>
      <vt:lpstr>Презентация PowerPoint</vt:lpstr>
      <vt:lpstr>Презентация PowerPoint</vt:lpstr>
      <vt:lpstr>Этапы операции:</vt:lpstr>
      <vt:lpstr>Презентация PowerPoint</vt:lpstr>
      <vt:lpstr>Презентация PowerPoint</vt:lpstr>
      <vt:lpstr>Презентация PowerPoint</vt:lpstr>
      <vt:lpstr>Транспортировка пациента в палату</vt:lpstr>
      <vt:lpstr>Возможные осложнения</vt:lpstr>
      <vt:lpstr>Профилактика периоперационных осложнений:</vt:lpstr>
      <vt:lpstr>Работа операционной медсестры 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2014-09-16T21:39:42Z</dcterms:created>
  <dcterms:modified xsi:type="dcterms:W3CDTF">2018-02-20T15:21:53Z</dcterms:modified>
</cp:coreProperties>
</file>