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75" r:id="rId4"/>
    <p:sldId id="292" r:id="rId5"/>
    <p:sldId id="285" r:id="rId6"/>
    <p:sldId id="301" r:id="rId7"/>
    <p:sldId id="269" r:id="rId8"/>
    <p:sldId id="287" r:id="rId9"/>
    <p:sldId id="288" r:id="rId10"/>
    <p:sldId id="300" r:id="rId11"/>
    <p:sldId id="302" r:id="rId12"/>
    <p:sldId id="278" r:id="rId13"/>
    <p:sldId id="297" r:id="rId14"/>
    <p:sldId id="299" r:id="rId15"/>
    <p:sldId id="303" r:id="rId16"/>
    <p:sldId id="304" r:id="rId17"/>
    <p:sldId id="264" r:id="rId18"/>
    <p:sldId id="263" r:id="rId19"/>
    <p:sldId id="266" r:id="rId20"/>
    <p:sldId id="281" r:id="rId21"/>
    <p:sldId id="295" r:id="rId22"/>
    <p:sldId id="29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6" autoAdjust="0"/>
    <p:restoredTop sz="91329" autoAdjust="0"/>
  </p:normalViewPr>
  <p:slideViewPr>
    <p:cSldViewPr snapToGrid="0">
      <p:cViewPr varScale="1">
        <p:scale>
          <a:sx n="79" d="100"/>
          <a:sy n="79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DE20A-F255-4FBD-8321-17A9B46CBE6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CBF9A-D24B-4348-8D19-7D1475A3851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 err="1">
              <a:solidFill>
                <a:schemeClr val="bg1"/>
              </a:solidFill>
              <a:latin typeface="Arial Narrow" pitchFamily="34" charset="0"/>
            </a:rPr>
            <a:t>Поверх-ности</a:t>
          </a:r>
          <a:endParaRPr lang="ru-RU" sz="2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F37CE3B-BE7B-4DA1-B9AF-DC351B8AA593}" type="parTrans" cxnId="{F7CF7F05-44B1-483C-B882-5E49320C81BC}">
      <dgm:prSet/>
      <dgm:spPr/>
      <dgm:t>
        <a:bodyPr/>
        <a:lstStyle/>
        <a:p>
          <a:endParaRPr lang="ru-RU"/>
        </a:p>
      </dgm:t>
    </dgm:pt>
    <dgm:pt modelId="{A9188E65-6A43-4715-8967-4CC922AC2211}" type="sibTrans" cxnId="{F7CF7F05-44B1-483C-B882-5E49320C81BC}">
      <dgm:prSet/>
      <dgm:spPr/>
      <dgm:t>
        <a:bodyPr/>
        <a:lstStyle/>
        <a:p>
          <a:endParaRPr lang="ru-RU"/>
        </a:p>
      </dgm:t>
    </dgm:pt>
    <dgm:pt modelId="{2199B2D2-8A94-420F-9065-88B82DEE5E1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Мед</a:t>
          </a:r>
        </a:p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изделия</a:t>
          </a:r>
        </a:p>
      </dgm:t>
    </dgm:pt>
    <dgm:pt modelId="{E29A32A0-59E8-41D2-898C-A81F13DAC792}" type="parTrans" cxnId="{C39A70F7-0428-4738-9E31-25F769520483}">
      <dgm:prSet/>
      <dgm:spPr/>
      <dgm:t>
        <a:bodyPr/>
        <a:lstStyle/>
        <a:p>
          <a:endParaRPr lang="ru-RU"/>
        </a:p>
      </dgm:t>
    </dgm:pt>
    <dgm:pt modelId="{8BD93B44-5674-4809-BC5F-A347E21E9E27}" type="sibTrans" cxnId="{C39A70F7-0428-4738-9E31-25F769520483}">
      <dgm:prSet/>
      <dgm:spPr/>
      <dgm:t>
        <a:bodyPr/>
        <a:lstStyle/>
        <a:p>
          <a:endParaRPr lang="ru-RU"/>
        </a:p>
      </dgm:t>
    </dgm:pt>
    <dgm:pt modelId="{30AC7EA4-3881-48DB-8B02-84516434EA7C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Руки мед персонала</a:t>
          </a:r>
        </a:p>
      </dgm:t>
    </dgm:pt>
    <dgm:pt modelId="{2E8D8A79-52F1-43BA-B0BA-B61718529F83}" type="parTrans" cxnId="{BD33B331-55FC-4FA8-B7BC-F8F0760F34B4}">
      <dgm:prSet/>
      <dgm:spPr/>
      <dgm:t>
        <a:bodyPr/>
        <a:lstStyle/>
        <a:p>
          <a:endParaRPr lang="ru-RU"/>
        </a:p>
      </dgm:t>
    </dgm:pt>
    <dgm:pt modelId="{4FB0065C-3BA1-48E5-B558-B1715E29E117}" type="sibTrans" cxnId="{BD33B331-55FC-4FA8-B7BC-F8F0760F34B4}">
      <dgm:prSet/>
      <dgm:spPr/>
      <dgm:t>
        <a:bodyPr/>
        <a:lstStyle/>
        <a:p>
          <a:endParaRPr lang="ru-RU"/>
        </a:p>
      </dgm:t>
    </dgm:pt>
    <dgm:pt modelId="{09EC7226-0512-4A2C-8405-7231DFB89C4F}">
      <dgm:prSet phldrT="[Текст]" custT="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Предметы ухода</a:t>
          </a:r>
        </a:p>
      </dgm:t>
    </dgm:pt>
    <dgm:pt modelId="{C5589EEC-0EAA-4FC2-832F-2947CF8B569F}" type="parTrans" cxnId="{5AC32B97-41B3-400A-81B0-458894FBA798}">
      <dgm:prSet/>
      <dgm:spPr/>
      <dgm:t>
        <a:bodyPr/>
        <a:lstStyle/>
        <a:p>
          <a:endParaRPr lang="ru-RU"/>
        </a:p>
      </dgm:t>
    </dgm:pt>
    <dgm:pt modelId="{740A3F21-5DA0-40FE-9A80-8F8C3FEDB94F}" type="sibTrans" cxnId="{5AC32B97-41B3-400A-81B0-458894FBA798}">
      <dgm:prSet/>
      <dgm:spPr/>
      <dgm:t>
        <a:bodyPr/>
        <a:lstStyle/>
        <a:p>
          <a:endParaRPr lang="ru-RU"/>
        </a:p>
      </dgm:t>
    </dgm:pt>
    <dgm:pt modelId="{4B35521C-AD6A-4E8F-B0E1-458611E51AEC}">
      <dgm:prSet phldrT="[Текст]" custT="1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Посуда</a:t>
          </a:r>
        </a:p>
      </dgm:t>
    </dgm:pt>
    <dgm:pt modelId="{62B8DB7F-91E4-4180-B8B3-582A5D7E8458}" type="parTrans" cxnId="{D2A6975F-93C4-4FBC-80FA-D0159AD9B20C}">
      <dgm:prSet/>
      <dgm:spPr/>
      <dgm:t>
        <a:bodyPr/>
        <a:lstStyle/>
        <a:p>
          <a:endParaRPr lang="ru-RU"/>
        </a:p>
      </dgm:t>
    </dgm:pt>
    <dgm:pt modelId="{495FAB04-3C8D-4E4B-A8BC-9830B00F97E0}" type="sibTrans" cxnId="{D2A6975F-93C4-4FBC-80FA-D0159AD9B20C}">
      <dgm:prSet/>
      <dgm:spPr/>
      <dgm:t>
        <a:bodyPr/>
        <a:lstStyle/>
        <a:p>
          <a:endParaRPr lang="ru-RU"/>
        </a:p>
      </dgm:t>
    </dgm:pt>
    <dgm:pt modelId="{EF184369-A715-4088-AF19-713DE61AA28B}">
      <dgm:prSet phldrT="[Текст]" custT="1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 Narrow" pitchFamily="34" charset="0"/>
            </a:rPr>
            <a:t>Белье</a:t>
          </a:r>
        </a:p>
      </dgm:t>
    </dgm:pt>
    <dgm:pt modelId="{C12BBD9F-B785-4A1B-9025-2DA4ADD0CE29}" type="parTrans" cxnId="{BE982036-9E6B-4AF9-A891-2142658C57E2}">
      <dgm:prSet/>
      <dgm:spPr/>
      <dgm:t>
        <a:bodyPr/>
        <a:lstStyle/>
        <a:p>
          <a:endParaRPr lang="ru-RU"/>
        </a:p>
      </dgm:t>
    </dgm:pt>
    <dgm:pt modelId="{16740B46-92A0-4B57-862B-03BBB46F8D43}" type="sibTrans" cxnId="{BE982036-9E6B-4AF9-A891-2142658C57E2}">
      <dgm:prSet/>
      <dgm:spPr/>
      <dgm:t>
        <a:bodyPr/>
        <a:lstStyle/>
        <a:p>
          <a:endParaRPr lang="ru-RU"/>
        </a:p>
      </dgm:t>
    </dgm:pt>
    <dgm:pt modelId="{1233AB3C-BA5C-471A-B489-67E7FEA570F1}" type="pres">
      <dgm:prSet presAssocID="{BABDE20A-F255-4FBD-8321-17A9B46CBE6E}" presName="Name0" presStyleCnt="0">
        <dgm:presLayoutVars>
          <dgm:dir/>
          <dgm:resizeHandles val="exact"/>
        </dgm:presLayoutVars>
      </dgm:prSet>
      <dgm:spPr/>
    </dgm:pt>
    <dgm:pt modelId="{A0083E54-BD23-4F26-9652-6A740A84F3F8}" type="pres">
      <dgm:prSet presAssocID="{396CBF9A-D24B-4348-8D19-7D1475A38516}" presName="Name5" presStyleLbl="vennNode1" presStyleIdx="0" presStyleCnt="6">
        <dgm:presLayoutVars>
          <dgm:bulletEnabled val="1"/>
        </dgm:presLayoutVars>
      </dgm:prSet>
      <dgm:spPr/>
    </dgm:pt>
    <dgm:pt modelId="{EA0F81D2-CFAA-4A13-A5B9-E5284A2B92E7}" type="pres">
      <dgm:prSet presAssocID="{A9188E65-6A43-4715-8967-4CC922AC2211}" presName="space" presStyleCnt="0"/>
      <dgm:spPr/>
    </dgm:pt>
    <dgm:pt modelId="{6F1AC7CE-D0F5-45C6-989A-7E9CB2D6733B}" type="pres">
      <dgm:prSet presAssocID="{2199B2D2-8A94-420F-9065-88B82DEE5E12}" presName="Name5" presStyleLbl="vennNode1" presStyleIdx="1" presStyleCnt="6">
        <dgm:presLayoutVars>
          <dgm:bulletEnabled val="1"/>
        </dgm:presLayoutVars>
      </dgm:prSet>
      <dgm:spPr/>
    </dgm:pt>
    <dgm:pt modelId="{8C7F5AE6-0477-4778-9279-434F48D6B3FA}" type="pres">
      <dgm:prSet presAssocID="{8BD93B44-5674-4809-BC5F-A347E21E9E27}" presName="space" presStyleCnt="0"/>
      <dgm:spPr/>
    </dgm:pt>
    <dgm:pt modelId="{0BCB58A4-A5C9-4E1B-8771-85F76539AFF6}" type="pres">
      <dgm:prSet presAssocID="{30AC7EA4-3881-48DB-8B02-84516434EA7C}" presName="Name5" presStyleLbl="vennNode1" presStyleIdx="2" presStyleCnt="6" custScaleX="135741" custScaleY="121657">
        <dgm:presLayoutVars>
          <dgm:bulletEnabled val="1"/>
        </dgm:presLayoutVars>
      </dgm:prSet>
      <dgm:spPr/>
    </dgm:pt>
    <dgm:pt modelId="{42D31841-9CD9-466E-953B-DF7E8B8C6FFD}" type="pres">
      <dgm:prSet presAssocID="{4FB0065C-3BA1-48E5-B558-B1715E29E117}" presName="space" presStyleCnt="0"/>
      <dgm:spPr/>
    </dgm:pt>
    <dgm:pt modelId="{F3107D5C-D9A4-4769-8492-4EFE09046911}" type="pres">
      <dgm:prSet presAssocID="{09EC7226-0512-4A2C-8405-7231DFB89C4F}" presName="Name5" presStyleLbl="vennNode1" presStyleIdx="3" presStyleCnt="6" custScaleX="122598">
        <dgm:presLayoutVars>
          <dgm:bulletEnabled val="1"/>
        </dgm:presLayoutVars>
      </dgm:prSet>
      <dgm:spPr/>
    </dgm:pt>
    <dgm:pt modelId="{646C4070-F684-4772-B2DC-71EEEF26DC4F}" type="pres">
      <dgm:prSet presAssocID="{740A3F21-5DA0-40FE-9A80-8F8C3FEDB94F}" presName="space" presStyleCnt="0"/>
      <dgm:spPr/>
    </dgm:pt>
    <dgm:pt modelId="{F9527512-983D-446A-B26B-15D5545C4BFE}" type="pres">
      <dgm:prSet presAssocID="{4B35521C-AD6A-4E8F-B0E1-458611E51AEC}" presName="Name5" presStyleLbl="vennNode1" presStyleIdx="4" presStyleCnt="6">
        <dgm:presLayoutVars>
          <dgm:bulletEnabled val="1"/>
        </dgm:presLayoutVars>
      </dgm:prSet>
      <dgm:spPr/>
    </dgm:pt>
    <dgm:pt modelId="{7F67D02C-E580-47AE-A667-641863F6CE2D}" type="pres">
      <dgm:prSet presAssocID="{495FAB04-3C8D-4E4B-A8BC-9830B00F97E0}" presName="space" presStyleCnt="0"/>
      <dgm:spPr/>
    </dgm:pt>
    <dgm:pt modelId="{34E06F50-B083-42A3-9504-AEA0F09E0E7D}" type="pres">
      <dgm:prSet presAssocID="{EF184369-A715-4088-AF19-713DE61AA28B}" presName="Name5" presStyleLbl="vennNode1" presStyleIdx="5" presStyleCnt="6" custLinFactX="22960" custLinFactNeighborX="100000" custLinFactNeighborY="1478">
        <dgm:presLayoutVars>
          <dgm:bulletEnabled val="1"/>
        </dgm:presLayoutVars>
      </dgm:prSet>
      <dgm:spPr/>
    </dgm:pt>
  </dgm:ptLst>
  <dgm:cxnLst>
    <dgm:cxn modelId="{5E557F03-E461-4E17-B47F-2C75ECDC880A}" type="presOf" srcId="{396CBF9A-D24B-4348-8D19-7D1475A38516}" destId="{A0083E54-BD23-4F26-9652-6A740A84F3F8}" srcOrd="0" destOrd="0" presId="urn:microsoft.com/office/officeart/2005/8/layout/venn3"/>
    <dgm:cxn modelId="{F7CF7F05-44B1-483C-B882-5E49320C81BC}" srcId="{BABDE20A-F255-4FBD-8321-17A9B46CBE6E}" destId="{396CBF9A-D24B-4348-8D19-7D1475A38516}" srcOrd="0" destOrd="0" parTransId="{7F37CE3B-BE7B-4DA1-B9AF-DC351B8AA593}" sibTransId="{A9188E65-6A43-4715-8967-4CC922AC2211}"/>
    <dgm:cxn modelId="{81F83311-5E4D-4BB5-A3B0-60D2D76BA2C0}" type="presOf" srcId="{2199B2D2-8A94-420F-9065-88B82DEE5E12}" destId="{6F1AC7CE-D0F5-45C6-989A-7E9CB2D6733B}" srcOrd="0" destOrd="0" presId="urn:microsoft.com/office/officeart/2005/8/layout/venn3"/>
    <dgm:cxn modelId="{BD33B331-55FC-4FA8-B7BC-F8F0760F34B4}" srcId="{BABDE20A-F255-4FBD-8321-17A9B46CBE6E}" destId="{30AC7EA4-3881-48DB-8B02-84516434EA7C}" srcOrd="2" destOrd="0" parTransId="{2E8D8A79-52F1-43BA-B0BA-B61718529F83}" sibTransId="{4FB0065C-3BA1-48E5-B558-B1715E29E117}"/>
    <dgm:cxn modelId="{BE982036-9E6B-4AF9-A891-2142658C57E2}" srcId="{BABDE20A-F255-4FBD-8321-17A9B46CBE6E}" destId="{EF184369-A715-4088-AF19-713DE61AA28B}" srcOrd="5" destOrd="0" parTransId="{C12BBD9F-B785-4A1B-9025-2DA4ADD0CE29}" sibTransId="{16740B46-92A0-4B57-862B-03BBB46F8D43}"/>
    <dgm:cxn modelId="{4DE1505D-6975-4D55-8333-EC2DE08A6227}" type="presOf" srcId="{BABDE20A-F255-4FBD-8321-17A9B46CBE6E}" destId="{1233AB3C-BA5C-471A-B489-67E7FEA570F1}" srcOrd="0" destOrd="0" presId="urn:microsoft.com/office/officeart/2005/8/layout/venn3"/>
    <dgm:cxn modelId="{D2A6975F-93C4-4FBC-80FA-D0159AD9B20C}" srcId="{BABDE20A-F255-4FBD-8321-17A9B46CBE6E}" destId="{4B35521C-AD6A-4E8F-B0E1-458611E51AEC}" srcOrd="4" destOrd="0" parTransId="{62B8DB7F-91E4-4180-B8B3-582A5D7E8458}" sibTransId="{495FAB04-3C8D-4E4B-A8BC-9830B00F97E0}"/>
    <dgm:cxn modelId="{B13C0D93-D3B4-4993-9E89-2A5D416DF7B5}" type="presOf" srcId="{09EC7226-0512-4A2C-8405-7231DFB89C4F}" destId="{F3107D5C-D9A4-4769-8492-4EFE09046911}" srcOrd="0" destOrd="0" presId="urn:microsoft.com/office/officeart/2005/8/layout/venn3"/>
    <dgm:cxn modelId="{5AC32B97-41B3-400A-81B0-458894FBA798}" srcId="{BABDE20A-F255-4FBD-8321-17A9B46CBE6E}" destId="{09EC7226-0512-4A2C-8405-7231DFB89C4F}" srcOrd="3" destOrd="0" parTransId="{C5589EEC-0EAA-4FC2-832F-2947CF8B569F}" sibTransId="{740A3F21-5DA0-40FE-9A80-8F8C3FEDB94F}"/>
    <dgm:cxn modelId="{C666879F-EC6C-451A-BFD3-D915CD4B3FAD}" type="presOf" srcId="{EF184369-A715-4088-AF19-713DE61AA28B}" destId="{34E06F50-B083-42A3-9504-AEA0F09E0E7D}" srcOrd="0" destOrd="0" presId="urn:microsoft.com/office/officeart/2005/8/layout/venn3"/>
    <dgm:cxn modelId="{A51F61B0-A66A-4E9A-BCA4-3004D67F47F4}" type="presOf" srcId="{4B35521C-AD6A-4E8F-B0E1-458611E51AEC}" destId="{F9527512-983D-446A-B26B-15D5545C4BFE}" srcOrd="0" destOrd="0" presId="urn:microsoft.com/office/officeart/2005/8/layout/venn3"/>
    <dgm:cxn modelId="{BE3472B8-FF33-420D-9CC6-042F2BCBC1AA}" type="presOf" srcId="{30AC7EA4-3881-48DB-8B02-84516434EA7C}" destId="{0BCB58A4-A5C9-4E1B-8771-85F76539AFF6}" srcOrd="0" destOrd="0" presId="urn:microsoft.com/office/officeart/2005/8/layout/venn3"/>
    <dgm:cxn modelId="{C39A70F7-0428-4738-9E31-25F769520483}" srcId="{BABDE20A-F255-4FBD-8321-17A9B46CBE6E}" destId="{2199B2D2-8A94-420F-9065-88B82DEE5E12}" srcOrd="1" destOrd="0" parTransId="{E29A32A0-59E8-41D2-898C-A81F13DAC792}" sibTransId="{8BD93B44-5674-4809-BC5F-A347E21E9E27}"/>
    <dgm:cxn modelId="{6A84E196-F408-40A2-AD10-7B6653BC5EB4}" type="presParOf" srcId="{1233AB3C-BA5C-471A-B489-67E7FEA570F1}" destId="{A0083E54-BD23-4F26-9652-6A740A84F3F8}" srcOrd="0" destOrd="0" presId="urn:microsoft.com/office/officeart/2005/8/layout/venn3"/>
    <dgm:cxn modelId="{66729B38-A9E2-48BA-887D-418FCAEA21A6}" type="presParOf" srcId="{1233AB3C-BA5C-471A-B489-67E7FEA570F1}" destId="{EA0F81D2-CFAA-4A13-A5B9-E5284A2B92E7}" srcOrd="1" destOrd="0" presId="urn:microsoft.com/office/officeart/2005/8/layout/venn3"/>
    <dgm:cxn modelId="{91EA7908-375C-4858-921F-A2E87B371507}" type="presParOf" srcId="{1233AB3C-BA5C-471A-B489-67E7FEA570F1}" destId="{6F1AC7CE-D0F5-45C6-989A-7E9CB2D6733B}" srcOrd="2" destOrd="0" presId="urn:microsoft.com/office/officeart/2005/8/layout/venn3"/>
    <dgm:cxn modelId="{573FFBC7-A04C-4D2D-B817-67940E04F333}" type="presParOf" srcId="{1233AB3C-BA5C-471A-B489-67E7FEA570F1}" destId="{8C7F5AE6-0477-4778-9279-434F48D6B3FA}" srcOrd="3" destOrd="0" presId="urn:microsoft.com/office/officeart/2005/8/layout/venn3"/>
    <dgm:cxn modelId="{3F79EEB3-452A-441C-B84E-7332CB67F87B}" type="presParOf" srcId="{1233AB3C-BA5C-471A-B489-67E7FEA570F1}" destId="{0BCB58A4-A5C9-4E1B-8771-85F76539AFF6}" srcOrd="4" destOrd="0" presId="urn:microsoft.com/office/officeart/2005/8/layout/venn3"/>
    <dgm:cxn modelId="{D3F28FD1-BFDF-4E33-BA16-C4E2C5778CDF}" type="presParOf" srcId="{1233AB3C-BA5C-471A-B489-67E7FEA570F1}" destId="{42D31841-9CD9-466E-953B-DF7E8B8C6FFD}" srcOrd="5" destOrd="0" presId="urn:microsoft.com/office/officeart/2005/8/layout/venn3"/>
    <dgm:cxn modelId="{F6D94B54-60CC-425F-AA1E-527154A051E3}" type="presParOf" srcId="{1233AB3C-BA5C-471A-B489-67E7FEA570F1}" destId="{F3107D5C-D9A4-4769-8492-4EFE09046911}" srcOrd="6" destOrd="0" presId="urn:microsoft.com/office/officeart/2005/8/layout/venn3"/>
    <dgm:cxn modelId="{608F9F06-72F7-490A-98EE-8ED53D1B1AFA}" type="presParOf" srcId="{1233AB3C-BA5C-471A-B489-67E7FEA570F1}" destId="{646C4070-F684-4772-B2DC-71EEEF26DC4F}" srcOrd="7" destOrd="0" presId="urn:microsoft.com/office/officeart/2005/8/layout/venn3"/>
    <dgm:cxn modelId="{84FEB87D-1690-49EA-B364-C7A773729C00}" type="presParOf" srcId="{1233AB3C-BA5C-471A-B489-67E7FEA570F1}" destId="{F9527512-983D-446A-B26B-15D5545C4BFE}" srcOrd="8" destOrd="0" presId="urn:microsoft.com/office/officeart/2005/8/layout/venn3"/>
    <dgm:cxn modelId="{B4B6C3FD-F722-400D-910F-68C15C0AB514}" type="presParOf" srcId="{1233AB3C-BA5C-471A-B489-67E7FEA570F1}" destId="{7F67D02C-E580-47AE-A667-641863F6CE2D}" srcOrd="9" destOrd="0" presId="urn:microsoft.com/office/officeart/2005/8/layout/venn3"/>
    <dgm:cxn modelId="{89A77891-DB12-41B8-BEA3-B0F047E60E75}" type="presParOf" srcId="{1233AB3C-BA5C-471A-B489-67E7FEA570F1}" destId="{34E06F50-B083-42A3-9504-AEA0F09E0E7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25EDF-F93B-4C69-AB97-3614E8B485F3}" type="doc">
      <dgm:prSet loTypeId="urn:microsoft.com/office/officeart/2005/8/layout/bList2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D27F5-B5A0-4E26-9601-A505F7E98E17}">
      <dgm:prSet/>
      <dgm:spPr/>
      <dgm:t>
        <a:bodyPr/>
        <a:lstStyle/>
        <a:p>
          <a:pPr rtl="0"/>
          <a:r>
            <a:rPr lang="ru-RU" dirty="0"/>
            <a:t>3</a:t>
          </a:r>
        </a:p>
      </dgm:t>
    </dgm:pt>
    <dgm:pt modelId="{178B383D-582F-4BE3-9D58-31FD3185BB68}" type="parTrans" cxnId="{C62BEC36-A40B-4F96-A23B-B56CBD902503}">
      <dgm:prSet/>
      <dgm:spPr/>
      <dgm:t>
        <a:bodyPr/>
        <a:lstStyle/>
        <a:p>
          <a:endParaRPr lang="ru-RU"/>
        </a:p>
      </dgm:t>
    </dgm:pt>
    <dgm:pt modelId="{223BA60D-2542-4656-AEB9-FD1D3FF33FA9}" type="sibTrans" cxnId="{C62BEC36-A40B-4F96-A23B-B56CBD902503}">
      <dgm:prSet/>
      <dgm:spPr/>
      <dgm:t>
        <a:bodyPr/>
        <a:lstStyle/>
        <a:p>
          <a:endParaRPr lang="ru-RU"/>
        </a:p>
      </dgm:t>
    </dgm:pt>
    <dgm:pt modelId="{CFF55237-70D0-4759-BB23-7FD68DB47F9F}">
      <dgm:prSet custT="1"/>
      <dgm:spPr/>
      <dgm:t>
        <a:bodyPr/>
        <a:lstStyle/>
        <a:p>
          <a:r>
            <a:rPr lang="ru-RU" sz="2800" b="0" dirty="0">
              <a:effectLst/>
            </a:rPr>
            <a:t>ВНЕДРЕНИЕ</a:t>
          </a:r>
        </a:p>
      </dgm:t>
    </dgm:pt>
    <dgm:pt modelId="{7DDC5FED-0DB7-42C9-AA91-4735FD5E25F5}" type="parTrans" cxnId="{8A64A38C-812E-448F-A47D-D94D5B882723}">
      <dgm:prSet/>
      <dgm:spPr/>
      <dgm:t>
        <a:bodyPr/>
        <a:lstStyle/>
        <a:p>
          <a:endParaRPr lang="ru-RU"/>
        </a:p>
      </dgm:t>
    </dgm:pt>
    <dgm:pt modelId="{628B380B-4FCD-4883-9618-A574A569CC6A}" type="sibTrans" cxnId="{8A64A38C-812E-448F-A47D-D94D5B882723}">
      <dgm:prSet/>
      <dgm:spPr/>
      <dgm:t>
        <a:bodyPr/>
        <a:lstStyle/>
        <a:p>
          <a:endParaRPr lang="ru-RU"/>
        </a:p>
      </dgm:t>
    </dgm:pt>
    <dgm:pt modelId="{83939684-363B-4C08-A701-055F6A8BE87A}">
      <dgm:prSet custT="1"/>
      <dgm:spPr/>
      <dgm:t>
        <a:bodyPr/>
        <a:lstStyle/>
        <a:p>
          <a:r>
            <a:rPr lang="ru-RU" sz="2800" dirty="0"/>
            <a:t>КОНТРОЛЬ</a:t>
          </a:r>
        </a:p>
      </dgm:t>
    </dgm:pt>
    <dgm:pt modelId="{20740E6C-7E84-4359-85F9-337D709AEDE8}" type="parTrans" cxnId="{A15F1B03-50B9-464F-8404-8DE1486C4859}">
      <dgm:prSet/>
      <dgm:spPr/>
      <dgm:t>
        <a:bodyPr/>
        <a:lstStyle/>
        <a:p>
          <a:endParaRPr lang="ru-RU"/>
        </a:p>
      </dgm:t>
    </dgm:pt>
    <dgm:pt modelId="{81A8CDBA-FD7A-4FCC-BAF5-685742646BF0}" type="sibTrans" cxnId="{A15F1B03-50B9-464F-8404-8DE1486C4859}">
      <dgm:prSet/>
      <dgm:spPr/>
      <dgm:t>
        <a:bodyPr/>
        <a:lstStyle/>
        <a:p>
          <a:endParaRPr lang="ru-RU"/>
        </a:p>
      </dgm:t>
    </dgm:pt>
    <dgm:pt modelId="{913EB518-79FF-442A-879F-4D9A04E8992A}">
      <dgm:prSet/>
      <dgm:spPr/>
      <dgm:t>
        <a:bodyPr/>
        <a:lstStyle/>
        <a:p>
          <a:endParaRPr lang="ru-RU" sz="3600"/>
        </a:p>
      </dgm:t>
    </dgm:pt>
    <dgm:pt modelId="{546E0971-6890-4483-94A6-16443D1C40EE}" type="parTrans" cxnId="{D219A998-6C95-44AC-B53B-A31C659CAA15}">
      <dgm:prSet/>
      <dgm:spPr/>
      <dgm:t>
        <a:bodyPr/>
        <a:lstStyle/>
        <a:p>
          <a:endParaRPr lang="ru-RU"/>
        </a:p>
      </dgm:t>
    </dgm:pt>
    <dgm:pt modelId="{C3B9FA5F-271F-4BBA-B8E3-57DC71105D2D}" type="sibTrans" cxnId="{D219A998-6C95-44AC-B53B-A31C659CAA15}">
      <dgm:prSet/>
      <dgm:spPr/>
      <dgm:t>
        <a:bodyPr/>
        <a:lstStyle/>
        <a:p>
          <a:endParaRPr lang="ru-RU"/>
        </a:p>
      </dgm:t>
    </dgm:pt>
    <dgm:pt modelId="{4A6C60F8-B16F-4C8D-855D-95145DD9DC07}">
      <dgm:prSet/>
      <dgm:spPr/>
      <dgm:t>
        <a:bodyPr/>
        <a:lstStyle/>
        <a:p>
          <a:endParaRPr lang="ru-RU" sz="3300" dirty="0"/>
        </a:p>
      </dgm:t>
    </dgm:pt>
    <dgm:pt modelId="{926EC7A0-714A-4FCE-8F3A-5E8F4B81B046}" type="parTrans" cxnId="{B3777E60-B608-4698-B377-B24134A9976F}">
      <dgm:prSet/>
      <dgm:spPr/>
      <dgm:t>
        <a:bodyPr/>
        <a:lstStyle/>
        <a:p>
          <a:endParaRPr lang="ru-RU"/>
        </a:p>
      </dgm:t>
    </dgm:pt>
    <dgm:pt modelId="{3AE8368E-00A2-4400-BAF2-4F6EC7E1591E}" type="sibTrans" cxnId="{B3777E60-B608-4698-B377-B24134A9976F}">
      <dgm:prSet/>
      <dgm:spPr/>
      <dgm:t>
        <a:bodyPr/>
        <a:lstStyle/>
        <a:p>
          <a:endParaRPr lang="ru-RU"/>
        </a:p>
      </dgm:t>
    </dgm:pt>
    <dgm:pt modelId="{668F46CB-5146-4103-9EDE-202DC7A3D002}">
      <dgm:prSet/>
      <dgm:spPr/>
      <dgm:t>
        <a:bodyPr/>
        <a:lstStyle/>
        <a:p>
          <a:pPr rtl="0"/>
          <a:r>
            <a:rPr lang="ru-RU" dirty="0"/>
            <a:t>1</a:t>
          </a:r>
        </a:p>
      </dgm:t>
    </dgm:pt>
    <dgm:pt modelId="{65B0D985-32F7-41A1-A857-DC2394968EEE}" type="sibTrans" cxnId="{47DE6367-B72D-4CCF-BA79-C71CC645E9F6}">
      <dgm:prSet/>
      <dgm:spPr/>
      <dgm:t>
        <a:bodyPr/>
        <a:lstStyle/>
        <a:p>
          <a:endParaRPr lang="ru-RU"/>
        </a:p>
      </dgm:t>
    </dgm:pt>
    <dgm:pt modelId="{D34EACDE-3710-4E93-9129-BC50F4FD3CA5}" type="parTrans" cxnId="{47DE6367-B72D-4CCF-BA79-C71CC645E9F6}">
      <dgm:prSet/>
      <dgm:spPr/>
      <dgm:t>
        <a:bodyPr/>
        <a:lstStyle/>
        <a:p>
          <a:endParaRPr lang="ru-RU"/>
        </a:p>
      </dgm:t>
    </dgm:pt>
    <dgm:pt modelId="{24B16536-B246-4721-BC71-4A923F948ED6}">
      <dgm:prSet/>
      <dgm:spPr/>
      <dgm:t>
        <a:bodyPr/>
        <a:lstStyle/>
        <a:p>
          <a:pPr rtl="0"/>
          <a:r>
            <a:rPr lang="ru-RU" b="1" dirty="0"/>
            <a:t>2</a:t>
          </a:r>
        </a:p>
      </dgm:t>
    </dgm:pt>
    <dgm:pt modelId="{4792BC00-185C-4E19-B50D-E73045AF4BFE}" type="sibTrans" cxnId="{E0FC59DC-0EF5-47FF-85EA-EC596E6472C9}">
      <dgm:prSet/>
      <dgm:spPr/>
      <dgm:t>
        <a:bodyPr/>
        <a:lstStyle/>
        <a:p>
          <a:endParaRPr lang="ru-RU"/>
        </a:p>
      </dgm:t>
    </dgm:pt>
    <dgm:pt modelId="{0E9EDD85-17D5-407E-9CB7-FA581E9A1EC4}" type="parTrans" cxnId="{E0FC59DC-0EF5-47FF-85EA-EC596E6472C9}">
      <dgm:prSet/>
      <dgm:spPr/>
      <dgm:t>
        <a:bodyPr/>
        <a:lstStyle/>
        <a:p>
          <a:endParaRPr lang="ru-RU"/>
        </a:p>
      </dgm:t>
    </dgm:pt>
    <dgm:pt modelId="{889D33C2-B08B-4049-8D88-3FF58943535E}">
      <dgm:prSet/>
      <dgm:spPr/>
      <dgm:t>
        <a:bodyPr/>
        <a:lstStyle/>
        <a:p>
          <a:endParaRPr lang="ru-RU" sz="3300"/>
        </a:p>
      </dgm:t>
    </dgm:pt>
    <dgm:pt modelId="{258470FE-175D-432F-A5ED-0F286B3F1A2A}" type="parTrans" cxnId="{4E19B0FA-3480-443E-A36A-6BD5197424A1}">
      <dgm:prSet/>
      <dgm:spPr/>
      <dgm:t>
        <a:bodyPr/>
        <a:lstStyle/>
        <a:p>
          <a:endParaRPr lang="ru-RU"/>
        </a:p>
      </dgm:t>
    </dgm:pt>
    <dgm:pt modelId="{9F5A9A26-8583-4D86-8BF6-0AD96B362672}" type="sibTrans" cxnId="{4E19B0FA-3480-443E-A36A-6BD5197424A1}">
      <dgm:prSet/>
      <dgm:spPr/>
      <dgm:t>
        <a:bodyPr/>
        <a:lstStyle/>
        <a:p>
          <a:endParaRPr lang="ru-RU"/>
        </a:p>
      </dgm:t>
    </dgm:pt>
    <dgm:pt modelId="{4AACE246-4CB6-427E-952D-B653865B7EF4}">
      <dgm:prSet custT="1"/>
      <dgm:spPr/>
      <dgm:t>
        <a:bodyPr/>
        <a:lstStyle/>
        <a:p>
          <a:r>
            <a:rPr lang="ru-RU" sz="2800" b="0" dirty="0">
              <a:effectLst/>
            </a:rPr>
            <a:t>ПОДГОТОВКА</a:t>
          </a:r>
        </a:p>
      </dgm:t>
    </dgm:pt>
    <dgm:pt modelId="{91A43392-EE50-4573-9AE8-4170DD71D0EF}" type="parTrans" cxnId="{308705AA-7656-4969-AB7A-7578F3711B8C}">
      <dgm:prSet/>
      <dgm:spPr/>
      <dgm:t>
        <a:bodyPr/>
        <a:lstStyle/>
        <a:p>
          <a:endParaRPr lang="ru-RU"/>
        </a:p>
      </dgm:t>
    </dgm:pt>
    <dgm:pt modelId="{186BECBD-B301-4EC4-B21F-85E52E17FDA7}" type="sibTrans" cxnId="{308705AA-7656-4969-AB7A-7578F3711B8C}">
      <dgm:prSet/>
      <dgm:spPr/>
      <dgm:t>
        <a:bodyPr/>
        <a:lstStyle/>
        <a:p>
          <a:endParaRPr lang="ru-RU"/>
        </a:p>
      </dgm:t>
    </dgm:pt>
    <dgm:pt modelId="{4859D7B3-0F46-458F-8D95-23AF07B5152A}">
      <dgm:prSet/>
      <dgm:spPr/>
      <dgm:t>
        <a:bodyPr/>
        <a:lstStyle/>
        <a:p>
          <a:endParaRPr lang="ru-RU" sz="3300" dirty="0"/>
        </a:p>
      </dgm:t>
    </dgm:pt>
    <dgm:pt modelId="{4E0A203E-7F4F-487E-B134-E6F283733EB8}" type="parTrans" cxnId="{77257587-8C96-4D91-80B3-09BF5F345C8F}">
      <dgm:prSet/>
      <dgm:spPr/>
      <dgm:t>
        <a:bodyPr/>
        <a:lstStyle/>
        <a:p>
          <a:endParaRPr lang="ru-RU"/>
        </a:p>
      </dgm:t>
    </dgm:pt>
    <dgm:pt modelId="{EB475099-E2CE-4831-92CC-8E7DCE42705B}" type="sibTrans" cxnId="{77257587-8C96-4D91-80B3-09BF5F345C8F}">
      <dgm:prSet/>
      <dgm:spPr/>
      <dgm:t>
        <a:bodyPr/>
        <a:lstStyle/>
        <a:p>
          <a:endParaRPr lang="ru-RU"/>
        </a:p>
      </dgm:t>
    </dgm:pt>
    <dgm:pt modelId="{157263E6-0E6B-432E-B927-7B3E754D40AA}" type="pres">
      <dgm:prSet presAssocID="{EA125EDF-F93B-4C69-AB97-3614E8B485F3}" presName="diagram" presStyleCnt="0">
        <dgm:presLayoutVars>
          <dgm:dir/>
          <dgm:animLvl val="lvl"/>
          <dgm:resizeHandles val="exact"/>
        </dgm:presLayoutVars>
      </dgm:prSet>
      <dgm:spPr/>
    </dgm:pt>
    <dgm:pt modelId="{1D4309D1-C747-4845-B555-7489F8FA1145}" type="pres">
      <dgm:prSet presAssocID="{668F46CB-5146-4103-9EDE-202DC7A3D002}" presName="compNode" presStyleCnt="0"/>
      <dgm:spPr/>
    </dgm:pt>
    <dgm:pt modelId="{E9D24207-9583-44B0-B431-D12DE973C2D6}" type="pres">
      <dgm:prSet presAssocID="{668F46CB-5146-4103-9EDE-202DC7A3D002}" presName="childRect" presStyleLbl="bgAcc1" presStyleIdx="0" presStyleCnt="3" custScaleX="109894" custLinFactNeighborX="-248" custLinFactNeighborY="2197">
        <dgm:presLayoutVars>
          <dgm:bulletEnabled val="1"/>
        </dgm:presLayoutVars>
      </dgm:prSet>
      <dgm:spPr/>
    </dgm:pt>
    <dgm:pt modelId="{1AFD6E6A-66E2-4D63-94F1-97BC4218F1F2}" type="pres">
      <dgm:prSet presAssocID="{668F46CB-5146-4103-9EDE-202DC7A3D0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7E8730-7509-480D-AFEF-BE10DD8ECDF7}" type="pres">
      <dgm:prSet presAssocID="{668F46CB-5146-4103-9EDE-202DC7A3D002}" presName="parentRect" presStyleLbl="alignNode1" presStyleIdx="0" presStyleCnt="3" custScaleX="110411" custLinFactNeighborX="-1806" custLinFactNeighborY="2461"/>
      <dgm:spPr/>
    </dgm:pt>
    <dgm:pt modelId="{2B7646B9-5037-4661-9159-CD9DD436F202}" type="pres">
      <dgm:prSet presAssocID="{668F46CB-5146-4103-9EDE-202DC7A3D00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EF8F50-2AD8-4172-ADA6-430B2FE372DF}" type="pres">
      <dgm:prSet presAssocID="{65B0D985-32F7-41A1-A857-DC2394968EEE}" presName="sibTrans" presStyleLbl="sibTrans2D1" presStyleIdx="0" presStyleCnt="0"/>
      <dgm:spPr/>
    </dgm:pt>
    <dgm:pt modelId="{7A70D06B-5BD8-4DF7-84FE-4DE16E6EA63C}" type="pres">
      <dgm:prSet presAssocID="{24B16536-B246-4721-BC71-4A923F948ED6}" presName="compNode" presStyleCnt="0"/>
      <dgm:spPr/>
    </dgm:pt>
    <dgm:pt modelId="{258F4B55-B89F-409A-ABB6-4559E3AE2B22}" type="pres">
      <dgm:prSet presAssocID="{24B16536-B246-4721-BC71-4A923F948ED6}" presName="childRect" presStyleLbl="bgAcc1" presStyleIdx="1" presStyleCnt="3" custLinFactNeighborX="-248" custLinFactNeighborY="2197">
        <dgm:presLayoutVars>
          <dgm:bulletEnabled val="1"/>
        </dgm:presLayoutVars>
      </dgm:prSet>
      <dgm:spPr/>
    </dgm:pt>
    <dgm:pt modelId="{4CFAB02C-7180-4D0F-82EE-2FE2CACCCCFF}" type="pres">
      <dgm:prSet presAssocID="{24B16536-B246-4721-BC71-4A923F948ED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FFC9AD-3B95-4E4C-A608-25C968EBC2D5}" type="pres">
      <dgm:prSet presAssocID="{24B16536-B246-4721-BC71-4A923F948ED6}" presName="parentRect" presStyleLbl="alignNode1" presStyleIdx="1" presStyleCnt="3"/>
      <dgm:spPr/>
    </dgm:pt>
    <dgm:pt modelId="{DFAFE22F-CE9E-4E4C-8463-CB53EB71B80C}" type="pres">
      <dgm:prSet presAssocID="{24B16536-B246-4721-BC71-4A923F948ED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3F92E3-CD8D-463F-893F-06E86876EDB2}" type="pres">
      <dgm:prSet presAssocID="{4792BC00-185C-4E19-B50D-E73045AF4BFE}" presName="sibTrans" presStyleLbl="sibTrans2D1" presStyleIdx="0" presStyleCnt="0"/>
      <dgm:spPr/>
    </dgm:pt>
    <dgm:pt modelId="{934AF9D4-233A-42F0-BE58-93478D4DC652}" type="pres">
      <dgm:prSet presAssocID="{D59D27F5-B5A0-4E26-9601-A505F7E98E17}" presName="compNode" presStyleCnt="0"/>
      <dgm:spPr/>
    </dgm:pt>
    <dgm:pt modelId="{EC86ED9A-A40F-4CB6-B15A-056029C4DBAF}" type="pres">
      <dgm:prSet presAssocID="{D59D27F5-B5A0-4E26-9601-A505F7E98E17}" presName="childRect" presStyleLbl="bgAcc1" presStyleIdx="2" presStyleCnt="3">
        <dgm:presLayoutVars>
          <dgm:bulletEnabled val="1"/>
        </dgm:presLayoutVars>
      </dgm:prSet>
      <dgm:spPr/>
    </dgm:pt>
    <dgm:pt modelId="{B429B9F0-A8EF-417B-BF8F-FF359CC60C45}" type="pres">
      <dgm:prSet presAssocID="{D59D27F5-B5A0-4E26-9601-A505F7E98E1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D71985C-EE28-4ED9-951D-6AB02B9C83CD}" type="pres">
      <dgm:prSet presAssocID="{D59D27F5-B5A0-4E26-9601-A505F7E98E17}" presName="parentRect" presStyleLbl="alignNode1" presStyleIdx="2" presStyleCnt="3"/>
      <dgm:spPr/>
    </dgm:pt>
    <dgm:pt modelId="{F5D309D8-EA42-466B-A789-55ECD40E1ED5}" type="pres">
      <dgm:prSet presAssocID="{D59D27F5-B5A0-4E26-9601-A505F7E98E17}" presName="adorn" presStyleLbl="fgAccFollowNode1" presStyleIdx="2" presStyleCnt="3" custLinFactNeighborX="896" custLinFactNeighborY="50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15F1B03-50B9-464F-8404-8DE1486C4859}" srcId="{D59D27F5-B5A0-4E26-9601-A505F7E98E17}" destId="{83939684-363B-4C08-A701-055F6A8BE87A}" srcOrd="1" destOrd="0" parTransId="{20740E6C-7E84-4359-85F9-337D709AEDE8}" sibTransId="{81A8CDBA-FD7A-4FCC-BAF5-685742646BF0}"/>
    <dgm:cxn modelId="{9A7F4207-2FC9-4746-8345-957AA945BE0B}" type="presOf" srcId="{668F46CB-5146-4103-9EDE-202DC7A3D002}" destId="{1AFD6E6A-66E2-4D63-94F1-97BC4218F1F2}" srcOrd="0" destOrd="0" presId="urn:microsoft.com/office/officeart/2005/8/layout/bList2#1"/>
    <dgm:cxn modelId="{B89DD710-262F-4042-9142-50BD5F8E64B6}" type="presOf" srcId="{4792BC00-185C-4E19-B50D-E73045AF4BFE}" destId="{633F92E3-CD8D-463F-893F-06E86876EDB2}" srcOrd="0" destOrd="0" presId="urn:microsoft.com/office/officeart/2005/8/layout/bList2#1"/>
    <dgm:cxn modelId="{B3379835-4E86-4B54-B709-BAF889E97C6B}" type="presOf" srcId="{D59D27F5-B5A0-4E26-9601-A505F7E98E17}" destId="{B429B9F0-A8EF-417B-BF8F-FF359CC60C45}" srcOrd="0" destOrd="0" presId="urn:microsoft.com/office/officeart/2005/8/layout/bList2#1"/>
    <dgm:cxn modelId="{C62BEC36-A40B-4F96-A23B-B56CBD902503}" srcId="{EA125EDF-F93B-4C69-AB97-3614E8B485F3}" destId="{D59D27F5-B5A0-4E26-9601-A505F7E98E17}" srcOrd="2" destOrd="0" parTransId="{178B383D-582F-4BE3-9D58-31FD3185BB68}" sibTransId="{223BA60D-2542-4656-AEB9-FD1D3FF33FA9}"/>
    <dgm:cxn modelId="{2E8AA15C-7BFA-4B44-A5E8-012B14F4F395}" type="presOf" srcId="{4A6C60F8-B16F-4C8D-855D-95145DD9DC07}" destId="{258F4B55-B89F-409A-ABB6-4559E3AE2B22}" srcOrd="0" destOrd="0" presId="urn:microsoft.com/office/officeart/2005/8/layout/bList2#1"/>
    <dgm:cxn modelId="{B3777E60-B608-4698-B377-B24134A9976F}" srcId="{24B16536-B246-4721-BC71-4A923F948ED6}" destId="{4A6C60F8-B16F-4C8D-855D-95145DD9DC07}" srcOrd="0" destOrd="0" parTransId="{926EC7A0-714A-4FCE-8F3A-5E8F4B81B046}" sibTransId="{3AE8368E-00A2-4400-BAF2-4F6EC7E1591E}"/>
    <dgm:cxn modelId="{47DE6367-B72D-4CCF-BA79-C71CC645E9F6}" srcId="{EA125EDF-F93B-4C69-AB97-3614E8B485F3}" destId="{668F46CB-5146-4103-9EDE-202DC7A3D002}" srcOrd="0" destOrd="0" parTransId="{D34EACDE-3710-4E93-9129-BC50F4FD3CA5}" sibTransId="{65B0D985-32F7-41A1-A857-DC2394968EEE}"/>
    <dgm:cxn modelId="{F8030549-03C6-4EE5-9883-5A22CBDFE804}" type="presOf" srcId="{D59D27F5-B5A0-4E26-9601-A505F7E98E17}" destId="{CD71985C-EE28-4ED9-951D-6AB02B9C83CD}" srcOrd="1" destOrd="0" presId="urn:microsoft.com/office/officeart/2005/8/layout/bList2#1"/>
    <dgm:cxn modelId="{11D3474D-F86A-4C1C-A83E-9781839FAC7C}" type="presOf" srcId="{668F46CB-5146-4103-9EDE-202DC7A3D002}" destId="{AF7E8730-7509-480D-AFEF-BE10DD8ECDF7}" srcOrd="1" destOrd="0" presId="urn:microsoft.com/office/officeart/2005/8/layout/bList2#1"/>
    <dgm:cxn modelId="{91B02B77-F16C-48F5-A8A0-118900663853}" type="presOf" srcId="{CFF55237-70D0-4759-BB23-7FD68DB47F9F}" destId="{258F4B55-B89F-409A-ABB6-4559E3AE2B22}" srcOrd="0" destOrd="1" presId="urn:microsoft.com/office/officeart/2005/8/layout/bList2#1"/>
    <dgm:cxn modelId="{732E3877-8515-4A30-90F8-C3C6288098D9}" type="presOf" srcId="{EA125EDF-F93B-4C69-AB97-3614E8B485F3}" destId="{157263E6-0E6B-432E-B927-7B3E754D40AA}" srcOrd="0" destOrd="0" presId="urn:microsoft.com/office/officeart/2005/8/layout/bList2#1"/>
    <dgm:cxn modelId="{E12B8678-4C4B-4C89-AA84-A0A329CD9366}" type="presOf" srcId="{83939684-363B-4C08-A701-055F6A8BE87A}" destId="{EC86ED9A-A40F-4CB6-B15A-056029C4DBAF}" srcOrd="0" destOrd="1" presId="urn:microsoft.com/office/officeart/2005/8/layout/bList2#1"/>
    <dgm:cxn modelId="{0C86E481-4FA9-4340-B087-2B1CEFBEEA9C}" type="presOf" srcId="{24B16536-B246-4721-BC71-4A923F948ED6}" destId="{4CFAB02C-7180-4D0F-82EE-2FE2CACCCCFF}" srcOrd="0" destOrd="0" presId="urn:microsoft.com/office/officeart/2005/8/layout/bList2#1"/>
    <dgm:cxn modelId="{77257587-8C96-4D91-80B3-09BF5F345C8F}" srcId="{668F46CB-5146-4103-9EDE-202DC7A3D002}" destId="{4859D7B3-0F46-458F-8D95-23AF07B5152A}" srcOrd="2" destOrd="0" parTransId="{4E0A203E-7F4F-487E-B134-E6F283733EB8}" sibTransId="{EB475099-E2CE-4831-92CC-8E7DCE42705B}"/>
    <dgm:cxn modelId="{8A64A38C-812E-448F-A47D-D94D5B882723}" srcId="{24B16536-B246-4721-BC71-4A923F948ED6}" destId="{CFF55237-70D0-4759-BB23-7FD68DB47F9F}" srcOrd="1" destOrd="0" parTransId="{7DDC5FED-0DB7-42C9-AA91-4735FD5E25F5}" sibTransId="{628B380B-4FCD-4883-9618-A574A569CC6A}"/>
    <dgm:cxn modelId="{D219A998-6C95-44AC-B53B-A31C659CAA15}" srcId="{D59D27F5-B5A0-4E26-9601-A505F7E98E17}" destId="{913EB518-79FF-442A-879F-4D9A04E8992A}" srcOrd="0" destOrd="0" parTransId="{546E0971-6890-4483-94A6-16443D1C40EE}" sibTransId="{C3B9FA5F-271F-4BBA-B8E3-57DC71105D2D}"/>
    <dgm:cxn modelId="{308705AA-7656-4969-AB7A-7578F3711B8C}" srcId="{668F46CB-5146-4103-9EDE-202DC7A3D002}" destId="{4AACE246-4CB6-427E-952D-B653865B7EF4}" srcOrd="1" destOrd="0" parTransId="{91A43392-EE50-4573-9AE8-4170DD71D0EF}" sibTransId="{186BECBD-B301-4EC4-B21F-85E52E17FDA7}"/>
    <dgm:cxn modelId="{19CEC3BA-DC7E-4F32-B80A-5C7DEDF30A01}" type="presOf" srcId="{889D33C2-B08B-4049-8D88-3FF58943535E}" destId="{E9D24207-9583-44B0-B431-D12DE973C2D6}" srcOrd="0" destOrd="0" presId="urn:microsoft.com/office/officeart/2005/8/layout/bList2#1"/>
    <dgm:cxn modelId="{BDCE4CBC-344C-4AE0-9137-DF37187C83FE}" type="presOf" srcId="{4AACE246-4CB6-427E-952D-B653865B7EF4}" destId="{E9D24207-9583-44B0-B431-D12DE973C2D6}" srcOrd="0" destOrd="1" presId="urn:microsoft.com/office/officeart/2005/8/layout/bList2#1"/>
    <dgm:cxn modelId="{A46D91BD-F401-4634-96E7-249D22197633}" type="presOf" srcId="{65B0D985-32F7-41A1-A857-DC2394968EEE}" destId="{0DEF8F50-2AD8-4172-ADA6-430B2FE372DF}" srcOrd="0" destOrd="0" presId="urn:microsoft.com/office/officeart/2005/8/layout/bList2#1"/>
    <dgm:cxn modelId="{B284FDDB-8A3C-4ED7-902E-321F8A832018}" type="presOf" srcId="{913EB518-79FF-442A-879F-4D9A04E8992A}" destId="{EC86ED9A-A40F-4CB6-B15A-056029C4DBAF}" srcOrd="0" destOrd="0" presId="urn:microsoft.com/office/officeart/2005/8/layout/bList2#1"/>
    <dgm:cxn modelId="{E0FC59DC-0EF5-47FF-85EA-EC596E6472C9}" srcId="{EA125EDF-F93B-4C69-AB97-3614E8B485F3}" destId="{24B16536-B246-4721-BC71-4A923F948ED6}" srcOrd="1" destOrd="0" parTransId="{0E9EDD85-17D5-407E-9CB7-FA581E9A1EC4}" sibTransId="{4792BC00-185C-4E19-B50D-E73045AF4BFE}"/>
    <dgm:cxn modelId="{E5238AE4-6BD5-4141-8C2D-84F0C88261DD}" type="presOf" srcId="{24B16536-B246-4721-BC71-4A923F948ED6}" destId="{5DFFC9AD-3B95-4E4C-A608-25C968EBC2D5}" srcOrd="1" destOrd="0" presId="urn:microsoft.com/office/officeart/2005/8/layout/bList2#1"/>
    <dgm:cxn modelId="{2FCC08EE-ED08-4F94-B9A2-B4BB120C6A15}" type="presOf" srcId="{4859D7B3-0F46-458F-8D95-23AF07B5152A}" destId="{E9D24207-9583-44B0-B431-D12DE973C2D6}" srcOrd="0" destOrd="2" presId="urn:microsoft.com/office/officeart/2005/8/layout/bList2#1"/>
    <dgm:cxn modelId="{4E19B0FA-3480-443E-A36A-6BD5197424A1}" srcId="{668F46CB-5146-4103-9EDE-202DC7A3D002}" destId="{889D33C2-B08B-4049-8D88-3FF58943535E}" srcOrd="0" destOrd="0" parTransId="{258470FE-175D-432F-A5ED-0F286B3F1A2A}" sibTransId="{9F5A9A26-8583-4D86-8BF6-0AD96B362672}"/>
    <dgm:cxn modelId="{FA574AD2-539F-4384-AE6A-65F98A741E62}" type="presParOf" srcId="{157263E6-0E6B-432E-B927-7B3E754D40AA}" destId="{1D4309D1-C747-4845-B555-7489F8FA1145}" srcOrd="0" destOrd="0" presId="urn:microsoft.com/office/officeart/2005/8/layout/bList2#1"/>
    <dgm:cxn modelId="{F456CCD8-AA07-4FE6-9729-5A3EE999C7EB}" type="presParOf" srcId="{1D4309D1-C747-4845-B555-7489F8FA1145}" destId="{E9D24207-9583-44B0-B431-D12DE973C2D6}" srcOrd="0" destOrd="0" presId="urn:microsoft.com/office/officeart/2005/8/layout/bList2#1"/>
    <dgm:cxn modelId="{8157FFA9-C2F4-4566-A278-41196ABBF60F}" type="presParOf" srcId="{1D4309D1-C747-4845-B555-7489F8FA1145}" destId="{1AFD6E6A-66E2-4D63-94F1-97BC4218F1F2}" srcOrd="1" destOrd="0" presId="urn:microsoft.com/office/officeart/2005/8/layout/bList2#1"/>
    <dgm:cxn modelId="{FA5C6D84-0587-41E7-8201-F874D6B0FED2}" type="presParOf" srcId="{1D4309D1-C747-4845-B555-7489F8FA1145}" destId="{AF7E8730-7509-480D-AFEF-BE10DD8ECDF7}" srcOrd="2" destOrd="0" presId="urn:microsoft.com/office/officeart/2005/8/layout/bList2#1"/>
    <dgm:cxn modelId="{08EBFB3C-2090-4B19-9AC3-79EFBB18AA0E}" type="presParOf" srcId="{1D4309D1-C747-4845-B555-7489F8FA1145}" destId="{2B7646B9-5037-4661-9159-CD9DD436F202}" srcOrd="3" destOrd="0" presId="urn:microsoft.com/office/officeart/2005/8/layout/bList2#1"/>
    <dgm:cxn modelId="{276AD496-667E-4236-B923-74C8F580BDC4}" type="presParOf" srcId="{157263E6-0E6B-432E-B927-7B3E754D40AA}" destId="{0DEF8F50-2AD8-4172-ADA6-430B2FE372DF}" srcOrd="1" destOrd="0" presId="urn:microsoft.com/office/officeart/2005/8/layout/bList2#1"/>
    <dgm:cxn modelId="{DB512678-4468-4F03-B681-6BE4860E99AF}" type="presParOf" srcId="{157263E6-0E6B-432E-B927-7B3E754D40AA}" destId="{7A70D06B-5BD8-4DF7-84FE-4DE16E6EA63C}" srcOrd="2" destOrd="0" presId="urn:microsoft.com/office/officeart/2005/8/layout/bList2#1"/>
    <dgm:cxn modelId="{C253B4F0-ECC1-4552-B6B8-53E48AD6B6AC}" type="presParOf" srcId="{7A70D06B-5BD8-4DF7-84FE-4DE16E6EA63C}" destId="{258F4B55-B89F-409A-ABB6-4559E3AE2B22}" srcOrd="0" destOrd="0" presId="urn:microsoft.com/office/officeart/2005/8/layout/bList2#1"/>
    <dgm:cxn modelId="{C79E6839-7A51-411B-90C2-0378F1F25E33}" type="presParOf" srcId="{7A70D06B-5BD8-4DF7-84FE-4DE16E6EA63C}" destId="{4CFAB02C-7180-4D0F-82EE-2FE2CACCCCFF}" srcOrd="1" destOrd="0" presId="urn:microsoft.com/office/officeart/2005/8/layout/bList2#1"/>
    <dgm:cxn modelId="{6E801800-F72A-4B1F-B7BE-F90ECC3DCD63}" type="presParOf" srcId="{7A70D06B-5BD8-4DF7-84FE-4DE16E6EA63C}" destId="{5DFFC9AD-3B95-4E4C-A608-25C968EBC2D5}" srcOrd="2" destOrd="0" presId="urn:microsoft.com/office/officeart/2005/8/layout/bList2#1"/>
    <dgm:cxn modelId="{E8490C7E-2C4B-410C-85D7-9ED380B57AC5}" type="presParOf" srcId="{7A70D06B-5BD8-4DF7-84FE-4DE16E6EA63C}" destId="{DFAFE22F-CE9E-4E4C-8463-CB53EB71B80C}" srcOrd="3" destOrd="0" presId="urn:microsoft.com/office/officeart/2005/8/layout/bList2#1"/>
    <dgm:cxn modelId="{57713184-3A12-4457-87E5-D837FD4B3873}" type="presParOf" srcId="{157263E6-0E6B-432E-B927-7B3E754D40AA}" destId="{633F92E3-CD8D-463F-893F-06E86876EDB2}" srcOrd="3" destOrd="0" presId="urn:microsoft.com/office/officeart/2005/8/layout/bList2#1"/>
    <dgm:cxn modelId="{DF4C019B-39A1-4211-BC99-BD15C7E8B0FE}" type="presParOf" srcId="{157263E6-0E6B-432E-B927-7B3E754D40AA}" destId="{934AF9D4-233A-42F0-BE58-93478D4DC652}" srcOrd="4" destOrd="0" presId="urn:microsoft.com/office/officeart/2005/8/layout/bList2#1"/>
    <dgm:cxn modelId="{E5710DD6-F8F4-4F1B-BCF9-24AB8F6F463D}" type="presParOf" srcId="{934AF9D4-233A-42F0-BE58-93478D4DC652}" destId="{EC86ED9A-A40F-4CB6-B15A-056029C4DBAF}" srcOrd="0" destOrd="0" presId="urn:microsoft.com/office/officeart/2005/8/layout/bList2#1"/>
    <dgm:cxn modelId="{AF7A9052-01C1-43CF-87A1-C93221D65453}" type="presParOf" srcId="{934AF9D4-233A-42F0-BE58-93478D4DC652}" destId="{B429B9F0-A8EF-417B-BF8F-FF359CC60C45}" srcOrd="1" destOrd="0" presId="urn:microsoft.com/office/officeart/2005/8/layout/bList2#1"/>
    <dgm:cxn modelId="{B47307AE-B9E2-495B-9C5B-159024712E89}" type="presParOf" srcId="{934AF9D4-233A-42F0-BE58-93478D4DC652}" destId="{CD71985C-EE28-4ED9-951D-6AB02B9C83CD}" srcOrd="2" destOrd="0" presId="urn:microsoft.com/office/officeart/2005/8/layout/bList2#1"/>
    <dgm:cxn modelId="{866E909C-FAE2-430D-A106-0EEA2C651846}" type="presParOf" srcId="{934AF9D4-233A-42F0-BE58-93478D4DC652}" destId="{F5D309D8-EA42-466B-A789-55ECD40E1ED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69830-6489-4C71-8728-82875ED96FE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3DD53-4BFA-4290-ACCE-030D551A683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altLang="ru-RU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обработка рук кожным антисептиком</a:t>
          </a:r>
          <a:endParaRPr lang="ru-RU" sz="2400" dirty="0"/>
        </a:p>
      </dgm:t>
    </dgm:pt>
    <dgm:pt modelId="{119AC483-5250-442A-80F4-107EC2456DBF}" type="parTrans" cxnId="{07C336AD-3402-4503-A296-C2CAE7D82E3D}">
      <dgm:prSet/>
      <dgm:spPr/>
      <dgm:t>
        <a:bodyPr/>
        <a:lstStyle/>
        <a:p>
          <a:endParaRPr lang="ru-RU"/>
        </a:p>
      </dgm:t>
    </dgm:pt>
    <dgm:pt modelId="{BC82FF22-1802-4312-9AC9-5C9AE912272B}" type="sibTrans" cxnId="{07C336AD-3402-4503-A296-C2CAE7D82E3D}">
      <dgm:prSet/>
      <dgm:spPr/>
      <dgm:t>
        <a:bodyPr/>
        <a:lstStyle/>
        <a:p>
          <a:endParaRPr lang="ru-RU"/>
        </a:p>
      </dgm:t>
    </dgm:pt>
    <dgm:pt modelId="{B8646F23-A52A-466B-9108-CECC5E3AC0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altLang="ru-RU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мытье рук мылом</a:t>
          </a:r>
        </a:p>
        <a:p>
          <a:pPr>
            <a:spcAft>
              <a:spcPts val="0"/>
            </a:spcAft>
          </a:pPr>
          <a:r>
            <a:rPr kumimoji="0" lang="ru-RU" altLang="ru-RU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/в т.ч. с </a:t>
          </a:r>
          <a:r>
            <a:rPr kumimoji="0" lang="ru-RU" altLang="ru-RU" sz="24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антимик-робными</a:t>
          </a:r>
          <a:endParaRPr kumimoji="0" lang="ru-RU" altLang="ru-RU" sz="2400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kumimoji="0" lang="ru-RU" altLang="ru-RU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добавками / водой </a:t>
          </a:r>
          <a:endParaRPr lang="ru-RU" sz="2400" dirty="0"/>
        </a:p>
      </dgm:t>
    </dgm:pt>
    <dgm:pt modelId="{DF956349-EA93-40DE-ABE3-92F9FF8C3236}" type="parTrans" cxnId="{504034D6-C2AD-48E5-9481-3A248C4A59BA}">
      <dgm:prSet/>
      <dgm:spPr/>
      <dgm:t>
        <a:bodyPr/>
        <a:lstStyle/>
        <a:p>
          <a:endParaRPr lang="ru-RU"/>
        </a:p>
      </dgm:t>
    </dgm:pt>
    <dgm:pt modelId="{3BEEAC76-9C83-4E59-AEF0-BED9D4E9DC76}" type="sibTrans" cxnId="{504034D6-C2AD-48E5-9481-3A248C4A59BA}">
      <dgm:prSet/>
      <dgm:spPr/>
      <dgm:t>
        <a:bodyPr/>
        <a:lstStyle/>
        <a:p>
          <a:endParaRPr lang="ru-RU"/>
        </a:p>
      </dgm:t>
    </dgm:pt>
    <dgm:pt modelId="{CA938A27-4613-4CA1-A37D-E3FBCA0EFAFD}" type="pres">
      <dgm:prSet presAssocID="{59469830-6489-4C71-8728-82875ED96FE4}" presName="cycle" presStyleCnt="0">
        <dgm:presLayoutVars>
          <dgm:dir/>
          <dgm:resizeHandles val="exact"/>
        </dgm:presLayoutVars>
      </dgm:prSet>
      <dgm:spPr/>
    </dgm:pt>
    <dgm:pt modelId="{0525F5BD-E24B-40FF-92B7-3BD07E138CE5}" type="pres">
      <dgm:prSet presAssocID="{4383DD53-4BFA-4290-ACCE-030D551A6839}" presName="arrow" presStyleLbl="node1" presStyleIdx="0" presStyleCnt="2" custRadScaleRad="100569" custRadScaleInc="99826">
        <dgm:presLayoutVars>
          <dgm:bulletEnabled val="1"/>
        </dgm:presLayoutVars>
      </dgm:prSet>
      <dgm:spPr/>
    </dgm:pt>
    <dgm:pt modelId="{D91E61F8-B1AD-4DD7-B475-C1BCB92789CC}" type="pres">
      <dgm:prSet presAssocID="{B8646F23-A52A-466B-9108-CECC5E3AC03E}" presName="arrow" presStyleLbl="node1" presStyleIdx="1" presStyleCnt="2" custRadScaleRad="83377" custRadScaleInc="-99546">
        <dgm:presLayoutVars>
          <dgm:bulletEnabled val="1"/>
        </dgm:presLayoutVars>
      </dgm:prSet>
      <dgm:spPr/>
    </dgm:pt>
  </dgm:ptLst>
  <dgm:cxnLst>
    <dgm:cxn modelId="{6F0B6309-5871-4ECD-B470-588649D18AE1}" type="presOf" srcId="{4383DD53-4BFA-4290-ACCE-030D551A6839}" destId="{0525F5BD-E24B-40FF-92B7-3BD07E138CE5}" srcOrd="0" destOrd="0" presId="urn:microsoft.com/office/officeart/2005/8/layout/arrow1"/>
    <dgm:cxn modelId="{15C15E31-0799-4B29-9ABB-CBCBD42EA802}" type="presOf" srcId="{59469830-6489-4C71-8728-82875ED96FE4}" destId="{CA938A27-4613-4CA1-A37D-E3FBCA0EFAFD}" srcOrd="0" destOrd="0" presId="urn:microsoft.com/office/officeart/2005/8/layout/arrow1"/>
    <dgm:cxn modelId="{6654F13A-9F4E-45CD-B598-AE3D1538C86E}" type="presOf" srcId="{B8646F23-A52A-466B-9108-CECC5E3AC03E}" destId="{D91E61F8-B1AD-4DD7-B475-C1BCB92789CC}" srcOrd="0" destOrd="0" presId="urn:microsoft.com/office/officeart/2005/8/layout/arrow1"/>
    <dgm:cxn modelId="{07C336AD-3402-4503-A296-C2CAE7D82E3D}" srcId="{59469830-6489-4C71-8728-82875ED96FE4}" destId="{4383DD53-4BFA-4290-ACCE-030D551A6839}" srcOrd="0" destOrd="0" parTransId="{119AC483-5250-442A-80F4-107EC2456DBF}" sibTransId="{BC82FF22-1802-4312-9AC9-5C9AE912272B}"/>
    <dgm:cxn modelId="{504034D6-C2AD-48E5-9481-3A248C4A59BA}" srcId="{59469830-6489-4C71-8728-82875ED96FE4}" destId="{B8646F23-A52A-466B-9108-CECC5E3AC03E}" srcOrd="1" destOrd="0" parTransId="{DF956349-EA93-40DE-ABE3-92F9FF8C3236}" sibTransId="{3BEEAC76-9C83-4E59-AEF0-BED9D4E9DC76}"/>
    <dgm:cxn modelId="{7DD25CAE-598F-4C81-A4BE-5F83A2FCE0D2}" type="presParOf" srcId="{CA938A27-4613-4CA1-A37D-E3FBCA0EFAFD}" destId="{0525F5BD-E24B-40FF-92B7-3BD07E138CE5}" srcOrd="0" destOrd="0" presId="urn:microsoft.com/office/officeart/2005/8/layout/arrow1"/>
    <dgm:cxn modelId="{9DB9E2F0-F2AD-41EB-92E0-8584687F9475}" type="presParOf" srcId="{CA938A27-4613-4CA1-A37D-E3FBCA0EFAFD}" destId="{D91E61F8-B1AD-4DD7-B475-C1BCB92789C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88EF3-13AB-47E2-9434-CD0A37CF0E3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11589-EA9F-4695-B7E4-349364AA46AF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ДВ</a:t>
          </a:r>
        </a:p>
      </dgm:t>
    </dgm:pt>
    <dgm:pt modelId="{71F2B1C1-6724-4CA1-8FB9-2CFE6F6686CE}" type="parTrans" cxnId="{9939253C-EFBA-452B-AD2B-434025B72C89}">
      <dgm:prSet/>
      <dgm:spPr/>
      <dgm:t>
        <a:bodyPr/>
        <a:lstStyle/>
        <a:p>
          <a:endParaRPr lang="ru-RU"/>
        </a:p>
      </dgm:t>
    </dgm:pt>
    <dgm:pt modelId="{C6724DC0-55FD-4F46-AE3F-EF7E5EC25647}" type="sibTrans" cxnId="{9939253C-EFBA-452B-AD2B-434025B72C89}">
      <dgm:prSet/>
      <dgm:spPr/>
      <dgm:t>
        <a:bodyPr/>
        <a:lstStyle/>
        <a:p>
          <a:endParaRPr lang="ru-RU"/>
        </a:p>
      </dgm:t>
    </dgm:pt>
    <dgm:pt modelId="{84EAD3D0-E1A2-44A0-87B5-9CCC172F746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Arial" pitchFamily="34" charset="0"/>
              <a:cs typeface="Arial" pitchFamily="34" charset="0"/>
            </a:rPr>
            <a:t>Спирты </a:t>
          </a:r>
          <a:r>
            <a:rPr lang="ru-RU" sz="1200" b="1" dirty="0">
              <a:latin typeface="Arial" pitchFamily="34" charset="0"/>
              <a:cs typeface="Arial" pitchFamily="34" charset="0"/>
            </a:rPr>
            <a:t>/ этанол;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>
              <a:latin typeface="Arial" pitchFamily="34" charset="0"/>
              <a:cs typeface="Arial" pitchFamily="34" charset="0"/>
            </a:rPr>
            <a:t>1-пропанол;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>
              <a:latin typeface="Arial" pitchFamily="34" charset="0"/>
              <a:cs typeface="Arial" pitchFamily="34" charset="0"/>
            </a:rPr>
            <a:t>2-пропанол</a:t>
          </a:r>
        </a:p>
      </dgm:t>
    </dgm:pt>
    <dgm:pt modelId="{9F1693DA-58FF-48CE-92A6-1AA637F9FE20}" type="parTrans" cxnId="{B4CE1DDE-0E45-426D-99A1-29CF956844C0}">
      <dgm:prSet/>
      <dgm:spPr/>
      <dgm:t>
        <a:bodyPr/>
        <a:lstStyle/>
        <a:p>
          <a:endParaRPr lang="ru-RU"/>
        </a:p>
      </dgm:t>
    </dgm:pt>
    <dgm:pt modelId="{F3883E79-8264-44F4-9879-37BA3353BAB1}" type="sibTrans" cxnId="{B4CE1DDE-0E45-426D-99A1-29CF956844C0}">
      <dgm:prSet/>
      <dgm:spPr/>
      <dgm:t>
        <a:bodyPr/>
        <a:lstStyle/>
        <a:p>
          <a:endParaRPr lang="ru-RU"/>
        </a:p>
      </dgm:t>
    </dgm:pt>
    <dgm:pt modelId="{E2CB9142-376B-450F-BD6C-8534EF9FF489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Галоген-активные соединения</a:t>
          </a:r>
        </a:p>
      </dgm:t>
    </dgm:pt>
    <dgm:pt modelId="{36691F6D-6680-48B8-8663-D0C47508886E}" type="parTrans" cxnId="{925E0F97-6412-4ED6-88B8-0116AB222EEA}">
      <dgm:prSet/>
      <dgm:spPr/>
      <dgm:t>
        <a:bodyPr/>
        <a:lstStyle/>
        <a:p>
          <a:endParaRPr lang="ru-RU"/>
        </a:p>
      </dgm:t>
    </dgm:pt>
    <dgm:pt modelId="{F141C7AB-D3B1-4990-9AF5-D422063298AC}" type="sibTrans" cxnId="{925E0F97-6412-4ED6-88B8-0116AB222EEA}">
      <dgm:prSet/>
      <dgm:spPr/>
      <dgm:t>
        <a:bodyPr/>
        <a:lstStyle/>
        <a:p>
          <a:endParaRPr lang="ru-RU"/>
        </a:p>
      </dgm:t>
    </dgm:pt>
    <dgm:pt modelId="{7DC69E39-6EF0-49F7-81D7-28AAA8A540DB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Кислород-активные соединения</a:t>
          </a:r>
        </a:p>
      </dgm:t>
    </dgm:pt>
    <dgm:pt modelId="{7D02A728-3BFD-4942-A4EB-3BE5EE9A2769}" type="parTrans" cxnId="{B42DD186-8B9D-46DF-A102-1D81A4CD239D}">
      <dgm:prSet/>
      <dgm:spPr/>
      <dgm:t>
        <a:bodyPr/>
        <a:lstStyle/>
        <a:p>
          <a:endParaRPr lang="ru-RU"/>
        </a:p>
      </dgm:t>
    </dgm:pt>
    <dgm:pt modelId="{2B4ECAF9-B889-43AA-9765-A28FED01BD97}" type="sibTrans" cxnId="{B42DD186-8B9D-46DF-A102-1D81A4CD239D}">
      <dgm:prSet/>
      <dgm:spPr/>
      <dgm:t>
        <a:bodyPr/>
        <a:lstStyle/>
        <a:p>
          <a:endParaRPr lang="ru-RU"/>
        </a:p>
      </dgm:t>
    </dgm:pt>
    <dgm:pt modelId="{EFB8934F-4B48-4767-BEE1-8B6ABDC5D00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err="1">
              <a:latin typeface="Arial" pitchFamily="34" charset="0"/>
              <a:cs typeface="Arial" pitchFamily="34" charset="0"/>
            </a:rPr>
            <a:t>Органи</a:t>
          </a:r>
          <a:r>
            <a:rPr lang="ru-RU" sz="1800" b="1" dirty="0">
              <a:latin typeface="Arial" pitchFamily="34" charset="0"/>
              <a:cs typeface="Arial" pitchFamily="34" charset="0"/>
            </a:rPr>
            <a:t>-</a:t>
          </a:r>
        </a:p>
        <a:p>
          <a:pPr>
            <a:spcAft>
              <a:spcPts val="0"/>
            </a:spcAft>
          </a:pPr>
          <a:r>
            <a:rPr lang="ru-RU" sz="1800" b="1" dirty="0" err="1">
              <a:latin typeface="Arial" pitchFamily="34" charset="0"/>
              <a:cs typeface="Arial" pitchFamily="34" charset="0"/>
            </a:rPr>
            <a:t>ческие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>
              <a:latin typeface="Arial" pitchFamily="34" charset="0"/>
              <a:cs typeface="Arial" pitchFamily="34" charset="0"/>
            </a:rPr>
            <a:t>кислоты</a:t>
          </a:r>
        </a:p>
      </dgm:t>
    </dgm:pt>
    <dgm:pt modelId="{7F00DEAF-BEC1-4CAD-98B1-6C1BEE74CFB0}" type="parTrans" cxnId="{47D4D865-B5CE-461E-97C1-7AEAD0306872}">
      <dgm:prSet/>
      <dgm:spPr/>
      <dgm:t>
        <a:bodyPr/>
        <a:lstStyle/>
        <a:p>
          <a:endParaRPr lang="ru-RU"/>
        </a:p>
      </dgm:t>
    </dgm:pt>
    <dgm:pt modelId="{231D6DBF-802E-493C-92FA-20DBFF8D554D}" type="sibTrans" cxnId="{47D4D865-B5CE-461E-97C1-7AEAD0306872}">
      <dgm:prSet/>
      <dgm:spPr/>
      <dgm:t>
        <a:bodyPr/>
        <a:lstStyle/>
        <a:p>
          <a:endParaRPr lang="ru-RU"/>
        </a:p>
      </dgm:t>
    </dgm:pt>
    <dgm:pt modelId="{87C28B59-B5A4-45FE-82B6-010D02215886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КПАВ</a:t>
          </a:r>
        </a:p>
      </dgm:t>
    </dgm:pt>
    <dgm:pt modelId="{6E2D2ED1-15C3-4694-876D-89F48AF0070B}" type="parTrans" cxnId="{7252F5BA-06B7-4343-9CC1-7772DDDA8F1D}">
      <dgm:prSet/>
      <dgm:spPr/>
      <dgm:t>
        <a:bodyPr/>
        <a:lstStyle/>
        <a:p>
          <a:endParaRPr lang="ru-RU"/>
        </a:p>
      </dgm:t>
    </dgm:pt>
    <dgm:pt modelId="{492378D9-38EA-4AA6-8452-9D5809A84466}" type="sibTrans" cxnId="{7252F5BA-06B7-4343-9CC1-7772DDDA8F1D}">
      <dgm:prSet/>
      <dgm:spPr/>
      <dgm:t>
        <a:bodyPr/>
        <a:lstStyle/>
        <a:p>
          <a:endParaRPr lang="ru-RU"/>
        </a:p>
      </dgm:t>
    </dgm:pt>
    <dgm:pt modelId="{A9B6135A-8273-4BDA-8443-9794257830B2}">
      <dgm:prSet phldrT="[Текст]" custT="1"/>
      <dgm:spPr/>
      <dgm:t>
        <a:bodyPr/>
        <a:lstStyle/>
        <a:p>
          <a:r>
            <a:rPr lang="ru-RU" sz="1800" b="1" dirty="0" err="1">
              <a:latin typeface="Arial" pitchFamily="34" charset="0"/>
              <a:cs typeface="Arial" pitchFamily="34" charset="0"/>
            </a:rPr>
            <a:t>Биспи</a:t>
          </a:r>
          <a:r>
            <a:rPr lang="ru-RU" sz="1800" b="1" dirty="0">
              <a:latin typeface="Arial" pitchFamily="34" charset="0"/>
              <a:cs typeface="Arial" pitchFamily="34" charset="0"/>
            </a:rPr>
            <a:t>-</a:t>
          </a:r>
        </a:p>
        <a:p>
          <a:r>
            <a:rPr lang="ru-RU" sz="1800" b="1" dirty="0" err="1">
              <a:latin typeface="Arial" pitchFamily="34" charset="0"/>
              <a:cs typeface="Arial" pitchFamily="34" charset="0"/>
            </a:rPr>
            <a:t>ридины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FA56F20-7D28-43AA-BF53-98D2713834B1}" type="parTrans" cxnId="{D76CF78C-E961-448A-85BC-5FA44D8292D7}">
      <dgm:prSet/>
      <dgm:spPr/>
      <dgm:t>
        <a:bodyPr/>
        <a:lstStyle/>
        <a:p>
          <a:endParaRPr lang="ru-RU"/>
        </a:p>
      </dgm:t>
    </dgm:pt>
    <dgm:pt modelId="{8E0B4900-DFC3-4E72-A94A-9DC6799B4CBA}" type="sibTrans" cxnId="{D76CF78C-E961-448A-85BC-5FA44D8292D7}">
      <dgm:prSet/>
      <dgm:spPr/>
      <dgm:t>
        <a:bodyPr/>
        <a:lstStyle/>
        <a:p>
          <a:endParaRPr lang="ru-RU"/>
        </a:p>
      </dgm:t>
    </dgm:pt>
    <dgm:pt modelId="{866B0A3E-98E9-4FF0-A6A8-E0C3E0DEF6D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err="1">
              <a:latin typeface="Arial" pitchFamily="34" charset="0"/>
              <a:cs typeface="Arial" pitchFamily="34" charset="0"/>
            </a:rPr>
            <a:t>Произ</a:t>
          </a:r>
          <a:r>
            <a:rPr lang="ru-RU" sz="1800" b="1" dirty="0">
              <a:latin typeface="Arial" pitchFamily="34" charset="0"/>
              <a:cs typeface="Arial" pitchFamily="34" charset="0"/>
            </a:rPr>
            <a:t>-водные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гуани</a:t>
          </a:r>
          <a:r>
            <a:rPr lang="ru-RU" sz="1800" b="1" dirty="0">
              <a:latin typeface="Arial" pitchFamily="34" charset="0"/>
              <a:cs typeface="Arial" pitchFamily="34" charset="0"/>
            </a:rPr>
            <a:t>-</a:t>
          </a:r>
        </a:p>
        <a:p>
          <a:pPr>
            <a:spcAft>
              <a:spcPts val="0"/>
            </a:spcAft>
          </a:pPr>
          <a:r>
            <a:rPr lang="ru-RU" sz="1800" b="1" dirty="0" err="1">
              <a:latin typeface="Arial" pitchFamily="34" charset="0"/>
              <a:cs typeface="Arial" pitchFamily="34" charset="0"/>
            </a:rPr>
            <a:t>динов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E0CF2B4-6F31-4808-984B-39244BE79B0A}" type="parTrans" cxnId="{C99F9933-477D-4874-972E-E4AA3FB9FEC2}">
      <dgm:prSet/>
      <dgm:spPr/>
      <dgm:t>
        <a:bodyPr/>
        <a:lstStyle/>
        <a:p>
          <a:endParaRPr lang="ru-RU"/>
        </a:p>
      </dgm:t>
    </dgm:pt>
    <dgm:pt modelId="{F6F31F6A-4941-4333-A45B-F6342021BECD}" type="sibTrans" cxnId="{C99F9933-477D-4874-972E-E4AA3FB9FEC2}">
      <dgm:prSet/>
      <dgm:spPr/>
      <dgm:t>
        <a:bodyPr/>
        <a:lstStyle/>
        <a:p>
          <a:endParaRPr lang="ru-RU"/>
        </a:p>
      </dgm:t>
    </dgm:pt>
    <dgm:pt modelId="{C417F9D0-BF18-492A-BB7A-9FFE7E8B4073}" type="pres">
      <dgm:prSet presAssocID="{CF088EF3-13AB-47E2-9434-CD0A37CF0E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4C14CD-CA6F-460B-899F-BC6E96478D7B}" type="pres">
      <dgm:prSet presAssocID="{C3011589-EA9F-4695-B7E4-349364AA46AF}" presName="centerShape" presStyleLbl="node0" presStyleIdx="0" presStyleCnt="1" custScaleX="127783" custLinFactNeighborY="477"/>
      <dgm:spPr/>
    </dgm:pt>
    <dgm:pt modelId="{ABA98819-AD08-4713-AD0E-6637FD14EB7A}" type="pres">
      <dgm:prSet presAssocID="{9F1693DA-58FF-48CE-92A6-1AA637F9FE20}" presName="parTrans" presStyleLbl="bgSibTrans2D1" presStyleIdx="0" presStyleCnt="7"/>
      <dgm:spPr/>
    </dgm:pt>
    <dgm:pt modelId="{8DB67218-0D75-4236-A301-3FC7F405A884}" type="pres">
      <dgm:prSet presAssocID="{84EAD3D0-E1A2-44A0-87B5-9CCC172F746F}" presName="node" presStyleLbl="node1" presStyleIdx="0" presStyleCnt="7">
        <dgm:presLayoutVars>
          <dgm:bulletEnabled val="1"/>
        </dgm:presLayoutVars>
      </dgm:prSet>
      <dgm:spPr/>
    </dgm:pt>
    <dgm:pt modelId="{AF657638-3975-44EB-BF35-95EE2AC86EBD}" type="pres">
      <dgm:prSet presAssocID="{36691F6D-6680-48B8-8663-D0C47508886E}" presName="parTrans" presStyleLbl="bgSibTrans2D1" presStyleIdx="1" presStyleCnt="7"/>
      <dgm:spPr/>
    </dgm:pt>
    <dgm:pt modelId="{8BEF4E9D-B0B6-4532-9E28-B7ABA12BD2BD}" type="pres">
      <dgm:prSet presAssocID="{E2CB9142-376B-450F-BD6C-8534EF9FF489}" presName="node" presStyleLbl="node1" presStyleIdx="1" presStyleCnt="7" custScaleX="132136" custScaleY="132640" custRadScaleRad="109629" custRadScaleInc="-28783">
        <dgm:presLayoutVars>
          <dgm:bulletEnabled val="1"/>
        </dgm:presLayoutVars>
      </dgm:prSet>
      <dgm:spPr/>
    </dgm:pt>
    <dgm:pt modelId="{A51F80CF-473E-49F6-9C7E-D2E4856C3793}" type="pres">
      <dgm:prSet presAssocID="{7D02A728-3BFD-4942-A4EB-3BE5EE9A2769}" presName="parTrans" presStyleLbl="bgSibTrans2D1" presStyleIdx="2" presStyleCnt="7" custLinFactNeighborX="-8317" custLinFactNeighborY="25416"/>
      <dgm:spPr/>
    </dgm:pt>
    <dgm:pt modelId="{5641C276-989C-4E0F-ABED-3BC77DFBFA84}" type="pres">
      <dgm:prSet presAssocID="{7DC69E39-6EF0-49F7-81D7-28AAA8A540DB}" presName="node" presStyleLbl="node1" presStyleIdx="2" presStyleCnt="7" custScaleX="135963" custScaleY="121660" custRadScaleRad="105793" custRadScaleInc="-5104">
        <dgm:presLayoutVars>
          <dgm:bulletEnabled val="1"/>
        </dgm:presLayoutVars>
      </dgm:prSet>
      <dgm:spPr/>
    </dgm:pt>
    <dgm:pt modelId="{32DF06DC-87FB-44CB-A782-A83E9A296B4D}" type="pres">
      <dgm:prSet presAssocID="{7F00DEAF-BEC1-4CAD-98B1-6C1BEE74CFB0}" presName="parTrans" presStyleLbl="bgSibTrans2D1" presStyleIdx="3" presStyleCnt="7"/>
      <dgm:spPr/>
    </dgm:pt>
    <dgm:pt modelId="{580B2559-7143-4528-8BAA-5BA1C336847F}" type="pres">
      <dgm:prSet presAssocID="{EFB8934F-4B48-4767-BEE1-8B6ABDC5D007}" presName="node" presStyleLbl="node1" presStyleIdx="3" presStyleCnt="7">
        <dgm:presLayoutVars>
          <dgm:bulletEnabled val="1"/>
        </dgm:presLayoutVars>
      </dgm:prSet>
      <dgm:spPr/>
    </dgm:pt>
    <dgm:pt modelId="{303ED422-556E-4A5D-851B-D533E7BF82EA}" type="pres">
      <dgm:prSet presAssocID="{6E2D2ED1-15C3-4694-876D-89F48AF0070B}" presName="parTrans" presStyleLbl="bgSibTrans2D1" presStyleIdx="4" presStyleCnt="7"/>
      <dgm:spPr/>
    </dgm:pt>
    <dgm:pt modelId="{59FBD414-DB95-43D0-8D9B-6E0472A15FFF}" type="pres">
      <dgm:prSet presAssocID="{87C28B59-B5A4-45FE-82B6-010D02215886}" presName="node" presStyleLbl="node1" presStyleIdx="4" presStyleCnt="7">
        <dgm:presLayoutVars>
          <dgm:bulletEnabled val="1"/>
        </dgm:presLayoutVars>
      </dgm:prSet>
      <dgm:spPr/>
    </dgm:pt>
    <dgm:pt modelId="{5CB3E10E-520C-4AA7-B60D-BEC20BDDEB3C}" type="pres">
      <dgm:prSet presAssocID="{2E0CF2B4-6F31-4808-984B-39244BE79B0A}" presName="parTrans" presStyleLbl="bgSibTrans2D1" presStyleIdx="5" presStyleCnt="7"/>
      <dgm:spPr/>
    </dgm:pt>
    <dgm:pt modelId="{F34A7E4F-CA50-4FBF-9036-5614FA577103}" type="pres">
      <dgm:prSet presAssocID="{866B0A3E-98E9-4FF0-A6A8-E0C3E0DEF6D9}" presName="node" presStyleLbl="node1" presStyleIdx="5" presStyleCnt="7" custScaleX="104672" custScaleY="117617" custRadScaleRad="99130" custRadScaleInc="18700">
        <dgm:presLayoutVars>
          <dgm:bulletEnabled val="1"/>
        </dgm:presLayoutVars>
      </dgm:prSet>
      <dgm:spPr/>
    </dgm:pt>
    <dgm:pt modelId="{488FA350-CE38-42CB-B4C5-703444B2C18B}" type="pres">
      <dgm:prSet presAssocID="{FFA56F20-7D28-43AA-BF53-98D2713834B1}" presName="parTrans" presStyleLbl="bgSibTrans2D1" presStyleIdx="6" presStyleCnt="7"/>
      <dgm:spPr/>
    </dgm:pt>
    <dgm:pt modelId="{2C94615E-7EAE-4050-9FC6-CD86C8AEFA37}" type="pres">
      <dgm:prSet presAssocID="{A9B6135A-8273-4BDA-8443-9794257830B2}" presName="node" presStyleLbl="node1" presStyleIdx="6" presStyleCnt="7">
        <dgm:presLayoutVars>
          <dgm:bulletEnabled val="1"/>
        </dgm:presLayoutVars>
      </dgm:prSet>
      <dgm:spPr/>
    </dgm:pt>
  </dgm:ptLst>
  <dgm:cxnLst>
    <dgm:cxn modelId="{0243D402-A582-47F6-BE87-407740FD8E8C}" type="presOf" srcId="{7D02A728-3BFD-4942-A4EB-3BE5EE9A2769}" destId="{A51F80CF-473E-49F6-9C7E-D2E4856C3793}" srcOrd="0" destOrd="0" presId="urn:microsoft.com/office/officeart/2005/8/layout/radial4"/>
    <dgm:cxn modelId="{5A336120-D438-443B-8F8E-4ECDB7A626F9}" type="presOf" srcId="{FFA56F20-7D28-43AA-BF53-98D2713834B1}" destId="{488FA350-CE38-42CB-B4C5-703444B2C18B}" srcOrd="0" destOrd="0" presId="urn:microsoft.com/office/officeart/2005/8/layout/radial4"/>
    <dgm:cxn modelId="{6C572725-5C14-475C-8037-3F7672FF0595}" type="presOf" srcId="{C3011589-EA9F-4695-B7E4-349364AA46AF}" destId="{4E4C14CD-CA6F-460B-899F-BC6E96478D7B}" srcOrd="0" destOrd="0" presId="urn:microsoft.com/office/officeart/2005/8/layout/radial4"/>
    <dgm:cxn modelId="{C99F9933-477D-4874-972E-E4AA3FB9FEC2}" srcId="{C3011589-EA9F-4695-B7E4-349364AA46AF}" destId="{866B0A3E-98E9-4FF0-A6A8-E0C3E0DEF6D9}" srcOrd="5" destOrd="0" parTransId="{2E0CF2B4-6F31-4808-984B-39244BE79B0A}" sibTransId="{F6F31F6A-4941-4333-A45B-F6342021BECD}"/>
    <dgm:cxn modelId="{8FBD4635-F436-487C-BA05-7662FA301227}" type="presOf" srcId="{EFB8934F-4B48-4767-BEE1-8B6ABDC5D007}" destId="{580B2559-7143-4528-8BAA-5BA1C336847F}" srcOrd="0" destOrd="0" presId="urn:microsoft.com/office/officeart/2005/8/layout/radial4"/>
    <dgm:cxn modelId="{9939253C-EFBA-452B-AD2B-434025B72C89}" srcId="{CF088EF3-13AB-47E2-9434-CD0A37CF0E3D}" destId="{C3011589-EA9F-4695-B7E4-349364AA46AF}" srcOrd="0" destOrd="0" parTransId="{71F2B1C1-6724-4CA1-8FB9-2CFE6F6686CE}" sibTransId="{C6724DC0-55FD-4F46-AE3F-EF7E5EC25647}"/>
    <dgm:cxn modelId="{684DB43E-0D1C-4C15-AED4-A9A48C3D4A6B}" type="presOf" srcId="{6E2D2ED1-15C3-4694-876D-89F48AF0070B}" destId="{303ED422-556E-4A5D-851B-D533E7BF82EA}" srcOrd="0" destOrd="0" presId="urn:microsoft.com/office/officeart/2005/8/layout/radial4"/>
    <dgm:cxn modelId="{FFAC1B45-D335-4ABD-BCF0-0500BA968F12}" type="presOf" srcId="{36691F6D-6680-48B8-8663-D0C47508886E}" destId="{AF657638-3975-44EB-BF35-95EE2AC86EBD}" srcOrd="0" destOrd="0" presId="urn:microsoft.com/office/officeart/2005/8/layout/radial4"/>
    <dgm:cxn modelId="{77728365-582C-4E9E-BECC-098143B01B6E}" type="presOf" srcId="{866B0A3E-98E9-4FF0-A6A8-E0C3E0DEF6D9}" destId="{F34A7E4F-CA50-4FBF-9036-5614FA577103}" srcOrd="0" destOrd="0" presId="urn:microsoft.com/office/officeart/2005/8/layout/radial4"/>
    <dgm:cxn modelId="{47D4D865-B5CE-461E-97C1-7AEAD0306872}" srcId="{C3011589-EA9F-4695-B7E4-349364AA46AF}" destId="{EFB8934F-4B48-4767-BEE1-8B6ABDC5D007}" srcOrd="3" destOrd="0" parTransId="{7F00DEAF-BEC1-4CAD-98B1-6C1BEE74CFB0}" sibTransId="{231D6DBF-802E-493C-92FA-20DBFF8D554D}"/>
    <dgm:cxn modelId="{9CA90157-7013-4144-AA0C-D30AE008EAE0}" type="presOf" srcId="{A9B6135A-8273-4BDA-8443-9794257830B2}" destId="{2C94615E-7EAE-4050-9FC6-CD86C8AEFA37}" srcOrd="0" destOrd="0" presId="urn:microsoft.com/office/officeart/2005/8/layout/radial4"/>
    <dgm:cxn modelId="{B42DD186-8B9D-46DF-A102-1D81A4CD239D}" srcId="{C3011589-EA9F-4695-B7E4-349364AA46AF}" destId="{7DC69E39-6EF0-49F7-81D7-28AAA8A540DB}" srcOrd="2" destOrd="0" parTransId="{7D02A728-3BFD-4942-A4EB-3BE5EE9A2769}" sibTransId="{2B4ECAF9-B889-43AA-9765-A28FED01BD97}"/>
    <dgm:cxn modelId="{5807FB86-7D71-4DF8-8326-BC84D12359C8}" type="presOf" srcId="{CF088EF3-13AB-47E2-9434-CD0A37CF0E3D}" destId="{C417F9D0-BF18-492A-BB7A-9FFE7E8B4073}" srcOrd="0" destOrd="0" presId="urn:microsoft.com/office/officeart/2005/8/layout/radial4"/>
    <dgm:cxn modelId="{D76CF78C-E961-448A-85BC-5FA44D8292D7}" srcId="{C3011589-EA9F-4695-B7E4-349364AA46AF}" destId="{A9B6135A-8273-4BDA-8443-9794257830B2}" srcOrd="6" destOrd="0" parTransId="{FFA56F20-7D28-43AA-BF53-98D2713834B1}" sibTransId="{8E0B4900-DFC3-4E72-A94A-9DC6799B4CBA}"/>
    <dgm:cxn modelId="{925E0F97-6412-4ED6-88B8-0116AB222EEA}" srcId="{C3011589-EA9F-4695-B7E4-349364AA46AF}" destId="{E2CB9142-376B-450F-BD6C-8534EF9FF489}" srcOrd="1" destOrd="0" parTransId="{36691F6D-6680-48B8-8663-D0C47508886E}" sibTransId="{F141C7AB-D3B1-4990-9AF5-D422063298AC}"/>
    <dgm:cxn modelId="{F0B8B898-773E-46CB-ABE8-2ED86B31277F}" type="presOf" srcId="{2E0CF2B4-6F31-4808-984B-39244BE79B0A}" destId="{5CB3E10E-520C-4AA7-B60D-BEC20BDDEB3C}" srcOrd="0" destOrd="0" presId="urn:microsoft.com/office/officeart/2005/8/layout/radial4"/>
    <dgm:cxn modelId="{0598D1B4-41B1-4A22-AC1C-891D0965A0C2}" type="presOf" srcId="{87C28B59-B5A4-45FE-82B6-010D02215886}" destId="{59FBD414-DB95-43D0-8D9B-6E0472A15FFF}" srcOrd="0" destOrd="0" presId="urn:microsoft.com/office/officeart/2005/8/layout/radial4"/>
    <dgm:cxn modelId="{7252F5BA-06B7-4343-9CC1-7772DDDA8F1D}" srcId="{C3011589-EA9F-4695-B7E4-349364AA46AF}" destId="{87C28B59-B5A4-45FE-82B6-010D02215886}" srcOrd="4" destOrd="0" parTransId="{6E2D2ED1-15C3-4694-876D-89F48AF0070B}" sibTransId="{492378D9-38EA-4AA6-8452-9D5809A84466}"/>
    <dgm:cxn modelId="{212CBEC1-A665-498F-9FB4-6C748532AF47}" type="presOf" srcId="{7F00DEAF-BEC1-4CAD-98B1-6C1BEE74CFB0}" destId="{32DF06DC-87FB-44CB-A782-A83E9A296B4D}" srcOrd="0" destOrd="0" presId="urn:microsoft.com/office/officeart/2005/8/layout/radial4"/>
    <dgm:cxn modelId="{F14286C5-2794-4DE5-A693-D4F74B640A26}" type="presOf" srcId="{9F1693DA-58FF-48CE-92A6-1AA637F9FE20}" destId="{ABA98819-AD08-4713-AD0E-6637FD14EB7A}" srcOrd="0" destOrd="0" presId="urn:microsoft.com/office/officeart/2005/8/layout/radial4"/>
    <dgm:cxn modelId="{42E23CD7-AECD-4B5B-B6D0-887F318701D1}" type="presOf" srcId="{7DC69E39-6EF0-49F7-81D7-28AAA8A540DB}" destId="{5641C276-989C-4E0F-ABED-3BC77DFBFA84}" srcOrd="0" destOrd="0" presId="urn:microsoft.com/office/officeart/2005/8/layout/radial4"/>
    <dgm:cxn modelId="{B4CE1DDE-0E45-426D-99A1-29CF956844C0}" srcId="{C3011589-EA9F-4695-B7E4-349364AA46AF}" destId="{84EAD3D0-E1A2-44A0-87B5-9CCC172F746F}" srcOrd="0" destOrd="0" parTransId="{9F1693DA-58FF-48CE-92A6-1AA637F9FE20}" sibTransId="{F3883E79-8264-44F4-9879-37BA3353BAB1}"/>
    <dgm:cxn modelId="{5D422EE0-0EE8-4DB2-B09A-0E1EEF630D4B}" type="presOf" srcId="{E2CB9142-376B-450F-BD6C-8534EF9FF489}" destId="{8BEF4E9D-B0B6-4532-9E28-B7ABA12BD2BD}" srcOrd="0" destOrd="0" presId="urn:microsoft.com/office/officeart/2005/8/layout/radial4"/>
    <dgm:cxn modelId="{DF4629FC-47B8-498B-AE74-FA5BB67899BB}" type="presOf" srcId="{84EAD3D0-E1A2-44A0-87B5-9CCC172F746F}" destId="{8DB67218-0D75-4236-A301-3FC7F405A884}" srcOrd="0" destOrd="0" presId="urn:microsoft.com/office/officeart/2005/8/layout/radial4"/>
    <dgm:cxn modelId="{B007453B-7421-4FA8-8577-6964DE77DB83}" type="presParOf" srcId="{C417F9D0-BF18-492A-BB7A-9FFE7E8B4073}" destId="{4E4C14CD-CA6F-460B-899F-BC6E96478D7B}" srcOrd="0" destOrd="0" presId="urn:microsoft.com/office/officeart/2005/8/layout/radial4"/>
    <dgm:cxn modelId="{659BEED5-F670-406C-B976-B3A5FC0322DB}" type="presParOf" srcId="{C417F9D0-BF18-492A-BB7A-9FFE7E8B4073}" destId="{ABA98819-AD08-4713-AD0E-6637FD14EB7A}" srcOrd="1" destOrd="0" presId="urn:microsoft.com/office/officeart/2005/8/layout/radial4"/>
    <dgm:cxn modelId="{A1F05F6F-ACC3-48F6-8598-6A338511FBE9}" type="presParOf" srcId="{C417F9D0-BF18-492A-BB7A-9FFE7E8B4073}" destId="{8DB67218-0D75-4236-A301-3FC7F405A884}" srcOrd="2" destOrd="0" presId="urn:microsoft.com/office/officeart/2005/8/layout/radial4"/>
    <dgm:cxn modelId="{6627AE66-F89C-48A0-9DB1-EFC3BCB26CDF}" type="presParOf" srcId="{C417F9D0-BF18-492A-BB7A-9FFE7E8B4073}" destId="{AF657638-3975-44EB-BF35-95EE2AC86EBD}" srcOrd="3" destOrd="0" presId="urn:microsoft.com/office/officeart/2005/8/layout/radial4"/>
    <dgm:cxn modelId="{4B033618-A1F7-4C1B-95AF-A57F9B9B8414}" type="presParOf" srcId="{C417F9D0-BF18-492A-BB7A-9FFE7E8B4073}" destId="{8BEF4E9D-B0B6-4532-9E28-B7ABA12BD2BD}" srcOrd="4" destOrd="0" presId="urn:microsoft.com/office/officeart/2005/8/layout/radial4"/>
    <dgm:cxn modelId="{F7564C88-BC33-4F0B-9F01-3F7B130CCD1D}" type="presParOf" srcId="{C417F9D0-BF18-492A-BB7A-9FFE7E8B4073}" destId="{A51F80CF-473E-49F6-9C7E-D2E4856C3793}" srcOrd="5" destOrd="0" presId="urn:microsoft.com/office/officeart/2005/8/layout/radial4"/>
    <dgm:cxn modelId="{AAF5BE70-BBFD-4F5C-A6D1-6F65ABFBACF1}" type="presParOf" srcId="{C417F9D0-BF18-492A-BB7A-9FFE7E8B4073}" destId="{5641C276-989C-4E0F-ABED-3BC77DFBFA84}" srcOrd="6" destOrd="0" presId="urn:microsoft.com/office/officeart/2005/8/layout/radial4"/>
    <dgm:cxn modelId="{6F2DC3E4-749B-4ADC-88D1-A71B00650E5D}" type="presParOf" srcId="{C417F9D0-BF18-492A-BB7A-9FFE7E8B4073}" destId="{32DF06DC-87FB-44CB-A782-A83E9A296B4D}" srcOrd="7" destOrd="0" presId="urn:microsoft.com/office/officeart/2005/8/layout/radial4"/>
    <dgm:cxn modelId="{D2F0CE41-7768-4878-B551-4841616425AE}" type="presParOf" srcId="{C417F9D0-BF18-492A-BB7A-9FFE7E8B4073}" destId="{580B2559-7143-4528-8BAA-5BA1C336847F}" srcOrd="8" destOrd="0" presId="urn:microsoft.com/office/officeart/2005/8/layout/radial4"/>
    <dgm:cxn modelId="{3B2F730F-44CB-4E51-ABFB-080AA0F54F11}" type="presParOf" srcId="{C417F9D0-BF18-492A-BB7A-9FFE7E8B4073}" destId="{303ED422-556E-4A5D-851B-D533E7BF82EA}" srcOrd="9" destOrd="0" presId="urn:microsoft.com/office/officeart/2005/8/layout/radial4"/>
    <dgm:cxn modelId="{970E4B90-31D3-448A-875E-E8C5B6E34A30}" type="presParOf" srcId="{C417F9D0-BF18-492A-BB7A-9FFE7E8B4073}" destId="{59FBD414-DB95-43D0-8D9B-6E0472A15FFF}" srcOrd="10" destOrd="0" presId="urn:microsoft.com/office/officeart/2005/8/layout/radial4"/>
    <dgm:cxn modelId="{4EF560C1-809B-4400-93C5-FEFBABDA5498}" type="presParOf" srcId="{C417F9D0-BF18-492A-BB7A-9FFE7E8B4073}" destId="{5CB3E10E-520C-4AA7-B60D-BEC20BDDEB3C}" srcOrd="11" destOrd="0" presId="urn:microsoft.com/office/officeart/2005/8/layout/radial4"/>
    <dgm:cxn modelId="{60DF735E-A7C4-406B-98B6-B4201E051EFF}" type="presParOf" srcId="{C417F9D0-BF18-492A-BB7A-9FFE7E8B4073}" destId="{F34A7E4F-CA50-4FBF-9036-5614FA577103}" srcOrd="12" destOrd="0" presId="urn:microsoft.com/office/officeart/2005/8/layout/radial4"/>
    <dgm:cxn modelId="{C432F888-49B8-48ED-92CB-BEE57749EF7B}" type="presParOf" srcId="{C417F9D0-BF18-492A-BB7A-9FFE7E8B4073}" destId="{488FA350-CE38-42CB-B4C5-703444B2C18B}" srcOrd="13" destOrd="0" presId="urn:microsoft.com/office/officeart/2005/8/layout/radial4"/>
    <dgm:cxn modelId="{7A6C14C4-E095-4718-86EB-1A2F10788749}" type="presParOf" srcId="{C417F9D0-BF18-492A-BB7A-9FFE7E8B4073}" destId="{2C94615E-7EAE-4050-9FC6-CD86C8AEFA37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9DC557-91C9-4AD7-8EC5-C6723803280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EF0E6-494E-49AF-9894-1BEFDEFDFE11}">
      <dgm:prSet phldrT="[Текст]" custT="1"/>
      <dgm:spPr/>
      <dgm:t>
        <a:bodyPr/>
        <a:lstStyle/>
        <a:p>
          <a:r>
            <a:rPr lang="ru-RU" sz="4000" b="1" dirty="0">
              <a:solidFill>
                <a:srgbClr val="002060"/>
              </a:solidFill>
              <a:latin typeface="Arial Narrow" panose="020B0606020202030204" pitchFamily="34" charset="0"/>
            </a:rPr>
            <a:t>Применение</a:t>
          </a:r>
        </a:p>
      </dgm:t>
    </dgm:pt>
    <dgm:pt modelId="{C49F657A-8B87-47BC-A1E1-B3D3ED183A80}" type="parTrans" cxnId="{A5755610-CC50-40E9-AB09-16D284284F08}">
      <dgm:prSet/>
      <dgm:spPr/>
      <dgm:t>
        <a:bodyPr/>
        <a:lstStyle/>
        <a:p>
          <a:endParaRPr lang="ru-RU"/>
        </a:p>
      </dgm:t>
    </dgm:pt>
    <dgm:pt modelId="{E723968E-91C3-4C7B-A89B-E61D2D7513E2}" type="sibTrans" cxnId="{A5755610-CC50-40E9-AB09-16D284284F08}">
      <dgm:prSet/>
      <dgm:spPr/>
      <dgm:t>
        <a:bodyPr/>
        <a:lstStyle/>
        <a:p>
          <a:endParaRPr lang="ru-RU"/>
        </a:p>
      </dgm:t>
    </dgm:pt>
    <dgm:pt modelId="{47258139-6522-4B5F-848D-10F4DF1626A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Гигиеническая обработка рук 3мл, не менее 30 с</a:t>
          </a:r>
        </a:p>
        <a:p>
          <a:pPr>
            <a:spcAft>
              <a:spcPts val="0"/>
            </a:spcAft>
          </a:pPr>
          <a:r>
            <a:rPr lang="ru-RU" sz="2000" b="1" dirty="0" err="1">
              <a:latin typeface="Arial Narrow" panose="020B0606020202030204" pitchFamily="34" charset="0"/>
            </a:rPr>
            <a:t>Туб+В</a:t>
          </a:r>
          <a:r>
            <a:rPr lang="ru-RU" sz="2000" b="1" dirty="0">
              <a:latin typeface="Arial Narrow" panose="020B0606020202030204" pitchFamily="34" charset="0"/>
            </a:rPr>
            <a:t> – 2 раза/2 мин</a:t>
          </a:r>
        </a:p>
      </dgm:t>
    </dgm:pt>
    <dgm:pt modelId="{B50E2DB5-EB7E-44B1-9E88-173D6FF63F4E}" type="parTrans" cxnId="{AF4CA246-6748-4CB0-913A-2FA76162554A}">
      <dgm:prSet/>
      <dgm:spPr/>
      <dgm:t>
        <a:bodyPr/>
        <a:lstStyle/>
        <a:p>
          <a:endParaRPr lang="ru-RU"/>
        </a:p>
      </dgm:t>
    </dgm:pt>
    <dgm:pt modelId="{F01B45D6-5CB3-47A0-B02D-1D6FC3AF8FE2}" type="sibTrans" cxnId="{AF4CA246-6748-4CB0-913A-2FA76162554A}">
      <dgm:prSet/>
      <dgm:spPr/>
      <dgm:t>
        <a:bodyPr/>
        <a:lstStyle/>
        <a:p>
          <a:endParaRPr lang="ru-RU"/>
        </a:p>
      </dgm:t>
    </dgm:pt>
    <dgm:pt modelId="{8D1D839E-0A55-46D8-9784-4DB867E1B394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Хирургическая обработка рук  5 мл 2,5 мин - 2 раза/5 мин</a:t>
          </a:r>
        </a:p>
      </dgm:t>
    </dgm:pt>
    <dgm:pt modelId="{3599C3EB-1B3D-4D24-928D-14E382BB8FE7}" type="parTrans" cxnId="{ABEF9DF2-757F-4D3B-B2DF-C799EE66EFD5}">
      <dgm:prSet/>
      <dgm:spPr/>
      <dgm:t>
        <a:bodyPr/>
        <a:lstStyle/>
        <a:p>
          <a:endParaRPr lang="ru-RU"/>
        </a:p>
      </dgm:t>
    </dgm:pt>
    <dgm:pt modelId="{A203C9A1-3B5D-47A5-8EE6-2D1B6C224A3F}" type="sibTrans" cxnId="{ABEF9DF2-757F-4D3B-B2DF-C799EE66EFD5}">
      <dgm:prSet/>
      <dgm:spPr/>
      <dgm:t>
        <a:bodyPr/>
        <a:lstStyle/>
        <a:p>
          <a:endParaRPr lang="ru-RU"/>
        </a:p>
      </dgm:t>
    </dgm:pt>
    <dgm:pt modelId="{6FA1F014-16F3-45D5-9271-1A05502BB24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Обработка кожи ОП, локтевых сгибов доноров, кожи перед введением катетеров и пункцией суставов – 2 раза/</a:t>
          </a:r>
          <a:r>
            <a:rPr lang="ru-RU" sz="1800" b="1" dirty="0">
              <a:latin typeface="Arial Narrow" panose="020B060602020203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>
              <a:latin typeface="Arial Narrow" panose="020B0606020202030204" pitchFamily="34" charset="0"/>
            </a:rPr>
            <a:t>2 мин </a:t>
          </a:r>
        </a:p>
      </dgm:t>
    </dgm:pt>
    <dgm:pt modelId="{279FB7B4-14C9-4E5E-93B2-06DEF0DAA3B1}" type="parTrans" cxnId="{D2EFF2AB-AD26-4443-869C-B05E72E069F1}">
      <dgm:prSet/>
      <dgm:spPr/>
      <dgm:t>
        <a:bodyPr/>
        <a:lstStyle/>
        <a:p>
          <a:endParaRPr lang="ru-RU"/>
        </a:p>
      </dgm:t>
    </dgm:pt>
    <dgm:pt modelId="{993B7D23-AFC5-46B3-B3C5-B009D0F92FD3}" type="sibTrans" cxnId="{D2EFF2AB-AD26-4443-869C-B05E72E069F1}">
      <dgm:prSet/>
      <dgm:spPr/>
      <dgm:t>
        <a:bodyPr/>
        <a:lstStyle/>
        <a:p>
          <a:endParaRPr lang="ru-RU"/>
        </a:p>
      </dgm:t>
    </dgm:pt>
    <dgm:pt modelId="{EA4273CF-D46D-4B98-A9CB-6319A0A69DAD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Пролонгированное антимикробное действие 3 часа</a:t>
          </a:r>
        </a:p>
        <a:p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Срок годности – 5 лет</a:t>
          </a:r>
        </a:p>
      </dgm:t>
    </dgm:pt>
    <dgm:pt modelId="{8137FCE1-8007-4FE8-858F-D760AC8CF807}" type="parTrans" cxnId="{D1968167-90C4-4208-A420-AE009E612E67}">
      <dgm:prSet/>
      <dgm:spPr/>
      <dgm:t>
        <a:bodyPr/>
        <a:lstStyle/>
        <a:p>
          <a:endParaRPr lang="ru-RU"/>
        </a:p>
      </dgm:t>
    </dgm:pt>
    <dgm:pt modelId="{75186452-2EE2-4504-989A-BF0468011D41}" type="sibTrans" cxnId="{D1968167-90C4-4208-A420-AE009E612E67}">
      <dgm:prSet/>
      <dgm:spPr/>
      <dgm:t>
        <a:bodyPr/>
        <a:lstStyle/>
        <a:p>
          <a:endParaRPr lang="ru-RU"/>
        </a:p>
      </dgm:t>
    </dgm:pt>
    <dgm:pt modelId="{E1A65E8C-60E8-4C0A-906A-1FFDFECD3FCB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Обработка кожи инъекционного поля,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20 с</a:t>
          </a:r>
        </a:p>
      </dgm:t>
    </dgm:pt>
    <dgm:pt modelId="{D4A81C5B-E2E6-41B5-9540-179172D28A53}" type="parTrans" cxnId="{22F5D6F5-3D2F-46B2-A30D-8BF4D63751B9}">
      <dgm:prSet/>
      <dgm:spPr/>
      <dgm:t>
        <a:bodyPr/>
        <a:lstStyle/>
        <a:p>
          <a:endParaRPr lang="ru-RU"/>
        </a:p>
      </dgm:t>
    </dgm:pt>
    <dgm:pt modelId="{59E1A1A4-E97A-4A09-9691-6F515AB26A05}" type="sibTrans" cxnId="{22F5D6F5-3D2F-46B2-A30D-8BF4D63751B9}">
      <dgm:prSet/>
      <dgm:spPr/>
      <dgm:t>
        <a:bodyPr/>
        <a:lstStyle/>
        <a:p>
          <a:endParaRPr lang="ru-RU"/>
        </a:p>
      </dgm:t>
    </dgm:pt>
    <dgm:pt modelId="{F66CC1AD-82F2-45B2-A7E8-9BEDAA12CB1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Обеззараживание перчаток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2,5 мл,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30 с </a:t>
          </a:r>
          <a:r>
            <a:rPr lang="ru-RU" sz="2000" b="1" dirty="0">
              <a:solidFill>
                <a:schemeClr val="tx1"/>
              </a:solidFill>
              <a:latin typeface="Arial Narrow" panose="020B0606020202030204" pitchFamily="34" charset="0"/>
            </a:rPr>
            <a:t>– 2 раза /1 мин –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5 мин</a:t>
          </a:r>
        </a:p>
      </dgm:t>
    </dgm:pt>
    <dgm:pt modelId="{72B848C9-1ACF-4773-837F-DC832795F202}" type="parTrans" cxnId="{CF821473-6CA3-418C-A869-D5C5C66B4BC4}">
      <dgm:prSet/>
      <dgm:spPr/>
      <dgm:t>
        <a:bodyPr/>
        <a:lstStyle/>
        <a:p>
          <a:endParaRPr lang="ru-RU"/>
        </a:p>
      </dgm:t>
    </dgm:pt>
    <dgm:pt modelId="{ADE35514-429E-4018-8326-813CC513D46D}" type="sibTrans" cxnId="{CF821473-6CA3-418C-A869-D5C5C66B4BC4}">
      <dgm:prSet/>
      <dgm:spPr/>
      <dgm:t>
        <a:bodyPr/>
        <a:lstStyle/>
        <a:p>
          <a:endParaRPr lang="ru-RU"/>
        </a:p>
      </dgm:t>
    </dgm:pt>
    <dgm:pt modelId="{81293481-25D8-40B2-A8A5-3AA429FF85D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Обработка ступней ног 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не менее 3 мл/ не менее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1 мин</a:t>
          </a:r>
        </a:p>
      </dgm:t>
    </dgm:pt>
    <dgm:pt modelId="{112A4855-7932-44B0-B271-D8B953460FAE}" type="parTrans" cxnId="{2483782D-E94B-40AA-B4AD-9C6FB4D19C98}">
      <dgm:prSet/>
      <dgm:spPr/>
      <dgm:t>
        <a:bodyPr/>
        <a:lstStyle/>
        <a:p>
          <a:endParaRPr lang="ru-RU"/>
        </a:p>
      </dgm:t>
    </dgm:pt>
    <dgm:pt modelId="{7CDA3FE0-8BC9-48ED-A401-1FEDA8823538}" type="sibTrans" cxnId="{2483782D-E94B-40AA-B4AD-9C6FB4D19C98}">
      <dgm:prSet/>
      <dgm:spPr/>
      <dgm:t>
        <a:bodyPr/>
        <a:lstStyle/>
        <a:p>
          <a:endParaRPr lang="ru-RU"/>
        </a:p>
      </dgm:t>
    </dgm:pt>
    <dgm:pt modelId="{E8089D74-2B8F-4450-A93E-42E674CAA2B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Дезинфекция поверхностей </a:t>
          </a:r>
        </a:p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3-15 мин</a:t>
          </a:r>
        </a:p>
      </dgm:t>
    </dgm:pt>
    <dgm:pt modelId="{FB8970C9-9B7B-4819-92AE-4750CA3E904B}" type="parTrans" cxnId="{9A913649-A0E1-47D2-BA7E-F9BEF8823792}">
      <dgm:prSet/>
      <dgm:spPr/>
      <dgm:t>
        <a:bodyPr/>
        <a:lstStyle/>
        <a:p>
          <a:endParaRPr lang="ru-RU"/>
        </a:p>
      </dgm:t>
    </dgm:pt>
    <dgm:pt modelId="{0476A278-B26B-4EDE-A990-204F46A0ED70}" type="sibTrans" cxnId="{9A913649-A0E1-47D2-BA7E-F9BEF8823792}">
      <dgm:prSet/>
      <dgm:spPr/>
      <dgm:t>
        <a:bodyPr/>
        <a:lstStyle/>
        <a:p>
          <a:endParaRPr lang="ru-RU"/>
        </a:p>
      </dgm:t>
    </dgm:pt>
    <dgm:pt modelId="{DB659E0C-D994-4DF3-8CBB-5C37BE9D343B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Дезинфекция санитарно-технического оборудования, 5 мин</a:t>
          </a:r>
        </a:p>
      </dgm:t>
    </dgm:pt>
    <dgm:pt modelId="{43CCB858-4DF1-4871-842F-BFE251F97A7A}" type="parTrans" cxnId="{D8C6B591-04EB-482C-ABE5-DA55032FDC50}">
      <dgm:prSet/>
      <dgm:spPr/>
      <dgm:t>
        <a:bodyPr/>
        <a:lstStyle/>
        <a:p>
          <a:endParaRPr lang="ru-RU"/>
        </a:p>
      </dgm:t>
    </dgm:pt>
    <dgm:pt modelId="{9112CA5B-76FF-427B-8F49-ACC310BCD36D}" type="sibTrans" cxnId="{D8C6B591-04EB-482C-ABE5-DA55032FDC50}">
      <dgm:prSet/>
      <dgm:spPr/>
      <dgm:t>
        <a:bodyPr/>
        <a:lstStyle/>
        <a:p>
          <a:endParaRPr lang="ru-RU"/>
        </a:p>
      </dgm:t>
    </dgm:pt>
    <dgm:pt modelId="{581F4B9C-A3E8-41EB-A703-5C3335169649}" type="pres">
      <dgm:prSet presAssocID="{9F9DC557-91C9-4AD7-8EC5-C67238032804}" presName="layout" presStyleCnt="0">
        <dgm:presLayoutVars>
          <dgm:chMax/>
          <dgm:chPref/>
          <dgm:dir/>
          <dgm:resizeHandles/>
        </dgm:presLayoutVars>
      </dgm:prSet>
      <dgm:spPr/>
    </dgm:pt>
    <dgm:pt modelId="{789393E1-B941-4F9C-AD3E-2724F87B651F}" type="pres">
      <dgm:prSet presAssocID="{22DEF0E6-494E-49AF-9894-1BEFDEFDFE11}" presName="root" presStyleCnt="0">
        <dgm:presLayoutVars>
          <dgm:chMax/>
          <dgm:chPref/>
        </dgm:presLayoutVars>
      </dgm:prSet>
      <dgm:spPr/>
    </dgm:pt>
    <dgm:pt modelId="{F8474079-7B29-4EEF-8F3D-665677548C21}" type="pres">
      <dgm:prSet presAssocID="{22DEF0E6-494E-49AF-9894-1BEFDEFDFE11}" presName="rootComposite" presStyleCnt="0">
        <dgm:presLayoutVars/>
      </dgm:prSet>
      <dgm:spPr/>
    </dgm:pt>
    <dgm:pt modelId="{AB60A591-2C9B-4475-8283-2BABBD39CAF8}" type="pres">
      <dgm:prSet presAssocID="{22DEF0E6-494E-49AF-9894-1BEFDEFDFE11}" presName="ParentAccent" presStyleLbl="alignNode1" presStyleIdx="0" presStyleCnt="2" custLinFactNeighborX="-1865" custLinFactNeighborY="10222"/>
      <dgm:spPr/>
    </dgm:pt>
    <dgm:pt modelId="{83744F10-A032-48AB-918E-F5437F280F0D}" type="pres">
      <dgm:prSet presAssocID="{22DEF0E6-494E-49AF-9894-1BEFDEFDFE11}" presName="ParentSmallAccent" presStyleLbl="fgAcc1" presStyleIdx="0" presStyleCnt="2"/>
      <dgm:spPr/>
    </dgm:pt>
    <dgm:pt modelId="{F22858EB-D138-4056-A18C-198816ED70B8}" type="pres">
      <dgm:prSet presAssocID="{22DEF0E6-494E-49AF-9894-1BEFDEFDFE11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70499CA0-3E4D-42E4-8DA9-7001E57ED240}" type="pres">
      <dgm:prSet presAssocID="{22DEF0E6-494E-49AF-9894-1BEFDEFDFE11}" presName="childShape" presStyleCnt="0">
        <dgm:presLayoutVars>
          <dgm:chMax val="0"/>
          <dgm:chPref val="0"/>
        </dgm:presLayoutVars>
      </dgm:prSet>
      <dgm:spPr/>
    </dgm:pt>
    <dgm:pt modelId="{CCB59F74-DBC8-4D93-8FE0-CB52C3B61C38}" type="pres">
      <dgm:prSet presAssocID="{47258139-6522-4B5F-848D-10F4DF1626A5}" presName="childComposite" presStyleCnt="0">
        <dgm:presLayoutVars>
          <dgm:chMax val="0"/>
          <dgm:chPref val="0"/>
        </dgm:presLayoutVars>
      </dgm:prSet>
      <dgm:spPr/>
    </dgm:pt>
    <dgm:pt modelId="{C2901ED4-562D-4CD6-85D3-6D7AB03E0807}" type="pres">
      <dgm:prSet presAssocID="{47258139-6522-4B5F-848D-10F4DF1626A5}" presName="ChildAccent" presStyleLbl="solidFgAcc1" presStyleIdx="0" presStyleCnt="8"/>
      <dgm:spPr/>
    </dgm:pt>
    <dgm:pt modelId="{7FAA5B94-A0A0-4476-9249-B70408E89FC5}" type="pres">
      <dgm:prSet presAssocID="{47258139-6522-4B5F-848D-10F4DF1626A5}" presName="Child" presStyleLbl="revTx" presStyleIdx="1" presStyleCnt="10" custLinFactNeighborX="-1016" custLinFactNeighborY="-21187">
        <dgm:presLayoutVars>
          <dgm:chMax val="0"/>
          <dgm:chPref val="0"/>
          <dgm:bulletEnabled val="1"/>
        </dgm:presLayoutVars>
      </dgm:prSet>
      <dgm:spPr/>
    </dgm:pt>
    <dgm:pt modelId="{5D807258-4515-4212-8D00-2194CC6502BF}" type="pres">
      <dgm:prSet presAssocID="{8D1D839E-0A55-46D8-9784-4DB867E1B394}" presName="childComposite" presStyleCnt="0">
        <dgm:presLayoutVars>
          <dgm:chMax val="0"/>
          <dgm:chPref val="0"/>
        </dgm:presLayoutVars>
      </dgm:prSet>
      <dgm:spPr/>
    </dgm:pt>
    <dgm:pt modelId="{C6EE5EF0-8834-4F07-A672-2EC1C11CA590}" type="pres">
      <dgm:prSet presAssocID="{8D1D839E-0A55-46D8-9784-4DB867E1B394}" presName="ChildAccent" presStyleLbl="solidFgAcc1" presStyleIdx="1" presStyleCnt="8"/>
      <dgm:spPr/>
    </dgm:pt>
    <dgm:pt modelId="{BF493B35-21B2-41BC-845F-D2B5E96134E4}" type="pres">
      <dgm:prSet presAssocID="{8D1D839E-0A55-46D8-9784-4DB867E1B394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7F1078B-2E9D-42D4-9A8C-DB16C96EA0A2}" type="pres">
      <dgm:prSet presAssocID="{6FA1F014-16F3-45D5-9271-1A05502BB24E}" presName="childComposite" presStyleCnt="0">
        <dgm:presLayoutVars>
          <dgm:chMax val="0"/>
          <dgm:chPref val="0"/>
        </dgm:presLayoutVars>
      </dgm:prSet>
      <dgm:spPr/>
    </dgm:pt>
    <dgm:pt modelId="{6B47B6EF-0D34-4ABA-A272-838E3C9C0D26}" type="pres">
      <dgm:prSet presAssocID="{6FA1F014-16F3-45D5-9271-1A05502BB24E}" presName="ChildAccent" presStyleLbl="solidFgAcc1" presStyleIdx="2" presStyleCnt="8"/>
      <dgm:spPr/>
    </dgm:pt>
    <dgm:pt modelId="{E71B2C8C-8799-426F-B5C2-326D770FE5D7}" type="pres">
      <dgm:prSet presAssocID="{6FA1F014-16F3-45D5-9271-1A05502BB24E}" presName="Child" presStyleLbl="revTx" presStyleIdx="3" presStyleCnt="10" custScaleX="100967" custScaleY="246910" custLinFactNeighborX="2732" custLinFactNeighborY="7086">
        <dgm:presLayoutVars>
          <dgm:chMax val="0"/>
          <dgm:chPref val="0"/>
          <dgm:bulletEnabled val="1"/>
        </dgm:presLayoutVars>
      </dgm:prSet>
      <dgm:spPr/>
    </dgm:pt>
    <dgm:pt modelId="{069C5F18-2152-4DD6-95A2-26188677839E}" type="pres">
      <dgm:prSet presAssocID="{EA4273CF-D46D-4B98-A9CB-6319A0A69DAD}" presName="root" presStyleCnt="0">
        <dgm:presLayoutVars>
          <dgm:chMax/>
          <dgm:chPref/>
        </dgm:presLayoutVars>
      </dgm:prSet>
      <dgm:spPr/>
    </dgm:pt>
    <dgm:pt modelId="{5E473991-81C1-4956-ADDD-E2B35AA28B20}" type="pres">
      <dgm:prSet presAssocID="{EA4273CF-D46D-4B98-A9CB-6319A0A69DAD}" presName="rootComposite" presStyleCnt="0">
        <dgm:presLayoutVars/>
      </dgm:prSet>
      <dgm:spPr/>
    </dgm:pt>
    <dgm:pt modelId="{6D5CA3F4-2122-4F1D-A9D0-C3B5AA1CD6A8}" type="pres">
      <dgm:prSet presAssocID="{EA4273CF-D46D-4B98-A9CB-6319A0A69DAD}" presName="ParentAccent" presStyleLbl="alignNode1" presStyleIdx="1" presStyleCnt="2"/>
      <dgm:spPr>
        <a:noFill/>
      </dgm:spPr>
    </dgm:pt>
    <dgm:pt modelId="{748D2942-668C-4E0A-9F4D-BE5CAA1C2807}" type="pres">
      <dgm:prSet presAssocID="{EA4273CF-D46D-4B98-A9CB-6319A0A69DAD}" presName="ParentSmallAccent" presStyleLbl="fgAcc1" presStyleIdx="1" presStyleCnt="2"/>
      <dgm:spPr/>
    </dgm:pt>
    <dgm:pt modelId="{EECD3260-40D4-486F-8573-9DF7EA56C0AF}" type="pres">
      <dgm:prSet presAssocID="{EA4273CF-D46D-4B98-A9CB-6319A0A69DAD}" presName="Parent" presStyleLbl="revTx" presStyleIdx="4" presStyleCnt="10">
        <dgm:presLayoutVars>
          <dgm:chMax/>
          <dgm:chPref val="4"/>
          <dgm:bulletEnabled val="1"/>
        </dgm:presLayoutVars>
      </dgm:prSet>
      <dgm:spPr/>
    </dgm:pt>
    <dgm:pt modelId="{76ADC226-053A-4DEE-A017-1780D9BFD0A4}" type="pres">
      <dgm:prSet presAssocID="{EA4273CF-D46D-4B98-A9CB-6319A0A69DAD}" presName="childShape" presStyleCnt="0">
        <dgm:presLayoutVars>
          <dgm:chMax val="0"/>
          <dgm:chPref val="0"/>
        </dgm:presLayoutVars>
      </dgm:prSet>
      <dgm:spPr/>
    </dgm:pt>
    <dgm:pt modelId="{9DF0ED61-7D8C-4934-835E-A9BDF2BEF989}" type="pres">
      <dgm:prSet presAssocID="{E1A65E8C-60E8-4C0A-906A-1FFDFECD3FCB}" presName="childComposite" presStyleCnt="0">
        <dgm:presLayoutVars>
          <dgm:chMax val="0"/>
          <dgm:chPref val="0"/>
        </dgm:presLayoutVars>
      </dgm:prSet>
      <dgm:spPr/>
    </dgm:pt>
    <dgm:pt modelId="{5BA31D8D-A27B-43F9-BA65-E66EE2DAF648}" type="pres">
      <dgm:prSet presAssocID="{E1A65E8C-60E8-4C0A-906A-1FFDFECD3FCB}" presName="ChildAccent" presStyleLbl="solidFgAcc1" presStyleIdx="3" presStyleCnt="8" custLinFactNeighborX="3599" custLinFactNeighborY="-82783"/>
      <dgm:spPr/>
    </dgm:pt>
    <dgm:pt modelId="{3C6B311D-B17A-4F4F-B2C7-8C4C357A5A39}" type="pres">
      <dgm:prSet presAssocID="{E1A65E8C-60E8-4C0A-906A-1FFDFECD3FCB}" presName="Child" presStyleLbl="revTx" presStyleIdx="5" presStyleCnt="10" custLinFactNeighborX="26" custLinFactNeighborY="-35851">
        <dgm:presLayoutVars>
          <dgm:chMax val="0"/>
          <dgm:chPref val="0"/>
          <dgm:bulletEnabled val="1"/>
        </dgm:presLayoutVars>
      </dgm:prSet>
      <dgm:spPr/>
    </dgm:pt>
    <dgm:pt modelId="{F081BB1E-043B-4317-BF6E-1768AE38070F}" type="pres">
      <dgm:prSet presAssocID="{F66CC1AD-82F2-45B2-A7E8-9BEDAA12CB10}" presName="childComposite" presStyleCnt="0">
        <dgm:presLayoutVars>
          <dgm:chMax val="0"/>
          <dgm:chPref val="0"/>
        </dgm:presLayoutVars>
      </dgm:prSet>
      <dgm:spPr/>
    </dgm:pt>
    <dgm:pt modelId="{9D02CAFC-F3CC-4512-8684-A4D884F47B0A}" type="pres">
      <dgm:prSet presAssocID="{F66CC1AD-82F2-45B2-A7E8-9BEDAA12CB10}" presName="ChildAccent" presStyleLbl="solidFgAcc1" presStyleIdx="4" presStyleCnt="8" custLinFactNeighborY="-69669"/>
      <dgm:spPr/>
    </dgm:pt>
    <dgm:pt modelId="{C53E405C-BA05-487F-AB2A-CE265C201473}" type="pres">
      <dgm:prSet presAssocID="{F66CC1AD-82F2-45B2-A7E8-9BEDAA12CB10}" presName="Child" presStyleLbl="revTx" presStyleIdx="6" presStyleCnt="10" custLinFactNeighborX="2430" custLinFactNeighborY="-42739">
        <dgm:presLayoutVars>
          <dgm:chMax val="0"/>
          <dgm:chPref val="0"/>
          <dgm:bulletEnabled val="1"/>
        </dgm:presLayoutVars>
      </dgm:prSet>
      <dgm:spPr/>
    </dgm:pt>
    <dgm:pt modelId="{8EBE7C06-2C16-40C2-BDC1-426023E02134}" type="pres">
      <dgm:prSet presAssocID="{81293481-25D8-40B2-A8A5-3AA429FF85DD}" presName="childComposite" presStyleCnt="0">
        <dgm:presLayoutVars>
          <dgm:chMax val="0"/>
          <dgm:chPref val="0"/>
        </dgm:presLayoutVars>
      </dgm:prSet>
      <dgm:spPr/>
    </dgm:pt>
    <dgm:pt modelId="{4C772126-587D-4257-A656-69C81CA6DB90}" type="pres">
      <dgm:prSet presAssocID="{81293481-25D8-40B2-A8A5-3AA429FF85DD}" presName="ChildAccent" presStyleLbl="solidFgAcc1" presStyleIdx="5" presStyleCnt="8" custLinFactNeighborX="14397" custLinFactNeighborY="-93581"/>
      <dgm:spPr/>
    </dgm:pt>
    <dgm:pt modelId="{5EFC984B-91FF-43C4-8062-A751A88D0F72}" type="pres">
      <dgm:prSet presAssocID="{81293481-25D8-40B2-A8A5-3AA429FF85DD}" presName="Child" presStyleLbl="revTx" presStyleIdx="7" presStyleCnt="10" custLinFactNeighborX="2843" custLinFactNeighborY="-23161">
        <dgm:presLayoutVars>
          <dgm:chMax val="0"/>
          <dgm:chPref val="0"/>
          <dgm:bulletEnabled val="1"/>
        </dgm:presLayoutVars>
      </dgm:prSet>
      <dgm:spPr/>
    </dgm:pt>
    <dgm:pt modelId="{7F6EE49E-FDBB-4ECA-B2A9-F4C39979971A}" type="pres">
      <dgm:prSet presAssocID="{E8089D74-2B8F-4450-A93E-42E674CAA2B0}" presName="childComposite" presStyleCnt="0">
        <dgm:presLayoutVars>
          <dgm:chMax val="0"/>
          <dgm:chPref val="0"/>
        </dgm:presLayoutVars>
      </dgm:prSet>
      <dgm:spPr/>
    </dgm:pt>
    <dgm:pt modelId="{4F228DB9-2BD2-4FDA-AB57-C3367E51ABF8}" type="pres">
      <dgm:prSet presAssocID="{E8089D74-2B8F-4450-A93E-42E674CAA2B0}" presName="ChildAccent" presStyleLbl="solidFgAcc1" presStyleIdx="6" presStyleCnt="8" custLinFactNeighborX="-3599" custLinFactNeighborY="-79184"/>
      <dgm:spPr/>
    </dgm:pt>
    <dgm:pt modelId="{A31406DA-DA1D-4D23-8980-B49BBD97E607}" type="pres">
      <dgm:prSet presAssocID="{E8089D74-2B8F-4450-A93E-42E674CAA2B0}" presName="Child" presStyleLbl="revTx" presStyleIdx="8" presStyleCnt="10" custLinFactNeighborX="5046" custLinFactNeighborY="-24705">
        <dgm:presLayoutVars>
          <dgm:chMax val="0"/>
          <dgm:chPref val="0"/>
          <dgm:bulletEnabled val="1"/>
        </dgm:presLayoutVars>
      </dgm:prSet>
      <dgm:spPr/>
    </dgm:pt>
    <dgm:pt modelId="{03375389-AF4F-4D4F-B1B9-BFD23FA18671}" type="pres">
      <dgm:prSet presAssocID="{DB659E0C-D994-4DF3-8CBB-5C37BE9D343B}" presName="childComposite" presStyleCnt="0">
        <dgm:presLayoutVars>
          <dgm:chMax val="0"/>
          <dgm:chPref val="0"/>
        </dgm:presLayoutVars>
      </dgm:prSet>
      <dgm:spPr/>
    </dgm:pt>
    <dgm:pt modelId="{BE12CF03-B6A6-4AA2-AAF8-85FA74EF8F8F}" type="pres">
      <dgm:prSet presAssocID="{DB659E0C-D994-4DF3-8CBB-5C37BE9D343B}" presName="ChildAccent" presStyleLbl="solidFgAcc1" presStyleIdx="7" presStyleCnt="8" custLinFactNeighborX="7199" custLinFactNeighborY="-89981"/>
      <dgm:spPr/>
    </dgm:pt>
    <dgm:pt modelId="{072CADE5-1C4C-48B7-B04A-70EF86378EA6}" type="pres">
      <dgm:prSet presAssocID="{DB659E0C-D994-4DF3-8CBB-5C37BE9D343B}" presName="Child" presStyleLbl="revTx" presStyleIdx="9" presStyleCnt="10" custLinFactNeighborX="2843" custLinFactNeighborY="-20073">
        <dgm:presLayoutVars>
          <dgm:chMax val="0"/>
          <dgm:chPref val="0"/>
          <dgm:bulletEnabled val="1"/>
        </dgm:presLayoutVars>
      </dgm:prSet>
      <dgm:spPr/>
    </dgm:pt>
  </dgm:ptLst>
  <dgm:cxnLst>
    <dgm:cxn modelId="{A5755610-CC50-40E9-AB09-16D284284F08}" srcId="{9F9DC557-91C9-4AD7-8EC5-C67238032804}" destId="{22DEF0E6-494E-49AF-9894-1BEFDEFDFE11}" srcOrd="0" destOrd="0" parTransId="{C49F657A-8B87-47BC-A1E1-B3D3ED183A80}" sibTransId="{E723968E-91C3-4C7B-A89B-E61D2D7513E2}"/>
    <dgm:cxn modelId="{2483782D-E94B-40AA-B4AD-9C6FB4D19C98}" srcId="{EA4273CF-D46D-4B98-A9CB-6319A0A69DAD}" destId="{81293481-25D8-40B2-A8A5-3AA429FF85DD}" srcOrd="2" destOrd="0" parTransId="{112A4855-7932-44B0-B271-D8B953460FAE}" sibTransId="{7CDA3FE0-8BC9-48ED-A401-1FEDA8823538}"/>
    <dgm:cxn modelId="{AF4CA246-6748-4CB0-913A-2FA76162554A}" srcId="{22DEF0E6-494E-49AF-9894-1BEFDEFDFE11}" destId="{47258139-6522-4B5F-848D-10F4DF1626A5}" srcOrd="0" destOrd="0" parTransId="{B50E2DB5-EB7E-44B1-9E88-173D6FF63F4E}" sibTransId="{F01B45D6-5CB3-47A0-B02D-1D6FC3AF8FE2}"/>
    <dgm:cxn modelId="{D1968167-90C4-4208-A420-AE009E612E67}" srcId="{9F9DC557-91C9-4AD7-8EC5-C67238032804}" destId="{EA4273CF-D46D-4B98-A9CB-6319A0A69DAD}" srcOrd="1" destOrd="0" parTransId="{8137FCE1-8007-4FE8-858F-D760AC8CF807}" sibTransId="{75186452-2EE2-4504-989A-BF0468011D41}"/>
    <dgm:cxn modelId="{9A913649-A0E1-47D2-BA7E-F9BEF8823792}" srcId="{EA4273CF-D46D-4B98-A9CB-6319A0A69DAD}" destId="{E8089D74-2B8F-4450-A93E-42E674CAA2B0}" srcOrd="3" destOrd="0" parTransId="{FB8970C9-9B7B-4819-92AE-4750CA3E904B}" sibTransId="{0476A278-B26B-4EDE-A990-204F46A0ED70}"/>
    <dgm:cxn modelId="{CF821473-6CA3-418C-A869-D5C5C66B4BC4}" srcId="{EA4273CF-D46D-4B98-A9CB-6319A0A69DAD}" destId="{F66CC1AD-82F2-45B2-A7E8-9BEDAA12CB10}" srcOrd="1" destOrd="0" parTransId="{72B848C9-1ACF-4773-837F-DC832795F202}" sibTransId="{ADE35514-429E-4018-8326-813CC513D46D}"/>
    <dgm:cxn modelId="{5082FE56-5AE5-4112-9B7C-B76AD4BF011A}" type="presOf" srcId="{22DEF0E6-494E-49AF-9894-1BEFDEFDFE11}" destId="{F22858EB-D138-4056-A18C-198816ED70B8}" srcOrd="0" destOrd="0" presId="urn:microsoft.com/office/officeart/2008/layout/SquareAccentList"/>
    <dgm:cxn modelId="{EE772D84-3F9F-4469-912B-8CEBC5C7DFCE}" type="presOf" srcId="{81293481-25D8-40B2-A8A5-3AA429FF85DD}" destId="{5EFC984B-91FF-43C4-8062-A751A88D0F72}" srcOrd="0" destOrd="0" presId="urn:microsoft.com/office/officeart/2008/layout/SquareAccentList"/>
    <dgm:cxn modelId="{D8C6B591-04EB-482C-ABE5-DA55032FDC50}" srcId="{EA4273CF-D46D-4B98-A9CB-6319A0A69DAD}" destId="{DB659E0C-D994-4DF3-8CBB-5C37BE9D343B}" srcOrd="4" destOrd="0" parTransId="{43CCB858-4DF1-4871-842F-BFE251F97A7A}" sibTransId="{9112CA5B-76FF-427B-8F49-ACC310BCD36D}"/>
    <dgm:cxn modelId="{F327A697-C420-480F-B2E0-C5292BCF7B21}" type="presOf" srcId="{6FA1F014-16F3-45D5-9271-1A05502BB24E}" destId="{E71B2C8C-8799-426F-B5C2-326D770FE5D7}" srcOrd="0" destOrd="0" presId="urn:microsoft.com/office/officeart/2008/layout/SquareAccentList"/>
    <dgm:cxn modelId="{36BBE1A5-2BEE-4581-802F-9400D55B04C7}" type="presOf" srcId="{DB659E0C-D994-4DF3-8CBB-5C37BE9D343B}" destId="{072CADE5-1C4C-48B7-B04A-70EF86378EA6}" srcOrd="0" destOrd="0" presId="urn:microsoft.com/office/officeart/2008/layout/SquareAccentList"/>
    <dgm:cxn modelId="{D2EFF2AB-AD26-4443-869C-B05E72E069F1}" srcId="{22DEF0E6-494E-49AF-9894-1BEFDEFDFE11}" destId="{6FA1F014-16F3-45D5-9271-1A05502BB24E}" srcOrd="2" destOrd="0" parTransId="{279FB7B4-14C9-4E5E-93B2-06DEF0DAA3B1}" sibTransId="{993B7D23-AFC5-46B3-B3C5-B009D0F92FD3}"/>
    <dgm:cxn modelId="{E7C610B4-94FC-4271-96F8-C9DAA068DCD4}" type="presOf" srcId="{E1A65E8C-60E8-4C0A-906A-1FFDFECD3FCB}" destId="{3C6B311D-B17A-4F4F-B2C7-8C4C357A5A39}" srcOrd="0" destOrd="0" presId="urn:microsoft.com/office/officeart/2008/layout/SquareAccentList"/>
    <dgm:cxn modelId="{C1C19FB5-F3F9-462F-89BA-ABED37BE51EF}" type="presOf" srcId="{E8089D74-2B8F-4450-A93E-42E674CAA2B0}" destId="{A31406DA-DA1D-4D23-8980-B49BBD97E607}" srcOrd="0" destOrd="0" presId="urn:microsoft.com/office/officeart/2008/layout/SquareAccentList"/>
    <dgm:cxn modelId="{E13092B6-D373-4169-89C1-998E768D1CB0}" type="presOf" srcId="{9F9DC557-91C9-4AD7-8EC5-C67238032804}" destId="{581F4B9C-A3E8-41EB-A703-5C3335169649}" srcOrd="0" destOrd="0" presId="urn:microsoft.com/office/officeart/2008/layout/SquareAccentList"/>
    <dgm:cxn modelId="{C0F368C2-5E7B-4430-BF11-2DF4E8569F74}" type="presOf" srcId="{8D1D839E-0A55-46D8-9784-4DB867E1B394}" destId="{BF493B35-21B2-41BC-845F-D2B5E96134E4}" srcOrd="0" destOrd="0" presId="urn:microsoft.com/office/officeart/2008/layout/SquareAccentList"/>
    <dgm:cxn modelId="{CFBBE3E8-6C79-4DBD-88F9-0864798779EE}" type="presOf" srcId="{EA4273CF-D46D-4B98-A9CB-6319A0A69DAD}" destId="{EECD3260-40D4-486F-8573-9DF7EA56C0AF}" srcOrd="0" destOrd="0" presId="urn:microsoft.com/office/officeart/2008/layout/SquareAccentList"/>
    <dgm:cxn modelId="{ABEF9DF2-757F-4D3B-B2DF-C799EE66EFD5}" srcId="{22DEF0E6-494E-49AF-9894-1BEFDEFDFE11}" destId="{8D1D839E-0A55-46D8-9784-4DB867E1B394}" srcOrd="1" destOrd="0" parTransId="{3599C3EB-1B3D-4D24-928D-14E382BB8FE7}" sibTransId="{A203C9A1-3B5D-47A5-8EE6-2D1B6C224A3F}"/>
    <dgm:cxn modelId="{B5E027F3-9C41-4B97-90A2-3E111749C46B}" type="presOf" srcId="{F66CC1AD-82F2-45B2-A7E8-9BEDAA12CB10}" destId="{C53E405C-BA05-487F-AB2A-CE265C201473}" srcOrd="0" destOrd="0" presId="urn:microsoft.com/office/officeart/2008/layout/SquareAccentList"/>
    <dgm:cxn modelId="{22F5D6F5-3D2F-46B2-A30D-8BF4D63751B9}" srcId="{EA4273CF-D46D-4B98-A9CB-6319A0A69DAD}" destId="{E1A65E8C-60E8-4C0A-906A-1FFDFECD3FCB}" srcOrd="0" destOrd="0" parTransId="{D4A81C5B-E2E6-41B5-9540-179172D28A53}" sibTransId="{59E1A1A4-E97A-4A09-9691-6F515AB26A05}"/>
    <dgm:cxn modelId="{D8048AFE-8A4C-42CC-B8C8-E5F236179273}" type="presOf" srcId="{47258139-6522-4B5F-848D-10F4DF1626A5}" destId="{7FAA5B94-A0A0-4476-9249-B70408E89FC5}" srcOrd="0" destOrd="0" presId="urn:microsoft.com/office/officeart/2008/layout/SquareAccentList"/>
    <dgm:cxn modelId="{20DACDD5-6F2E-4A59-990F-10FB76CA36EF}" type="presParOf" srcId="{581F4B9C-A3E8-41EB-A703-5C3335169649}" destId="{789393E1-B941-4F9C-AD3E-2724F87B651F}" srcOrd="0" destOrd="0" presId="urn:microsoft.com/office/officeart/2008/layout/SquareAccentList"/>
    <dgm:cxn modelId="{C0895652-99EC-4CFA-81C0-73BD40C48600}" type="presParOf" srcId="{789393E1-B941-4F9C-AD3E-2724F87B651F}" destId="{F8474079-7B29-4EEF-8F3D-665677548C21}" srcOrd="0" destOrd="0" presId="urn:microsoft.com/office/officeart/2008/layout/SquareAccentList"/>
    <dgm:cxn modelId="{CD494058-2934-4B08-A5C3-3D6B9E422145}" type="presParOf" srcId="{F8474079-7B29-4EEF-8F3D-665677548C21}" destId="{AB60A591-2C9B-4475-8283-2BABBD39CAF8}" srcOrd="0" destOrd="0" presId="urn:microsoft.com/office/officeart/2008/layout/SquareAccentList"/>
    <dgm:cxn modelId="{5AB02721-C0FD-4CA2-94B2-10AA0D4FE5CD}" type="presParOf" srcId="{F8474079-7B29-4EEF-8F3D-665677548C21}" destId="{83744F10-A032-48AB-918E-F5437F280F0D}" srcOrd="1" destOrd="0" presId="urn:microsoft.com/office/officeart/2008/layout/SquareAccentList"/>
    <dgm:cxn modelId="{08FFB126-7F76-47E6-85BF-C8FF380117AC}" type="presParOf" srcId="{F8474079-7B29-4EEF-8F3D-665677548C21}" destId="{F22858EB-D138-4056-A18C-198816ED70B8}" srcOrd="2" destOrd="0" presId="urn:microsoft.com/office/officeart/2008/layout/SquareAccentList"/>
    <dgm:cxn modelId="{90B4D412-E1DF-4301-9288-5D5CC648EE38}" type="presParOf" srcId="{789393E1-B941-4F9C-AD3E-2724F87B651F}" destId="{70499CA0-3E4D-42E4-8DA9-7001E57ED240}" srcOrd="1" destOrd="0" presId="urn:microsoft.com/office/officeart/2008/layout/SquareAccentList"/>
    <dgm:cxn modelId="{0F0EDA51-4DE8-49D7-A9B1-5CCA7DA5BEA6}" type="presParOf" srcId="{70499CA0-3E4D-42E4-8DA9-7001E57ED240}" destId="{CCB59F74-DBC8-4D93-8FE0-CB52C3B61C38}" srcOrd="0" destOrd="0" presId="urn:microsoft.com/office/officeart/2008/layout/SquareAccentList"/>
    <dgm:cxn modelId="{EA4D2381-8F52-4FB6-97BF-E69506532191}" type="presParOf" srcId="{CCB59F74-DBC8-4D93-8FE0-CB52C3B61C38}" destId="{C2901ED4-562D-4CD6-85D3-6D7AB03E0807}" srcOrd="0" destOrd="0" presId="urn:microsoft.com/office/officeart/2008/layout/SquareAccentList"/>
    <dgm:cxn modelId="{60F5BEF8-B0EB-469A-B039-D62D61A5D89B}" type="presParOf" srcId="{CCB59F74-DBC8-4D93-8FE0-CB52C3B61C38}" destId="{7FAA5B94-A0A0-4476-9249-B70408E89FC5}" srcOrd="1" destOrd="0" presId="urn:microsoft.com/office/officeart/2008/layout/SquareAccentList"/>
    <dgm:cxn modelId="{60DF4F56-2263-46C8-9F2B-C25C1E73750F}" type="presParOf" srcId="{70499CA0-3E4D-42E4-8DA9-7001E57ED240}" destId="{5D807258-4515-4212-8D00-2194CC6502BF}" srcOrd="1" destOrd="0" presId="urn:microsoft.com/office/officeart/2008/layout/SquareAccentList"/>
    <dgm:cxn modelId="{7B70079E-2E18-485D-A553-A04A9BD33A05}" type="presParOf" srcId="{5D807258-4515-4212-8D00-2194CC6502BF}" destId="{C6EE5EF0-8834-4F07-A672-2EC1C11CA590}" srcOrd="0" destOrd="0" presId="urn:microsoft.com/office/officeart/2008/layout/SquareAccentList"/>
    <dgm:cxn modelId="{7AB0F2A0-E59C-44E2-87A8-6CCB1E3F197E}" type="presParOf" srcId="{5D807258-4515-4212-8D00-2194CC6502BF}" destId="{BF493B35-21B2-41BC-845F-D2B5E96134E4}" srcOrd="1" destOrd="0" presId="urn:microsoft.com/office/officeart/2008/layout/SquareAccentList"/>
    <dgm:cxn modelId="{3DCA9DB7-27AA-4D88-A143-535B2EA52475}" type="presParOf" srcId="{70499CA0-3E4D-42E4-8DA9-7001E57ED240}" destId="{47F1078B-2E9D-42D4-9A8C-DB16C96EA0A2}" srcOrd="2" destOrd="0" presId="urn:microsoft.com/office/officeart/2008/layout/SquareAccentList"/>
    <dgm:cxn modelId="{4B469E83-76C0-499B-99C8-759EEF086E88}" type="presParOf" srcId="{47F1078B-2E9D-42D4-9A8C-DB16C96EA0A2}" destId="{6B47B6EF-0D34-4ABA-A272-838E3C9C0D26}" srcOrd="0" destOrd="0" presId="urn:microsoft.com/office/officeart/2008/layout/SquareAccentList"/>
    <dgm:cxn modelId="{CE398BC3-492B-445C-AA91-E90C3BE71766}" type="presParOf" srcId="{47F1078B-2E9D-42D4-9A8C-DB16C96EA0A2}" destId="{E71B2C8C-8799-426F-B5C2-326D770FE5D7}" srcOrd="1" destOrd="0" presId="urn:microsoft.com/office/officeart/2008/layout/SquareAccentList"/>
    <dgm:cxn modelId="{89AA8356-87BF-4782-B9A2-EEC2B0148ACF}" type="presParOf" srcId="{581F4B9C-A3E8-41EB-A703-5C3335169649}" destId="{069C5F18-2152-4DD6-95A2-26188677839E}" srcOrd="1" destOrd="0" presId="urn:microsoft.com/office/officeart/2008/layout/SquareAccentList"/>
    <dgm:cxn modelId="{F3F2B8F2-0366-444B-BB92-31C7188EC75E}" type="presParOf" srcId="{069C5F18-2152-4DD6-95A2-26188677839E}" destId="{5E473991-81C1-4956-ADDD-E2B35AA28B20}" srcOrd="0" destOrd="0" presId="urn:microsoft.com/office/officeart/2008/layout/SquareAccentList"/>
    <dgm:cxn modelId="{FC90661A-982B-48FF-BF4B-532CE3F70173}" type="presParOf" srcId="{5E473991-81C1-4956-ADDD-E2B35AA28B20}" destId="{6D5CA3F4-2122-4F1D-A9D0-C3B5AA1CD6A8}" srcOrd="0" destOrd="0" presId="urn:microsoft.com/office/officeart/2008/layout/SquareAccentList"/>
    <dgm:cxn modelId="{994915BD-CCE0-4714-B042-5DC291A921D5}" type="presParOf" srcId="{5E473991-81C1-4956-ADDD-E2B35AA28B20}" destId="{748D2942-668C-4E0A-9F4D-BE5CAA1C2807}" srcOrd="1" destOrd="0" presId="urn:microsoft.com/office/officeart/2008/layout/SquareAccentList"/>
    <dgm:cxn modelId="{97F2E9CB-937E-4271-8539-E7C237F27D8D}" type="presParOf" srcId="{5E473991-81C1-4956-ADDD-E2B35AA28B20}" destId="{EECD3260-40D4-486F-8573-9DF7EA56C0AF}" srcOrd="2" destOrd="0" presId="urn:microsoft.com/office/officeart/2008/layout/SquareAccentList"/>
    <dgm:cxn modelId="{A8604329-7D1F-421A-857D-4130CD8827D2}" type="presParOf" srcId="{069C5F18-2152-4DD6-95A2-26188677839E}" destId="{76ADC226-053A-4DEE-A017-1780D9BFD0A4}" srcOrd="1" destOrd="0" presId="urn:microsoft.com/office/officeart/2008/layout/SquareAccentList"/>
    <dgm:cxn modelId="{DDCC4E05-3E15-461F-9283-762C828938AA}" type="presParOf" srcId="{76ADC226-053A-4DEE-A017-1780D9BFD0A4}" destId="{9DF0ED61-7D8C-4934-835E-A9BDF2BEF989}" srcOrd="0" destOrd="0" presId="urn:microsoft.com/office/officeart/2008/layout/SquareAccentList"/>
    <dgm:cxn modelId="{46DB7082-00E4-45E1-8017-7555896537DF}" type="presParOf" srcId="{9DF0ED61-7D8C-4934-835E-A9BDF2BEF989}" destId="{5BA31D8D-A27B-43F9-BA65-E66EE2DAF648}" srcOrd="0" destOrd="0" presId="urn:microsoft.com/office/officeart/2008/layout/SquareAccentList"/>
    <dgm:cxn modelId="{7A5AC65A-028E-49C6-9DB7-EB90885F5234}" type="presParOf" srcId="{9DF0ED61-7D8C-4934-835E-A9BDF2BEF989}" destId="{3C6B311D-B17A-4F4F-B2C7-8C4C357A5A39}" srcOrd="1" destOrd="0" presId="urn:microsoft.com/office/officeart/2008/layout/SquareAccentList"/>
    <dgm:cxn modelId="{FCA48155-500F-4EC9-B021-D60F9CD97D27}" type="presParOf" srcId="{76ADC226-053A-4DEE-A017-1780D9BFD0A4}" destId="{F081BB1E-043B-4317-BF6E-1768AE38070F}" srcOrd="1" destOrd="0" presId="urn:microsoft.com/office/officeart/2008/layout/SquareAccentList"/>
    <dgm:cxn modelId="{E47FDDE2-A462-4C1A-A347-F4EF88CAC80E}" type="presParOf" srcId="{F081BB1E-043B-4317-BF6E-1768AE38070F}" destId="{9D02CAFC-F3CC-4512-8684-A4D884F47B0A}" srcOrd="0" destOrd="0" presId="urn:microsoft.com/office/officeart/2008/layout/SquareAccentList"/>
    <dgm:cxn modelId="{F5A4635B-F975-4653-BF9D-44955BE57D1A}" type="presParOf" srcId="{F081BB1E-043B-4317-BF6E-1768AE38070F}" destId="{C53E405C-BA05-487F-AB2A-CE265C201473}" srcOrd="1" destOrd="0" presId="urn:microsoft.com/office/officeart/2008/layout/SquareAccentList"/>
    <dgm:cxn modelId="{29B25026-7108-4B4D-A302-C79DC10961AA}" type="presParOf" srcId="{76ADC226-053A-4DEE-A017-1780D9BFD0A4}" destId="{8EBE7C06-2C16-40C2-BDC1-426023E02134}" srcOrd="2" destOrd="0" presId="urn:microsoft.com/office/officeart/2008/layout/SquareAccentList"/>
    <dgm:cxn modelId="{94B16667-A363-43B9-AA9D-D9127F5A4842}" type="presParOf" srcId="{8EBE7C06-2C16-40C2-BDC1-426023E02134}" destId="{4C772126-587D-4257-A656-69C81CA6DB90}" srcOrd="0" destOrd="0" presId="urn:microsoft.com/office/officeart/2008/layout/SquareAccentList"/>
    <dgm:cxn modelId="{FC932313-8744-495C-B950-F8171F5CEAB5}" type="presParOf" srcId="{8EBE7C06-2C16-40C2-BDC1-426023E02134}" destId="{5EFC984B-91FF-43C4-8062-A751A88D0F72}" srcOrd="1" destOrd="0" presId="urn:microsoft.com/office/officeart/2008/layout/SquareAccentList"/>
    <dgm:cxn modelId="{B1D9CF72-63B6-4B4E-A2CB-85D9DD66565B}" type="presParOf" srcId="{76ADC226-053A-4DEE-A017-1780D9BFD0A4}" destId="{7F6EE49E-FDBB-4ECA-B2A9-F4C39979971A}" srcOrd="3" destOrd="0" presId="urn:microsoft.com/office/officeart/2008/layout/SquareAccentList"/>
    <dgm:cxn modelId="{D2EDA50D-692F-44BA-9880-B637F1364D21}" type="presParOf" srcId="{7F6EE49E-FDBB-4ECA-B2A9-F4C39979971A}" destId="{4F228DB9-2BD2-4FDA-AB57-C3367E51ABF8}" srcOrd="0" destOrd="0" presId="urn:microsoft.com/office/officeart/2008/layout/SquareAccentList"/>
    <dgm:cxn modelId="{345AF0EE-D573-4493-BEFB-8C6C0D50F1FD}" type="presParOf" srcId="{7F6EE49E-FDBB-4ECA-B2A9-F4C39979971A}" destId="{A31406DA-DA1D-4D23-8980-B49BBD97E607}" srcOrd="1" destOrd="0" presId="urn:microsoft.com/office/officeart/2008/layout/SquareAccentList"/>
    <dgm:cxn modelId="{16BEF1BE-7468-44A0-BA67-1F9E3B1EEDAA}" type="presParOf" srcId="{76ADC226-053A-4DEE-A017-1780D9BFD0A4}" destId="{03375389-AF4F-4D4F-B1B9-BFD23FA18671}" srcOrd="4" destOrd="0" presId="urn:microsoft.com/office/officeart/2008/layout/SquareAccentList"/>
    <dgm:cxn modelId="{2B8DDE42-D9F1-4F28-85BE-DDC65436AB24}" type="presParOf" srcId="{03375389-AF4F-4D4F-B1B9-BFD23FA18671}" destId="{BE12CF03-B6A6-4AA2-AAF8-85FA74EF8F8F}" srcOrd="0" destOrd="0" presId="urn:microsoft.com/office/officeart/2008/layout/SquareAccentList"/>
    <dgm:cxn modelId="{130B8901-F8EB-46EE-B9A4-CC98172D7402}" type="presParOf" srcId="{03375389-AF4F-4D4F-B1B9-BFD23FA18671}" destId="{072CADE5-1C4C-48B7-B04A-70EF86378E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DC557-91C9-4AD7-8EC5-C6723803280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EF0E6-494E-49AF-9894-1BEFDEFDFE11}">
      <dgm:prSet phldrT="[Текст]" custT="1"/>
      <dgm:spPr/>
      <dgm:t>
        <a:bodyPr/>
        <a:lstStyle/>
        <a:p>
          <a:r>
            <a:rPr lang="ru-RU" sz="4000" b="1" dirty="0">
              <a:latin typeface="Arial Narrow" panose="020B0606020202030204" pitchFamily="34" charset="0"/>
            </a:rPr>
            <a:t>Применение</a:t>
          </a:r>
        </a:p>
      </dgm:t>
    </dgm:pt>
    <dgm:pt modelId="{C49F657A-8B87-47BC-A1E1-B3D3ED183A80}" type="parTrans" cxnId="{A5755610-CC50-40E9-AB09-16D284284F08}">
      <dgm:prSet/>
      <dgm:spPr/>
      <dgm:t>
        <a:bodyPr/>
        <a:lstStyle/>
        <a:p>
          <a:endParaRPr lang="ru-RU"/>
        </a:p>
      </dgm:t>
    </dgm:pt>
    <dgm:pt modelId="{E723968E-91C3-4C7B-A89B-E61D2D7513E2}" type="sibTrans" cxnId="{A5755610-CC50-40E9-AB09-16D284284F08}">
      <dgm:prSet/>
      <dgm:spPr/>
      <dgm:t>
        <a:bodyPr/>
        <a:lstStyle/>
        <a:p>
          <a:endParaRPr lang="ru-RU"/>
        </a:p>
      </dgm:t>
    </dgm:pt>
    <dgm:pt modelId="{47258139-6522-4B5F-848D-10F4DF1626A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Гигиеническая обработка рук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3 мл, не менее 30 с</a:t>
          </a:r>
        </a:p>
        <a:p>
          <a:pPr>
            <a:spcAft>
              <a:spcPts val="0"/>
            </a:spcAft>
          </a:pPr>
          <a:r>
            <a:rPr lang="ru-RU" sz="2000" b="1" dirty="0" err="1">
              <a:latin typeface="Arial Narrow" panose="020B0606020202030204" pitchFamily="34" charset="0"/>
            </a:rPr>
            <a:t>Туб+В</a:t>
          </a:r>
          <a:r>
            <a:rPr lang="ru-RU" sz="2000" b="1" dirty="0">
              <a:latin typeface="Arial Narrow" panose="020B0606020202030204" pitchFamily="34" charset="0"/>
            </a:rPr>
            <a:t>  - 2 раза/2 мин</a:t>
          </a:r>
        </a:p>
      </dgm:t>
    </dgm:pt>
    <dgm:pt modelId="{B50E2DB5-EB7E-44B1-9E88-173D6FF63F4E}" type="parTrans" cxnId="{AF4CA246-6748-4CB0-913A-2FA76162554A}">
      <dgm:prSet/>
      <dgm:spPr/>
      <dgm:t>
        <a:bodyPr/>
        <a:lstStyle/>
        <a:p>
          <a:endParaRPr lang="ru-RU"/>
        </a:p>
      </dgm:t>
    </dgm:pt>
    <dgm:pt modelId="{F01B45D6-5CB3-47A0-B02D-1D6FC3AF8FE2}" type="sibTrans" cxnId="{AF4CA246-6748-4CB0-913A-2FA76162554A}">
      <dgm:prSet/>
      <dgm:spPr/>
      <dgm:t>
        <a:bodyPr/>
        <a:lstStyle/>
        <a:p>
          <a:endParaRPr lang="ru-RU"/>
        </a:p>
      </dgm:t>
    </dgm:pt>
    <dgm:pt modelId="{8D1D839E-0A55-46D8-9784-4DB867E1B394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Хирургическая обработка рук  5 мл 2,5 мин - 2 раза/ 5 мин</a:t>
          </a:r>
        </a:p>
      </dgm:t>
    </dgm:pt>
    <dgm:pt modelId="{3599C3EB-1B3D-4D24-928D-14E382BB8FE7}" type="parTrans" cxnId="{ABEF9DF2-757F-4D3B-B2DF-C799EE66EFD5}">
      <dgm:prSet/>
      <dgm:spPr/>
      <dgm:t>
        <a:bodyPr/>
        <a:lstStyle/>
        <a:p>
          <a:endParaRPr lang="ru-RU"/>
        </a:p>
      </dgm:t>
    </dgm:pt>
    <dgm:pt modelId="{A203C9A1-3B5D-47A5-8EE6-2D1B6C224A3F}" type="sibTrans" cxnId="{ABEF9DF2-757F-4D3B-B2DF-C799EE66EFD5}">
      <dgm:prSet/>
      <dgm:spPr/>
      <dgm:t>
        <a:bodyPr/>
        <a:lstStyle/>
        <a:p>
          <a:endParaRPr lang="ru-RU"/>
        </a:p>
      </dgm:t>
    </dgm:pt>
    <dgm:pt modelId="{6FA1F014-16F3-45D5-9271-1A05502BB24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Обработка кожи ОП, локтевых сгибов доноров,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2 раза/2 мин</a:t>
          </a:r>
        </a:p>
      </dgm:t>
    </dgm:pt>
    <dgm:pt modelId="{279FB7B4-14C9-4E5E-93B2-06DEF0DAA3B1}" type="parTrans" cxnId="{D2EFF2AB-AD26-4443-869C-B05E72E069F1}">
      <dgm:prSet/>
      <dgm:spPr/>
      <dgm:t>
        <a:bodyPr/>
        <a:lstStyle/>
        <a:p>
          <a:endParaRPr lang="ru-RU"/>
        </a:p>
      </dgm:t>
    </dgm:pt>
    <dgm:pt modelId="{993B7D23-AFC5-46B3-B3C5-B009D0F92FD3}" type="sibTrans" cxnId="{D2EFF2AB-AD26-4443-869C-B05E72E069F1}">
      <dgm:prSet/>
      <dgm:spPr/>
      <dgm:t>
        <a:bodyPr/>
        <a:lstStyle/>
        <a:p>
          <a:endParaRPr lang="ru-RU"/>
        </a:p>
      </dgm:t>
    </dgm:pt>
    <dgm:pt modelId="{EA4273CF-D46D-4B98-A9CB-6319A0A69DAD}">
      <dgm:prSet phldrT="[Текст]" custT="1"/>
      <dgm:spPr/>
      <dgm:t>
        <a:bodyPr/>
        <a:lstStyle/>
        <a:p>
          <a:endParaRPr lang="ru-RU" sz="2000" b="1" dirty="0">
            <a:latin typeface="Arial Narrow" panose="020B0606020202030204" pitchFamily="34" charset="0"/>
          </a:endParaRPr>
        </a:p>
      </dgm:t>
    </dgm:pt>
    <dgm:pt modelId="{8137FCE1-8007-4FE8-858F-D760AC8CF807}" type="parTrans" cxnId="{D1968167-90C4-4208-A420-AE009E612E67}">
      <dgm:prSet/>
      <dgm:spPr/>
      <dgm:t>
        <a:bodyPr/>
        <a:lstStyle/>
        <a:p>
          <a:endParaRPr lang="ru-RU"/>
        </a:p>
      </dgm:t>
    </dgm:pt>
    <dgm:pt modelId="{75186452-2EE2-4504-989A-BF0468011D41}" type="sibTrans" cxnId="{D1968167-90C4-4208-A420-AE009E612E67}">
      <dgm:prSet/>
      <dgm:spPr/>
      <dgm:t>
        <a:bodyPr/>
        <a:lstStyle/>
        <a:p>
          <a:endParaRPr lang="ru-RU"/>
        </a:p>
      </dgm:t>
    </dgm:pt>
    <dgm:pt modelId="{E1A65E8C-60E8-4C0A-906A-1FFDFECD3FCB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Обработка кожи инъекционного поля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30 с</a:t>
          </a:r>
        </a:p>
      </dgm:t>
    </dgm:pt>
    <dgm:pt modelId="{D4A81C5B-E2E6-41B5-9540-179172D28A53}" type="parTrans" cxnId="{22F5D6F5-3D2F-46B2-A30D-8BF4D63751B9}">
      <dgm:prSet/>
      <dgm:spPr/>
      <dgm:t>
        <a:bodyPr/>
        <a:lstStyle/>
        <a:p>
          <a:endParaRPr lang="ru-RU"/>
        </a:p>
      </dgm:t>
    </dgm:pt>
    <dgm:pt modelId="{59E1A1A4-E97A-4A09-9691-6F515AB26A05}" type="sibTrans" cxnId="{22F5D6F5-3D2F-46B2-A30D-8BF4D63751B9}">
      <dgm:prSet/>
      <dgm:spPr/>
      <dgm:t>
        <a:bodyPr/>
        <a:lstStyle/>
        <a:p>
          <a:endParaRPr lang="ru-RU"/>
        </a:p>
      </dgm:t>
    </dgm:pt>
    <dgm:pt modelId="{F66CC1AD-82F2-45B2-A7E8-9BEDAA12CB1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Обеззараживание перчаток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2,5 мл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15 с </a:t>
          </a:r>
          <a:r>
            <a:rPr lang="ru-RU" sz="2000" b="1" dirty="0">
              <a:solidFill>
                <a:schemeClr val="tx1"/>
              </a:solidFill>
              <a:latin typeface="Arial Narrow" panose="020B0606020202030204" pitchFamily="34" charset="0"/>
            </a:rPr>
            <a:t>- 2 раза/30 с - </a:t>
          </a:r>
          <a:r>
            <a:rPr lang="ru-RU" sz="2000" b="1" dirty="0">
              <a:latin typeface="Arial Narrow" panose="020B0606020202030204" pitchFamily="34" charset="0"/>
            </a:rPr>
            <a:t>5 мин</a:t>
          </a:r>
        </a:p>
      </dgm:t>
    </dgm:pt>
    <dgm:pt modelId="{72B848C9-1ACF-4773-837F-DC832795F202}" type="parTrans" cxnId="{CF821473-6CA3-418C-A869-D5C5C66B4BC4}">
      <dgm:prSet/>
      <dgm:spPr/>
      <dgm:t>
        <a:bodyPr/>
        <a:lstStyle/>
        <a:p>
          <a:endParaRPr lang="ru-RU"/>
        </a:p>
      </dgm:t>
    </dgm:pt>
    <dgm:pt modelId="{ADE35514-429E-4018-8326-813CC513D46D}" type="sibTrans" cxnId="{CF821473-6CA3-418C-A869-D5C5C66B4BC4}">
      <dgm:prSet/>
      <dgm:spPr/>
      <dgm:t>
        <a:bodyPr/>
        <a:lstStyle/>
        <a:p>
          <a:endParaRPr lang="ru-RU"/>
        </a:p>
      </dgm:t>
    </dgm:pt>
    <dgm:pt modelId="{81293481-25D8-40B2-A8A5-3AA429FF85D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Обработка ступней ног 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не менее 3 мл, не менее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2</a:t>
          </a:r>
          <a:r>
            <a:rPr lang="ru-RU" sz="2000" b="1" dirty="0">
              <a:latin typeface="Arial Narrow" panose="020B0606020202030204" pitchFamily="34" charset="0"/>
            </a:rPr>
            <a:t> </a:t>
          </a: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мин</a:t>
          </a:r>
        </a:p>
        <a:p>
          <a:pPr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Arial Narrow" panose="020B0606020202030204" pitchFamily="34" charset="0"/>
            </a:rPr>
            <a:t>каждая</a:t>
          </a:r>
        </a:p>
      </dgm:t>
    </dgm:pt>
    <dgm:pt modelId="{112A4855-7932-44B0-B271-D8B953460FAE}" type="parTrans" cxnId="{2483782D-E94B-40AA-B4AD-9C6FB4D19C98}">
      <dgm:prSet/>
      <dgm:spPr/>
      <dgm:t>
        <a:bodyPr/>
        <a:lstStyle/>
        <a:p>
          <a:endParaRPr lang="ru-RU"/>
        </a:p>
      </dgm:t>
    </dgm:pt>
    <dgm:pt modelId="{7CDA3FE0-8BC9-48ED-A401-1FEDA8823538}" type="sibTrans" cxnId="{2483782D-E94B-40AA-B4AD-9C6FB4D19C98}">
      <dgm:prSet/>
      <dgm:spPr/>
      <dgm:t>
        <a:bodyPr/>
        <a:lstStyle/>
        <a:p>
          <a:endParaRPr lang="ru-RU"/>
        </a:p>
      </dgm:t>
    </dgm:pt>
    <dgm:pt modelId="{E8089D74-2B8F-4450-A93E-42E674CAA2B0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Дезинфекция поверхностей</a:t>
          </a:r>
        </a:p>
        <a:p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1-10 мин</a:t>
          </a:r>
        </a:p>
      </dgm:t>
    </dgm:pt>
    <dgm:pt modelId="{FB8970C9-9B7B-4819-92AE-4750CA3E904B}" type="parTrans" cxnId="{9A913649-A0E1-47D2-BA7E-F9BEF8823792}">
      <dgm:prSet/>
      <dgm:spPr/>
      <dgm:t>
        <a:bodyPr/>
        <a:lstStyle/>
        <a:p>
          <a:endParaRPr lang="ru-RU"/>
        </a:p>
      </dgm:t>
    </dgm:pt>
    <dgm:pt modelId="{0476A278-B26B-4EDE-A990-204F46A0ED70}" type="sibTrans" cxnId="{9A913649-A0E1-47D2-BA7E-F9BEF8823792}">
      <dgm:prSet/>
      <dgm:spPr/>
      <dgm:t>
        <a:bodyPr/>
        <a:lstStyle/>
        <a:p>
          <a:endParaRPr lang="ru-RU"/>
        </a:p>
      </dgm:t>
    </dgm:pt>
    <dgm:pt modelId="{581F4B9C-A3E8-41EB-A703-5C3335169649}" type="pres">
      <dgm:prSet presAssocID="{9F9DC557-91C9-4AD7-8EC5-C67238032804}" presName="layout" presStyleCnt="0">
        <dgm:presLayoutVars>
          <dgm:chMax/>
          <dgm:chPref/>
          <dgm:dir/>
          <dgm:resizeHandles/>
        </dgm:presLayoutVars>
      </dgm:prSet>
      <dgm:spPr/>
    </dgm:pt>
    <dgm:pt modelId="{789393E1-B941-4F9C-AD3E-2724F87B651F}" type="pres">
      <dgm:prSet presAssocID="{22DEF0E6-494E-49AF-9894-1BEFDEFDFE11}" presName="root" presStyleCnt="0">
        <dgm:presLayoutVars>
          <dgm:chMax/>
          <dgm:chPref/>
        </dgm:presLayoutVars>
      </dgm:prSet>
      <dgm:spPr/>
    </dgm:pt>
    <dgm:pt modelId="{F8474079-7B29-4EEF-8F3D-665677548C21}" type="pres">
      <dgm:prSet presAssocID="{22DEF0E6-494E-49AF-9894-1BEFDEFDFE11}" presName="rootComposite" presStyleCnt="0">
        <dgm:presLayoutVars/>
      </dgm:prSet>
      <dgm:spPr/>
    </dgm:pt>
    <dgm:pt modelId="{AB60A591-2C9B-4475-8283-2BABBD39CAF8}" type="pres">
      <dgm:prSet presAssocID="{22DEF0E6-494E-49AF-9894-1BEFDEFDFE11}" presName="ParentAccent" presStyleLbl="alignNode1" presStyleIdx="0" presStyleCnt="2"/>
      <dgm:spPr/>
    </dgm:pt>
    <dgm:pt modelId="{83744F10-A032-48AB-918E-F5437F280F0D}" type="pres">
      <dgm:prSet presAssocID="{22DEF0E6-494E-49AF-9894-1BEFDEFDFE11}" presName="ParentSmallAccent" presStyleLbl="fgAcc1" presStyleIdx="0" presStyleCnt="2"/>
      <dgm:spPr/>
    </dgm:pt>
    <dgm:pt modelId="{F22858EB-D138-4056-A18C-198816ED70B8}" type="pres">
      <dgm:prSet presAssocID="{22DEF0E6-494E-49AF-9894-1BEFDEFDFE11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70499CA0-3E4D-42E4-8DA9-7001E57ED240}" type="pres">
      <dgm:prSet presAssocID="{22DEF0E6-494E-49AF-9894-1BEFDEFDFE11}" presName="childShape" presStyleCnt="0">
        <dgm:presLayoutVars>
          <dgm:chMax val="0"/>
          <dgm:chPref val="0"/>
        </dgm:presLayoutVars>
      </dgm:prSet>
      <dgm:spPr/>
    </dgm:pt>
    <dgm:pt modelId="{CCB59F74-DBC8-4D93-8FE0-CB52C3B61C38}" type="pres">
      <dgm:prSet presAssocID="{47258139-6522-4B5F-848D-10F4DF1626A5}" presName="childComposite" presStyleCnt="0">
        <dgm:presLayoutVars>
          <dgm:chMax val="0"/>
          <dgm:chPref val="0"/>
        </dgm:presLayoutVars>
      </dgm:prSet>
      <dgm:spPr/>
    </dgm:pt>
    <dgm:pt modelId="{C2901ED4-562D-4CD6-85D3-6D7AB03E0807}" type="pres">
      <dgm:prSet presAssocID="{47258139-6522-4B5F-848D-10F4DF1626A5}" presName="ChildAccent" presStyleLbl="solidFgAcc1" presStyleIdx="0" presStyleCnt="7"/>
      <dgm:spPr/>
    </dgm:pt>
    <dgm:pt modelId="{7FAA5B94-A0A0-4476-9249-B70408E89FC5}" type="pres">
      <dgm:prSet presAssocID="{47258139-6522-4B5F-848D-10F4DF1626A5}" presName="Child" presStyleLbl="revTx" presStyleIdx="1" presStyleCnt="9" custScaleX="103442" custScaleY="152096">
        <dgm:presLayoutVars>
          <dgm:chMax val="0"/>
          <dgm:chPref val="0"/>
          <dgm:bulletEnabled val="1"/>
        </dgm:presLayoutVars>
      </dgm:prSet>
      <dgm:spPr/>
    </dgm:pt>
    <dgm:pt modelId="{5D807258-4515-4212-8D00-2194CC6502BF}" type="pres">
      <dgm:prSet presAssocID="{8D1D839E-0A55-46D8-9784-4DB867E1B394}" presName="childComposite" presStyleCnt="0">
        <dgm:presLayoutVars>
          <dgm:chMax val="0"/>
          <dgm:chPref val="0"/>
        </dgm:presLayoutVars>
      </dgm:prSet>
      <dgm:spPr/>
    </dgm:pt>
    <dgm:pt modelId="{C6EE5EF0-8834-4F07-A672-2EC1C11CA590}" type="pres">
      <dgm:prSet presAssocID="{8D1D839E-0A55-46D8-9784-4DB867E1B394}" presName="ChildAccent" presStyleLbl="solidFgAcc1" presStyleIdx="1" presStyleCnt="7"/>
      <dgm:spPr/>
    </dgm:pt>
    <dgm:pt modelId="{BF493B35-21B2-41BC-845F-D2B5E96134E4}" type="pres">
      <dgm:prSet presAssocID="{8D1D839E-0A55-46D8-9784-4DB867E1B394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7F1078B-2E9D-42D4-9A8C-DB16C96EA0A2}" type="pres">
      <dgm:prSet presAssocID="{6FA1F014-16F3-45D5-9271-1A05502BB24E}" presName="childComposite" presStyleCnt="0">
        <dgm:presLayoutVars>
          <dgm:chMax val="0"/>
          <dgm:chPref val="0"/>
        </dgm:presLayoutVars>
      </dgm:prSet>
      <dgm:spPr/>
    </dgm:pt>
    <dgm:pt modelId="{6B47B6EF-0D34-4ABA-A272-838E3C9C0D26}" type="pres">
      <dgm:prSet presAssocID="{6FA1F014-16F3-45D5-9271-1A05502BB24E}" presName="ChildAccent" presStyleLbl="solidFgAcc1" presStyleIdx="2" presStyleCnt="7"/>
      <dgm:spPr/>
    </dgm:pt>
    <dgm:pt modelId="{E71B2C8C-8799-426F-B5C2-326D770FE5D7}" type="pres">
      <dgm:prSet presAssocID="{6FA1F014-16F3-45D5-9271-1A05502BB24E}" presName="Child" presStyleLbl="revTx" presStyleIdx="3" presStyleCnt="9" custLinFactNeighborX="-627" custLinFactNeighborY="33776">
        <dgm:presLayoutVars>
          <dgm:chMax val="0"/>
          <dgm:chPref val="0"/>
          <dgm:bulletEnabled val="1"/>
        </dgm:presLayoutVars>
      </dgm:prSet>
      <dgm:spPr/>
    </dgm:pt>
    <dgm:pt modelId="{069C5F18-2152-4DD6-95A2-26188677839E}" type="pres">
      <dgm:prSet presAssocID="{EA4273CF-D46D-4B98-A9CB-6319A0A69DAD}" presName="root" presStyleCnt="0">
        <dgm:presLayoutVars>
          <dgm:chMax/>
          <dgm:chPref/>
        </dgm:presLayoutVars>
      </dgm:prSet>
      <dgm:spPr/>
    </dgm:pt>
    <dgm:pt modelId="{5E473991-81C1-4956-ADDD-E2B35AA28B20}" type="pres">
      <dgm:prSet presAssocID="{EA4273CF-D46D-4B98-A9CB-6319A0A69DAD}" presName="rootComposite" presStyleCnt="0">
        <dgm:presLayoutVars/>
      </dgm:prSet>
      <dgm:spPr/>
    </dgm:pt>
    <dgm:pt modelId="{6D5CA3F4-2122-4F1D-A9D0-C3B5AA1CD6A8}" type="pres">
      <dgm:prSet presAssocID="{EA4273CF-D46D-4B98-A9CB-6319A0A69DAD}" presName="ParentAccent" presStyleLbl="alignNode1" presStyleIdx="1" presStyleCnt="2"/>
      <dgm:spPr>
        <a:noFill/>
      </dgm:spPr>
    </dgm:pt>
    <dgm:pt modelId="{748D2942-668C-4E0A-9F4D-BE5CAA1C2807}" type="pres">
      <dgm:prSet presAssocID="{EA4273CF-D46D-4B98-A9CB-6319A0A69DAD}" presName="ParentSmallAccent" presStyleLbl="fgAcc1" presStyleIdx="1" presStyleCnt="2"/>
      <dgm:spPr/>
    </dgm:pt>
    <dgm:pt modelId="{EECD3260-40D4-486F-8573-9DF7EA56C0AF}" type="pres">
      <dgm:prSet presAssocID="{EA4273CF-D46D-4B98-A9CB-6319A0A69DAD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76ADC226-053A-4DEE-A017-1780D9BFD0A4}" type="pres">
      <dgm:prSet presAssocID="{EA4273CF-D46D-4B98-A9CB-6319A0A69DAD}" presName="childShape" presStyleCnt="0">
        <dgm:presLayoutVars>
          <dgm:chMax val="0"/>
          <dgm:chPref val="0"/>
        </dgm:presLayoutVars>
      </dgm:prSet>
      <dgm:spPr/>
    </dgm:pt>
    <dgm:pt modelId="{9DF0ED61-7D8C-4934-835E-A9BDF2BEF989}" type="pres">
      <dgm:prSet presAssocID="{E1A65E8C-60E8-4C0A-906A-1FFDFECD3FCB}" presName="childComposite" presStyleCnt="0">
        <dgm:presLayoutVars>
          <dgm:chMax val="0"/>
          <dgm:chPref val="0"/>
        </dgm:presLayoutVars>
      </dgm:prSet>
      <dgm:spPr/>
    </dgm:pt>
    <dgm:pt modelId="{5BA31D8D-A27B-43F9-BA65-E66EE2DAF648}" type="pres">
      <dgm:prSet presAssocID="{E1A65E8C-60E8-4C0A-906A-1FFDFECD3FCB}" presName="ChildAccent" presStyleLbl="solidFgAcc1" presStyleIdx="3" presStyleCnt="7"/>
      <dgm:spPr/>
    </dgm:pt>
    <dgm:pt modelId="{3C6B311D-B17A-4F4F-B2C7-8C4C357A5A39}" type="pres">
      <dgm:prSet presAssocID="{E1A65E8C-60E8-4C0A-906A-1FFDFECD3FCB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F081BB1E-043B-4317-BF6E-1768AE38070F}" type="pres">
      <dgm:prSet presAssocID="{F66CC1AD-82F2-45B2-A7E8-9BEDAA12CB10}" presName="childComposite" presStyleCnt="0">
        <dgm:presLayoutVars>
          <dgm:chMax val="0"/>
          <dgm:chPref val="0"/>
        </dgm:presLayoutVars>
      </dgm:prSet>
      <dgm:spPr/>
    </dgm:pt>
    <dgm:pt modelId="{9D02CAFC-F3CC-4512-8684-A4D884F47B0A}" type="pres">
      <dgm:prSet presAssocID="{F66CC1AD-82F2-45B2-A7E8-9BEDAA12CB10}" presName="ChildAccent" presStyleLbl="solidFgAcc1" presStyleIdx="4" presStyleCnt="7"/>
      <dgm:spPr/>
    </dgm:pt>
    <dgm:pt modelId="{C53E405C-BA05-487F-AB2A-CE265C201473}" type="pres">
      <dgm:prSet presAssocID="{F66CC1AD-82F2-45B2-A7E8-9BEDAA12CB10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8EBE7C06-2C16-40C2-BDC1-426023E02134}" type="pres">
      <dgm:prSet presAssocID="{81293481-25D8-40B2-A8A5-3AA429FF85DD}" presName="childComposite" presStyleCnt="0">
        <dgm:presLayoutVars>
          <dgm:chMax val="0"/>
          <dgm:chPref val="0"/>
        </dgm:presLayoutVars>
      </dgm:prSet>
      <dgm:spPr/>
    </dgm:pt>
    <dgm:pt modelId="{4C772126-587D-4257-A656-69C81CA6DB90}" type="pres">
      <dgm:prSet presAssocID="{81293481-25D8-40B2-A8A5-3AA429FF85DD}" presName="ChildAccent" presStyleLbl="solidFgAcc1" presStyleIdx="5" presStyleCnt="7"/>
      <dgm:spPr/>
    </dgm:pt>
    <dgm:pt modelId="{5EFC984B-91FF-43C4-8062-A751A88D0F72}" type="pres">
      <dgm:prSet presAssocID="{81293481-25D8-40B2-A8A5-3AA429FF85DD}" presName="Child" presStyleLbl="revTx" presStyleIdx="7" presStyleCnt="9" custLinFactNeighborX="1677" custLinFactNeighborY="12594">
        <dgm:presLayoutVars>
          <dgm:chMax val="0"/>
          <dgm:chPref val="0"/>
          <dgm:bulletEnabled val="1"/>
        </dgm:presLayoutVars>
      </dgm:prSet>
      <dgm:spPr/>
    </dgm:pt>
    <dgm:pt modelId="{7F6EE49E-FDBB-4ECA-B2A9-F4C39979971A}" type="pres">
      <dgm:prSet presAssocID="{E8089D74-2B8F-4450-A93E-42E674CAA2B0}" presName="childComposite" presStyleCnt="0">
        <dgm:presLayoutVars>
          <dgm:chMax val="0"/>
          <dgm:chPref val="0"/>
        </dgm:presLayoutVars>
      </dgm:prSet>
      <dgm:spPr/>
    </dgm:pt>
    <dgm:pt modelId="{4F228DB9-2BD2-4FDA-AB57-C3367E51ABF8}" type="pres">
      <dgm:prSet presAssocID="{E8089D74-2B8F-4450-A93E-42E674CAA2B0}" presName="ChildAccent" presStyleLbl="solidFgAcc1" presStyleIdx="6" presStyleCnt="7" custLinFactNeighborX="3612" custLinFactNeighborY="54112"/>
      <dgm:spPr/>
    </dgm:pt>
    <dgm:pt modelId="{A31406DA-DA1D-4D23-8980-B49BBD97E607}" type="pres">
      <dgm:prSet presAssocID="{E8089D74-2B8F-4450-A93E-42E674CAA2B0}" presName="Child" presStyleLbl="revTx" presStyleIdx="8" presStyleCnt="9" custLinFactNeighborX="-100" custLinFactNeighborY="28608">
        <dgm:presLayoutVars>
          <dgm:chMax val="0"/>
          <dgm:chPref val="0"/>
          <dgm:bulletEnabled val="1"/>
        </dgm:presLayoutVars>
      </dgm:prSet>
      <dgm:spPr/>
    </dgm:pt>
  </dgm:ptLst>
  <dgm:cxnLst>
    <dgm:cxn modelId="{A5755610-CC50-40E9-AB09-16D284284F08}" srcId="{9F9DC557-91C9-4AD7-8EC5-C67238032804}" destId="{22DEF0E6-494E-49AF-9894-1BEFDEFDFE11}" srcOrd="0" destOrd="0" parTransId="{C49F657A-8B87-47BC-A1E1-B3D3ED183A80}" sibTransId="{E723968E-91C3-4C7B-A89B-E61D2D7513E2}"/>
    <dgm:cxn modelId="{2483782D-E94B-40AA-B4AD-9C6FB4D19C98}" srcId="{EA4273CF-D46D-4B98-A9CB-6319A0A69DAD}" destId="{81293481-25D8-40B2-A8A5-3AA429FF85DD}" srcOrd="2" destOrd="0" parTransId="{112A4855-7932-44B0-B271-D8B953460FAE}" sibTransId="{7CDA3FE0-8BC9-48ED-A401-1FEDA8823538}"/>
    <dgm:cxn modelId="{AF4CA246-6748-4CB0-913A-2FA76162554A}" srcId="{22DEF0E6-494E-49AF-9894-1BEFDEFDFE11}" destId="{47258139-6522-4B5F-848D-10F4DF1626A5}" srcOrd="0" destOrd="0" parTransId="{B50E2DB5-EB7E-44B1-9E88-173D6FF63F4E}" sibTransId="{F01B45D6-5CB3-47A0-B02D-1D6FC3AF8FE2}"/>
    <dgm:cxn modelId="{D1968167-90C4-4208-A420-AE009E612E67}" srcId="{9F9DC557-91C9-4AD7-8EC5-C67238032804}" destId="{EA4273CF-D46D-4B98-A9CB-6319A0A69DAD}" srcOrd="1" destOrd="0" parTransId="{8137FCE1-8007-4FE8-858F-D760AC8CF807}" sibTransId="{75186452-2EE2-4504-989A-BF0468011D41}"/>
    <dgm:cxn modelId="{9A913649-A0E1-47D2-BA7E-F9BEF8823792}" srcId="{EA4273CF-D46D-4B98-A9CB-6319A0A69DAD}" destId="{E8089D74-2B8F-4450-A93E-42E674CAA2B0}" srcOrd="3" destOrd="0" parTransId="{FB8970C9-9B7B-4819-92AE-4750CA3E904B}" sibTransId="{0476A278-B26B-4EDE-A990-204F46A0ED70}"/>
    <dgm:cxn modelId="{CF821473-6CA3-418C-A869-D5C5C66B4BC4}" srcId="{EA4273CF-D46D-4B98-A9CB-6319A0A69DAD}" destId="{F66CC1AD-82F2-45B2-A7E8-9BEDAA12CB10}" srcOrd="1" destOrd="0" parTransId="{72B848C9-1ACF-4773-837F-DC832795F202}" sibTransId="{ADE35514-429E-4018-8326-813CC513D46D}"/>
    <dgm:cxn modelId="{5082FE56-5AE5-4112-9B7C-B76AD4BF011A}" type="presOf" srcId="{22DEF0E6-494E-49AF-9894-1BEFDEFDFE11}" destId="{F22858EB-D138-4056-A18C-198816ED70B8}" srcOrd="0" destOrd="0" presId="urn:microsoft.com/office/officeart/2008/layout/SquareAccentList"/>
    <dgm:cxn modelId="{EE772D84-3F9F-4469-912B-8CEBC5C7DFCE}" type="presOf" srcId="{81293481-25D8-40B2-A8A5-3AA429FF85DD}" destId="{5EFC984B-91FF-43C4-8062-A751A88D0F72}" srcOrd="0" destOrd="0" presId="urn:microsoft.com/office/officeart/2008/layout/SquareAccentList"/>
    <dgm:cxn modelId="{F327A697-C420-480F-B2E0-C5292BCF7B21}" type="presOf" srcId="{6FA1F014-16F3-45D5-9271-1A05502BB24E}" destId="{E71B2C8C-8799-426F-B5C2-326D770FE5D7}" srcOrd="0" destOrd="0" presId="urn:microsoft.com/office/officeart/2008/layout/SquareAccentList"/>
    <dgm:cxn modelId="{D2EFF2AB-AD26-4443-869C-B05E72E069F1}" srcId="{22DEF0E6-494E-49AF-9894-1BEFDEFDFE11}" destId="{6FA1F014-16F3-45D5-9271-1A05502BB24E}" srcOrd="2" destOrd="0" parTransId="{279FB7B4-14C9-4E5E-93B2-06DEF0DAA3B1}" sibTransId="{993B7D23-AFC5-46B3-B3C5-B009D0F92FD3}"/>
    <dgm:cxn modelId="{E7C610B4-94FC-4271-96F8-C9DAA068DCD4}" type="presOf" srcId="{E1A65E8C-60E8-4C0A-906A-1FFDFECD3FCB}" destId="{3C6B311D-B17A-4F4F-B2C7-8C4C357A5A39}" srcOrd="0" destOrd="0" presId="urn:microsoft.com/office/officeart/2008/layout/SquareAccentList"/>
    <dgm:cxn modelId="{C1C19FB5-F3F9-462F-89BA-ABED37BE51EF}" type="presOf" srcId="{E8089D74-2B8F-4450-A93E-42E674CAA2B0}" destId="{A31406DA-DA1D-4D23-8980-B49BBD97E607}" srcOrd="0" destOrd="0" presId="urn:microsoft.com/office/officeart/2008/layout/SquareAccentList"/>
    <dgm:cxn modelId="{E13092B6-D373-4169-89C1-998E768D1CB0}" type="presOf" srcId="{9F9DC557-91C9-4AD7-8EC5-C67238032804}" destId="{581F4B9C-A3E8-41EB-A703-5C3335169649}" srcOrd="0" destOrd="0" presId="urn:microsoft.com/office/officeart/2008/layout/SquareAccentList"/>
    <dgm:cxn modelId="{C0F368C2-5E7B-4430-BF11-2DF4E8569F74}" type="presOf" srcId="{8D1D839E-0A55-46D8-9784-4DB867E1B394}" destId="{BF493B35-21B2-41BC-845F-D2B5E96134E4}" srcOrd="0" destOrd="0" presId="urn:microsoft.com/office/officeart/2008/layout/SquareAccentList"/>
    <dgm:cxn modelId="{CFBBE3E8-6C79-4DBD-88F9-0864798779EE}" type="presOf" srcId="{EA4273CF-D46D-4B98-A9CB-6319A0A69DAD}" destId="{EECD3260-40D4-486F-8573-9DF7EA56C0AF}" srcOrd="0" destOrd="0" presId="urn:microsoft.com/office/officeart/2008/layout/SquareAccentList"/>
    <dgm:cxn modelId="{ABEF9DF2-757F-4D3B-B2DF-C799EE66EFD5}" srcId="{22DEF0E6-494E-49AF-9894-1BEFDEFDFE11}" destId="{8D1D839E-0A55-46D8-9784-4DB867E1B394}" srcOrd="1" destOrd="0" parTransId="{3599C3EB-1B3D-4D24-928D-14E382BB8FE7}" sibTransId="{A203C9A1-3B5D-47A5-8EE6-2D1B6C224A3F}"/>
    <dgm:cxn modelId="{B5E027F3-9C41-4B97-90A2-3E111749C46B}" type="presOf" srcId="{F66CC1AD-82F2-45B2-A7E8-9BEDAA12CB10}" destId="{C53E405C-BA05-487F-AB2A-CE265C201473}" srcOrd="0" destOrd="0" presId="urn:microsoft.com/office/officeart/2008/layout/SquareAccentList"/>
    <dgm:cxn modelId="{22F5D6F5-3D2F-46B2-A30D-8BF4D63751B9}" srcId="{EA4273CF-D46D-4B98-A9CB-6319A0A69DAD}" destId="{E1A65E8C-60E8-4C0A-906A-1FFDFECD3FCB}" srcOrd="0" destOrd="0" parTransId="{D4A81C5B-E2E6-41B5-9540-179172D28A53}" sibTransId="{59E1A1A4-E97A-4A09-9691-6F515AB26A05}"/>
    <dgm:cxn modelId="{D8048AFE-8A4C-42CC-B8C8-E5F236179273}" type="presOf" srcId="{47258139-6522-4B5F-848D-10F4DF1626A5}" destId="{7FAA5B94-A0A0-4476-9249-B70408E89FC5}" srcOrd="0" destOrd="0" presId="urn:microsoft.com/office/officeart/2008/layout/SquareAccentList"/>
    <dgm:cxn modelId="{20DACDD5-6F2E-4A59-990F-10FB76CA36EF}" type="presParOf" srcId="{581F4B9C-A3E8-41EB-A703-5C3335169649}" destId="{789393E1-B941-4F9C-AD3E-2724F87B651F}" srcOrd="0" destOrd="0" presId="urn:microsoft.com/office/officeart/2008/layout/SquareAccentList"/>
    <dgm:cxn modelId="{C0895652-99EC-4CFA-81C0-73BD40C48600}" type="presParOf" srcId="{789393E1-B941-4F9C-AD3E-2724F87B651F}" destId="{F8474079-7B29-4EEF-8F3D-665677548C21}" srcOrd="0" destOrd="0" presId="urn:microsoft.com/office/officeart/2008/layout/SquareAccentList"/>
    <dgm:cxn modelId="{CD494058-2934-4B08-A5C3-3D6B9E422145}" type="presParOf" srcId="{F8474079-7B29-4EEF-8F3D-665677548C21}" destId="{AB60A591-2C9B-4475-8283-2BABBD39CAF8}" srcOrd="0" destOrd="0" presId="urn:microsoft.com/office/officeart/2008/layout/SquareAccentList"/>
    <dgm:cxn modelId="{5AB02721-C0FD-4CA2-94B2-10AA0D4FE5CD}" type="presParOf" srcId="{F8474079-7B29-4EEF-8F3D-665677548C21}" destId="{83744F10-A032-48AB-918E-F5437F280F0D}" srcOrd="1" destOrd="0" presId="urn:microsoft.com/office/officeart/2008/layout/SquareAccentList"/>
    <dgm:cxn modelId="{08FFB126-7F76-47E6-85BF-C8FF380117AC}" type="presParOf" srcId="{F8474079-7B29-4EEF-8F3D-665677548C21}" destId="{F22858EB-D138-4056-A18C-198816ED70B8}" srcOrd="2" destOrd="0" presId="urn:microsoft.com/office/officeart/2008/layout/SquareAccentList"/>
    <dgm:cxn modelId="{90B4D412-E1DF-4301-9288-5D5CC648EE38}" type="presParOf" srcId="{789393E1-B941-4F9C-AD3E-2724F87B651F}" destId="{70499CA0-3E4D-42E4-8DA9-7001E57ED240}" srcOrd="1" destOrd="0" presId="urn:microsoft.com/office/officeart/2008/layout/SquareAccentList"/>
    <dgm:cxn modelId="{0F0EDA51-4DE8-49D7-A9B1-5CCA7DA5BEA6}" type="presParOf" srcId="{70499CA0-3E4D-42E4-8DA9-7001E57ED240}" destId="{CCB59F74-DBC8-4D93-8FE0-CB52C3B61C38}" srcOrd="0" destOrd="0" presId="urn:microsoft.com/office/officeart/2008/layout/SquareAccentList"/>
    <dgm:cxn modelId="{EA4D2381-8F52-4FB6-97BF-E69506532191}" type="presParOf" srcId="{CCB59F74-DBC8-4D93-8FE0-CB52C3B61C38}" destId="{C2901ED4-562D-4CD6-85D3-6D7AB03E0807}" srcOrd="0" destOrd="0" presId="urn:microsoft.com/office/officeart/2008/layout/SquareAccentList"/>
    <dgm:cxn modelId="{60F5BEF8-B0EB-469A-B039-D62D61A5D89B}" type="presParOf" srcId="{CCB59F74-DBC8-4D93-8FE0-CB52C3B61C38}" destId="{7FAA5B94-A0A0-4476-9249-B70408E89FC5}" srcOrd="1" destOrd="0" presId="urn:microsoft.com/office/officeart/2008/layout/SquareAccentList"/>
    <dgm:cxn modelId="{60DF4F56-2263-46C8-9F2B-C25C1E73750F}" type="presParOf" srcId="{70499CA0-3E4D-42E4-8DA9-7001E57ED240}" destId="{5D807258-4515-4212-8D00-2194CC6502BF}" srcOrd="1" destOrd="0" presId="urn:microsoft.com/office/officeart/2008/layout/SquareAccentList"/>
    <dgm:cxn modelId="{7B70079E-2E18-485D-A553-A04A9BD33A05}" type="presParOf" srcId="{5D807258-4515-4212-8D00-2194CC6502BF}" destId="{C6EE5EF0-8834-4F07-A672-2EC1C11CA590}" srcOrd="0" destOrd="0" presId="urn:microsoft.com/office/officeart/2008/layout/SquareAccentList"/>
    <dgm:cxn modelId="{7AB0F2A0-E59C-44E2-87A8-6CCB1E3F197E}" type="presParOf" srcId="{5D807258-4515-4212-8D00-2194CC6502BF}" destId="{BF493B35-21B2-41BC-845F-D2B5E96134E4}" srcOrd="1" destOrd="0" presId="urn:microsoft.com/office/officeart/2008/layout/SquareAccentList"/>
    <dgm:cxn modelId="{3DCA9DB7-27AA-4D88-A143-535B2EA52475}" type="presParOf" srcId="{70499CA0-3E4D-42E4-8DA9-7001E57ED240}" destId="{47F1078B-2E9D-42D4-9A8C-DB16C96EA0A2}" srcOrd="2" destOrd="0" presId="urn:microsoft.com/office/officeart/2008/layout/SquareAccentList"/>
    <dgm:cxn modelId="{4B469E83-76C0-499B-99C8-759EEF086E88}" type="presParOf" srcId="{47F1078B-2E9D-42D4-9A8C-DB16C96EA0A2}" destId="{6B47B6EF-0D34-4ABA-A272-838E3C9C0D26}" srcOrd="0" destOrd="0" presId="urn:microsoft.com/office/officeart/2008/layout/SquareAccentList"/>
    <dgm:cxn modelId="{CE398BC3-492B-445C-AA91-E90C3BE71766}" type="presParOf" srcId="{47F1078B-2E9D-42D4-9A8C-DB16C96EA0A2}" destId="{E71B2C8C-8799-426F-B5C2-326D770FE5D7}" srcOrd="1" destOrd="0" presId="urn:microsoft.com/office/officeart/2008/layout/SquareAccentList"/>
    <dgm:cxn modelId="{89AA8356-87BF-4782-B9A2-EEC2B0148ACF}" type="presParOf" srcId="{581F4B9C-A3E8-41EB-A703-5C3335169649}" destId="{069C5F18-2152-4DD6-95A2-26188677839E}" srcOrd="1" destOrd="0" presId="urn:microsoft.com/office/officeart/2008/layout/SquareAccentList"/>
    <dgm:cxn modelId="{F3F2B8F2-0366-444B-BB92-31C7188EC75E}" type="presParOf" srcId="{069C5F18-2152-4DD6-95A2-26188677839E}" destId="{5E473991-81C1-4956-ADDD-E2B35AA28B20}" srcOrd="0" destOrd="0" presId="urn:microsoft.com/office/officeart/2008/layout/SquareAccentList"/>
    <dgm:cxn modelId="{FC90661A-982B-48FF-BF4B-532CE3F70173}" type="presParOf" srcId="{5E473991-81C1-4956-ADDD-E2B35AA28B20}" destId="{6D5CA3F4-2122-4F1D-A9D0-C3B5AA1CD6A8}" srcOrd="0" destOrd="0" presId="urn:microsoft.com/office/officeart/2008/layout/SquareAccentList"/>
    <dgm:cxn modelId="{994915BD-CCE0-4714-B042-5DC291A921D5}" type="presParOf" srcId="{5E473991-81C1-4956-ADDD-E2B35AA28B20}" destId="{748D2942-668C-4E0A-9F4D-BE5CAA1C2807}" srcOrd="1" destOrd="0" presId="urn:microsoft.com/office/officeart/2008/layout/SquareAccentList"/>
    <dgm:cxn modelId="{97F2E9CB-937E-4271-8539-E7C237F27D8D}" type="presParOf" srcId="{5E473991-81C1-4956-ADDD-E2B35AA28B20}" destId="{EECD3260-40D4-486F-8573-9DF7EA56C0AF}" srcOrd="2" destOrd="0" presId="urn:microsoft.com/office/officeart/2008/layout/SquareAccentList"/>
    <dgm:cxn modelId="{A8604329-7D1F-421A-857D-4130CD8827D2}" type="presParOf" srcId="{069C5F18-2152-4DD6-95A2-26188677839E}" destId="{76ADC226-053A-4DEE-A017-1780D9BFD0A4}" srcOrd="1" destOrd="0" presId="urn:microsoft.com/office/officeart/2008/layout/SquareAccentList"/>
    <dgm:cxn modelId="{DDCC4E05-3E15-461F-9283-762C828938AA}" type="presParOf" srcId="{76ADC226-053A-4DEE-A017-1780D9BFD0A4}" destId="{9DF0ED61-7D8C-4934-835E-A9BDF2BEF989}" srcOrd="0" destOrd="0" presId="urn:microsoft.com/office/officeart/2008/layout/SquareAccentList"/>
    <dgm:cxn modelId="{46DB7082-00E4-45E1-8017-7555896537DF}" type="presParOf" srcId="{9DF0ED61-7D8C-4934-835E-A9BDF2BEF989}" destId="{5BA31D8D-A27B-43F9-BA65-E66EE2DAF648}" srcOrd="0" destOrd="0" presId="urn:microsoft.com/office/officeart/2008/layout/SquareAccentList"/>
    <dgm:cxn modelId="{7A5AC65A-028E-49C6-9DB7-EB90885F5234}" type="presParOf" srcId="{9DF0ED61-7D8C-4934-835E-A9BDF2BEF989}" destId="{3C6B311D-B17A-4F4F-B2C7-8C4C357A5A39}" srcOrd="1" destOrd="0" presId="urn:microsoft.com/office/officeart/2008/layout/SquareAccentList"/>
    <dgm:cxn modelId="{FCA48155-500F-4EC9-B021-D60F9CD97D27}" type="presParOf" srcId="{76ADC226-053A-4DEE-A017-1780D9BFD0A4}" destId="{F081BB1E-043B-4317-BF6E-1768AE38070F}" srcOrd="1" destOrd="0" presId="urn:microsoft.com/office/officeart/2008/layout/SquareAccentList"/>
    <dgm:cxn modelId="{E47FDDE2-A462-4C1A-A347-F4EF88CAC80E}" type="presParOf" srcId="{F081BB1E-043B-4317-BF6E-1768AE38070F}" destId="{9D02CAFC-F3CC-4512-8684-A4D884F47B0A}" srcOrd="0" destOrd="0" presId="urn:microsoft.com/office/officeart/2008/layout/SquareAccentList"/>
    <dgm:cxn modelId="{F5A4635B-F975-4653-BF9D-44955BE57D1A}" type="presParOf" srcId="{F081BB1E-043B-4317-BF6E-1768AE38070F}" destId="{C53E405C-BA05-487F-AB2A-CE265C201473}" srcOrd="1" destOrd="0" presId="urn:microsoft.com/office/officeart/2008/layout/SquareAccentList"/>
    <dgm:cxn modelId="{29B25026-7108-4B4D-A302-C79DC10961AA}" type="presParOf" srcId="{76ADC226-053A-4DEE-A017-1780D9BFD0A4}" destId="{8EBE7C06-2C16-40C2-BDC1-426023E02134}" srcOrd="2" destOrd="0" presId="urn:microsoft.com/office/officeart/2008/layout/SquareAccentList"/>
    <dgm:cxn modelId="{94B16667-A363-43B9-AA9D-D9127F5A4842}" type="presParOf" srcId="{8EBE7C06-2C16-40C2-BDC1-426023E02134}" destId="{4C772126-587D-4257-A656-69C81CA6DB90}" srcOrd="0" destOrd="0" presId="urn:microsoft.com/office/officeart/2008/layout/SquareAccentList"/>
    <dgm:cxn modelId="{FC932313-8744-495C-B950-F8171F5CEAB5}" type="presParOf" srcId="{8EBE7C06-2C16-40C2-BDC1-426023E02134}" destId="{5EFC984B-91FF-43C4-8062-A751A88D0F72}" srcOrd="1" destOrd="0" presId="urn:microsoft.com/office/officeart/2008/layout/SquareAccentList"/>
    <dgm:cxn modelId="{B1D9CF72-63B6-4B4E-A2CB-85D9DD66565B}" type="presParOf" srcId="{76ADC226-053A-4DEE-A017-1780D9BFD0A4}" destId="{7F6EE49E-FDBB-4ECA-B2A9-F4C39979971A}" srcOrd="3" destOrd="0" presId="urn:microsoft.com/office/officeart/2008/layout/SquareAccentList"/>
    <dgm:cxn modelId="{D2EDA50D-692F-44BA-9880-B637F1364D21}" type="presParOf" srcId="{7F6EE49E-FDBB-4ECA-B2A9-F4C39979971A}" destId="{4F228DB9-2BD2-4FDA-AB57-C3367E51ABF8}" srcOrd="0" destOrd="0" presId="urn:microsoft.com/office/officeart/2008/layout/SquareAccentList"/>
    <dgm:cxn modelId="{345AF0EE-D573-4493-BEFB-8C6C0D50F1FD}" type="presParOf" srcId="{7F6EE49E-FDBB-4ECA-B2A9-F4C39979971A}" destId="{A31406DA-DA1D-4D23-8980-B49BBD97E60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9DC557-91C9-4AD7-8EC5-C6723803280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EF0E6-494E-49AF-9894-1BEFDEFDFE11}">
      <dgm:prSet phldrT="[Текст]" custT="1"/>
      <dgm:spPr/>
      <dgm:t>
        <a:bodyPr/>
        <a:lstStyle/>
        <a:p>
          <a:r>
            <a:rPr lang="ru-RU" sz="4000" b="1" dirty="0">
              <a:latin typeface="Arial Narrow" panose="020B0606020202030204" pitchFamily="34" charset="0"/>
            </a:rPr>
            <a:t>Применение</a:t>
          </a:r>
        </a:p>
      </dgm:t>
    </dgm:pt>
    <dgm:pt modelId="{C49F657A-8B87-47BC-A1E1-B3D3ED183A80}" type="parTrans" cxnId="{A5755610-CC50-40E9-AB09-16D284284F08}">
      <dgm:prSet/>
      <dgm:spPr/>
      <dgm:t>
        <a:bodyPr/>
        <a:lstStyle/>
        <a:p>
          <a:endParaRPr lang="ru-RU"/>
        </a:p>
      </dgm:t>
    </dgm:pt>
    <dgm:pt modelId="{E723968E-91C3-4C7B-A89B-E61D2D7513E2}" type="sibTrans" cxnId="{A5755610-CC50-40E9-AB09-16D284284F08}">
      <dgm:prSet/>
      <dgm:spPr/>
      <dgm:t>
        <a:bodyPr/>
        <a:lstStyle/>
        <a:p>
          <a:endParaRPr lang="ru-RU"/>
        </a:p>
      </dgm:t>
    </dgm:pt>
    <dgm:pt modelId="{47258139-6522-4B5F-848D-10F4DF1626A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Обработка кожи ОП, локтевых сгибов доноров, кожи перед введением катетеров и пункций суставов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два раза - 2 мин</a:t>
          </a:r>
        </a:p>
      </dgm:t>
    </dgm:pt>
    <dgm:pt modelId="{B50E2DB5-EB7E-44B1-9E88-173D6FF63F4E}" type="parTrans" cxnId="{AF4CA246-6748-4CB0-913A-2FA76162554A}">
      <dgm:prSet/>
      <dgm:spPr/>
      <dgm:t>
        <a:bodyPr/>
        <a:lstStyle/>
        <a:p>
          <a:endParaRPr lang="ru-RU"/>
        </a:p>
      </dgm:t>
    </dgm:pt>
    <dgm:pt modelId="{F01B45D6-5CB3-47A0-B02D-1D6FC3AF8FE2}" type="sibTrans" cxnId="{AF4CA246-6748-4CB0-913A-2FA76162554A}">
      <dgm:prSet/>
      <dgm:spPr/>
      <dgm:t>
        <a:bodyPr/>
        <a:lstStyle/>
        <a:p>
          <a:endParaRPr lang="ru-RU"/>
        </a:p>
      </dgm:t>
    </dgm:pt>
    <dgm:pt modelId="{8D1D839E-0A55-46D8-9784-4DB867E1B39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Обработка кожи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инъекционного поля, 20 с</a:t>
          </a:r>
        </a:p>
      </dgm:t>
    </dgm:pt>
    <dgm:pt modelId="{3599C3EB-1B3D-4D24-928D-14E382BB8FE7}" type="parTrans" cxnId="{ABEF9DF2-757F-4D3B-B2DF-C799EE66EFD5}">
      <dgm:prSet/>
      <dgm:spPr/>
      <dgm:t>
        <a:bodyPr/>
        <a:lstStyle/>
        <a:p>
          <a:endParaRPr lang="ru-RU"/>
        </a:p>
      </dgm:t>
    </dgm:pt>
    <dgm:pt modelId="{A203C9A1-3B5D-47A5-8EE6-2D1B6C224A3F}" type="sibTrans" cxnId="{ABEF9DF2-757F-4D3B-B2DF-C799EE66EFD5}">
      <dgm:prSet/>
      <dgm:spPr/>
      <dgm:t>
        <a:bodyPr/>
        <a:lstStyle/>
        <a:p>
          <a:endParaRPr lang="ru-RU"/>
        </a:p>
      </dgm:t>
    </dgm:pt>
    <dgm:pt modelId="{E1A65E8C-60E8-4C0A-906A-1FFDFECD3FCB}">
      <dgm:prSet phldrT="[Текст]" custT="1"/>
      <dgm:spPr/>
      <dgm:t>
        <a:bodyPr/>
        <a:lstStyle/>
        <a:p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Цвет – только красный – интенсивно окрашивает кожу и четко обозначает границы операционного поля</a:t>
          </a:r>
        </a:p>
        <a:p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r>
            <a:rPr lang="ru-RU" sz="2000" b="1" dirty="0">
              <a:solidFill>
                <a:schemeClr val="tx1"/>
              </a:solidFill>
              <a:latin typeface="Arial Narrow" panose="020B0606020202030204" pitchFamily="34" charset="0"/>
            </a:rPr>
            <a:t>Срок годности – 5 лет</a:t>
          </a:r>
        </a:p>
      </dgm:t>
    </dgm:pt>
    <dgm:pt modelId="{D4A81C5B-E2E6-41B5-9540-179172D28A53}" type="parTrans" cxnId="{22F5D6F5-3D2F-46B2-A30D-8BF4D63751B9}">
      <dgm:prSet/>
      <dgm:spPr/>
      <dgm:t>
        <a:bodyPr/>
        <a:lstStyle/>
        <a:p>
          <a:endParaRPr lang="ru-RU"/>
        </a:p>
      </dgm:t>
    </dgm:pt>
    <dgm:pt modelId="{59E1A1A4-E97A-4A09-9691-6F515AB26A05}" type="sibTrans" cxnId="{22F5D6F5-3D2F-46B2-A30D-8BF4D63751B9}">
      <dgm:prSet/>
      <dgm:spPr/>
      <dgm:t>
        <a:bodyPr/>
        <a:lstStyle/>
        <a:p>
          <a:endParaRPr lang="ru-RU"/>
        </a:p>
      </dgm:t>
    </dgm:pt>
    <dgm:pt modelId="{581F4B9C-A3E8-41EB-A703-5C3335169649}" type="pres">
      <dgm:prSet presAssocID="{9F9DC557-91C9-4AD7-8EC5-C67238032804}" presName="layout" presStyleCnt="0">
        <dgm:presLayoutVars>
          <dgm:chMax/>
          <dgm:chPref/>
          <dgm:dir/>
          <dgm:resizeHandles/>
        </dgm:presLayoutVars>
      </dgm:prSet>
      <dgm:spPr/>
    </dgm:pt>
    <dgm:pt modelId="{789393E1-B941-4F9C-AD3E-2724F87B651F}" type="pres">
      <dgm:prSet presAssocID="{22DEF0E6-494E-49AF-9894-1BEFDEFDFE11}" presName="root" presStyleCnt="0">
        <dgm:presLayoutVars>
          <dgm:chMax/>
          <dgm:chPref/>
        </dgm:presLayoutVars>
      </dgm:prSet>
      <dgm:spPr/>
    </dgm:pt>
    <dgm:pt modelId="{F8474079-7B29-4EEF-8F3D-665677548C21}" type="pres">
      <dgm:prSet presAssocID="{22DEF0E6-494E-49AF-9894-1BEFDEFDFE11}" presName="rootComposite" presStyleCnt="0">
        <dgm:presLayoutVars/>
      </dgm:prSet>
      <dgm:spPr/>
    </dgm:pt>
    <dgm:pt modelId="{AB60A591-2C9B-4475-8283-2BABBD39CAF8}" type="pres">
      <dgm:prSet presAssocID="{22DEF0E6-494E-49AF-9894-1BEFDEFDFE11}" presName="ParentAccent" presStyleLbl="alignNode1" presStyleIdx="0" presStyleCnt="2"/>
      <dgm:spPr/>
    </dgm:pt>
    <dgm:pt modelId="{83744F10-A032-48AB-918E-F5437F280F0D}" type="pres">
      <dgm:prSet presAssocID="{22DEF0E6-494E-49AF-9894-1BEFDEFDFE11}" presName="ParentSmallAccent" presStyleLbl="fgAcc1" presStyleIdx="0" presStyleCnt="2"/>
      <dgm:spPr/>
    </dgm:pt>
    <dgm:pt modelId="{F22858EB-D138-4056-A18C-198816ED70B8}" type="pres">
      <dgm:prSet presAssocID="{22DEF0E6-494E-49AF-9894-1BEFDEFDFE11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70499CA0-3E4D-42E4-8DA9-7001E57ED240}" type="pres">
      <dgm:prSet presAssocID="{22DEF0E6-494E-49AF-9894-1BEFDEFDFE11}" presName="childShape" presStyleCnt="0">
        <dgm:presLayoutVars>
          <dgm:chMax val="0"/>
          <dgm:chPref val="0"/>
        </dgm:presLayoutVars>
      </dgm:prSet>
      <dgm:spPr/>
    </dgm:pt>
    <dgm:pt modelId="{CCB59F74-DBC8-4D93-8FE0-CB52C3B61C38}" type="pres">
      <dgm:prSet presAssocID="{47258139-6522-4B5F-848D-10F4DF1626A5}" presName="childComposite" presStyleCnt="0">
        <dgm:presLayoutVars>
          <dgm:chMax val="0"/>
          <dgm:chPref val="0"/>
        </dgm:presLayoutVars>
      </dgm:prSet>
      <dgm:spPr/>
    </dgm:pt>
    <dgm:pt modelId="{C2901ED4-562D-4CD6-85D3-6D7AB03E0807}" type="pres">
      <dgm:prSet presAssocID="{47258139-6522-4B5F-848D-10F4DF1626A5}" presName="ChildAccent" presStyleLbl="solidFgAcc1" presStyleIdx="0" presStyleCnt="2" custLinFactY="-100000" custLinFactNeighborX="10332" custLinFactNeighborY="-110129"/>
      <dgm:spPr/>
    </dgm:pt>
    <dgm:pt modelId="{7FAA5B94-A0A0-4476-9249-B70408E89FC5}" type="pres">
      <dgm:prSet presAssocID="{47258139-6522-4B5F-848D-10F4DF1626A5}" presName="Child" presStyleLbl="revTx" presStyleIdx="1" presStyleCnt="4" custScaleX="101789" custScaleY="252385" custLinFactNeighborX="2449" custLinFactNeighborY="-11323">
        <dgm:presLayoutVars>
          <dgm:chMax val="0"/>
          <dgm:chPref val="0"/>
          <dgm:bulletEnabled val="1"/>
        </dgm:presLayoutVars>
      </dgm:prSet>
      <dgm:spPr/>
    </dgm:pt>
    <dgm:pt modelId="{5D807258-4515-4212-8D00-2194CC6502BF}" type="pres">
      <dgm:prSet presAssocID="{8D1D839E-0A55-46D8-9784-4DB867E1B394}" presName="childComposite" presStyleCnt="0">
        <dgm:presLayoutVars>
          <dgm:chMax val="0"/>
          <dgm:chPref val="0"/>
        </dgm:presLayoutVars>
      </dgm:prSet>
      <dgm:spPr/>
    </dgm:pt>
    <dgm:pt modelId="{C6EE5EF0-8834-4F07-A672-2EC1C11CA590}" type="pres">
      <dgm:prSet presAssocID="{8D1D839E-0A55-46D8-9784-4DB867E1B394}" presName="ChildAccent" presStyleLbl="solidFgAcc1" presStyleIdx="1" presStyleCnt="2" custLinFactY="-643" custLinFactNeighborX="21492" custLinFactNeighborY="-100000"/>
      <dgm:spPr/>
    </dgm:pt>
    <dgm:pt modelId="{BF493B35-21B2-41BC-845F-D2B5E96134E4}" type="pres">
      <dgm:prSet presAssocID="{8D1D839E-0A55-46D8-9784-4DB867E1B394}" presName="Child" presStyleLbl="revTx" presStyleIdx="2" presStyleCnt="4" custScaleX="107696" custScaleY="139879" custLinFactNeighborX="3144" custLinFactNeighborY="-21726">
        <dgm:presLayoutVars>
          <dgm:chMax val="0"/>
          <dgm:chPref val="0"/>
          <dgm:bulletEnabled val="1"/>
        </dgm:presLayoutVars>
      </dgm:prSet>
      <dgm:spPr/>
    </dgm:pt>
    <dgm:pt modelId="{564CC18D-CC55-41D9-A01D-B5E21F430C69}" type="pres">
      <dgm:prSet presAssocID="{E1A65E8C-60E8-4C0A-906A-1FFDFECD3FCB}" presName="root" presStyleCnt="0">
        <dgm:presLayoutVars>
          <dgm:chMax/>
          <dgm:chPref/>
        </dgm:presLayoutVars>
      </dgm:prSet>
      <dgm:spPr/>
    </dgm:pt>
    <dgm:pt modelId="{6479EF9C-C97D-447E-9EFF-E2771AB5C1B6}" type="pres">
      <dgm:prSet presAssocID="{E1A65E8C-60E8-4C0A-906A-1FFDFECD3FCB}" presName="rootComposite" presStyleCnt="0">
        <dgm:presLayoutVars/>
      </dgm:prSet>
      <dgm:spPr/>
    </dgm:pt>
    <dgm:pt modelId="{833FDAEC-F5D5-46E8-A590-EB1AF10D8856}" type="pres">
      <dgm:prSet presAssocID="{E1A65E8C-60E8-4C0A-906A-1FFDFECD3FCB}" presName="ParentAccent" presStyleLbl="alignNode1" presStyleIdx="1" presStyleCnt="2"/>
      <dgm:spPr/>
    </dgm:pt>
    <dgm:pt modelId="{144FBA2B-9E01-449D-9490-B94063A4EE71}" type="pres">
      <dgm:prSet presAssocID="{E1A65E8C-60E8-4C0A-906A-1FFDFECD3FCB}" presName="ParentSmallAccent" presStyleLbl="fgAcc1" presStyleIdx="1" presStyleCnt="2"/>
      <dgm:spPr/>
    </dgm:pt>
    <dgm:pt modelId="{E103BACE-2B1C-4AB2-AED9-FAE7BC1B5FD5}" type="pres">
      <dgm:prSet presAssocID="{E1A65E8C-60E8-4C0A-906A-1FFDFECD3FCB}" presName="Parent" presStyleLbl="revTx" presStyleIdx="3" presStyleCnt="4" custLinFactY="90626" custLinFactNeighborX="-253" custLinFactNeighborY="100000">
        <dgm:presLayoutVars>
          <dgm:chMax/>
          <dgm:chPref val="4"/>
          <dgm:bulletEnabled val="1"/>
        </dgm:presLayoutVars>
      </dgm:prSet>
      <dgm:spPr/>
    </dgm:pt>
    <dgm:pt modelId="{AE975AE8-9D95-4FE4-AA40-E3D380F98AE4}" type="pres">
      <dgm:prSet presAssocID="{E1A65E8C-60E8-4C0A-906A-1FFDFECD3FCB}" presName="childShape" presStyleCnt="0">
        <dgm:presLayoutVars>
          <dgm:chMax val="0"/>
          <dgm:chPref val="0"/>
        </dgm:presLayoutVars>
      </dgm:prSet>
      <dgm:spPr/>
    </dgm:pt>
  </dgm:ptLst>
  <dgm:cxnLst>
    <dgm:cxn modelId="{A5755610-CC50-40E9-AB09-16D284284F08}" srcId="{9F9DC557-91C9-4AD7-8EC5-C67238032804}" destId="{22DEF0E6-494E-49AF-9894-1BEFDEFDFE11}" srcOrd="0" destOrd="0" parTransId="{C49F657A-8B87-47BC-A1E1-B3D3ED183A80}" sibTransId="{E723968E-91C3-4C7B-A89B-E61D2D7513E2}"/>
    <dgm:cxn modelId="{AF4CA246-6748-4CB0-913A-2FA76162554A}" srcId="{22DEF0E6-494E-49AF-9894-1BEFDEFDFE11}" destId="{47258139-6522-4B5F-848D-10F4DF1626A5}" srcOrd="0" destOrd="0" parTransId="{B50E2DB5-EB7E-44B1-9E88-173D6FF63F4E}" sibTransId="{F01B45D6-5CB3-47A0-B02D-1D6FC3AF8FE2}"/>
    <dgm:cxn modelId="{5082FE56-5AE5-4112-9B7C-B76AD4BF011A}" type="presOf" srcId="{22DEF0E6-494E-49AF-9894-1BEFDEFDFE11}" destId="{F22858EB-D138-4056-A18C-198816ED70B8}" srcOrd="0" destOrd="0" presId="urn:microsoft.com/office/officeart/2008/layout/SquareAccentList"/>
    <dgm:cxn modelId="{976C557B-1E9A-4D82-BC86-578328310262}" type="presOf" srcId="{E1A65E8C-60E8-4C0A-906A-1FFDFECD3FCB}" destId="{E103BACE-2B1C-4AB2-AED9-FAE7BC1B5FD5}" srcOrd="0" destOrd="0" presId="urn:microsoft.com/office/officeart/2008/layout/SquareAccentList"/>
    <dgm:cxn modelId="{E13092B6-D373-4169-89C1-998E768D1CB0}" type="presOf" srcId="{9F9DC557-91C9-4AD7-8EC5-C67238032804}" destId="{581F4B9C-A3E8-41EB-A703-5C3335169649}" srcOrd="0" destOrd="0" presId="urn:microsoft.com/office/officeart/2008/layout/SquareAccentList"/>
    <dgm:cxn modelId="{C0F368C2-5E7B-4430-BF11-2DF4E8569F74}" type="presOf" srcId="{8D1D839E-0A55-46D8-9784-4DB867E1B394}" destId="{BF493B35-21B2-41BC-845F-D2B5E96134E4}" srcOrd="0" destOrd="0" presId="urn:microsoft.com/office/officeart/2008/layout/SquareAccentList"/>
    <dgm:cxn modelId="{ABEF9DF2-757F-4D3B-B2DF-C799EE66EFD5}" srcId="{22DEF0E6-494E-49AF-9894-1BEFDEFDFE11}" destId="{8D1D839E-0A55-46D8-9784-4DB867E1B394}" srcOrd="1" destOrd="0" parTransId="{3599C3EB-1B3D-4D24-928D-14E382BB8FE7}" sibTransId="{A203C9A1-3B5D-47A5-8EE6-2D1B6C224A3F}"/>
    <dgm:cxn modelId="{22F5D6F5-3D2F-46B2-A30D-8BF4D63751B9}" srcId="{9F9DC557-91C9-4AD7-8EC5-C67238032804}" destId="{E1A65E8C-60E8-4C0A-906A-1FFDFECD3FCB}" srcOrd="1" destOrd="0" parTransId="{D4A81C5B-E2E6-41B5-9540-179172D28A53}" sibTransId="{59E1A1A4-E97A-4A09-9691-6F515AB26A05}"/>
    <dgm:cxn modelId="{D8048AFE-8A4C-42CC-B8C8-E5F236179273}" type="presOf" srcId="{47258139-6522-4B5F-848D-10F4DF1626A5}" destId="{7FAA5B94-A0A0-4476-9249-B70408E89FC5}" srcOrd="0" destOrd="0" presId="urn:microsoft.com/office/officeart/2008/layout/SquareAccentList"/>
    <dgm:cxn modelId="{20DACDD5-6F2E-4A59-990F-10FB76CA36EF}" type="presParOf" srcId="{581F4B9C-A3E8-41EB-A703-5C3335169649}" destId="{789393E1-B941-4F9C-AD3E-2724F87B651F}" srcOrd="0" destOrd="0" presId="urn:microsoft.com/office/officeart/2008/layout/SquareAccentList"/>
    <dgm:cxn modelId="{C0895652-99EC-4CFA-81C0-73BD40C48600}" type="presParOf" srcId="{789393E1-B941-4F9C-AD3E-2724F87B651F}" destId="{F8474079-7B29-4EEF-8F3D-665677548C21}" srcOrd="0" destOrd="0" presId="urn:microsoft.com/office/officeart/2008/layout/SquareAccentList"/>
    <dgm:cxn modelId="{CD494058-2934-4B08-A5C3-3D6B9E422145}" type="presParOf" srcId="{F8474079-7B29-4EEF-8F3D-665677548C21}" destId="{AB60A591-2C9B-4475-8283-2BABBD39CAF8}" srcOrd="0" destOrd="0" presId="urn:microsoft.com/office/officeart/2008/layout/SquareAccentList"/>
    <dgm:cxn modelId="{5AB02721-C0FD-4CA2-94B2-10AA0D4FE5CD}" type="presParOf" srcId="{F8474079-7B29-4EEF-8F3D-665677548C21}" destId="{83744F10-A032-48AB-918E-F5437F280F0D}" srcOrd="1" destOrd="0" presId="urn:microsoft.com/office/officeart/2008/layout/SquareAccentList"/>
    <dgm:cxn modelId="{08FFB126-7F76-47E6-85BF-C8FF380117AC}" type="presParOf" srcId="{F8474079-7B29-4EEF-8F3D-665677548C21}" destId="{F22858EB-D138-4056-A18C-198816ED70B8}" srcOrd="2" destOrd="0" presId="urn:microsoft.com/office/officeart/2008/layout/SquareAccentList"/>
    <dgm:cxn modelId="{90B4D412-E1DF-4301-9288-5D5CC648EE38}" type="presParOf" srcId="{789393E1-B941-4F9C-AD3E-2724F87B651F}" destId="{70499CA0-3E4D-42E4-8DA9-7001E57ED240}" srcOrd="1" destOrd="0" presId="urn:microsoft.com/office/officeart/2008/layout/SquareAccentList"/>
    <dgm:cxn modelId="{0F0EDA51-4DE8-49D7-A9B1-5CCA7DA5BEA6}" type="presParOf" srcId="{70499CA0-3E4D-42E4-8DA9-7001E57ED240}" destId="{CCB59F74-DBC8-4D93-8FE0-CB52C3B61C38}" srcOrd="0" destOrd="0" presId="urn:microsoft.com/office/officeart/2008/layout/SquareAccentList"/>
    <dgm:cxn modelId="{EA4D2381-8F52-4FB6-97BF-E69506532191}" type="presParOf" srcId="{CCB59F74-DBC8-4D93-8FE0-CB52C3B61C38}" destId="{C2901ED4-562D-4CD6-85D3-6D7AB03E0807}" srcOrd="0" destOrd="0" presId="urn:microsoft.com/office/officeart/2008/layout/SquareAccentList"/>
    <dgm:cxn modelId="{60F5BEF8-B0EB-469A-B039-D62D61A5D89B}" type="presParOf" srcId="{CCB59F74-DBC8-4D93-8FE0-CB52C3B61C38}" destId="{7FAA5B94-A0A0-4476-9249-B70408E89FC5}" srcOrd="1" destOrd="0" presId="urn:microsoft.com/office/officeart/2008/layout/SquareAccentList"/>
    <dgm:cxn modelId="{60DF4F56-2263-46C8-9F2B-C25C1E73750F}" type="presParOf" srcId="{70499CA0-3E4D-42E4-8DA9-7001E57ED240}" destId="{5D807258-4515-4212-8D00-2194CC6502BF}" srcOrd="1" destOrd="0" presId="urn:microsoft.com/office/officeart/2008/layout/SquareAccentList"/>
    <dgm:cxn modelId="{7B70079E-2E18-485D-A553-A04A9BD33A05}" type="presParOf" srcId="{5D807258-4515-4212-8D00-2194CC6502BF}" destId="{C6EE5EF0-8834-4F07-A672-2EC1C11CA590}" srcOrd="0" destOrd="0" presId="urn:microsoft.com/office/officeart/2008/layout/SquareAccentList"/>
    <dgm:cxn modelId="{7AB0F2A0-E59C-44E2-87A8-6CCB1E3F197E}" type="presParOf" srcId="{5D807258-4515-4212-8D00-2194CC6502BF}" destId="{BF493B35-21B2-41BC-845F-D2B5E96134E4}" srcOrd="1" destOrd="0" presId="urn:microsoft.com/office/officeart/2008/layout/SquareAccentList"/>
    <dgm:cxn modelId="{D9FFD6D9-02EB-4C62-A6F1-4F55DE72E7D1}" type="presParOf" srcId="{581F4B9C-A3E8-41EB-A703-5C3335169649}" destId="{564CC18D-CC55-41D9-A01D-B5E21F430C69}" srcOrd="1" destOrd="0" presId="urn:microsoft.com/office/officeart/2008/layout/SquareAccentList"/>
    <dgm:cxn modelId="{F6281BF9-F59F-41E8-AEA9-BF1D821941DD}" type="presParOf" srcId="{564CC18D-CC55-41D9-A01D-B5E21F430C69}" destId="{6479EF9C-C97D-447E-9EFF-E2771AB5C1B6}" srcOrd="0" destOrd="0" presId="urn:microsoft.com/office/officeart/2008/layout/SquareAccentList"/>
    <dgm:cxn modelId="{FA1F1B34-46C4-4FE5-A437-971AFB3EAAE2}" type="presParOf" srcId="{6479EF9C-C97D-447E-9EFF-E2771AB5C1B6}" destId="{833FDAEC-F5D5-46E8-A590-EB1AF10D8856}" srcOrd="0" destOrd="0" presId="urn:microsoft.com/office/officeart/2008/layout/SquareAccentList"/>
    <dgm:cxn modelId="{CC193383-0A52-4EB0-9F22-AA90B4C10FE6}" type="presParOf" srcId="{6479EF9C-C97D-447E-9EFF-E2771AB5C1B6}" destId="{144FBA2B-9E01-449D-9490-B94063A4EE71}" srcOrd="1" destOrd="0" presId="urn:microsoft.com/office/officeart/2008/layout/SquareAccentList"/>
    <dgm:cxn modelId="{CF151E70-2333-424D-9BA6-EFA9440FCE90}" type="presParOf" srcId="{6479EF9C-C97D-447E-9EFF-E2771AB5C1B6}" destId="{E103BACE-2B1C-4AB2-AED9-FAE7BC1B5FD5}" srcOrd="2" destOrd="0" presId="urn:microsoft.com/office/officeart/2008/layout/SquareAccentList"/>
    <dgm:cxn modelId="{604DBFB1-9D5D-48F2-B3EC-CD8A61F84138}" type="presParOf" srcId="{564CC18D-CC55-41D9-A01D-B5E21F430C69}" destId="{AE975AE8-9D95-4FE4-AA40-E3D380F98AE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1E54A4-9A55-4693-810D-736724EA8F7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9B84A-B749-45C6-940E-C48A5DC45FD5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 Narrow" panose="020B0606020202030204" pitchFamily="34" charset="0"/>
            </a:rPr>
            <a:t>ПРИМЕНЕНИЕ</a:t>
          </a:r>
        </a:p>
      </dgm:t>
    </dgm:pt>
    <dgm:pt modelId="{FCF85741-350F-4AB2-9ECF-0E9941F8D535}" type="parTrans" cxnId="{A55F69B5-630B-4BEB-A403-77144CE611F5}">
      <dgm:prSet/>
      <dgm:spPr/>
      <dgm:t>
        <a:bodyPr/>
        <a:lstStyle/>
        <a:p>
          <a:endParaRPr lang="ru-RU" sz="2000"/>
        </a:p>
      </dgm:t>
    </dgm:pt>
    <dgm:pt modelId="{70DA990E-9E9F-435E-B33A-EF2055EBF223}" type="sibTrans" cxnId="{A55F69B5-630B-4BEB-A403-77144CE611F5}">
      <dgm:prSet/>
      <dgm:spPr/>
      <dgm:t>
        <a:bodyPr/>
        <a:lstStyle/>
        <a:p>
          <a:endParaRPr lang="ru-RU" sz="2000"/>
        </a:p>
      </dgm:t>
    </dgm:pt>
    <dgm:pt modelId="{0138F394-07BC-4700-8EE2-F2384DD46CCD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Дезинфекция поверхностей, оборудования, УЗИ-датчиков, 1-15 мин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939D8872-40E1-4D0B-9355-89D4EB6298AC}" type="parTrans" cxnId="{E55DB24C-9166-4599-A0A0-A27032A93958}">
      <dgm:prSet/>
      <dgm:spPr/>
      <dgm:t>
        <a:bodyPr/>
        <a:lstStyle/>
        <a:p>
          <a:endParaRPr lang="ru-RU" sz="2000"/>
        </a:p>
      </dgm:t>
    </dgm:pt>
    <dgm:pt modelId="{6FF5C67D-2A09-4067-95DD-77147C78F11A}" type="sibTrans" cxnId="{E55DB24C-9166-4599-A0A0-A27032A93958}">
      <dgm:prSet/>
      <dgm:spPr/>
      <dgm:t>
        <a:bodyPr/>
        <a:lstStyle/>
        <a:p>
          <a:endParaRPr lang="ru-RU" sz="2000"/>
        </a:p>
      </dgm:t>
    </dgm:pt>
    <dgm:pt modelId="{D4D4A2BC-C13F-4BBE-AFD0-D0450437230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Дезинфекция санитарно-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технического оборудования,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2 раза / 5-30 мин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32A162F0-4477-4E39-A582-101A8123A84E}" type="parTrans" cxnId="{C5EC959D-FC39-454D-9D21-9B75082C6CC5}">
      <dgm:prSet/>
      <dgm:spPr/>
      <dgm:t>
        <a:bodyPr/>
        <a:lstStyle/>
        <a:p>
          <a:endParaRPr lang="ru-RU" sz="2000"/>
        </a:p>
      </dgm:t>
    </dgm:pt>
    <dgm:pt modelId="{12650C69-C9D8-47F6-8DDF-8DC500D9B5AA}" type="sibTrans" cxnId="{C5EC959D-FC39-454D-9D21-9B75082C6CC5}">
      <dgm:prSet/>
      <dgm:spPr/>
      <dgm:t>
        <a:bodyPr/>
        <a:lstStyle/>
        <a:p>
          <a:endParaRPr lang="ru-RU" sz="2000"/>
        </a:p>
      </dgm:t>
    </dgm:pt>
    <dgm:pt modelId="{944F7CCE-A183-4D49-A555-0BB7F9065D94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27C0FBF-C0CA-443A-B18C-C017B5D35076}" type="parTrans" cxnId="{7A5D3D9F-5873-49F6-93D9-D22FFCFB9A8B}">
      <dgm:prSet/>
      <dgm:spPr/>
      <dgm:t>
        <a:bodyPr/>
        <a:lstStyle/>
        <a:p>
          <a:endParaRPr lang="ru-RU" sz="2000"/>
        </a:p>
      </dgm:t>
    </dgm:pt>
    <dgm:pt modelId="{E43215B6-E9C1-4143-A95B-E817250FD370}" type="sibTrans" cxnId="{7A5D3D9F-5873-49F6-93D9-D22FFCFB9A8B}">
      <dgm:prSet/>
      <dgm:spPr/>
      <dgm:t>
        <a:bodyPr/>
        <a:lstStyle/>
        <a:p>
          <a:endParaRPr lang="ru-RU" sz="2000"/>
        </a:p>
      </dgm:t>
    </dgm:pt>
    <dgm:pt modelId="{7C3C2149-CB0D-4802-A134-759E46C5289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Пролонгированное антимикробное действие </a:t>
          </a:r>
        </a:p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Arial Narrow" panose="020B0606020202030204" pitchFamily="34" charset="0"/>
            </a:rPr>
            <a:t>3 часа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649ED798-DC4E-4F2B-B57B-E6E4CFF235C2}" type="parTrans" cxnId="{17F3F7D9-C83A-4120-82BC-C69582221EFD}">
      <dgm:prSet/>
      <dgm:spPr/>
      <dgm:t>
        <a:bodyPr/>
        <a:lstStyle/>
        <a:p>
          <a:endParaRPr lang="ru-RU" sz="2000"/>
        </a:p>
      </dgm:t>
    </dgm:pt>
    <dgm:pt modelId="{BABC943A-B141-4D09-B4FC-88A31A19F0DE}" type="sibTrans" cxnId="{17F3F7D9-C83A-4120-82BC-C69582221EFD}">
      <dgm:prSet/>
      <dgm:spPr/>
      <dgm:t>
        <a:bodyPr/>
        <a:lstStyle/>
        <a:p>
          <a:endParaRPr lang="ru-RU" sz="2000"/>
        </a:p>
      </dgm:t>
    </dgm:pt>
    <dgm:pt modelId="{9761F43E-0C14-4090-8708-2661FF6F9722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Дезинфекция ковриков  - </a:t>
          </a:r>
        </a:p>
        <a:p>
          <a:r>
            <a:rPr lang="ru-RU" sz="2000" b="1" dirty="0">
              <a:latin typeface="Arial Narrow" panose="020B0606020202030204" pitchFamily="34" charset="0"/>
            </a:rPr>
            <a:t>2 раза, интервал 5 мин; общее время 15 мин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0B94898-703A-40F9-A8D1-95D2D62401D5}" type="parTrans" cxnId="{09D2F7F5-4480-4CBF-948D-71EF6D2D7601}">
      <dgm:prSet/>
      <dgm:spPr/>
      <dgm:t>
        <a:bodyPr/>
        <a:lstStyle/>
        <a:p>
          <a:endParaRPr lang="ru-RU" sz="2000"/>
        </a:p>
      </dgm:t>
    </dgm:pt>
    <dgm:pt modelId="{5E0D31D3-DA25-4A82-94F6-19A72BE8F1D4}" type="sibTrans" cxnId="{09D2F7F5-4480-4CBF-948D-71EF6D2D7601}">
      <dgm:prSet/>
      <dgm:spPr/>
      <dgm:t>
        <a:bodyPr/>
        <a:lstStyle/>
        <a:p>
          <a:endParaRPr lang="ru-RU" sz="2000"/>
        </a:p>
      </dgm:t>
    </dgm:pt>
    <dgm:pt modelId="{396EE11B-147C-4255-8845-7971AF4D0C6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>
              <a:latin typeface="Arial Narrow" panose="020B0606020202030204" pitchFamily="34" charset="0"/>
            </a:rPr>
            <a:t>  </a:t>
          </a:r>
          <a:r>
            <a:rPr lang="ru-RU" sz="2000" b="1" dirty="0">
              <a:latin typeface="Arial Narrow" panose="020B0606020202030204" pitchFamily="34" charset="0"/>
            </a:rPr>
            <a:t>Срок годности – 5 лет</a:t>
          </a:r>
        </a:p>
      </dgm:t>
    </dgm:pt>
    <dgm:pt modelId="{0D1F74DF-E06C-4251-9DCF-9EDEE054A56D}" type="parTrans" cxnId="{8A654AF2-67E2-49FF-87D9-458B2FA77E0C}">
      <dgm:prSet/>
      <dgm:spPr/>
      <dgm:t>
        <a:bodyPr/>
        <a:lstStyle/>
        <a:p>
          <a:endParaRPr lang="ru-RU"/>
        </a:p>
      </dgm:t>
    </dgm:pt>
    <dgm:pt modelId="{285F2A73-2322-402E-9F34-3FE91D2D6E93}" type="sibTrans" cxnId="{8A654AF2-67E2-49FF-87D9-458B2FA77E0C}">
      <dgm:prSet/>
      <dgm:spPr/>
      <dgm:t>
        <a:bodyPr/>
        <a:lstStyle/>
        <a:p>
          <a:endParaRPr lang="ru-RU"/>
        </a:p>
      </dgm:t>
    </dgm:pt>
    <dgm:pt modelId="{C9E83523-BAAB-4B93-BBF5-10E249A1F5DF}" type="pres">
      <dgm:prSet presAssocID="{5B1E54A4-9A55-4693-810D-736724EA8F74}" presName="layout" presStyleCnt="0">
        <dgm:presLayoutVars>
          <dgm:chMax/>
          <dgm:chPref/>
          <dgm:dir/>
          <dgm:resizeHandles/>
        </dgm:presLayoutVars>
      </dgm:prSet>
      <dgm:spPr/>
    </dgm:pt>
    <dgm:pt modelId="{18FAFF30-D81C-45AD-A9A3-3BB5EE368F50}" type="pres">
      <dgm:prSet presAssocID="{DB29B84A-B749-45C6-940E-C48A5DC45FD5}" presName="root" presStyleCnt="0">
        <dgm:presLayoutVars>
          <dgm:chMax/>
          <dgm:chPref/>
        </dgm:presLayoutVars>
      </dgm:prSet>
      <dgm:spPr/>
    </dgm:pt>
    <dgm:pt modelId="{A4628FD8-EBC0-4D30-A09D-3974449C1663}" type="pres">
      <dgm:prSet presAssocID="{DB29B84A-B749-45C6-940E-C48A5DC45FD5}" presName="rootComposite" presStyleCnt="0">
        <dgm:presLayoutVars/>
      </dgm:prSet>
      <dgm:spPr/>
    </dgm:pt>
    <dgm:pt modelId="{A3654DBE-089B-4E84-80D4-858223CB7D6C}" type="pres">
      <dgm:prSet presAssocID="{DB29B84A-B749-45C6-940E-C48A5DC45FD5}" presName="ParentAccent" presStyleLbl="alignNode1" presStyleIdx="0" presStyleCnt="2"/>
      <dgm:spPr/>
    </dgm:pt>
    <dgm:pt modelId="{B2D6AE4A-88E2-4BB0-8FD4-DF1C7345A71A}" type="pres">
      <dgm:prSet presAssocID="{DB29B84A-B749-45C6-940E-C48A5DC45FD5}" presName="ParentSmallAccent" presStyleLbl="fgAcc1" presStyleIdx="0" presStyleCnt="2"/>
      <dgm:spPr/>
    </dgm:pt>
    <dgm:pt modelId="{A50D6F27-3EF7-41D8-B44B-CC0D007515C5}" type="pres">
      <dgm:prSet presAssocID="{DB29B84A-B749-45C6-940E-C48A5DC45FD5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F1A4B8EF-6A62-450B-AFBD-C55E8F96819F}" type="pres">
      <dgm:prSet presAssocID="{DB29B84A-B749-45C6-940E-C48A5DC45FD5}" presName="childShape" presStyleCnt="0">
        <dgm:presLayoutVars>
          <dgm:chMax val="0"/>
          <dgm:chPref val="0"/>
        </dgm:presLayoutVars>
      </dgm:prSet>
      <dgm:spPr/>
    </dgm:pt>
    <dgm:pt modelId="{441F4ED5-89AB-41AA-A168-5E16EF5115CF}" type="pres">
      <dgm:prSet presAssocID="{0138F394-07BC-4700-8EE2-F2384DD46CCD}" presName="childComposite" presStyleCnt="0">
        <dgm:presLayoutVars>
          <dgm:chMax val="0"/>
          <dgm:chPref val="0"/>
        </dgm:presLayoutVars>
      </dgm:prSet>
      <dgm:spPr/>
    </dgm:pt>
    <dgm:pt modelId="{2FD6BD15-80A5-43F3-9449-2576D66168B7}" type="pres">
      <dgm:prSet presAssocID="{0138F394-07BC-4700-8EE2-F2384DD46CCD}" presName="ChildAccent" presStyleLbl="solidFgAcc1" presStyleIdx="0" presStyleCnt="5" custLinFactNeighborX="7404" custLinFactNeighborY="84816"/>
      <dgm:spPr/>
    </dgm:pt>
    <dgm:pt modelId="{D27E113A-A348-4E7A-9B5B-79C834454D02}" type="pres">
      <dgm:prSet presAssocID="{0138F394-07BC-4700-8EE2-F2384DD46CCD}" presName="Child" presStyleLbl="revTx" presStyleIdx="1" presStyleCnt="7" custScaleX="104861" custScaleY="105804" custLinFactNeighborX="4679" custLinFactNeighborY="61936">
        <dgm:presLayoutVars>
          <dgm:chMax val="0"/>
          <dgm:chPref val="0"/>
          <dgm:bulletEnabled val="1"/>
        </dgm:presLayoutVars>
      </dgm:prSet>
      <dgm:spPr/>
    </dgm:pt>
    <dgm:pt modelId="{C3807716-BEC7-4812-A04B-DBA410EB0130}" type="pres">
      <dgm:prSet presAssocID="{D4D4A2BC-C13F-4BBE-AFD0-D0450437230F}" presName="childComposite" presStyleCnt="0">
        <dgm:presLayoutVars>
          <dgm:chMax val="0"/>
          <dgm:chPref val="0"/>
        </dgm:presLayoutVars>
      </dgm:prSet>
      <dgm:spPr/>
    </dgm:pt>
    <dgm:pt modelId="{7F8EE0E3-E150-4B11-8C0C-B4E7AA315509}" type="pres">
      <dgm:prSet presAssocID="{D4D4A2BC-C13F-4BBE-AFD0-D0450437230F}" presName="ChildAccent" presStyleLbl="solidFgAcc1" presStyleIdx="1" presStyleCnt="5" custLinFactY="76459" custLinFactNeighborX="-31906" custLinFactNeighborY="100000"/>
      <dgm:spPr/>
    </dgm:pt>
    <dgm:pt modelId="{A4F79DF1-24D9-48BA-9714-560BEE33CC0D}" type="pres">
      <dgm:prSet presAssocID="{D4D4A2BC-C13F-4BBE-AFD0-D0450437230F}" presName="Child" presStyleLbl="revTx" presStyleIdx="2" presStyleCnt="7" custScaleX="107090" custScaleY="128652" custLinFactY="11167" custLinFactNeighborX="3801" custLinFactNeighborY="100000">
        <dgm:presLayoutVars>
          <dgm:chMax val="0"/>
          <dgm:chPref val="0"/>
          <dgm:bulletEnabled val="1"/>
        </dgm:presLayoutVars>
      </dgm:prSet>
      <dgm:spPr/>
    </dgm:pt>
    <dgm:pt modelId="{80217797-235D-403F-B43B-001D9B9AE981}" type="pres">
      <dgm:prSet presAssocID="{9761F43E-0C14-4090-8708-2661FF6F9722}" presName="childComposite" presStyleCnt="0">
        <dgm:presLayoutVars>
          <dgm:chMax val="0"/>
          <dgm:chPref val="0"/>
        </dgm:presLayoutVars>
      </dgm:prSet>
      <dgm:spPr/>
    </dgm:pt>
    <dgm:pt modelId="{63F8D38F-2AF4-4FB4-AB3B-FFB0DABAE528}" type="pres">
      <dgm:prSet presAssocID="{9761F43E-0C14-4090-8708-2661FF6F9722}" presName="ChildAccent" presStyleLbl="solidFgAcc1" presStyleIdx="2" presStyleCnt="5" custLinFactY="141827" custLinFactNeighborX="-78870" custLinFactNeighborY="200000"/>
      <dgm:spPr/>
    </dgm:pt>
    <dgm:pt modelId="{1D5EF19E-BA2B-4361-81F8-A58C240FE5AA}" type="pres">
      <dgm:prSet presAssocID="{9761F43E-0C14-4090-8708-2661FF6F9722}" presName="Child" presStyleLbl="revTx" presStyleIdx="3" presStyleCnt="7" custLinFactY="42090" custLinFactNeighborX="785" custLinFactNeighborY="100000">
        <dgm:presLayoutVars>
          <dgm:chMax val="0"/>
          <dgm:chPref val="0"/>
          <dgm:bulletEnabled val="1"/>
        </dgm:presLayoutVars>
      </dgm:prSet>
      <dgm:spPr/>
    </dgm:pt>
    <dgm:pt modelId="{49F6D50D-4113-480D-8788-7FE74109A08A}" type="pres">
      <dgm:prSet presAssocID="{944F7CCE-A183-4D49-A555-0BB7F9065D94}" presName="root" presStyleCnt="0">
        <dgm:presLayoutVars>
          <dgm:chMax/>
          <dgm:chPref/>
        </dgm:presLayoutVars>
      </dgm:prSet>
      <dgm:spPr/>
    </dgm:pt>
    <dgm:pt modelId="{7DA4CAA7-A843-4D9B-A8EC-683A714FC922}" type="pres">
      <dgm:prSet presAssocID="{944F7CCE-A183-4D49-A555-0BB7F9065D94}" presName="rootComposite" presStyleCnt="0">
        <dgm:presLayoutVars/>
      </dgm:prSet>
      <dgm:spPr/>
    </dgm:pt>
    <dgm:pt modelId="{474AD66A-8F72-4B85-9307-9EDF5DB731D7}" type="pres">
      <dgm:prSet presAssocID="{944F7CCE-A183-4D49-A555-0BB7F9065D94}" presName="ParentAccent" presStyleLbl="alignNode1" presStyleIdx="1" presStyleCnt="2"/>
      <dgm:spPr/>
    </dgm:pt>
    <dgm:pt modelId="{7331B4BC-9E62-4F41-8327-D43A74027620}" type="pres">
      <dgm:prSet presAssocID="{944F7CCE-A183-4D49-A555-0BB7F9065D94}" presName="ParentSmallAccent" presStyleLbl="fgAcc1" presStyleIdx="1" presStyleCnt="2"/>
      <dgm:spPr/>
    </dgm:pt>
    <dgm:pt modelId="{166C4D40-367F-4018-92D9-0182A963A14C}" type="pres">
      <dgm:prSet presAssocID="{944F7CCE-A183-4D49-A555-0BB7F9065D94}" presName="Parent" presStyleLbl="revTx" presStyleIdx="4" presStyleCnt="7" custScaleX="110192" custLinFactY="252750" custLinFactNeighborX="-58382" custLinFactNeighborY="300000">
        <dgm:presLayoutVars>
          <dgm:chMax/>
          <dgm:chPref val="4"/>
          <dgm:bulletEnabled val="1"/>
        </dgm:presLayoutVars>
      </dgm:prSet>
      <dgm:spPr/>
    </dgm:pt>
    <dgm:pt modelId="{095AA1D2-0E65-4C21-A0AE-B97EFE19F6B9}" type="pres">
      <dgm:prSet presAssocID="{944F7CCE-A183-4D49-A555-0BB7F9065D94}" presName="childShape" presStyleCnt="0">
        <dgm:presLayoutVars>
          <dgm:chMax val="0"/>
          <dgm:chPref val="0"/>
        </dgm:presLayoutVars>
      </dgm:prSet>
      <dgm:spPr/>
    </dgm:pt>
    <dgm:pt modelId="{8A4AC1ED-6CE6-4676-BDA9-A4BF509AD03A}" type="pres">
      <dgm:prSet presAssocID="{7C3C2149-CB0D-4802-A134-759E46C52899}" presName="childComposite" presStyleCnt="0">
        <dgm:presLayoutVars>
          <dgm:chMax val="0"/>
          <dgm:chPref val="0"/>
        </dgm:presLayoutVars>
      </dgm:prSet>
      <dgm:spPr/>
    </dgm:pt>
    <dgm:pt modelId="{8479326F-7CBD-48EB-98F2-DC742B99C5EA}" type="pres">
      <dgm:prSet presAssocID="{7C3C2149-CB0D-4802-A134-759E46C52899}" presName="ChildAccent" presStyleLbl="solidFgAcc1" presStyleIdx="3" presStyleCnt="5" custLinFactNeighborX="81441" custLinFactNeighborY="34816"/>
      <dgm:spPr/>
    </dgm:pt>
    <dgm:pt modelId="{7C857544-7BC5-47DC-97F7-D37F98DF2471}" type="pres">
      <dgm:prSet presAssocID="{7C3C2149-CB0D-4802-A134-759E46C52899}" presName="Child" presStyleLbl="revTx" presStyleIdx="5" presStyleCnt="7" custLinFactNeighborX="6470" custLinFactNeighborY="54568">
        <dgm:presLayoutVars>
          <dgm:chMax val="0"/>
          <dgm:chPref val="0"/>
          <dgm:bulletEnabled val="1"/>
        </dgm:presLayoutVars>
      </dgm:prSet>
      <dgm:spPr/>
    </dgm:pt>
    <dgm:pt modelId="{7D479C55-C94F-4071-9F56-EC15169FA4C3}" type="pres">
      <dgm:prSet presAssocID="{396EE11B-147C-4255-8845-7971AF4D0C62}" presName="childComposite" presStyleCnt="0">
        <dgm:presLayoutVars>
          <dgm:chMax val="0"/>
          <dgm:chPref val="0"/>
        </dgm:presLayoutVars>
      </dgm:prSet>
      <dgm:spPr/>
    </dgm:pt>
    <dgm:pt modelId="{6A83F48D-D47D-40A2-99BC-6D1834A63215}" type="pres">
      <dgm:prSet presAssocID="{396EE11B-147C-4255-8845-7971AF4D0C62}" presName="ChildAccent" presStyleLbl="solidFgAcc1" presStyleIdx="4" presStyleCnt="5" custLinFactY="95080" custLinFactNeighborX="66952" custLinFactNeighborY="100000"/>
      <dgm:spPr/>
    </dgm:pt>
    <dgm:pt modelId="{56722AFD-D43B-45B6-A981-63E8E341D16F}" type="pres">
      <dgm:prSet presAssocID="{396EE11B-147C-4255-8845-7971AF4D0C62}" presName="Child" presStyleLbl="revTx" presStyleIdx="6" presStyleCnt="7" custScaleX="105081" custLinFactNeighborX="17771" custLinFactNeighborY="83689">
        <dgm:presLayoutVars>
          <dgm:chMax val="0"/>
          <dgm:chPref val="0"/>
          <dgm:bulletEnabled val="1"/>
        </dgm:presLayoutVars>
      </dgm:prSet>
      <dgm:spPr/>
    </dgm:pt>
  </dgm:ptLst>
  <dgm:cxnLst>
    <dgm:cxn modelId="{AD09C72F-6251-4B82-80E0-4243A0CFA21F}" type="presOf" srcId="{9761F43E-0C14-4090-8708-2661FF6F9722}" destId="{1D5EF19E-BA2B-4361-81F8-A58C240FE5AA}" srcOrd="0" destOrd="0" presId="urn:microsoft.com/office/officeart/2008/layout/SquareAccentList"/>
    <dgm:cxn modelId="{6997A268-462C-49A8-9927-B8E2C0A60074}" type="presOf" srcId="{DB29B84A-B749-45C6-940E-C48A5DC45FD5}" destId="{A50D6F27-3EF7-41D8-B44B-CC0D007515C5}" srcOrd="0" destOrd="0" presId="urn:microsoft.com/office/officeart/2008/layout/SquareAccentList"/>
    <dgm:cxn modelId="{E55DB24C-9166-4599-A0A0-A27032A93958}" srcId="{DB29B84A-B749-45C6-940E-C48A5DC45FD5}" destId="{0138F394-07BC-4700-8EE2-F2384DD46CCD}" srcOrd="0" destOrd="0" parTransId="{939D8872-40E1-4D0B-9355-89D4EB6298AC}" sibTransId="{6FF5C67D-2A09-4067-95DD-77147C78F11A}"/>
    <dgm:cxn modelId="{E9DAD54D-0C2D-4289-B2CD-6015A0370008}" type="presOf" srcId="{7C3C2149-CB0D-4802-A134-759E46C52899}" destId="{7C857544-7BC5-47DC-97F7-D37F98DF2471}" srcOrd="0" destOrd="0" presId="urn:microsoft.com/office/officeart/2008/layout/SquareAccentList"/>
    <dgm:cxn modelId="{384EC06E-7BC6-44BC-9068-9091A5C2299C}" type="presOf" srcId="{396EE11B-147C-4255-8845-7971AF4D0C62}" destId="{56722AFD-D43B-45B6-A981-63E8E341D16F}" srcOrd="0" destOrd="0" presId="urn:microsoft.com/office/officeart/2008/layout/SquareAccentList"/>
    <dgm:cxn modelId="{C5EC959D-FC39-454D-9D21-9B75082C6CC5}" srcId="{DB29B84A-B749-45C6-940E-C48A5DC45FD5}" destId="{D4D4A2BC-C13F-4BBE-AFD0-D0450437230F}" srcOrd="1" destOrd="0" parTransId="{32A162F0-4477-4E39-A582-101A8123A84E}" sibTransId="{12650C69-C9D8-47F6-8DDF-8DC500D9B5AA}"/>
    <dgm:cxn modelId="{7A5D3D9F-5873-49F6-93D9-D22FFCFB9A8B}" srcId="{5B1E54A4-9A55-4693-810D-736724EA8F74}" destId="{944F7CCE-A183-4D49-A555-0BB7F9065D94}" srcOrd="1" destOrd="0" parTransId="{427C0FBF-C0CA-443A-B18C-C017B5D35076}" sibTransId="{E43215B6-E9C1-4143-A95B-E817250FD370}"/>
    <dgm:cxn modelId="{59B163AB-CBC1-4D8F-816A-461BB071DB08}" type="presOf" srcId="{5B1E54A4-9A55-4693-810D-736724EA8F74}" destId="{C9E83523-BAAB-4B93-BBF5-10E249A1F5DF}" srcOrd="0" destOrd="0" presId="urn:microsoft.com/office/officeart/2008/layout/SquareAccentList"/>
    <dgm:cxn modelId="{A55F69B5-630B-4BEB-A403-77144CE611F5}" srcId="{5B1E54A4-9A55-4693-810D-736724EA8F74}" destId="{DB29B84A-B749-45C6-940E-C48A5DC45FD5}" srcOrd="0" destOrd="0" parTransId="{FCF85741-350F-4AB2-9ECF-0E9941F8D535}" sibTransId="{70DA990E-9E9F-435E-B33A-EF2055EBF223}"/>
    <dgm:cxn modelId="{4D855DBD-AB46-485C-98A1-575BAFACED71}" type="presOf" srcId="{D4D4A2BC-C13F-4BBE-AFD0-D0450437230F}" destId="{A4F79DF1-24D9-48BA-9714-560BEE33CC0D}" srcOrd="0" destOrd="0" presId="urn:microsoft.com/office/officeart/2008/layout/SquareAccentList"/>
    <dgm:cxn modelId="{7FABABC7-3BA4-47E0-8042-B4D95AE08080}" type="presOf" srcId="{944F7CCE-A183-4D49-A555-0BB7F9065D94}" destId="{166C4D40-367F-4018-92D9-0182A963A14C}" srcOrd="0" destOrd="0" presId="urn:microsoft.com/office/officeart/2008/layout/SquareAccentList"/>
    <dgm:cxn modelId="{17F3F7D9-C83A-4120-82BC-C69582221EFD}" srcId="{944F7CCE-A183-4D49-A555-0BB7F9065D94}" destId="{7C3C2149-CB0D-4802-A134-759E46C52899}" srcOrd="0" destOrd="0" parTransId="{649ED798-DC4E-4F2B-B57B-E6E4CFF235C2}" sibTransId="{BABC943A-B141-4D09-B4FC-88A31A19F0DE}"/>
    <dgm:cxn modelId="{0166B0EF-08E1-42C6-AA3E-57ECBF0494B0}" type="presOf" srcId="{0138F394-07BC-4700-8EE2-F2384DD46CCD}" destId="{D27E113A-A348-4E7A-9B5B-79C834454D02}" srcOrd="0" destOrd="0" presId="urn:microsoft.com/office/officeart/2008/layout/SquareAccentList"/>
    <dgm:cxn modelId="{8A654AF2-67E2-49FF-87D9-458B2FA77E0C}" srcId="{944F7CCE-A183-4D49-A555-0BB7F9065D94}" destId="{396EE11B-147C-4255-8845-7971AF4D0C62}" srcOrd="1" destOrd="0" parTransId="{0D1F74DF-E06C-4251-9DCF-9EDEE054A56D}" sibTransId="{285F2A73-2322-402E-9F34-3FE91D2D6E93}"/>
    <dgm:cxn modelId="{09D2F7F5-4480-4CBF-948D-71EF6D2D7601}" srcId="{DB29B84A-B749-45C6-940E-C48A5DC45FD5}" destId="{9761F43E-0C14-4090-8708-2661FF6F9722}" srcOrd="2" destOrd="0" parTransId="{F0B94898-703A-40F9-A8D1-95D2D62401D5}" sibTransId="{5E0D31D3-DA25-4A82-94F6-19A72BE8F1D4}"/>
    <dgm:cxn modelId="{D860706D-950D-431E-B23D-8D84733AD003}" type="presParOf" srcId="{C9E83523-BAAB-4B93-BBF5-10E249A1F5DF}" destId="{18FAFF30-D81C-45AD-A9A3-3BB5EE368F50}" srcOrd="0" destOrd="0" presId="urn:microsoft.com/office/officeart/2008/layout/SquareAccentList"/>
    <dgm:cxn modelId="{E7D93539-FD41-4FB1-A579-FED06273B949}" type="presParOf" srcId="{18FAFF30-D81C-45AD-A9A3-3BB5EE368F50}" destId="{A4628FD8-EBC0-4D30-A09D-3974449C1663}" srcOrd="0" destOrd="0" presId="urn:microsoft.com/office/officeart/2008/layout/SquareAccentList"/>
    <dgm:cxn modelId="{2C235B30-C876-44C4-9833-5054EE07F0C3}" type="presParOf" srcId="{A4628FD8-EBC0-4D30-A09D-3974449C1663}" destId="{A3654DBE-089B-4E84-80D4-858223CB7D6C}" srcOrd="0" destOrd="0" presId="urn:microsoft.com/office/officeart/2008/layout/SquareAccentList"/>
    <dgm:cxn modelId="{8142B7AE-9937-48CB-9327-CA93630FCE68}" type="presParOf" srcId="{A4628FD8-EBC0-4D30-A09D-3974449C1663}" destId="{B2D6AE4A-88E2-4BB0-8FD4-DF1C7345A71A}" srcOrd="1" destOrd="0" presId="urn:microsoft.com/office/officeart/2008/layout/SquareAccentList"/>
    <dgm:cxn modelId="{55CF520A-8D8D-465A-9B38-94B683A35335}" type="presParOf" srcId="{A4628FD8-EBC0-4D30-A09D-3974449C1663}" destId="{A50D6F27-3EF7-41D8-B44B-CC0D007515C5}" srcOrd="2" destOrd="0" presId="urn:microsoft.com/office/officeart/2008/layout/SquareAccentList"/>
    <dgm:cxn modelId="{04B2BB0F-7D7B-47DD-A664-6752EC3DDB74}" type="presParOf" srcId="{18FAFF30-D81C-45AD-A9A3-3BB5EE368F50}" destId="{F1A4B8EF-6A62-450B-AFBD-C55E8F96819F}" srcOrd="1" destOrd="0" presId="urn:microsoft.com/office/officeart/2008/layout/SquareAccentList"/>
    <dgm:cxn modelId="{D10BF4DD-4972-4609-8D44-78B497D31527}" type="presParOf" srcId="{F1A4B8EF-6A62-450B-AFBD-C55E8F96819F}" destId="{441F4ED5-89AB-41AA-A168-5E16EF5115CF}" srcOrd="0" destOrd="0" presId="urn:microsoft.com/office/officeart/2008/layout/SquareAccentList"/>
    <dgm:cxn modelId="{1552BB18-1D73-4793-8551-EBDC1B9C1AC0}" type="presParOf" srcId="{441F4ED5-89AB-41AA-A168-5E16EF5115CF}" destId="{2FD6BD15-80A5-43F3-9449-2576D66168B7}" srcOrd="0" destOrd="0" presId="urn:microsoft.com/office/officeart/2008/layout/SquareAccentList"/>
    <dgm:cxn modelId="{DC6B0690-C68E-4307-9DBE-736A6B5EA245}" type="presParOf" srcId="{441F4ED5-89AB-41AA-A168-5E16EF5115CF}" destId="{D27E113A-A348-4E7A-9B5B-79C834454D02}" srcOrd="1" destOrd="0" presId="urn:microsoft.com/office/officeart/2008/layout/SquareAccentList"/>
    <dgm:cxn modelId="{55706553-BE61-4563-BD2F-BA4AC1A9BC95}" type="presParOf" srcId="{F1A4B8EF-6A62-450B-AFBD-C55E8F96819F}" destId="{C3807716-BEC7-4812-A04B-DBA410EB0130}" srcOrd="1" destOrd="0" presId="urn:microsoft.com/office/officeart/2008/layout/SquareAccentList"/>
    <dgm:cxn modelId="{B2E5C3D5-E21A-4B55-9156-815511D44EB7}" type="presParOf" srcId="{C3807716-BEC7-4812-A04B-DBA410EB0130}" destId="{7F8EE0E3-E150-4B11-8C0C-B4E7AA315509}" srcOrd="0" destOrd="0" presId="urn:microsoft.com/office/officeart/2008/layout/SquareAccentList"/>
    <dgm:cxn modelId="{0DEE536E-26C2-41BF-BC3E-507F6F842856}" type="presParOf" srcId="{C3807716-BEC7-4812-A04B-DBA410EB0130}" destId="{A4F79DF1-24D9-48BA-9714-560BEE33CC0D}" srcOrd="1" destOrd="0" presId="urn:microsoft.com/office/officeart/2008/layout/SquareAccentList"/>
    <dgm:cxn modelId="{7F40E386-880E-4DE4-A67F-F548567A8344}" type="presParOf" srcId="{F1A4B8EF-6A62-450B-AFBD-C55E8F96819F}" destId="{80217797-235D-403F-B43B-001D9B9AE981}" srcOrd="2" destOrd="0" presId="urn:microsoft.com/office/officeart/2008/layout/SquareAccentList"/>
    <dgm:cxn modelId="{408A5956-D4CD-4A38-9BEB-BE12BAD893DB}" type="presParOf" srcId="{80217797-235D-403F-B43B-001D9B9AE981}" destId="{63F8D38F-2AF4-4FB4-AB3B-FFB0DABAE528}" srcOrd="0" destOrd="0" presId="urn:microsoft.com/office/officeart/2008/layout/SquareAccentList"/>
    <dgm:cxn modelId="{38E7BCE2-2195-442E-BF6A-57DD661809F9}" type="presParOf" srcId="{80217797-235D-403F-B43B-001D9B9AE981}" destId="{1D5EF19E-BA2B-4361-81F8-A58C240FE5AA}" srcOrd="1" destOrd="0" presId="urn:microsoft.com/office/officeart/2008/layout/SquareAccentList"/>
    <dgm:cxn modelId="{7A55B7F3-86A9-458A-BEE4-4CD0931F63BC}" type="presParOf" srcId="{C9E83523-BAAB-4B93-BBF5-10E249A1F5DF}" destId="{49F6D50D-4113-480D-8788-7FE74109A08A}" srcOrd="1" destOrd="0" presId="urn:microsoft.com/office/officeart/2008/layout/SquareAccentList"/>
    <dgm:cxn modelId="{78CC318C-41F2-4C5F-8ADB-A26A2F0F466E}" type="presParOf" srcId="{49F6D50D-4113-480D-8788-7FE74109A08A}" destId="{7DA4CAA7-A843-4D9B-A8EC-683A714FC922}" srcOrd="0" destOrd="0" presId="urn:microsoft.com/office/officeart/2008/layout/SquareAccentList"/>
    <dgm:cxn modelId="{051374A3-5081-40D6-957A-B1C0FA2C711D}" type="presParOf" srcId="{7DA4CAA7-A843-4D9B-A8EC-683A714FC922}" destId="{474AD66A-8F72-4B85-9307-9EDF5DB731D7}" srcOrd="0" destOrd="0" presId="urn:microsoft.com/office/officeart/2008/layout/SquareAccentList"/>
    <dgm:cxn modelId="{A3B17A1C-7497-447F-904F-028C0D86A3C5}" type="presParOf" srcId="{7DA4CAA7-A843-4D9B-A8EC-683A714FC922}" destId="{7331B4BC-9E62-4F41-8327-D43A74027620}" srcOrd="1" destOrd="0" presId="urn:microsoft.com/office/officeart/2008/layout/SquareAccentList"/>
    <dgm:cxn modelId="{E053E3E7-3CD7-4029-A2F9-82C4D1E60636}" type="presParOf" srcId="{7DA4CAA7-A843-4D9B-A8EC-683A714FC922}" destId="{166C4D40-367F-4018-92D9-0182A963A14C}" srcOrd="2" destOrd="0" presId="urn:microsoft.com/office/officeart/2008/layout/SquareAccentList"/>
    <dgm:cxn modelId="{66302A49-12AF-4221-8B56-F38ACAB6722A}" type="presParOf" srcId="{49F6D50D-4113-480D-8788-7FE74109A08A}" destId="{095AA1D2-0E65-4C21-A0AE-B97EFE19F6B9}" srcOrd="1" destOrd="0" presId="urn:microsoft.com/office/officeart/2008/layout/SquareAccentList"/>
    <dgm:cxn modelId="{6B2C8F42-C53A-45FA-9F04-D5C30FDEA0D2}" type="presParOf" srcId="{095AA1D2-0E65-4C21-A0AE-B97EFE19F6B9}" destId="{8A4AC1ED-6CE6-4676-BDA9-A4BF509AD03A}" srcOrd="0" destOrd="0" presId="urn:microsoft.com/office/officeart/2008/layout/SquareAccentList"/>
    <dgm:cxn modelId="{BB7DC46B-79BA-480F-9CC7-1FF8FD63BBCC}" type="presParOf" srcId="{8A4AC1ED-6CE6-4676-BDA9-A4BF509AD03A}" destId="{8479326F-7CBD-48EB-98F2-DC742B99C5EA}" srcOrd="0" destOrd="0" presId="urn:microsoft.com/office/officeart/2008/layout/SquareAccentList"/>
    <dgm:cxn modelId="{8D37C904-EC7E-4309-AF52-233BB19E57CE}" type="presParOf" srcId="{8A4AC1ED-6CE6-4676-BDA9-A4BF509AD03A}" destId="{7C857544-7BC5-47DC-97F7-D37F98DF2471}" srcOrd="1" destOrd="0" presId="urn:microsoft.com/office/officeart/2008/layout/SquareAccentList"/>
    <dgm:cxn modelId="{3F0E5F59-723E-4F85-B22D-1A88EC9A75AA}" type="presParOf" srcId="{095AA1D2-0E65-4C21-A0AE-B97EFE19F6B9}" destId="{7D479C55-C94F-4071-9F56-EC15169FA4C3}" srcOrd="1" destOrd="0" presId="urn:microsoft.com/office/officeart/2008/layout/SquareAccentList"/>
    <dgm:cxn modelId="{60912154-61BC-4C58-AB42-5CC349198C81}" type="presParOf" srcId="{7D479C55-C94F-4071-9F56-EC15169FA4C3}" destId="{6A83F48D-D47D-40A2-99BC-6D1834A63215}" srcOrd="0" destOrd="0" presId="urn:microsoft.com/office/officeart/2008/layout/SquareAccentList"/>
    <dgm:cxn modelId="{66C2BF0F-D9B4-49E7-AF85-2F6BA8A12A85}" type="presParOf" srcId="{7D479C55-C94F-4071-9F56-EC15169FA4C3}" destId="{56722AFD-D43B-45B6-A981-63E8E341D16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1E54A4-9A55-4693-810D-736724EA8F7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9B84A-B749-45C6-940E-C48A5DC45FD5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Arial Narrow" panose="020B0606020202030204" pitchFamily="34" charset="0"/>
            </a:rPr>
            <a:t>ПРИМЕНЕНИЕ</a:t>
          </a:r>
        </a:p>
      </dgm:t>
    </dgm:pt>
    <dgm:pt modelId="{FCF85741-350F-4AB2-9ECF-0E9941F8D535}" type="parTrans" cxnId="{A55F69B5-630B-4BEB-A403-77144CE611F5}">
      <dgm:prSet/>
      <dgm:spPr/>
      <dgm:t>
        <a:bodyPr/>
        <a:lstStyle/>
        <a:p>
          <a:endParaRPr lang="ru-RU" sz="2000"/>
        </a:p>
      </dgm:t>
    </dgm:pt>
    <dgm:pt modelId="{70DA990E-9E9F-435E-B33A-EF2055EBF223}" type="sibTrans" cxnId="{A55F69B5-630B-4BEB-A403-77144CE611F5}">
      <dgm:prSet/>
      <dgm:spPr/>
      <dgm:t>
        <a:bodyPr/>
        <a:lstStyle/>
        <a:p>
          <a:endParaRPr lang="ru-RU" sz="2000"/>
        </a:p>
      </dgm:t>
    </dgm:pt>
    <dgm:pt modelId="{0138F394-07BC-4700-8EE2-F2384DD46CC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Дезинфекция поверхностей, оборудования, УЗИ-датчиков,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1-15 мин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939D8872-40E1-4D0B-9355-89D4EB6298AC}" type="parTrans" cxnId="{E55DB24C-9166-4599-A0A0-A27032A93958}">
      <dgm:prSet/>
      <dgm:spPr/>
      <dgm:t>
        <a:bodyPr/>
        <a:lstStyle/>
        <a:p>
          <a:endParaRPr lang="ru-RU" sz="2000"/>
        </a:p>
      </dgm:t>
    </dgm:pt>
    <dgm:pt modelId="{6FF5C67D-2A09-4067-95DD-77147C78F11A}" type="sibTrans" cxnId="{E55DB24C-9166-4599-A0A0-A27032A93958}">
      <dgm:prSet/>
      <dgm:spPr/>
      <dgm:t>
        <a:bodyPr/>
        <a:lstStyle/>
        <a:p>
          <a:endParaRPr lang="ru-RU" sz="2000"/>
        </a:p>
      </dgm:t>
    </dgm:pt>
    <dgm:pt modelId="{D4D4A2BC-C13F-4BBE-AFD0-D0450437230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</a:t>
          </a:r>
          <a:r>
            <a:rPr lang="ru-RU" sz="2000" b="1" dirty="0" err="1">
              <a:latin typeface="Arial Narrow" panose="020B0606020202030204" pitchFamily="34" charset="0"/>
            </a:rPr>
            <a:t>Дезинфекция+ПО</a:t>
          </a:r>
          <a:r>
            <a:rPr lang="ru-RU" sz="2000" b="1" dirty="0">
              <a:latin typeface="Arial Narrow" panose="020B0606020202030204" pitchFamily="34" charset="0"/>
            </a:rPr>
            <a:t> / ПО МИ ручным и механизированным способами,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5-30 мин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32A162F0-4477-4E39-A582-101A8123A84E}" type="parTrans" cxnId="{C5EC959D-FC39-454D-9D21-9B75082C6CC5}">
      <dgm:prSet/>
      <dgm:spPr/>
      <dgm:t>
        <a:bodyPr/>
        <a:lstStyle/>
        <a:p>
          <a:endParaRPr lang="ru-RU" sz="2000"/>
        </a:p>
      </dgm:t>
    </dgm:pt>
    <dgm:pt modelId="{12650C69-C9D8-47F6-8DDF-8DC500D9B5AA}" type="sibTrans" cxnId="{C5EC959D-FC39-454D-9D21-9B75082C6CC5}">
      <dgm:prSet/>
      <dgm:spPr/>
      <dgm:t>
        <a:bodyPr/>
        <a:lstStyle/>
        <a:p>
          <a:endParaRPr lang="ru-RU" sz="2000"/>
        </a:p>
      </dgm:t>
    </dgm:pt>
    <dgm:pt modelId="{944F7CCE-A183-4D49-A555-0BB7F9065D94}">
      <dgm:prSet phldrT="[Текст]"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27C0FBF-C0CA-443A-B18C-C017B5D35076}" type="parTrans" cxnId="{7A5D3D9F-5873-49F6-93D9-D22FFCFB9A8B}">
      <dgm:prSet/>
      <dgm:spPr/>
      <dgm:t>
        <a:bodyPr/>
        <a:lstStyle/>
        <a:p>
          <a:endParaRPr lang="ru-RU" sz="2000"/>
        </a:p>
      </dgm:t>
    </dgm:pt>
    <dgm:pt modelId="{E43215B6-E9C1-4143-A95B-E817250FD370}" type="sibTrans" cxnId="{7A5D3D9F-5873-49F6-93D9-D22FFCFB9A8B}">
      <dgm:prSet/>
      <dgm:spPr/>
      <dgm:t>
        <a:bodyPr/>
        <a:lstStyle/>
        <a:p>
          <a:endParaRPr lang="ru-RU" sz="2000"/>
        </a:p>
      </dgm:t>
    </dgm:pt>
    <dgm:pt modelId="{7C3C2149-CB0D-4802-A134-759E46C5289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Arial Narrow" panose="020B0606020202030204" pitchFamily="34" charset="0"/>
            </a:rPr>
            <a:t>Дезинфекция систем </a:t>
          </a:r>
          <a:r>
            <a:rPr lang="ru-RU" sz="2000" b="1" dirty="0" err="1">
              <a:solidFill>
                <a:schemeClr val="tx1"/>
              </a:solidFill>
              <a:latin typeface="Arial Narrow" panose="020B0606020202030204" pitchFamily="34" charset="0"/>
            </a:rPr>
            <a:t>мусороудаления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49ED798-DC4E-4F2B-B57B-E6E4CFF235C2}" type="parTrans" cxnId="{17F3F7D9-C83A-4120-82BC-C69582221EFD}">
      <dgm:prSet/>
      <dgm:spPr/>
      <dgm:t>
        <a:bodyPr/>
        <a:lstStyle/>
        <a:p>
          <a:endParaRPr lang="ru-RU" sz="2000"/>
        </a:p>
      </dgm:t>
    </dgm:pt>
    <dgm:pt modelId="{BABC943A-B141-4D09-B4FC-88A31A19F0DE}" type="sibTrans" cxnId="{17F3F7D9-C83A-4120-82BC-C69582221EFD}">
      <dgm:prSet/>
      <dgm:spPr/>
      <dgm:t>
        <a:bodyPr/>
        <a:lstStyle/>
        <a:p>
          <a:endParaRPr lang="ru-RU" sz="2000"/>
        </a:p>
      </dgm:t>
    </dgm:pt>
    <dgm:pt modelId="{9761F43E-0C14-4090-8708-2661FF6F972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000" b="1" dirty="0">
            <a:latin typeface="Arial Narrow" panose="020B0606020202030204" pitchFamily="34" charset="0"/>
          </a:endParaRP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Дезинфекция систем вентиляции и кондиционирования  - 2 раза, интервал 5 мин;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общее время 15 мин 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F0B94898-703A-40F9-A8D1-95D2D62401D5}" type="parTrans" cxnId="{09D2F7F5-4480-4CBF-948D-71EF6D2D7601}">
      <dgm:prSet/>
      <dgm:spPr/>
      <dgm:t>
        <a:bodyPr/>
        <a:lstStyle/>
        <a:p>
          <a:endParaRPr lang="ru-RU" sz="2000"/>
        </a:p>
      </dgm:t>
    </dgm:pt>
    <dgm:pt modelId="{5E0D31D3-DA25-4A82-94F6-19A72BE8F1D4}" type="sibTrans" cxnId="{09D2F7F5-4480-4CBF-948D-71EF6D2D7601}">
      <dgm:prSet/>
      <dgm:spPr/>
      <dgm:t>
        <a:bodyPr/>
        <a:lstStyle/>
        <a:p>
          <a:endParaRPr lang="ru-RU" sz="2000"/>
        </a:p>
      </dgm:t>
    </dgm:pt>
    <dgm:pt modelId="{396EE11B-147C-4255-8845-7971AF4D0C6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>
              <a:latin typeface="Arial Narrow" panose="020B0606020202030204" pitchFamily="34" charset="0"/>
            </a:rPr>
            <a:t>  </a:t>
          </a:r>
        </a:p>
        <a:p>
          <a:pPr>
            <a:spcAft>
              <a:spcPts val="0"/>
            </a:spcAft>
          </a:pPr>
          <a:r>
            <a:rPr lang="ru-RU" sz="2000" dirty="0">
              <a:latin typeface="Arial Narrow" panose="020B0606020202030204" pitchFamily="34" charset="0"/>
            </a:rPr>
            <a:t>            </a:t>
          </a:r>
          <a:r>
            <a:rPr lang="ru-RU" sz="2000" b="1" dirty="0">
              <a:latin typeface="Arial Narrow" panose="020B0606020202030204" pitchFamily="34" charset="0"/>
            </a:rPr>
            <a:t>Пропитывание </a:t>
          </a:r>
          <a:r>
            <a:rPr lang="ru-RU" sz="2000" b="1" dirty="0" err="1">
              <a:latin typeface="Arial Narrow" panose="020B0606020202030204" pitchFamily="34" charset="0"/>
            </a:rPr>
            <a:t>дезковриков</a:t>
          </a:r>
          <a:r>
            <a:rPr lang="ru-RU" sz="2000" b="1" dirty="0">
              <a:latin typeface="Arial Narrow" panose="020B0606020202030204" pitchFamily="34" charset="0"/>
            </a:rPr>
            <a:t>,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           </a:t>
          </a:r>
          <a:r>
            <a:rPr lang="ru-RU" sz="2000" b="1" dirty="0" err="1">
              <a:latin typeface="Arial Narrow" panose="020B0606020202030204" pitchFamily="34" charset="0"/>
            </a:rPr>
            <a:t>дезматов</a:t>
          </a:r>
          <a:r>
            <a:rPr lang="ru-RU" sz="2000" b="1" dirty="0">
              <a:latin typeface="Arial Narrow" panose="020B0606020202030204" pitchFamily="34" charset="0"/>
            </a:rPr>
            <a:t> и </a:t>
          </a:r>
          <a:r>
            <a:rPr lang="ru-RU" sz="2000" b="1" dirty="0" err="1">
              <a:latin typeface="Arial Narrow" panose="020B0606020202030204" pitchFamily="34" charset="0"/>
            </a:rPr>
            <a:t>дезбарьеров</a:t>
          </a:r>
          <a:r>
            <a:rPr lang="ru-RU" sz="2000" b="1" dirty="0">
              <a:latin typeface="Arial Narrow" panose="020B0606020202030204" pitchFamily="34" charset="0"/>
            </a:rPr>
            <a:t>,  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Arial Narrow" panose="020B0606020202030204" pitchFamily="34" charset="0"/>
            </a:rPr>
            <a:t>            салфеток</a:t>
          </a:r>
        </a:p>
      </dgm:t>
    </dgm:pt>
    <dgm:pt modelId="{0D1F74DF-E06C-4251-9DCF-9EDEE054A56D}" type="parTrans" cxnId="{8A654AF2-67E2-49FF-87D9-458B2FA77E0C}">
      <dgm:prSet/>
      <dgm:spPr/>
      <dgm:t>
        <a:bodyPr/>
        <a:lstStyle/>
        <a:p>
          <a:endParaRPr lang="ru-RU"/>
        </a:p>
      </dgm:t>
    </dgm:pt>
    <dgm:pt modelId="{285F2A73-2322-402E-9F34-3FE91D2D6E93}" type="sibTrans" cxnId="{8A654AF2-67E2-49FF-87D9-458B2FA77E0C}">
      <dgm:prSet/>
      <dgm:spPr/>
      <dgm:t>
        <a:bodyPr/>
        <a:lstStyle/>
        <a:p>
          <a:endParaRPr lang="ru-RU"/>
        </a:p>
      </dgm:t>
    </dgm:pt>
    <dgm:pt modelId="{C9E83523-BAAB-4B93-BBF5-10E249A1F5DF}" type="pres">
      <dgm:prSet presAssocID="{5B1E54A4-9A55-4693-810D-736724EA8F74}" presName="layout" presStyleCnt="0">
        <dgm:presLayoutVars>
          <dgm:chMax/>
          <dgm:chPref/>
          <dgm:dir/>
          <dgm:resizeHandles/>
        </dgm:presLayoutVars>
      </dgm:prSet>
      <dgm:spPr/>
    </dgm:pt>
    <dgm:pt modelId="{18FAFF30-D81C-45AD-A9A3-3BB5EE368F50}" type="pres">
      <dgm:prSet presAssocID="{DB29B84A-B749-45C6-940E-C48A5DC45FD5}" presName="root" presStyleCnt="0">
        <dgm:presLayoutVars>
          <dgm:chMax/>
          <dgm:chPref/>
        </dgm:presLayoutVars>
      </dgm:prSet>
      <dgm:spPr/>
    </dgm:pt>
    <dgm:pt modelId="{A4628FD8-EBC0-4D30-A09D-3974449C1663}" type="pres">
      <dgm:prSet presAssocID="{DB29B84A-B749-45C6-940E-C48A5DC45FD5}" presName="rootComposite" presStyleCnt="0">
        <dgm:presLayoutVars/>
      </dgm:prSet>
      <dgm:spPr/>
    </dgm:pt>
    <dgm:pt modelId="{A3654DBE-089B-4E84-80D4-858223CB7D6C}" type="pres">
      <dgm:prSet presAssocID="{DB29B84A-B749-45C6-940E-C48A5DC45FD5}" presName="ParentAccent" presStyleLbl="alignNode1" presStyleIdx="0" presStyleCnt="2"/>
      <dgm:spPr/>
    </dgm:pt>
    <dgm:pt modelId="{B2D6AE4A-88E2-4BB0-8FD4-DF1C7345A71A}" type="pres">
      <dgm:prSet presAssocID="{DB29B84A-B749-45C6-940E-C48A5DC45FD5}" presName="ParentSmallAccent" presStyleLbl="fgAcc1" presStyleIdx="0" presStyleCnt="2"/>
      <dgm:spPr/>
    </dgm:pt>
    <dgm:pt modelId="{A50D6F27-3EF7-41D8-B44B-CC0D007515C5}" type="pres">
      <dgm:prSet presAssocID="{DB29B84A-B749-45C6-940E-C48A5DC45FD5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F1A4B8EF-6A62-450B-AFBD-C55E8F96819F}" type="pres">
      <dgm:prSet presAssocID="{DB29B84A-B749-45C6-940E-C48A5DC45FD5}" presName="childShape" presStyleCnt="0">
        <dgm:presLayoutVars>
          <dgm:chMax val="0"/>
          <dgm:chPref val="0"/>
        </dgm:presLayoutVars>
      </dgm:prSet>
      <dgm:spPr/>
    </dgm:pt>
    <dgm:pt modelId="{441F4ED5-89AB-41AA-A168-5E16EF5115CF}" type="pres">
      <dgm:prSet presAssocID="{0138F394-07BC-4700-8EE2-F2384DD46CCD}" presName="childComposite" presStyleCnt="0">
        <dgm:presLayoutVars>
          <dgm:chMax val="0"/>
          <dgm:chPref val="0"/>
        </dgm:presLayoutVars>
      </dgm:prSet>
      <dgm:spPr/>
    </dgm:pt>
    <dgm:pt modelId="{2FD6BD15-80A5-43F3-9449-2576D66168B7}" type="pres">
      <dgm:prSet presAssocID="{0138F394-07BC-4700-8EE2-F2384DD46CCD}" presName="ChildAccent" presStyleLbl="solidFgAcc1" presStyleIdx="0" presStyleCnt="5" custLinFactNeighborX="-11156" custLinFactNeighborY="-37191"/>
      <dgm:spPr/>
    </dgm:pt>
    <dgm:pt modelId="{D27E113A-A348-4E7A-9B5B-79C834454D02}" type="pres">
      <dgm:prSet presAssocID="{0138F394-07BC-4700-8EE2-F2384DD46CCD}" presName="Child" presStyleLbl="revTx" presStyleIdx="1" presStyleCnt="7" custScaleX="108823" custScaleY="101812" custLinFactNeighborX="7910" custLinFactNeighborY="-10447">
        <dgm:presLayoutVars>
          <dgm:chMax val="0"/>
          <dgm:chPref val="0"/>
          <dgm:bulletEnabled val="1"/>
        </dgm:presLayoutVars>
      </dgm:prSet>
      <dgm:spPr/>
    </dgm:pt>
    <dgm:pt modelId="{C3807716-BEC7-4812-A04B-DBA410EB0130}" type="pres">
      <dgm:prSet presAssocID="{D4D4A2BC-C13F-4BBE-AFD0-D0450437230F}" presName="childComposite" presStyleCnt="0">
        <dgm:presLayoutVars>
          <dgm:chMax val="0"/>
          <dgm:chPref val="0"/>
        </dgm:presLayoutVars>
      </dgm:prSet>
      <dgm:spPr/>
    </dgm:pt>
    <dgm:pt modelId="{7F8EE0E3-E150-4B11-8C0C-B4E7AA315509}" type="pres">
      <dgm:prSet presAssocID="{D4D4A2BC-C13F-4BBE-AFD0-D0450437230F}" presName="ChildAccent" presStyleLbl="solidFgAcc1" presStyleIdx="1" presStyleCnt="5" custLinFactNeighborX="-3783" custLinFactNeighborY="-79235"/>
      <dgm:spPr/>
    </dgm:pt>
    <dgm:pt modelId="{A4F79DF1-24D9-48BA-9714-560BEE33CC0D}" type="pres">
      <dgm:prSet presAssocID="{D4D4A2BC-C13F-4BBE-AFD0-D0450437230F}" presName="Child" presStyleLbl="revTx" presStyleIdx="2" presStyleCnt="7" custScaleX="110937" custScaleY="129471" custLinFactNeighborX="8905" custLinFactNeighborY="-4384">
        <dgm:presLayoutVars>
          <dgm:chMax val="0"/>
          <dgm:chPref val="0"/>
          <dgm:bulletEnabled val="1"/>
        </dgm:presLayoutVars>
      </dgm:prSet>
      <dgm:spPr/>
    </dgm:pt>
    <dgm:pt modelId="{80217797-235D-403F-B43B-001D9B9AE981}" type="pres">
      <dgm:prSet presAssocID="{9761F43E-0C14-4090-8708-2661FF6F9722}" presName="childComposite" presStyleCnt="0">
        <dgm:presLayoutVars>
          <dgm:chMax val="0"/>
          <dgm:chPref val="0"/>
        </dgm:presLayoutVars>
      </dgm:prSet>
      <dgm:spPr/>
    </dgm:pt>
    <dgm:pt modelId="{63F8D38F-2AF4-4FB4-AB3B-FFB0DABAE528}" type="pres">
      <dgm:prSet presAssocID="{9761F43E-0C14-4090-8708-2661FF6F9722}" presName="ChildAccent" presStyleLbl="solidFgAcc1" presStyleIdx="2" presStyleCnt="5" custLinFactNeighborX="-84976" custLinFactNeighborY="-54607"/>
      <dgm:spPr/>
    </dgm:pt>
    <dgm:pt modelId="{1D5EF19E-BA2B-4361-81F8-A58C240FE5AA}" type="pres">
      <dgm:prSet presAssocID="{9761F43E-0C14-4090-8708-2661FF6F9722}" presName="Child" presStyleLbl="revTx" presStyleIdx="3" presStyleCnt="7" custScaleX="100070" custScaleY="153014" custLinFactNeighborX="-1638" custLinFactNeighborY="-11450">
        <dgm:presLayoutVars>
          <dgm:chMax val="0"/>
          <dgm:chPref val="0"/>
          <dgm:bulletEnabled val="1"/>
        </dgm:presLayoutVars>
      </dgm:prSet>
      <dgm:spPr/>
    </dgm:pt>
    <dgm:pt modelId="{49F6D50D-4113-480D-8788-7FE74109A08A}" type="pres">
      <dgm:prSet presAssocID="{944F7CCE-A183-4D49-A555-0BB7F9065D94}" presName="root" presStyleCnt="0">
        <dgm:presLayoutVars>
          <dgm:chMax/>
          <dgm:chPref/>
        </dgm:presLayoutVars>
      </dgm:prSet>
      <dgm:spPr/>
    </dgm:pt>
    <dgm:pt modelId="{7DA4CAA7-A843-4D9B-A8EC-683A714FC922}" type="pres">
      <dgm:prSet presAssocID="{944F7CCE-A183-4D49-A555-0BB7F9065D94}" presName="rootComposite" presStyleCnt="0">
        <dgm:presLayoutVars/>
      </dgm:prSet>
      <dgm:spPr/>
    </dgm:pt>
    <dgm:pt modelId="{474AD66A-8F72-4B85-9307-9EDF5DB731D7}" type="pres">
      <dgm:prSet presAssocID="{944F7CCE-A183-4D49-A555-0BB7F9065D94}" presName="ParentAccent" presStyleLbl="alignNode1" presStyleIdx="1" presStyleCnt="2"/>
      <dgm:spPr/>
    </dgm:pt>
    <dgm:pt modelId="{7331B4BC-9E62-4F41-8327-D43A74027620}" type="pres">
      <dgm:prSet presAssocID="{944F7CCE-A183-4D49-A555-0BB7F9065D94}" presName="ParentSmallAccent" presStyleLbl="fgAcc1" presStyleIdx="1" presStyleCnt="2"/>
      <dgm:spPr/>
    </dgm:pt>
    <dgm:pt modelId="{166C4D40-367F-4018-92D9-0182A963A14C}" type="pres">
      <dgm:prSet presAssocID="{944F7CCE-A183-4D49-A555-0BB7F9065D94}" presName="Parent" presStyleLbl="revTx" presStyleIdx="4" presStyleCnt="7" custScaleX="110192" custLinFactY="252750" custLinFactNeighborX="-58382" custLinFactNeighborY="300000">
        <dgm:presLayoutVars>
          <dgm:chMax/>
          <dgm:chPref val="4"/>
          <dgm:bulletEnabled val="1"/>
        </dgm:presLayoutVars>
      </dgm:prSet>
      <dgm:spPr/>
    </dgm:pt>
    <dgm:pt modelId="{095AA1D2-0E65-4C21-A0AE-B97EFE19F6B9}" type="pres">
      <dgm:prSet presAssocID="{944F7CCE-A183-4D49-A555-0BB7F9065D94}" presName="childShape" presStyleCnt="0">
        <dgm:presLayoutVars>
          <dgm:chMax val="0"/>
          <dgm:chPref val="0"/>
        </dgm:presLayoutVars>
      </dgm:prSet>
      <dgm:spPr/>
    </dgm:pt>
    <dgm:pt modelId="{8A4AC1ED-6CE6-4676-BDA9-A4BF509AD03A}" type="pres">
      <dgm:prSet presAssocID="{7C3C2149-CB0D-4802-A134-759E46C52899}" presName="childComposite" presStyleCnt="0">
        <dgm:presLayoutVars>
          <dgm:chMax val="0"/>
          <dgm:chPref val="0"/>
        </dgm:presLayoutVars>
      </dgm:prSet>
      <dgm:spPr/>
    </dgm:pt>
    <dgm:pt modelId="{8479326F-7CBD-48EB-98F2-DC742B99C5EA}" type="pres">
      <dgm:prSet presAssocID="{7C3C2149-CB0D-4802-A134-759E46C52899}" presName="ChildAccent" presStyleLbl="solidFgAcc1" presStyleIdx="3" presStyleCnt="5" custLinFactNeighborX="-87106" custLinFactNeighborY="-6159"/>
      <dgm:spPr/>
    </dgm:pt>
    <dgm:pt modelId="{7C857544-7BC5-47DC-97F7-D37F98DF2471}" type="pres">
      <dgm:prSet presAssocID="{7C3C2149-CB0D-4802-A134-759E46C52899}" presName="Child" presStyleLbl="revTx" presStyleIdx="5" presStyleCnt="7" custLinFactNeighborX="8480" custLinFactNeighborY="1926">
        <dgm:presLayoutVars>
          <dgm:chMax val="0"/>
          <dgm:chPref val="0"/>
          <dgm:bulletEnabled val="1"/>
        </dgm:presLayoutVars>
      </dgm:prSet>
      <dgm:spPr/>
    </dgm:pt>
    <dgm:pt modelId="{7D479C55-C94F-4071-9F56-EC15169FA4C3}" type="pres">
      <dgm:prSet presAssocID="{396EE11B-147C-4255-8845-7971AF4D0C62}" presName="childComposite" presStyleCnt="0">
        <dgm:presLayoutVars>
          <dgm:chMax val="0"/>
          <dgm:chPref val="0"/>
        </dgm:presLayoutVars>
      </dgm:prSet>
      <dgm:spPr/>
    </dgm:pt>
    <dgm:pt modelId="{6A83F48D-D47D-40A2-99BC-6D1834A63215}" type="pres">
      <dgm:prSet presAssocID="{396EE11B-147C-4255-8845-7971AF4D0C62}" presName="ChildAccent" presStyleLbl="solidFgAcc1" presStyleIdx="4" presStyleCnt="5" custLinFactNeighborX="40864" custLinFactNeighborY="-25821"/>
      <dgm:spPr/>
    </dgm:pt>
    <dgm:pt modelId="{56722AFD-D43B-45B6-A981-63E8E341D16F}" type="pres">
      <dgm:prSet presAssocID="{396EE11B-147C-4255-8845-7971AF4D0C62}" presName="Child" presStyleLbl="revTx" presStyleIdx="6" presStyleCnt="7" custScaleX="119244" custScaleY="139850" custLinFactNeighborX="8480" custLinFactNeighborY="-11077">
        <dgm:presLayoutVars>
          <dgm:chMax val="0"/>
          <dgm:chPref val="0"/>
          <dgm:bulletEnabled val="1"/>
        </dgm:presLayoutVars>
      </dgm:prSet>
      <dgm:spPr/>
    </dgm:pt>
  </dgm:ptLst>
  <dgm:cxnLst>
    <dgm:cxn modelId="{89BB3000-AA49-49D9-B021-171F392C7AE2}" type="presOf" srcId="{9761F43E-0C14-4090-8708-2661FF6F9722}" destId="{1D5EF19E-BA2B-4361-81F8-A58C240FE5AA}" srcOrd="0" destOrd="0" presId="urn:microsoft.com/office/officeart/2008/layout/SquareAccentList"/>
    <dgm:cxn modelId="{1CA1271B-4870-4814-B5FC-4358D9217221}" type="presOf" srcId="{D4D4A2BC-C13F-4BBE-AFD0-D0450437230F}" destId="{A4F79DF1-24D9-48BA-9714-560BEE33CC0D}" srcOrd="0" destOrd="0" presId="urn:microsoft.com/office/officeart/2008/layout/SquareAccentList"/>
    <dgm:cxn modelId="{4228DC5E-C240-4D67-B830-6574455C6038}" type="presOf" srcId="{944F7CCE-A183-4D49-A555-0BB7F9065D94}" destId="{166C4D40-367F-4018-92D9-0182A963A14C}" srcOrd="0" destOrd="0" presId="urn:microsoft.com/office/officeart/2008/layout/SquareAccentList"/>
    <dgm:cxn modelId="{E55DB24C-9166-4599-A0A0-A27032A93958}" srcId="{DB29B84A-B749-45C6-940E-C48A5DC45FD5}" destId="{0138F394-07BC-4700-8EE2-F2384DD46CCD}" srcOrd="0" destOrd="0" parTransId="{939D8872-40E1-4D0B-9355-89D4EB6298AC}" sibTransId="{6FF5C67D-2A09-4067-95DD-77147C78F11A}"/>
    <dgm:cxn modelId="{EC99BB70-5255-4A73-9DAF-CFFEDE2AC5D7}" type="presOf" srcId="{DB29B84A-B749-45C6-940E-C48A5DC45FD5}" destId="{A50D6F27-3EF7-41D8-B44B-CC0D007515C5}" srcOrd="0" destOrd="0" presId="urn:microsoft.com/office/officeart/2008/layout/SquareAccentList"/>
    <dgm:cxn modelId="{CDFD0A91-2823-4809-BD51-5DDE1F3A4536}" type="presOf" srcId="{7C3C2149-CB0D-4802-A134-759E46C52899}" destId="{7C857544-7BC5-47DC-97F7-D37F98DF2471}" srcOrd="0" destOrd="0" presId="urn:microsoft.com/office/officeart/2008/layout/SquareAccentList"/>
    <dgm:cxn modelId="{28BB7294-4A38-4752-92A5-0F9F3B91DC2F}" type="presOf" srcId="{396EE11B-147C-4255-8845-7971AF4D0C62}" destId="{56722AFD-D43B-45B6-A981-63E8E341D16F}" srcOrd="0" destOrd="0" presId="urn:microsoft.com/office/officeart/2008/layout/SquareAccentList"/>
    <dgm:cxn modelId="{C5EC959D-FC39-454D-9D21-9B75082C6CC5}" srcId="{DB29B84A-B749-45C6-940E-C48A5DC45FD5}" destId="{D4D4A2BC-C13F-4BBE-AFD0-D0450437230F}" srcOrd="1" destOrd="0" parTransId="{32A162F0-4477-4E39-A582-101A8123A84E}" sibTransId="{12650C69-C9D8-47F6-8DDF-8DC500D9B5AA}"/>
    <dgm:cxn modelId="{7A5D3D9F-5873-49F6-93D9-D22FFCFB9A8B}" srcId="{5B1E54A4-9A55-4693-810D-736724EA8F74}" destId="{944F7CCE-A183-4D49-A555-0BB7F9065D94}" srcOrd="1" destOrd="0" parTransId="{427C0FBF-C0CA-443A-B18C-C017B5D35076}" sibTransId="{E43215B6-E9C1-4143-A95B-E817250FD370}"/>
    <dgm:cxn modelId="{A55F69B5-630B-4BEB-A403-77144CE611F5}" srcId="{5B1E54A4-9A55-4693-810D-736724EA8F74}" destId="{DB29B84A-B749-45C6-940E-C48A5DC45FD5}" srcOrd="0" destOrd="0" parTransId="{FCF85741-350F-4AB2-9ECF-0E9941F8D535}" sibTransId="{70DA990E-9E9F-435E-B33A-EF2055EBF223}"/>
    <dgm:cxn modelId="{13EC36D6-D679-4CD8-9E52-7EB0DA2C25F3}" type="presOf" srcId="{0138F394-07BC-4700-8EE2-F2384DD46CCD}" destId="{D27E113A-A348-4E7A-9B5B-79C834454D02}" srcOrd="0" destOrd="0" presId="urn:microsoft.com/office/officeart/2008/layout/SquareAccentList"/>
    <dgm:cxn modelId="{17F3F7D9-C83A-4120-82BC-C69582221EFD}" srcId="{944F7CCE-A183-4D49-A555-0BB7F9065D94}" destId="{7C3C2149-CB0D-4802-A134-759E46C52899}" srcOrd="0" destOrd="0" parTransId="{649ED798-DC4E-4F2B-B57B-E6E4CFF235C2}" sibTransId="{BABC943A-B141-4D09-B4FC-88A31A19F0DE}"/>
    <dgm:cxn modelId="{BC4B84EC-A77C-47FE-9049-A83F82F45EAD}" type="presOf" srcId="{5B1E54A4-9A55-4693-810D-736724EA8F74}" destId="{C9E83523-BAAB-4B93-BBF5-10E249A1F5DF}" srcOrd="0" destOrd="0" presId="urn:microsoft.com/office/officeart/2008/layout/SquareAccentList"/>
    <dgm:cxn modelId="{8A654AF2-67E2-49FF-87D9-458B2FA77E0C}" srcId="{944F7CCE-A183-4D49-A555-0BB7F9065D94}" destId="{396EE11B-147C-4255-8845-7971AF4D0C62}" srcOrd="1" destOrd="0" parTransId="{0D1F74DF-E06C-4251-9DCF-9EDEE054A56D}" sibTransId="{285F2A73-2322-402E-9F34-3FE91D2D6E93}"/>
    <dgm:cxn modelId="{09D2F7F5-4480-4CBF-948D-71EF6D2D7601}" srcId="{DB29B84A-B749-45C6-940E-C48A5DC45FD5}" destId="{9761F43E-0C14-4090-8708-2661FF6F9722}" srcOrd="2" destOrd="0" parTransId="{F0B94898-703A-40F9-A8D1-95D2D62401D5}" sibTransId="{5E0D31D3-DA25-4A82-94F6-19A72BE8F1D4}"/>
    <dgm:cxn modelId="{1DC20445-2975-4A00-B188-939BB00374D6}" type="presParOf" srcId="{C9E83523-BAAB-4B93-BBF5-10E249A1F5DF}" destId="{18FAFF30-D81C-45AD-A9A3-3BB5EE368F50}" srcOrd="0" destOrd="0" presId="urn:microsoft.com/office/officeart/2008/layout/SquareAccentList"/>
    <dgm:cxn modelId="{12009595-9B6A-44CB-A5A0-11FED2E8040A}" type="presParOf" srcId="{18FAFF30-D81C-45AD-A9A3-3BB5EE368F50}" destId="{A4628FD8-EBC0-4D30-A09D-3974449C1663}" srcOrd="0" destOrd="0" presId="urn:microsoft.com/office/officeart/2008/layout/SquareAccentList"/>
    <dgm:cxn modelId="{DCCB4B27-2825-45EA-A8FD-310E26FC13FD}" type="presParOf" srcId="{A4628FD8-EBC0-4D30-A09D-3974449C1663}" destId="{A3654DBE-089B-4E84-80D4-858223CB7D6C}" srcOrd="0" destOrd="0" presId="urn:microsoft.com/office/officeart/2008/layout/SquareAccentList"/>
    <dgm:cxn modelId="{8402ED40-C2CA-4123-898B-E05B3C37EB50}" type="presParOf" srcId="{A4628FD8-EBC0-4D30-A09D-3974449C1663}" destId="{B2D6AE4A-88E2-4BB0-8FD4-DF1C7345A71A}" srcOrd="1" destOrd="0" presId="urn:microsoft.com/office/officeart/2008/layout/SquareAccentList"/>
    <dgm:cxn modelId="{0F542103-615C-462E-AED5-C5D7CF75D3DF}" type="presParOf" srcId="{A4628FD8-EBC0-4D30-A09D-3974449C1663}" destId="{A50D6F27-3EF7-41D8-B44B-CC0D007515C5}" srcOrd="2" destOrd="0" presId="urn:microsoft.com/office/officeart/2008/layout/SquareAccentList"/>
    <dgm:cxn modelId="{CE5F85A0-B6B6-45D0-886F-1014F6B1C786}" type="presParOf" srcId="{18FAFF30-D81C-45AD-A9A3-3BB5EE368F50}" destId="{F1A4B8EF-6A62-450B-AFBD-C55E8F96819F}" srcOrd="1" destOrd="0" presId="urn:microsoft.com/office/officeart/2008/layout/SquareAccentList"/>
    <dgm:cxn modelId="{846F2295-28AC-436B-8200-4014F9328360}" type="presParOf" srcId="{F1A4B8EF-6A62-450B-AFBD-C55E8F96819F}" destId="{441F4ED5-89AB-41AA-A168-5E16EF5115CF}" srcOrd="0" destOrd="0" presId="urn:microsoft.com/office/officeart/2008/layout/SquareAccentList"/>
    <dgm:cxn modelId="{42AEA7E1-5008-4914-B0C4-791E48B42967}" type="presParOf" srcId="{441F4ED5-89AB-41AA-A168-5E16EF5115CF}" destId="{2FD6BD15-80A5-43F3-9449-2576D66168B7}" srcOrd="0" destOrd="0" presId="urn:microsoft.com/office/officeart/2008/layout/SquareAccentList"/>
    <dgm:cxn modelId="{E63CA01F-4951-4F09-B028-AF1C473BEC89}" type="presParOf" srcId="{441F4ED5-89AB-41AA-A168-5E16EF5115CF}" destId="{D27E113A-A348-4E7A-9B5B-79C834454D02}" srcOrd="1" destOrd="0" presId="urn:microsoft.com/office/officeart/2008/layout/SquareAccentList"/>
    <dgm:cxn modelId="{780B0AEF-BEF6-4AA5-9EBB-0636230700D2}" type="presParOf" srcId="{F1A4B8EF-6A62-450B-AFBD-C55E8F96819F}" destId="{C3807716-BEC7-4812-A04B-DBA410EB0130}" srcOrd="1" destOrd="0" presId="urn:microsoft.com/office/officeart/2008/layout/SquareAccentList"/>
    <dgm:cxn modelId="{39D89EA5-9A5A-4559-92BB-701962CEA210}" type="presParOf" srcId="{C3807716-BEC7-4812-A04B-DBA410EB0130}" destId="{7F8EE0E3-E150-4B11-8C0C-B4E7AA315509}" srcOrd="0" destOrd="0" presId="urn:microsoft.com/office/officeart/2008/layout/SquareAccentList"/>
    <dgm:cxn modelId="{4C5602D4-F674-4847-92A9-ECC57B0BB8E7}" type="presParOf" srcId="{C3807716-BEC7-4812-A04B-DBA410EB0130}" destId="{A4F79DF1-24D9-48BA-9714-560BEE33CC0D}" srcOrd="1" destOrd="0" presId="urn:microsoft.com/office/officeart/2008/layout/SquareAccentList"/>
    <dgm:cxn modelId="{563AA220-4803-4388-B017-A723854D7C60}" type="presParOf" srcId="{F1A4B8EF-6A62-450B-AFBD-C55E8F96819F}" destId="{80217797-235D-403F-B43B-001D9B9AE981}" srcOrd="2" destOrd="0" presId="urn:microsoft.com/office/officeart/2008/layout/SquareAccentList"/>
    <dgm:cxn modelId="{A854EE44-EAD4-467C-91D8-6A353F404902}" type="presParOf" srcId="{80217797-235D-403F-B43B-001D9B9AE981}" destId="{63F8D38F-2AF4-4FB4-AB3B-FFB0DABAE528}" srcOrd="0" destOrd="0" presId="urn:microsoft.com/office/officeart/2008/layout/SquareAccentList"/>
    <dgm:cxn modelId="{DA04C855-FD20-4D5F-BF45-7D81A802CB09}" type="presParOf" srcId="{80217797-235D-403F-B43B-001D9B9AE981}" destId="{1D5EF19E-BA2B-4361-81F8-A58C240FE5AA}" srcOrd="1" destOrd="0" presId="urn:microsoft.com/office/officeart/2008/layout/SquareAccentList"/>
    <dgm:cxn modelId="{2128BDDB-132B-4F4D-B79E-13A9CCA8C4AC}" type="presParOf" srcId="{C9E83523-BAAB-4B93-BBF5-10E249A1F5DF}" destId="{49F6D50D-4113-480D-8788-7FE74109A08A}" srcOrd="1" destOrd="0" presId="urn:microsoft.com/office/officeart/2008/layout/SquareAccentList"/>
    <dgm:cxn modelId="{8F9E7C77-4CAD-4D1D-BA93-38A16210D752}" type="presParOf" srcId="{49F6D50D-4113-480D-8788-7FE74109A08A}" destId="{7DA4CAA7-A843-4D9B-A8EC-683A714FC922}" srcOrd="0" destOrd="0" presId="urn:microsoft.com/office/officeart/2008/layout/SquareAccentList"/>
    <dgm:cxn modelId="{3D910014-1ED9-4BC2-9F5E-DCD66A531FDE}" type="presParOf" srcId="{7DA4CAA7-A843-4D9B-A8EC-683A714FC922}" destId="{474AD66A-8F72-4B85-9307-9EDF5DB731D7}" srcOrd="0" destOrd="0" presId="urn:microsoft.com/office/officeart/2008/layout/SquareAccentList"/>
    <dgm:cxn modelId="{46076296-A896-4F5D-B487-D22C7D488067}" type="presParOf" srcId="{7DA4CAA7-A843-4D9B-A8EC-683A714FC922}" destId="{7331B4BC-9E62-4F41-8327-D43A74027620}" srcOrd="1" destOrd="0" presId="urn:microsoft.com/office/officeart/2008/layout/SquareAccentList"/>
    <dgm:cxn modelId="{EA3B994A-B8C2-4CA7-85A3-36CE363E3FD5}" type="presParOf" srcId="{7DA4CAA7-A843-4D9B-A8EC-683A714FC922}" destId="{166C4D40-367F-4018-92D9-0182A963A14C}" srcOrd="2" destOrd="0" presId="urn:microsoft.com/office/officeart/2008/layout/SquareAccentList"/>
    <dgm:cxn modelId="{0BB305A8-B89F-412E-8A51-63250DBEF552}" type="presParOf" srcId="{49F6D50D-4113-480D-8788-7FE74109A08A}" destId="{095AA1D2-0E65-4C21-A0AE-B97EFE19F6B9}" srcOrd="1" destOrd="0" presId="urn:microsoft.com/office/officeart/2008/layout/SquareAccentList"/>
    <dgm:cxn modelId="{92187512-08BD-4E31-8788-092A98CE7AFE}" type="presParOf" srcId="{095AA1D2-0E65-4C21-A0AE-B97EFE19F6B9}" destId="{8A4AC1ED-6CE6-4676-BDA9-A4BF509AD03A}" srcOrd="0" destOrd="0" presId="urn:microsoft.com/office/officeart/2008/layout/SquareAccentList"/>
    <dgm:cxn modelId="{C9290D59-FCF8-4591-929B-91463881BB15}" type="presParOf" srcId="{8A4AC1ED-6CE6-4676-BDA9-A4BF509AD03A}" destId="{8479326F-7CBD-48EB-98F2-DC742B99C5EA}" srcOrd="0" destOrd="0" presId="urn:microsoft.com/office/officeart/2008/layout/SquareAccentList"/>
    <dgm:cxn modelId="{9461A1ED-44E8-43B0-995E-FE5BF0563C7E}" type="presParOf" srcId="{8A4AC1ED-6CE6-4676-BDA9-A4BF509AD03A}" destId="{7C857544-7BC5-47DC-97F7-D37F98DF2471}" srcOrd="1" destOrd="0" presId="urn:microsoft.com/office/officeart/2008/layout/SquareAccentList"/>
    <dgm:cxn modelId="{0DD92EC8-92DB-4453-B729-3E884AC9407F}" type="presParOf" srcId="{095AA1D2-0E65-4C21-A0AE-B97EFE19F6B9}" destId="{7D479C55-C94F-4071-9F56-EC15169FA4C3}" srcOrd="1" destOrd="0" presId="urn:microsoft.com/office/officeart/2008/layout/SquareAccentList"/>
    <dgm:cxn modelId="{0031D1BB-5F0A-4679-878A-22D6790A801A}" type="presParOf" srcId="{7D479C55-C94F-4071-9F56-EC15169FA4C3}" destId="{6A83F48D-D47D-40A2-99BC-6D1834A63215}" srcOrd="0" destOrd="0" presId="urn:microsoft.com/office/officeart/2008/layout/SquareAccentList"/>
    <dgm:cxn modelId="{D46A69E5-FF54-49BF-A34F-5112F521CE40}" type="presParOf" srcId="{7D479C55-C94F-4071-9F56-EC15169FA4C3}" destId="{56722AFD-D43B-45B6-A981-63E8E341D16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83E54-BD23-4F26-9652-6A740A84F3F8}">
      <dsp:nvSpPr>
        <dsp:cNvPr id="0" name=""/>
        <dsp:cNvSpPr/>
      </dsp:nvSpPr>
      <dsp:spPr>
        <a:xfrm>
          <a:off x="4232" y="473771"/>
          <a:ext cx="1838539" cy="18385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bg1"/>
              </a:solidFill>
              <a:latin typeface="Arial Narrow" pitchFamily="34" charset="0"/>
            </a:rPr>
            <a:t>Поверх-ности</a:t>
          </a:r>
          <a:endParaRPr lang="ru-RU" sz="2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73480" y="743019"/>
        <a:ext cx="1300043" cy="1300043"/>
      </dsp:txXfrm>
    </dsp:sp>
    <dsp:sp modelId="{6F1AC7CE-D0F5-45C6-989A-7E9CB2D6733B}">
      <dsp:nvSpPr>
        <dsp:cNvPr id="0" name=""/>
        <dsp:cNvSpPr/>
      </dsp:nvSpPr>
      <dsp:spPr>
        <a:xfrm>
          <a:off x="1475064" y="473771"/>
          <a:ext cx="1838539" cy="18385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Мед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изделия</a:t>
          </a:r>
        </a:p>
      </dsp:txBody>
      <dsp:txXfrm>
        <a:off x="1744312" y="743019"/>
        <a:ext cx="1300043" cy="1300043"/>
      </dsp:txXfrm>
    </dsp:sp>
    <dsp:sp modelId="{0BCB58A4-A5C9-4E1B-8771-85F76539AFF6}">
      <dsp:nvSpPr>
        <dsp:cNvPr id="0" name=""/>
        <dsp:cNvSpPr/>
      </dsp:nvSpPr>
      <dsp:spPr>
        <a:xfrm>
          <a:off x="2945895" y="274685"/>
          <a:ext cx="2495651" cy="22367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Руки мед персонала</a:t>
          </a:r>
        </a:p>
      </dsp:txBody>
      <dsp:txXfrm>
        <a:off x="3311375" y="602244"/>
        <a:ext cx="1764691" cy="1581593"/>
      </dsp:txXfrm>
    </dsp:sp>
    <dsp:sp modelId="{F3107D5C-D9A4-4769-8492-4EFE09046911}">
      <dsp:nvSpPr>
        <dsp:cNvPr id="0" name=""/>
        <dsp:cNvSpPr/>
      </dsp:nvSpPr>
      <dsp:spPr>
        <a:xfrm>
          <a:off x="5073839" y="473771"/>
          <a:ext cx="2254012" cy="1838539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Предметы ухода</a:t>
          </a:r>
        </a:p>
      </dsp:txBody>
      <dsp:txXfrm>
        <a:off x="5403931" y="743019"/>
        <a:ext cx="1593828" cy="1300043"/>
      </dsp:txXfrm>
    </dsp:sp>
    <dsp:sp modelId="{F9527512-983D-446A-B26B-15D5545C4BFE}">
      <dsp:nvSpPr>
        <dsp:cNvPr id="0" name=""/>
        <dsp:cNvSpPr/>
      </dsp:nvSpPr>
      <dsp:spPr>
        <a:xfrm>
          <a:off x="6960144" y="473771"/>
          <a:ext cx="1838539" cy="1838539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Посуда</a:t>
          </a:r>
        </a:p>
      </dsp:txBody>
      <dsp:txXfrm>
        <a:off x="7229392" y="743019"/>
        <a:ext cx="1300043" cy="1300043"/>
      </dsp:txXfrm>
    </dsp:sp>
    <dsp:sp modelId="{34E06F50-B083-42A3-9504-AEA0F09E0E7D}">
      <dsp:nvSpPr>
        <dsp:cNvPr id="0" name=""/>
        <dsp:cNvSpPr/>
      </dsp:nvSpPr>
      <dsp:spPr>
        <a:xfrm>
          <a:off x="8435208" y="500944"/>
          <a:ext cx="1838539" cy="1838539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181" tIns="30480" rIns="10118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 Narrow" pitchFamily="34" charset="0"/>
            </a:rPr>
            <a:t>Белье</a:t>
          </a:r>
        </a:p>
      </dsp:txBody>
      <dsp:txXfrm>
        <a:off x="8704456" y="770192"/>
        <a:ext cx="1300043" cy="130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24207-9583-44B0-B431-D12DE973C2D6}">
      <dsp:nvSpPr>
        <dsp:cNvPr id="0" name=""/>
        <dsp:cNvSpPr/>
      </dsp:nvSpPr>
      <dsp:spPr>
        <a:xfrm>
          <a:off x="8313" y="676994"/>
          <a:ext cx="2820471" cy="19158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3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effectLst/>
            </a:rPr>
            <a:t>ПОДГОТОВКА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300" kern="1200" dirty="0"/>
        </a:p>
      </dsp:txBody>
      <dsp:txXfrm>
        <a:off x="53204" y="721885"/>
        <a:ext cx="2730689" cy="1870975"/>
      </dsp:txXfrm>
    </dsp:sp>
    <dsp:sp modelId="{AF7E8730-7509-480D-AFEF-BE10DD8ECDF7}">
      <dsp:nvSpPr>
        <dsp:cNvPr id="0" name=""/>
        <dsp:cNvSpPr/>
      </dsp:nvSpPr>
      <dsp:spPr>
        <a:xfrm>
          <a:off x="0" y="2571044"/>
          <a:ext cx="2833740" cy="82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1</a:t>
          </a:r>
        </a:p>
      </dsp:txBody>
      <dsp:txXfrm>
        <a:off x="0" y="2571044"/>
        <a:ext cx="1995591" cy="823822"/>
      </dsp:txXfrm>
    </dsp:sp>
    <dsp:sp modelId="{2B7646B9-5037-4661-9159-CD9DD436F202}">
      <dsp:nvSpPr>
        <dsp:cNvPr id="0" name=""/>
        <dsp:cNvSpPr/>
      </dsp:nvSpPr>
      <dsp:spPr>
        <a:xfrm>
          <a:off x="2021669" y="2681626"/>
          <a:ext cx="898288" cy="8982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F4B55-B89F-409A-ABB6-4559E3AE2B22}">
      <dsp:nvSpPr>
        <dsp:cNvPr id="0" name=""/>
        <dsp:cNvSpPr/>
      </dsp:nvSpPr>
      <dsp:spPr>
        <a:xfrm>
          <a:off x="3136138" y="676994"/>
          <a:ext cx="2566538" cy="19158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3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effectLst/>
            </a:rPr>
            <a:t>ВНЕДРЕНИЕ</a:t>
          </a:r>
        </a:p>
      </dsp:txBody>
      <dsp:txXfrm>
        <a:off x="3181029" y="721885"/>
        <a:ext cx="2476756" cy="1870975"/>
      </dsp:txXfrm>
    </dsp:sp>
    <dsp:sp modelId="{5DFFC9AD-3B95-4E4C-A608-25C968EBC2D5}">
      <dsp:nvSpPr>
        <dsp:cNvPr id="0" name=""/>
        <dsp:cNvSpPr/>
      </dsp:nvSpPr>
      <dsp:spPr>
        <a:xfrm>
          <a:off x="3142503" y="2550769"/>
          <a:ext cx="2566538" cy="82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b="1" kern="1200" dirty="0"/>
            <a:t>2</a:t>
          </a:r>
        </a:p>
      </dsp:txBody>
      <dsp:txXfrm>
        <a:off x="3142503" y="2550769"/>
        <a:ext cx="1807421" cy="823822"/>
      </dsp:txXfrm>
    </dsp:sp>
    <dsp:sp modelId="{DFAFE22F-CE9E-4E4C-8463-CB53EB71B80C}">
      <dsp:nvSpPr>
        <dsp:cNvPr id="0" name=""/>
        <dsp:cNvSpPr/>
      </dsp:nvSpPr>
      <dsp:spPr>
        <a:xfrm>
          <a:off x="5022527" y="2681626"/>
          <a:ext cx="898288" cy="8982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86ED9A-A40F-4CB6-B15A-056029C4DBAF}">
      <dsp:nvSpPr>
        <dsp:cNvPr id="0" name=""/>
        <dsp:cNvSpPr/>
      </dsp:nvSpPr>
      <dsp:spPr>
        <a:xfrm>
          <a:off x="6143361" y="634903"/>
          <a:ext cx="2566538" cy="19158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КОНТРОЛЬ</a:t>
          </a:r>
        </a:p>
      </dsp:txBody>
      <dsp:txXfrm>
        <a:off x="6188252" y="679794"/>
        <a:ext cx="2476756" cy="1870975"/>
      </dsp:txXfrm>
    </dsp:sp>
    <dsp:sp modelId="{CD71985C-EE28-4ED9-951D-6AB02B9C83CD}">
      <dsp:nvSpPr>
        <dsp:cNvPr id="0" name=""/>
        <dsp:cNvSpPr/>
      </dsp:nvSpPr>
      <dsp:spPr>
        <a:xfrm>
          <a:off x="6143361" y="2550769"/>
          <a:ext cx="2566538" cy="823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3</a:t>
          </a:r>
        </a:p>
      </dsp:txBody>
      <dsp:txXfrm>
        <a:off x="6143361" y="2550769"/>
        <a:ext cx="1807421" cy="823822"/>
      </dsp:txXfrm>
    </dsp:sp>
    <dsp:sp modelId="{F5D309D8-EA42-466B-A789-55ECD40E1ED5}">
      <dsp:nvSpPr>
        <dsp:cNvPr id="0" name=""/>
        <dsp:cNvSpPr/>
      </dsp:nvSpPr>
      <dsp:spPr>
        <a:xfrm>
          <a:off x="8031429" y="2727187"/>
          <a:ext cx="898288" cy="8982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5F5BD-E24B-40FF-92B7-3BD07E138CE5}">
      <dsp:nvSpPr>
        <dsp:cNvPr id="0" name=""/>
        <dsp:cNvSpPr/>
      </dsp:nvSpPr>
      <dsp:spPr>
        <a:xfrm rot="16200000">
          <a:off x="4154531" y="137021"/>
          <a:ext cx="3775086" cy="377508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обработка рук кожным антисептиком</a:t>
          </a:r>
          <a:endParaRPr lang="ru-RU" sz="2400" kern="1200" dirty="0"/>
        </a:p>
      </dsp:txBody>
      <dsp:txXfrm rot="5400000">
        <a:off x="4815172" y="1080791"/>
        <a:ext cx="3114446" cy="1887543"/>
      </dsp:txXfrm>
    </dsp:sp>
    <dsp:sp modelId="{D91E61F8-B1AD-4DD7-B475-C1BCB92789CC}">
      <dsp:nvSpPr>
        <dsp:cNvPr id="0" name=""/>
        <dsp:cNvSpPr/>
      </dsp:nvSpPr>
      <dsp:spPr>
        <a:xfrm rot="5400000">
          <a:off x="345754" y="123741"/>
          <a:ext cx="3775086" cy="377508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мытье рук мылом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/в т.ч. с </a:t>
          </a:r>
          <a:r>
            <a:rPr kumimoji="0" lang="ru-RU" altLang="ru-RU" sz="24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антимик-робными</a:t>
          </a:r>
          <a:endParaRPr kumimoji="0" lang="ru-RU" altLang="ru-RU" sz="24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добавками / водой </a:t>
          </a:r>
          <a:endParaRPr lang="ru-RU" sz="2400" kern="1200" dirty="0"/>
        </a:p>
      </dsp:txBody>
      <dsp:txXfrm rot="-5400000">
        <a:off x="345755" y="1067513"/>
        <a:ext cx="3114446" cy="1887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C14CD-CA6F-460B-899F-BC6E96478D7B}">
      <dsp:nvSpPr>
        <dsp:cNvPr id="0" name=""/>
        <dsp:cNvSpPr/>
      </dsp:nvSpPr>
      <dsp:spPr>
        <a:xfrm>
          <a:off x="3815198" y="2458744"/>
          <a:ext cx="2169269" cy="169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ДВ</a:t>
          </a:r>
        </a:p>
      </dsp:txBody>
      <dsp:txXfrm>
        <a:off x="4132880" y="2707355"/>
        <a:ext cx="1533905" cy="1200397"/>
      </dsp:txXfrm>
    </dsp:sp>
    <dsp:sp modelId="{ABA98819-AD08-4713-AD0E-6637FD14EB7A}">
      <dsp:nvSpPr>
        <dsp:cNvPr id="0" name=""/>
        <dsp:cNvSpPr/>
      </dsp:nvSpPr>
      <dsp:spPr>
        <a:xfrm rot="10801992">
          <a:off x="2070890" y="3064481"/>
          <a:ext cx="1648371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67218-0D75-4236-A301-3FC7F405A884}">
      <dsp:nvSpPr>
        <dsp:cNvPr id="0" name=""/>
        <dsp:cNvSpPr/>
      </dsp:nvSpPr>
      <dsp:spPr>
        <a:xfrm>
          <a:off x="1476723" y="2830581"/>
          <a:ext cx="1188333" cy="95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Спирты </a:t>
          </a:r>
          <a:r>
            <a:rPr lang="ru-RU" sz="1200" b="1" kern="1200" dirty="0">
              <a:latin typeface="Arial" pitchFamily="34" charset="0"/>
              <a:cs typeface="Arial" pitchFamily="34" charset="0"/>
            </a:rPr>
            <a:t>/ этанол;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1-пропанол;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2-пропанол</a:t>
          </a:r>
        </a:p>
      </dsp:txBody>
      <dsp:txXfrm>
        <a:off x="1504567" y="2858425"/>
        <a:ext cx="1132645" cy="894979"/>
      </dsp:txXfrm>
    </dsp:sp>
    <dsp:sp modelId="{AF657638-3975-44EB-BF35-95EE2AC86EBD}">
      <dsp:nvSpPr>
        <dsp:cNvPr id="0" name=""/>
        <dsp:cNvSpPr/>
      </dsp:nvSpPr>
      <dsp:spPr>
        <a:xfrm rot="12157596">
          <a:off x="1961522" y="2247588"/>
          <a:ext cx="1951258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F4E9D-B0B6-4532-9E28-B7ABA12BD2BD}">
      <dsp:nvSpPr>
        <dsp:cNvPr id="0" name=""/>
        <dsp:cNvSpPr/>
      </dsp:nvSpPr>
      <dsp:spPr>
        <a:xfrm>
          <a:off x="1251506" y="1483668"/>
          <a:ext cx="1570216" cy="1260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Галоген-активные соединения</a:t>
          </a:r>
        </a:p>
      </dsp:txBody>
      <dsp:txXfrm>
        <a:off x="1288438" y="1520600"/>
        <a:ext cx="1496352" cy="1187100"/>
      </dsp:txXfrm>
    </dsp:sp>
    <dsp:sp modelId="{A51F80CF-473E-49F6-9C7E-D2E4856C3793}">
      <dsp:nvSpPr>
        <dsp:cNvPr id="0" name=""/>
        <dsp:cNvSpPr/>
      </dsp:nvSpPr>
      <dsp:spPr>
        <a:xfrm rot="14322231">
          <a:off x="2703435" y="1476812"/>
          <a:ext cx="1981865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1C276-989C-4E0F-ABED-3BC77DFBFA84}">
      <dsp:nvSpPr>
        <dsp:cNvPr id="0" name=""/>
        <dsp:cNvSpPr/>
      </dsp:nvSpPr>
      <dsp:spPr>
        <a:xfrm>
          <a:off x="2536601" y="170718"/>
          <a:ext cx="1615694" cy="1156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Кислород-активные соединения</a:t>
          </a:r>
        </a:p>
      </dsp:txBody>
      <dsp:txXfrm>
        <a:off x="2570476" y="204593"/>
        <a:ext cx="1547944" cy="1088831"/>
      </dsp:txXfrm>
    </dsp:sp>
    <dsp:sp modelId="{32DF06DC-87FB-44CB-A782-A83E9A296B4D}">
      <dsp:nvSpPr>
        <dsp:cNvPr id="0" name=""/>
        <dsp:cNvSpPr/>
      </dsp:nvSpPr>
      <dsp:spPr>
        <a:xfrm rot="16200000">
          <a:off x="3963445" y="1171448"/>
          <a:ext cx="1872774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2559-7143-4528-8BAA-5BA1C336847F}">
      <dsp:nvSpPr>
        <dsp:cNvPr id="0" name=""/>
        <dsp:cNvSpPr/>
      </dsp:nvSpPr>
      <dsp:spPr>
        <a:xfrm>
          <a:off x="4305666" y="1639"/>
          <a:ext cx="1188333" cy="95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Органи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ческие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кислоты</a:t>
          </a:r>
        </a:p>
      </dsp:txBody>
      <dsp:txXfrm>
        <a:off x="4333510" y="29483"/>
        <a:ext cx="1132645" cy="894979"/>
      </dsp:txXfrm>
    </dsp:sp>
    <dsp:sp modelId="{303ED422-556E-4A5D-851B-D533E7BF82EA}">
      <dsp:nvSpPr>
        <dsp:cNvPr id="0" name=""/>
        <dsp:cNvSpPr/>
      </dsp:nvSpPr>
      <dsp:spPr>
        <a:xfrm rot="17999005">
          <a:off x="4941524" y="1406907"/>
          <a:ext cx="1830678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D414-DB95-43D0-8D9B-6E0472A15FFF}">
      <dsp:nvSpPr>
        <dsp:cNvPr id="0" name=""/>
        <dsp:cNvSpPr/>
      </dsp:nvSpPr>
      <dsp:spPr>
        <a:xfrm>
          <a:off x="5720137" y="380645"/>
          <a:ext cx="1188333" cy="95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КПАВ</a:t>
          </a:r>
        </a:p>
      </dsp:txBody>
      <dsp:txXfrm>
        <a:off x="5747981" y="408489"/>
        <a:ext cx="1132645" cy="894979"/>
      </dsp:txXfrm>
    </dsp:sp>
    <dsp:sp modelId="{5CB3E10E-520C-4AA7-B60D-BEC20BDDEB3C}">
      <dsp:nvSpPr>
        <dsp:cNvPr id="0" name=""/>
        <dsp:cNvSpPr/>
      </dsp:nvSpPr>
      <dsp:spPr>
        <a:xfrm rot="20086697">
          <a:off x="5837498" y="2228307"/>
          <a:ext cx="1680030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A7E4F-CA50-4FBF-9036-5614FA577103}">
      <dsp:nvSpPr>
        <dsp:cNvPr id="0" name=""/>
        <dsp:cNvSpPr/>
      </dsp:nvSpPr>
      <dsp:spPr>
        <a:xfrm>
          <a:off x="6815519" y="1553195"/>
          <a:ext cx="1243852" cy="111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Произ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-водные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гуани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динов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848268" y="1585944"/>
        <a:ext cx="1178354" cy="1052648"/>
      </dsp:txXfrm>
    </dsp:sp>
    <dsp:sp modelId="{488FA350-CE38-42CB-B4C5-703444B2C18B}">
      <dsp:nvSpPr>
        <dsp:cNvPr id="0" name=""/>
        <dsp:cNvSpPr/>
      </dsp:nvSpPr>
      <dsp:spPr>
        <a:xfrm rot="21598008">
          <a:off x="6080404" y="3064481"/>
          <a:ext cx="1648371" cy="4838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4615E-7EAE-4050-9FC6-CD86C8AEFA37}">
      <dsp:nvSpPr>
        <dsp:cNvPr id="0" name=""/>
        <dsp:cNvSpPr/>
      </dsp:nvSpPr>
      <dsp:spPr>
        <a:xfrm>
          <a:off x="7134608" y="2830581"/>
          <a:ext cx="1188333" cy="95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Биспи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ридины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7162452" y="2858425"/>
        <a:ext cx="1132645" cy="894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A591-2C9B-4475-8283-2BABBD39CAF8}">
      <dsp:nvSpPr>
        <dsp:cNvPr id="0" name=""/>
        <dsp:cNvSpPr/>
      </dsp:nvSpPr>
      <dsp:spPr>
        <a:xfrm>
          <a:off x="0" y="830633"/>
          <a:ext cx="3718651" cy="437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44F10-A032-48AB-918E-F5437F280F0D}">
      <dsp:nvSpPr>
        <dsp:cNvPr id="0" name=""/>
        <dsp:cNvSpPr/>
      </dsp:nvSpPr>
      <dsp:spPr>
        <a:xfrm>
          <a:off x="907" y="950215"/>
          <a:ext cx="273185" cy="2731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858EB-D138-4056-A18C-198816ED70B8}">
      <dsp:nvSpPr>
        <dsp:cNvPr id="0" name=""/>
        <dsp:cNvSpPr/>
      </dsp:nvSpPr>
      <dsp:spPr>
        <a:xfrm>
          <a:off x="907" y="0"/>
          <a:ext cx="3718651" cy="785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002060"/>
              </a:solidFill>
              <a:latin typeface="Arial Narrow" panose="020B0606020202030204" pitchFamily="34" charset="0"/>
            </a:rPr>
            <a:t>Применение</a:t>
          </a:r>
        </a:p>
      </dsp:txBody>
      <dsp:txXfrm>
        <a:off x="907" y="0"/>
        <a:ext cx="3718651" cy="785913"/>
      </dsp:txXfrm>
    </dsp:sp>
    <dsp:sp modelId="{C2901ED4-562D-4CD6-85D3-6D7AB03E0807}">
      <dsp:nvSpPr>
        <dsp:cNvPr id="0" name=""/>
        <dsp:cNvSpPr/>
      </dsp:nvSpPr>
      <dsp:spPr>
        <a:xfrm>
          <a:off x="17628" y="1587003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5B94-A0A0-4476-9249-B70408E89FC5}">
      <dsp:nvSpPr>
        <dsp:cNvPr id="0" name=""/>
        <dsp:cNvSpPr/>
      </dsp:nvSpPr>
      <dsp:spPr>
        <a:xfrm>
          <a:off x="242796" y="1270287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Гигиеническая обработка рук 3мл, не менее 30 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latin typeface="Arial Narrow" panose="020B0606020202030204" pitchFamily="34" charset="0"/>
            </a:rPr>
            <a:t>Туб+В</a:t>
          </a:r>
          <a:r>
            <a:rPr lang="ru-RU" sz="2000" b="1" kern="1200" dirty="0">
              <a:latin typeface="Arial Narrow" panose="020B0606020202030204" pitchFamily="34" charset="0"/>
            </a:rPr>
            <a:t> – 2 раза/2 мин</a:t>
          </a:r>
        </a:p>
      </dsp:txBody>
      <dsp:txXfrm>
        <a:off x="242796" y="1270287"/>
        <a:ext cx="3458345" cy="636780"/>
      </dsp:txXfrm>
    </dsp:sp>
    <dsp:sp modelId="{C6EE5EF0-8834-4F07-A672-2EC1C11CA590}">
      <dsp:nvSpPr>
        <dsp:cNvPr id="0" name=""/>
        <dsp:cNvSpPr/>
      </dsp:nvSpPr>
      <dsp:spPr>
        <a:xfrm>
          <a:off x="17628" y="2223783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3B35-21B2-41BC-845F-D2B5E96134E4}">
      <dsp:nvSpPr>
        <dsp:cNvPr id="0" name=""/>
        <dsp:cNvSpPr/>
      </dsp:nvSpPr>
      <dsp:spPr>
        <a:xfrm>
          <a:off x="277933" y="2041982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Хирургическая обработка рук  5 мл 2,5 мин - 2 раза/5 мин</a:t>
          </a:r>
        </a:p>
      </dsp:txBody>
      <dsp:txXfrm>
        <a:off x="277933" y="2041982"/>
        <a:ext cx="3458345" cy="636780"/>
      </dsp:txXfrm>
    </dsp:sp>
    <dsp:sp modelId="{6B47B6EF-0D34-4ABA-A272-838E3C9C0D26}">
      <dsp:nvSpPr>
        <dsp:cNvPr id="0" name=""/>
        <dsp:cNvSpPr/>
      </dsp:nvSpPr>
      <dsp:spPr>
        <a:xfrm>
          <a:off x="907" y="3328311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B2C8C-8799-426F-B5C2-326D770FE5D7}">
      <dsp:nvSpPr>
        <dsp:cNvPr id="0" name=""/>
        <dsp:cNvSpPr/>
      </dsp:nvSpPr>
      <dsp:spPr>
        <a:xfrm>
          <a:off x="338973" y="2723885"/>
          <a:ext cx="3491787" cy="1572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кожи ОП, локтевых сгибов доноров, кожи перед введением катетеров и пункцией суставов – 2 раза/</a:t>
          </a:r>
          <a:r>
            <a:rPr lang="ru-RU" sz="1800" b="1" kern="1200" dirty="0">
              <a:latin typeface="Arial Narrow" panose="020B0606020202030204" pitchFamily="34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2 мин </a:t>
          </a:r>
        </a:p>
      </dsp:txBody>
      <dsp:txXfrm>
        <a:off x="338973" y="2723885"/>
        <a:ext cx="3491787" cy="1572274"/>
      </dsp:txXfrm>
    </dsp:sp>
    <dsp:sp modelId="{6D5CA3F4-2122-4F1D-A9D0-C3B5AA1CD6A8}">
      <dsp:nvSpPr>
        <dsp:cNvPr id="0" name=""/>
        <dsp:cNvSpPr/>
      </dsp:nvSpPr>
      <dsp:spPr>
        <a:xfrm>
          <a:off x="3922211" y="785913"/>
          <a:ext cx="3718651" cy="437488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D2942-668C-4E0A-9F4D-BE5CAA1C2807}">
      <dsp:nvSpPr>
        <dsp:cNvPr id="0" name=""/>
        <dsp:cNvSpPr/>
      </dsp:nvSpPr>
      <dsp:spPr>
        <a:xfrm>
          <a:off x="3922211" y="950215"/>
          <a:ext cx="273185" cy="2731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D3260-40D4-486F-8573-9DF7EA56C0AF}">
      <dsp:nvSpPr>
        <dsp:cNvPr id="0" name=""/>
        <dsp:cNvSpPr/>
      </dsp:nvSpPr>
      <dsp:spPr>
        <a:xfrm>
          <a:off x="3922211" y="0"/>
          <a:ext cx="3718651" cy="785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Пролонгированное антимикробное действие 3 часа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Срок годности – 5 лет</a:t>
          </a:r>
        </a:p>
      </dsp:txBody>
      <dsp:txXfrm>
        <a:off x="3922211" y="0"/>
        <a:ext cx="3718651" cy="785913"/>
      </dsp:txXfrm>
    </dsp:sp>
    <dsp:sp modelId="{5BA31D8D-A27B-43F9-BA65-E66EE2DAF648}">
      <dsp:nvSpPr>
        <dsp:cNvPr id="0" name=""/>
        <dsp:cNvSpPr/>
      </dsp:nvSpPr>
      <dsp:spPr>
        <a:xfrm>
          <a:off x="3932043" y="1360857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311D-B17A-4F4F-B2C7-8C4C357A5A39}">
      <dsp:nvSpPr>
        <dsp:cNvPr id="0" name=""/>
        <dsp:cNvSpPr/>
      </dsp:nvSpPr>
      <dsp:spPr>
        <a:xfrm>
          <a:off x="4183416" y="1176910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кожи инъекционного поля,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20 с</a:t>
          </a:r>
        </a:p>
      </dsp:txBody>
      <dsp:txXfrm>
        <a:off x="4183416" y="1176910"/>
        <a:ext cx="3458345" cy="636780"/>
      </dsp:txXfrm>
    </dsp:sp>
    <dsp:sp modelId="{9D02CAFC-F3CC-4512-8684-A4D884F47B0A}">
      <dsp:nvSpPr>
        <dsp:cNvPr id="0" name=""/>
        <dsp:cNvSpPr/>
      </dsp:nvSpPr>
      <dsp:spPr>
        <a:xfrm>
          <a:off x="3922211" y="2033462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E405C-BA05-487F-AB2A-CE265C201473}">
      <dsp:nvSpPr>
        <dsp:cNvPr id="0" name=""/>
        <dsp:cNvSpPr/>
      </dsp:nvSpPr>
      <dsp:spPr>
        <a:xfrm>
          <a:off x="4183424" y="1769829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Обеззараживание перчаток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2,5 мл,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30 с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– 2 раза /1 мин –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5 мин</a:t>
          </a:r>
        </a:p>
      </dsp:txBody>
      <dsp:txXfrm>
        <a:off x="4183424" y="1769829"/>
        <a:ext cx="3458345" cy="636780"/>
      </dsp:txXfrm>
    </dsp:sp>
    <dsp:sp modelId="{4C772126-587D-4257-A656-69C81CA6DB90}">
      <dsp:nvSpPr>
        <dsp:cNvPr id="0" name=""/>
        <dsp:cNvSpPr/>
      </dsp:nvSpPr>
      <dsp:spPr>
        <a:xfrm>
          <a:off x="3961541" y="2604920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C984B-91FF-43C4-8062-A751A88D0F72}">
      <dsp:nvSpPr>
        <dsp:cNvPr id="0" name=""/>
        <dsp:cNvSpPr/>
      </dsp:nvSpPr>
      <dsp:spPr>
        <a:xfrm>
          <a:off x="4183424" y="2531278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ступней ног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не менее 3 мл/ не менее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1 мин</a:t>
          </a:r>
        </a:p>
      </dsp:txBody>
      <dsp:txXfrm>
        <a:off x="4183424" y="2531278"/>
        <a:ext cx="3458345" cy="636780"/>
      </dsp:txXfrm>
    </dsp:sp>
    <dsp:sp modelId="{4F228DB9-2BD2-4FDA-AB57-C3367E51ABF8}">
      <dsp:nvSpPr>
        <dsp:cNvPr id="0" name=""/>
        <dsp:cNvSpPr/>
      </dsp:nvSpPr>
      <dsp:spPr>
        <a:xfrm>
          <a:off x="3912380" y="3281030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406DA-DA1D-4D23-8980-B49BBD97E607}">
      <dsp:nvSpPr>
        <dsp:cNvPr id="0" name=""/>
        <dsp:cNvSpPr/>
      </dsp:nvSpPr>
      <dsp:spPr>
        <a:xfrm>
          <a:off x="4183424" y="3158227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поверхностей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3-15 мин</a:t>
          </a:r>
        </a:p>
      </dsp:txBody>
      <dsp:txXfrm>
        <a:off x="4183424" y="3158227"/>
        <a:ext cx="3458345" cy="636780"/>
      </dsp:txXfrm>
    </dsp:sp>
    <dsp:sp modelId="{BE12CF03-B6A6-4AA2-AAF8-85FA74EF8F8F}">
      <dsp:nvSpPr>
        <dsp:cNvPr id="0" name=""/>
        <dsp:cNvSpPr/>
      </dsp:nvSpPr>
      <dsp:spPr>
        <a:xfrm>
          <a:off x="3941877" y="3888315"/>
          <a:ext cx="273178" cy="273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CADE5-1C4C-48B7-B04A-70EF86378EA6}">
      <dsp:nvSpPr>
        <dsp:cNvPr id="0" name=""/>
        <dsp:cNvSpPr/>
      </dsp:nvSpPr>
      <dsp:spPr>
        <a:xfrm>
          <a:off x="4183424" y="3824503"/>
          <a:ext cx="3458345" cy="63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Дезинфекция санитарно-технического оборудования, 5 мин</a:t>
          </a:r>
        </a:p>
      </dsp:txBody>
      <dsp:txXfrm>
        <a:off x="4183424" y="3824503"/>
        <a:ext cx="3458345" cy="636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A591-2C9B-4475-8283-2BABBD39CAF8}">
      <dsp:nvSpPr>
        <dsp:cNvPr id="0" name=""/>
        <dsp:cNvSpPr/>
      </dsp:nvSpPr>
      <dsp:spPr>
        <a:xfrm>
          <a:off x="2583" y="785025"/>
          <a:ext cx="3714451" cy="436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44F10-A032-48AB-918E-F5437F280F0D}">
      <dsp:nvSpPr>
        <dsp:cNvPr id="0" name=""/>
        <dsp:cNvSpPr/>
      </dsp:nvSpPr>
      <dsp:spPr>
        <a:xfrm>
          <a:off x="2583" y="949142"/>
          <a:ext cx="272876" cy="272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858EB-D138-4056-A18C-198816ED70B8}">
      <dsp:nvSpPr>
        <dsp:cNvPr id="0" name=""/>
        <dsp:cNvSpPr/>
      </dsp:nvSpPr>
      <dsp:spPr>
        <a:xfrm>
          <a:off x="2583" y="0"/>
          <a:ext cx="3714451" cy="78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Arial Narrow" panose="020B0606020202030204" pitchFamily="34" charset="0"/>
            </a:rPr>
            <a:t>Применение</a:t>
          </a:r>
        </a:p>
      </dsp:txBody>
      <dsp:txXfrm>
        <a:off x="2583" y="0"/>
        <a:ext cx="3714451" cy="785025"/>
      </dsp:txXfrm>
    </dsp:sp>
    <dsp:sp modelId="{C2901ED4-562D-4CD6-85D3-6D7AB03E0807}">
      <dsp:nvSpPr>
        <dsp:cNvPr id="0" name=""/>
        <dsp:cNvSpPr/>
      </dsp:nvSpPr>
      <dsp:spPr>
        <a:xfrm>
          <a:off x="2583" y="1750891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5B94-A0A0-4476-9249-B70408E89FC5}">
      <dsp:nvSpPr>
        <dsp:cNvPr id="0" name=""/>
        <dsp:cNvSpPr/>
      </dsp:nvSpPr>
      <dsp:spPr>
        <a:xfrm>
          <a:off x="203143" y="1403615"/>
          <a:ext cx="3573341" cy="967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Гигиеническая обработка рук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3 мл, не менее 30 с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latin typeface="Arial Narrow" panose="020B0606020202030204" pitchFamily="34" charset="0"/>
            </a:rPr>
            <a:t>Туб+В</a:t>
          </a:r>
          <a:r>
            <a:rPr lang="ru-RU" sz="2000" b="1" kern="1200" dirty="0">
              <a:latin typeface="Arial Narrow" panose="020B0606020202030204" pitchFamily="34" charset="0"/>
            </a:rPr>
            <a:t>  - 2 раза/2 мин</a:t>
          </a:r>
        </a:p>
      </dsp:txBody>
      <dsp:txXfrm>
        <a:off x="203143" y="1403615"/>
        <a:ext cx="3573341" cy="967423"/>
      </dsp:txXfrm>
    </dsp:sp>
    <dsp:sp modelId="{C6EE5EF0-8834-4F07-A672-2EC1C11CA590}">
      <dsp:nvSpPr>
        <dsp:cNvPr id="0" name=""/>
        <dsp:cNvSpPr/>
      </dsp:nvSpPr>
      <dsp:spPr>
        <a:xfrm>
          <a:off x="62034" y="2552634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3B35-21B2-41BC-845F-D2B5E96134E4}">
      <dsp:nvSpPr>
        <dsp:cNvPr id="0" name=""/>
        <dsp:cNvSpPr/>
      </dsp:nvSpPr>
      <dsp:spPr>
        <a:xfrm>
          <a:off x="322045" y="2371038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Хирургическая обработка рук  5 мл 2,5 мин - 2 раза/ 5 мин</a:t>
          </a:r>
        </a:p>
      </dsp:txBody>
      <dsp:txXfrm>
        <a:off x="322045" y="2371038"/>
        <a:ext cx="3454439" cy="636061"/>
      </dsp:txXfrm>
    </dsp:sp>
    <dsp:sp modelId="{6B47B6EF-0D34-4ABA-A272-838E3C9C0D26}">
      <dsp:nvSpPr>
        <dsp:cNvPr id="0" name=""/>
        <dsp:cNvSpPr/>
      </dsp:nvSpPr>
      <dsp:spPr>
        <a:xfrm>
          <a:off x="62034" y="3188695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B2C8C-8799-426F-B5C2-326D770FE5D7}">
      <dsp:nvSpPr>
        <dsp:cNvPr id="0" name=""/>
        <dsp:cNvSpPr/>
      </dsp:nvSpPr>
      <dsp:spPr>
        <a:xfrm>
          <a:off x="300386" y="3221936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кожи ОП, локтевых сгибов доноров,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2 раза/2 мин</a:t>
          </a:r>
        </a:p>
      </dsp:txBody>
      <dsp:txXfrm>
        <a:off x="300386" y="3221936"/>
        <a:ext cx="3454439" cy="636061"/>
      </dsp:txXfrm>
    </dsp:sp>
    <dsp:sp modelId="{6D5CA3F4-2122-4F1D-A9D0-C3B5AA1CD6A8}">
      <dsp:nvSpPr>
        <dsp:cNvPr id="0" name=""/>
        <dsp:cNvSpPr/>
      </dsp:nvSpPr>
      <dsp:spPr>
        <a:xfrm>
          <a:off x="3962207" y="785025"/>
          <a:ext cx="3714451" cy="436994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D2942-668C-4E0A-9F4D-BE5CAA1C2807}">
      <dsp:nvSpPr>
        <dsp:cNvPr id="0" name=""/>
        <dsp:cNvSpPr/>
      </dsp:nvSpPr>
      <dsp:spPr>
        <a:xfrm>
          <a:off x="3962207" y="949142"/>
          <a:ext cx="272876" cy="272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D3260-40D4-486F-8573-9DF7EA56C0AF}">
      <dsp:nvSpPr>
        <dsp:cNvPr id="0" name=""/>
        <dsp:cNvSpPr/>
      </dsp:nvSpPr>
      <dsp:spPr>
        <a:xfrm>
          <a:off x="3962207" y="0"/>
          <a:ext cx="3714451" cy="78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962207" y="0"/>
        <a:ext cx="3714451" cy="785025"/>
      </dsp:txXfrm>
    </dsp:sp>
    <dsp:sp modelId="{5BA31D8D-A27B-43F9-BA65-E66EE2DAF648}">
      <dsp:nvSpPr>
        <dsp:cNvPr id="0" name=""/>
        <dsp:cNvSpPr/>
      </dsp:nvSpPr>
      <dsp:spPr>
        <a:xfrm>
          <a:off x="3962207" y="1585210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B311D-B17A-4F4F-B2C7-8C4C357A5A39}">
      <dsp:nvSpPr>
        <dsp:cNvPr id="0" name=""/>
        <dsp:cNvSpPr/>
      </dsp:nvSpPr>
      <dsp:spPr>
        <a:xfrm>
          <a:off x="4222219" y="1403615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кожи инъекционного поля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30 с</a:t>
          </a:r>
        </a:p>
      </dsp:txBody>
      <dsp:txXfrm>
        <a:off x="4222219" y="1403615"/>
        <a:ext cx="3454439" cy="636061"/>
      </dsp:txXfrm>
    </dsp:sp>
    <dsp:sp modelId="{9D02CAFC-F3CC-4512-8684-A4D884F47B0A}">
      <dsp:nvSpPr>
        <dsp:cNvPr id="0" name=""/>
        <dsp:cNvSpPr/>
      </dsp:nvSpPr>
      <dsp:spPr>
        <a:xfrm>
          <a:off x="3962207" y="2221271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E405C-BA05-487F-AB2A-CE265C201473}">
      <dsp:nvSpPr>
        <dsp:cNvPr id="0" name=""/>
        <dsp:cNvSpPr/>
      </dsp:nvSpPr>
      <dsp:spPr>
        <a:xfrm>
          <a:off x="4222219" y="2039676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Обеззараживание перчаток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2,5 мл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15 с </a:t>
          </a: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- 2 раза/30 с - </a:t>
          </a:r>
          <a:r>
            <a:rPr lang="ru-RU" sz="2000" b="1" kern="1200" dirty="0">
              <a:latin typeface="Arial Narrow" panose="020B0606020202030204" pitchFamily="34" charset="0"/>
            </a:rPr>
            <a:t>5 мин</a:t>
          </a:r>
        </a:p>
      </dsp:txBody>
      <dsp:txXfrm>
        <a:off x="4222219" y="2039676"/>
        <a:ext cx="3454439" cy="636061"/>
      </dsp:txXfrm>
    </dsp:sp>
    <dsp:sp modelId="{4C772126-587D-4257-A656-69C81CA6DB90}">
      <dsp:nvSpPr>
        <dsp:cNvPr id="0" name=""/>
        <dsp:cNvSpPr/>
      </dsp:nvSpPr>
      <dsp:spPr>
        <a:xfrm>
          <a:off x="3962207" y="2857333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C984B-91FF-43C4-8062-A751A88D0F72}">
      <dsp:nvSpPr>
        <dsp:cNvPr id="0" name=""/>
        <dsp:cNvSpPr/>
      </dsp:nvSpPr>
      <dsp:spPr>
        <a:xfrm>
          <a:off x="4224802" y="2755843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ступней ног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не менее 3 мл, не менее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2</a:t>
          </a:r>
          <a:r>
            <a:rPr lang="ru-RU" sz="2000" b="1" kern="1200" dirty="0">
              <a:latin typeface="Arial Narrow" panose="020B0606020202030204" pitchFamily="34" charset="0"/>
            </a:rPr>
            <a:t> </a:t>
          </a: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мин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каждая</a:t>
          </a:r>
        </a:p>
      </dsp:txBody>
      <dsp:txXfrm>
        <a:off x="4224802" y="2755843"/>
        <a:ext cx="3454439" cy="636061"/>
      </dsp:txXfrm>
    </dsp:sp>
    <dsp:sp modelId="{4F228DB9-2BD2-4FDA-AB57-C3367E51ABF8}">
      <dsp:nvSpPr>
        <dsp:cNvPr id="0" name=""/>
        <dsp:cNvSpPr/>
      </dsp:nvSpPr>
      <dsp:spPr>
        <a:xfrm>
          <a:off x="3972063" y="3641049"/>
          <a:ext cx="272870" cy="272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406DA-DA1D-4D23-8980-B49BBD97E607}">
      <dsp:nvSpPr>
        <dsp:cNvPr id="0" name=""/>
        <dsp:cNvSpPr/>
      </dsp:nvSpPr>
      <dsp:spPr>
        <a:xfrm>
          <a:off x="4218764" y="3493763"/>
          <a:ext cx="3454439" cy="63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поверхностей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1-10 мин</a:t>
          </a:r>
        </a:p>
      </dsp:txBody>
      <dsp:txXfrm>
        <a:off x="4218764" y="3493763"/>
        <a:ext cx="3454439" cy="636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A591-2C9B-4475-8283-2BABBD39CAF8}">
      <dsp:nvSpPr>
        <dsp:cNvPr id="0" name=""/>
        <dsp:cNvSpPr/>
      </dsp:nvSpPr>
      <dsp:spPr>
        <a:xfrm>
          <a:off x="1342" y="810314"/>
          <a:ext cx="3834111" cy="45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44F10-A032-48AB-918E-F5437F280F0D}">
      <dsp:nvSpPr>
        <dsp:cNvPr id="0" name=""/>
        <dsp:cNvSpPr/>
      </dsp:nvSpPr>
      <dsp:spPr>
        <a:xfrm>
          <a:off x="1342" y="979719"/>
          <a:ext cx="281667" cy="281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858EB-D138-4056-A18C-198816ED70B8}">
      <dsp:nvSpPr>
        <dsp:cNvPr id="0" name=""/>
        <dsp:cNvSpPr/>
      </dsp:nvSpPr>
      <dsp:spPr>
        <a:xfrm>
          <a:off x="1342" y="0"/>
          <a:ext cx="3834111" cy="81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latin typeface="Arial Narrow" panose="020B0606020202030204" pitchFamily="34" charset="0"/>
            </a:rPr>
            <a:t>Применение</a:t>
          </a:r>
        </a:p>
      </dsp:txBody>
      <dsp:txXfrm>
        <a:off x="1342" y="0"/>
        <a:ext cx="3834111" cy="810314"/>
      </dsp:txXfrm>
    </dsp:sp>
    <dsp:sp modelId="{C2901ED4-562D-4CD6-85D3-6D7AB03E0807}">
      <dsp:nvSpPr>
        <dsp:cNvPr id="0" name=""/>
        <dsp:cNvSpPr/>
      </dsp:nvSpPr>
      <dsp:spPr>
        <a:xfrm>
          <a:off x="135757" y="1544670"/>
          <a:ext cx="281660" cy="281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5B94-A0A0-4476-9249-B70408E89FC5}">
      <dsp:nvSpPr>
        <dsp:cNvPr id="0" name=""/>
        <dsp:cNvSpPr/>
      </dsp:nvSpPr>
      <dsp:spPr>
        <a:xfrm>
          <a:off x="430472" y="1374491"/>
          <a:ext cx="3629514" cy="1657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Обработка кожи ОП, локтевых сгибов доноров, кожи перед введением катетеров и пункций суставов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два раза - 2 мин</a:t>
          </a:r>
        </a:p>
      </dsp:txBody>
      <dsp:txXfrm>
        <a:off x="430472" y="1374491"/>
        <a:ext cx="3629514" cy="1657038"/>
      </dsp:txXfrm>
    </dsp:sp>
    <dsp:sp modelId="{C6EE5EF0-8834-4F07-A672-2EC1C11CA590}">
      <dsp:nvSpPr>
        <dsp:cNvPr id="0" name=""/>
        <dsp:cNvSpPr/>
      </dsp:nvSpPr>
      <dsp:spPr>
        <a:xfrm>
          <a:off x="61876" y="3140757"/>
          <a:ext cx="281660" cy="281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3B35-21B2-41BC-845F-D2B5E96134E4}">
      <dsp:nvSpPr>
        <dsp:cNvPr id="0" name=""/>
        <dsp:cNvSpPr/>
      </dsp:nvSpPr>
      <dsp:spPr>
        <a:xfrm>
          <a:off x="244627" y="2963228"/>
          <a:ext cx="3840141" cy="91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Обработка кожи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инъекционного поля, 20 с</a:t>
          </a:r>
        </a:p>
      </dsp:txBody>
      <dsp:txXfrm>
        <a:off x="244627" y="2963228"/>
        <a:ext cx="3840141" cy="918378"/>
      </dsp:txXfrm>
    </dsp:sp>
    <dsp:sp modelId="{833FDAEC-F5D5-46E8-A590-EB1AF10D8856}">
      <dsp:nvSpPr>
        <dsp:cNvPr id="0" name=""/>
        <dsp:cNvSpPr/>
      </dsp:nvSpPr>
      <dsp:spPr>
        <a:xfrm>
          <a:off x="4027159" y="810314"/>
          <a:ext cx="3834111" cy="45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FBA2B-9E01-449D-9490-B94063A4EE71}">
      <dsp:nvSpPr>
        <dsp:cNvPr id="0" name=""/>
        <dsp:cNvSpPr/>
      </dsp:nvSpPr>
      <dsp:spPr>
        <a:xfrm>
          <a:off x="4027159" y="979719"/>
          <a:ext cx="281667" cy="281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3BACE-2B1C-4AB2-AED9-FAE7BC1B5FD5}">
      <dsp:nvSpPr>
        <dsp:cNvPr id="0" name=""/>
        <dsp:cNvSpPr/>
      </dsp:nvSpPr>
      <dsp:spPr>
        <a:xfrm>
          <a:off x="4017458" y="1544670"/>
          <a:ext cx="3834111" cy="81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Цвет – только красный – интенсивно окрашивает кожу и четко обозначает границы операционного поля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Срок годности – 5 лет</a:t>
          </a:r>
        </a:p>
      </dsp:txBody>
      <dsp:txXfrm>
        <a:off x="4017458" y="1544670"/>
        <a:ext cx="3834111" cy="810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54DBE-089B-4E84-80D4-858223CB7D6C}">
      <dsp:nvSpPr>
        <dsp:cNvPr id="0" name=""/>
        <dsp:cNvSpPr/>
      </dsp:nvSpPr>
      <dsp:spPr>
        <a:xfrm>
          <a:off x="3269" y="760483"/>
          <a:ext cx="3598325" cy="423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6AE4A-88E2-4BB0-8FD4-DF1C7345A71A}">
      <dsp:nvSpPr>
        <dsp:cNvPr id="0" name=""/>
        <dsp:cNvSpPr/>
      </dsp:nvSpPr>
      <dsp:spPr>
        <a:xfrm>
          <a:off x="3269" y="919469"/>
          <a:ext cx="264345" cy="264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6F27-3EF7-41D8-B44B-CC0D007515C5}">
      <dsp:nvSpPr>
        <dsp:cNvPr id="0" name=""/>
        <dsp:cNvSpPr/>
      </dsp:nvSpPr>
      <dsp:spPr>
        <a:xfrm>
          <a:off x="3269" y="0"/>
          <a:ext cx="3598325" cy="7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Arial Narrow" panose="020B0606020202030204" pitchFamily="34" charset="0"/>
            </a:rPr>
            <a:t>ПРИМЕНЕНИЕ</a:t>
          </a:r>
        </a:p>
      </dsp:txBody>
      <dsp:txXfrm>
        <a:off x="3269" y="0"/>
        <a:ext cx="3598325" cy="760483"/>
      </dsp:txXfrm>
    </dsp:sp>
    <dsp:sp modelId="{2FD6BD15-80A5-43F3-9449-2576D66168B7}">
      <dsp:nvSpPr>
        <dsp:cNvPr id="0" name=""/>
        <dsp:cNvSpPr/>
      </dsp:nvSpPr>
      <dsp:spPr>
        <a:xfrm>
          <a:off x="60136" y="1777735"/>
          <a:ext cx="264339" cy="2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E113A-A348-4E7A-9B5B-79C834454D02}">
      <dsp:nvSpPr>
        <dsp:cNvPr id="0" name=""/>
        <dsp:cNvSpPr/>
      </dsp:nvSpPr>
      <dsp:spPr>
        <a:xfrm>
          <a:off x="367692" y="1741368"/>
          <a:ext cx="3509113" cy="65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поверхностей, оборудования, УЗИ-датчиков, 1-15 мин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67692" y="1741368"/>
        <a:ext cx="3509113" cy="651938"/>
      </dsp:txXfrm>
    </dsp:sp>
    <dsp:sp modelId="{7F8EE0E3-E150-4B11-8C0C-B4E7AA315509}">
      <dsp:nvSpPr>
        <dsp:cNvPr id="0" name=""/>
        <dsp:cNvSpPr/>
      </dsp:nvSpPr>
      <dsp:spPr>
        <a:xfrm>
          <a:off x="0" y="2742314"/>
          <a:ext cx="264339" cy="2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9DF1-24D9-48BA-9714-560BEE33CC0D}">
      <dsp:nvSpPr>
        <dsp:cNvPr id="0" name=""/>
        <dsp:cNvSpPr/>
      </dsp:nvSpPr>
      <dsp:spPr>
        <a:xfrm>
          <a:off x="263718" y="2696656"/>
          <a:ext cx="3583705" cy="79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Дезинфекция санитарно-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технического оборудования,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2 раза / 5-30 мин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63718" y="2696656"/>
        <a:ext cx="3583705" cy="792722"/>
      </dsp:txXfrm>
    </dsp:sp>
    <dsp:sp modelId="{63F8D38F-2AF4-4FB4-AB3B-FFB0DABAE528}">
      <dsp:nvSpPr>
        <dsp:cNvPr id="0" name=""/>
        <dsp:cNvSpPr/>
      </dsp:nvSpPr>
      <dsp:spPr>
        <a:xfrm>
          <a:off x="0" y="3883896"/>
          <a:ext cx="264339" cy="2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EF19E-BA2B-4361-81F8-A58C240FE5AA}">
      <dsp:nvSpPr>
        <dsp:cNvPr id="0" name=""/>
        <dsp:cNvSpPr/>
      </dsp:nvSpPr>
      <dsp:spPr>
        <a:xfrm>
          <a:off x="400052" y="3679919"/>
          <a:ext cx="3346442" cy="61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ковриков  -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2 раза, интервал 5 мин; общее время 15 мин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00052" y="3679919"/>
        <a:ext cx="3346442" cy="616175"/>
      </dsp:txXfrm>
    </dsp:sp>
    <dsp:sp modelId="{474AD66A-8F72-4B85-9307-9EDF5DB731D7}">
      <dsp:nvSpPr>
        <dsp:cNvPr id="0" name=""/>
        <dsp:cNvSpPr/>
      </dsp:nvSpPr>
      <dsp:spPr>
        <a:xfrm>
          <a:off x="4083512" y="760483"/>
          <a:ext cx="3598325" cy="423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B4BC-9E62-4F41-8327-D43A74027620}">
      <dsp:nvSpPr>
        <dsp:cNvPr id="0" name=""/>
        <dsp:cNvSpPr/>
      </dsp:nvSpPr>
      <dsp:spPr>
        <a:xfrm>
          <a:off x="4083512" y="919469"/>
          <a:ext cx="264345" cy="264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C4D40-367F-4018-92D9-0182A963A14C}">
      <dsp:nvSpPr>
        <dsp:cNvPr id="0" name=""/>
        <dsp:cNvSpPr/>
      </dsp:nvSpPr>
      <dsp:spPr>
        <a:xfrm>
          <a:off x="1799367" y="4203569"/>
          <a:ext cx="3965066" cy="7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1799367" y="4203569"/>
        <a:ext cx="3965066" cy="760483"/>
      </dsp:txXfrm>
    </dsp:sp>
    <dsp:sp modelId="{8479326F-7CBD-48EB-98F2-DC742B99C5EA}">
      <dsp:nvSpPr>
        <dsp:cNvPr id="0" name=""/>
        <dsp:cNvSpPr/>
      </dsp:nvSpPr>
      <dsp:spPr>
        <a:xfrm>
          <a:off x="4200439" y="1627684"/>
          <a:ext cx="264339" cy="2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57544-7BC5-47DC-97F7-D37F98DF2471}">
      <dsp:nvSpPr>
        <dsp:cNvPr id="0" name=""/>
        <dsp:cNvSpPr/>
      </dsp:nvSpPr>
      <dsp:spPr>
        <a:xfrm>
          <a:off x="4453556" y="1695968"/>
          <a:ext cx="3346442" cy="61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Пролонгированное антимикробное действие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Arial Narrow" panose="020B0606020202030204" pitchFamily="34" charset="0"/>
            </a:rPr>
            <a:t>3 часа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4453556" y="1695968"/>
        <a:ext cx="3346442" cy="616175"/>
      </dsp:txXfrm>
    </dsp:sp>
    <dsp:sp modelId="{6A83F48D-D47D-40A2-99BC-6D1834A63215}">
      <dsp:nvSpPr>
        <dsp:cNvPr id="0" name=""/>
        <dsp:cNvSpPr/>
      </dsp:nvSpPr>
      <dsp:spPr>
        <a:xfrm>
          <a:off x="4077122" y="2667501"/>
          <a:ext cx="264339" cy="264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2AFD-D43B-45B6-A981-63E8E341D16F}">
      <dsp:nvSpPr>
        <dsp:cNvPr id="0" name=""/>
        <dsp:cNvSpPr/>
      </dsp:nvSpPr>
      <dsp:spPr>
        <a:xfrm>
          <a:off x="4352002" y="2491581"/>
          <a:ext cx="3516475" cy="61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  </a:t>
          </a:r>
          <a:r>
            <a:rPr lang="ru-RU" sz="2000" b="1" kern="1200" dirty="0">
              <a:latin typeface="Arial Narrow" panose="020B0606020202030204" pitchFamily="34" charset="0"/>
            </a:rPr>
            <a:t>Срок годности – 5 лет</a:t>
          </a:r>
        </a:p>
      </dsp:txBody>
      <dsp:txXfrm>
        <a:off x="4352002" y="2491581"/>
        <a:ext cx="3516475" cy="6161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54DBE-089B-4E84-80D4-858223CB7D6C}">
      <dsp:nvSpPr>
        <dsp:cNvPr id="0" name=""/>
        <dsp:cNvSpPr/>
      </dsp:nvSpPr>
      <dsp:spPr>
        <a:xfrm>
          <a:off x="340994" y="874311"/>
          <a:ext cx="4136917" cy="48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6AE4A-88E2-4BB0-8FD4-DF1C7345A71A}">
      <dsp:nvSpPr>
        <dsp:cNvPr id="0" name=""/>
        <dsp:cNvSpPr/>
      </dsp:nvSpPr>
      <dsp:spPr>
        <a:xfrm>
          <a:off x="340994" y="1057094"/>
          <a:ext cx="303912" cy="303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6F27-3EF7-41D8-B44B-CC0D007515C5}">
      <dsp:nvSpPr>
        <dsp:cNvPr id="0" name=""/>
        <dsp:cNvSpPr/>
      </dsp:nvSpPr>
      <dsp:spPr>
        <a:xfrm>
          <a:off x="340994" y="0"/>
          <a:ext cx="4136917" cy="874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ПРИМЕНЕНИЕ</a:t>
          </a:r>
        </a:p>
      </dsp:txBody>
      <dsp:txXfrm>
        <a:off x="340994" y="0"/>
        <a:ext cx="4136917" cy="874311"/>
      </dsp:txXfrm>
    </dsp:sp>
    <dsp:sp modelId="{2FD6BD15-80A5-43F3-9449-2576D66168B7}">
      <dsp:nvSpPr>
        <dsp:cNvPr id="0" name=""/>
        <dsp:cNvSpPr/>
      </dsp:nvSpPr>
      <dsp:spPr>
        <a:xfrm>
          <a:off x="347756" y="1658898"/>
          <a:ext cx="303905" cy="303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E113A-A348-4E7A-9B5B-79C834454D02}">
      <dsp:nvSpPr>
        <dsp:cNvPr id="0" name=""/>
        <dsp:cNvSpPr/>
      </dsp:nvSpPr>
      <dsp:spPr>
        <a:xfrm>
          <a:off x="805843" y="1489249"/>
          <a:ext cx="4186783" cy="72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поверхностей, оборудования, УЗИ-датчиков,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1-15 мин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805843" y="1489249"/>
        <a:ext cx="4186783" cy="721240"/>
      </dsp:txXfrm>
    </dsp:sp>
    <dsp:sp modelId="{7F8EE0E3-E150-4B11-8C0C-B4E7AA315509}">
      <dsp:nvSpPr>
        <dsp:cNvPr id="0" name=""/>
        <dsp:cNvSpPr/>
      </dsp:nvSpPr>
      <dsp:spPr>
        <a:xfrm>
          <a:off x="329497" y="2350334"/>
          <a:ext cx="303905" cy="303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79DF1-24D9-48BA-9714-560BEE33CC0D}">
      <dsp:nvSpPr>
        <dsp:cNvPr id="0" name=""/>
        <dsp:cNvSpPr/>
      </dsp:nvSpPr>
      <dsp:spPr>
        <a:xfrm>
          <a:off x="762792" y="2253440"/>
          <a:ext cx="4268116" cy="917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</a:t>
          </a:r>
          <a:r>
            <a:rPr lang="ru-RU" sz="2000" b="1" kern="1200" dirty="0" err="1">
              <a:latin typeface="Arial Narrow" panose="020B0606020202030204" pitchFamily="34" charset="0"/>
            </a:rPr>
            <a:t>Дезинфекция+ПО</a:t>
          </a:r>
          <a:r>
            <a:rPr lang="ru-RU" sz="2000" b="1" kern="1200" dirty="0">
              <a:latin typeface="Arial Narrow" panose="020B0606020202030204" pitchFamily="34" charset="0"/>
            </a:rPr>
            <a:t> / ПО МИ ручным и механизированным способами,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5-30 мин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62792" y="2253440"/>
        <a:ext cx="4268116" cy="917178"/>
      </dsp:txXfrm>
    </dsp:sp>
    <dsp:sp modelId="{63F8D38F-2AF4-4FB4-AB3B-FFB0DABAE528}">
      <dsp:nvSpPr>
        <dsp:cNvPr id="0" name=""/>
        <dsp:cNvSpPr/>
      </dsp:nvSpPr>
      <dsp:spPr>
        <a:xfrm>
          <a:off x="291792" y="3425748"/>
          <a:ext cx="303905" cy="303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EF19E-BA2B-4361-81F8-A58C240FE5AA}">
      <dsp:nvSpPr>
        <dsp:cNvPr id="0" name=""/>
        <dsp:cNvSpPr/>
      </dsp:nvSpPr>
      <dsp:spPr>
        <a:xfrm>
          <a:off x="775257" y="3120563"/>
          <a:ext cx="3850026" cy="108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1" kern="1200" dirty="0">
            <a:latin typeface="Arial Narrow" panose="020B0606020202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Дезинфекция систем вентиляции и кондиционирования  - 2 раза, интервал 5 мин;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общее время 15 мин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75257" y="3120563"/>
        <a:ext cx="3850026" cy="1083957"/>
      </dsp:txXfrm>
    </dsp:sp>
    <dsp:sp modelId="{474AD66A-8F72-4B85-9307-9EDF5DB731D7}">
      <dsp:nvSpPr>
        <dsp:cNvPr id="0" name=""/>
        <dsp:cNvSpPr/>
      </dsp:nvSpPr>
      <dsp:spPr>
        <a:xfrm>
          <a:off x="5105966" y="874311"/>
          <a:ext cx="4136917" cy="486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B4BC-9E62-4F41-8327-D43A74027620}">
      <dsp:nvSpPr>
        <dsp:cNvPr id="0" name=""/>
        <dsp:cNvSpPr/>
      </dsp:nvSpPr>
      <dsp:spPr>
        <a:xfrm>
          <a:off x="5105966" y="1057094"/>
          <a:ext cx="303912" cy="303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C4D40-367F-4018-92D9-0182A963A14C}">
      <dsp:nvSpPr>
        <dsp:cNvPr id="0" name=""/>
        <dsp:cNvSpPr/>
      </dsp:nvSpPr>
      <dsp:spPr>
        <a:xfrm>
          <a:off x="2479933" y="3413908"/>
          <a:ext cx="4558552" cy="874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479933" y="3413908"/>
        <a:ext cx="4558552" cy="874311"/>
      </dsp:txXfrm>
    </dsp:sp>
    <dsp:sp modelId="{8479326F-7CBD-48EB-98F2-DC742B99C5EA}">
      <dsp:nvSpPr>
        <dsp:cNvPr id="0" name=""/>
        <dsp:cNvSpPr/>
      </dsp:nvSpPr>
      <dsp:spPr>
        <a:xfrm>
          <a:off x="5081226" y="1746788"/>
          <a:ext cx="303905" cy="303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57544-7BC5-47DC-97F7-D37F98DF2471}">
      <dsp:nvSpPr>
        <dsp:cNvPr id="0" name=""/>
        <dsp:cNvSpPr/>
      </dsp:nvSpPr>
      <dsp:spPr>
        <a:xfrm>
          <a:off x="5961784" y="1576900"/>
          <a:ext cx="3847333" cy="70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Дезинфекция систем </a:t>
          </a:r>
          <a:r>
            <a:rPr lang="ru-RU" sz="2000" b="1" kern="1200" dirty="0" err="1">
              <a:solidFill>
                <a:schemeClr val="tx1"/>
              </a:solidFill>
              <a:latin typeface="Arial Narrow" panose="020B0606020202030204" pitchFamily="34" charset="0"/>
            </a:rPr>
            <a:t>мусороудаления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961784" y="1576900"/>
        <a:ext cx="3847333" cy="708404"/>
      </dsp:txXfrm>
    </dsp:sp>
    <dsp:sp modelId="{6A83F48D-D47D-40A2-99BC-6D1834A63215}">
      <dsp:nvSpPr>
        <dsp:cNvPr id="0" name=""/>
        <dsp:cNvSpPr/>
      </dsp:nvSpPr>
      <dsp:spPr>
        <a:xfrm>
          <a:off x="5099943" y="2536588"/>
          <a:ext cx="303905" cy="303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2AFD-D43B-45B6-A981-63E8E341D16F}">
      <dsp:nvSpPr>
        <dsp:cNvPr id="0" name=""/>
        <dsp:cNvSpPr/>
      </dsp:nvSpPr>
      <dsp:spPr>
        <a:xfrm>
          <a:off x="5221403" y="2193191"/>
          <a:ext cx="4587714" cy="99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Arial Narrow" panose="020B0606020202030204" pitchFamily="34" charset="0"/>
            </a:rPr>
            <a:t>            </a:t>
          </a:r>
          <a:r>
            <a:rPr lang="ru-RU" sz="2000" b="1" kern="1200" dirty="0">
              <a:latin typeface="Arial Narrow" panose="020B0606020202030204" pitchFamily="34" charset="0"/>
            </a:rPr>
            <a:t>Пропитывание </a:t>
          </a:r>
          <a:r>
            <a:rPr lang="ru-RU" sz="2000" b="1" kern="1200" dirty="0" err="1">
              <a:latin typeface="Arial Narrow" panose="020B0606020202030204" pitchFamily="34" charset="0"/>
            </a:rPr>
            <a:t>дезковриков</a:t>
          </a:r>
          <a:r>
            <a:rPr lang="ru-RU" sz="2000" b="1" kern="1200" dirty="0">
              <a:latin typeface="Arial Narrow" panose="020B0606020202030204" pitchFamily="34" charset="0"/>
            </a:rPr>
            <a:t>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           </a:t>
          </a:r>
          <a:r>
            <a:rPr lang="ru-RU" sz="2000" b="1" kern="1200" dirty="0" err="1">
              <a:latin typeface="Arial Narrow" panose="020B0606020202030204" pitchFamily="34" charset="0"/>
            </a:rPr>
            <a:t>дезматов</a:t>
          </a:r>
          <a:r>
            <a:rPr lang="ru-RU" sz="2000" b="1" kern="1200" dirty="0">
              <a:latin typeface="Arial Narrow" panose="020B0606020202030204" pitchFamily="34" charset="0"/>
            </a:rPr>
            <a:t> и </a:t>
          </a:r>
          <a:r>
            <a:rPr lang="ru-RU" sz="2000" b="1" kern="1200" dirty="0" err="1">
              <a:latin typeface="Arial Narrow" panose="020B0606020202030204" pitchFamily="34" charset="0"/>
            </a:rPr>
            <a:t>дезбарьеров</a:t>
          </a:r>
          <a:r>
            <a:rPr lang="ru-RU" sz="2000" b="1" kern="1200" dirty="0">
              <a:latin typeface="Arial Narrow" panose="020B0606020202030204" pitchFamily="34" charset="0"/>
            </a:rPr>
            <a:t>,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anose="020B0606020202030204" pitchFamily="34" charset="0"/>
            </a:rPr>
            <a:t>            салфеток</a:t>
          </a:r>
        </a:p>
      </dsp:txBody>
      <dsp:txXfrm>
        <a:off x="5221403" y="2193191"/>
        <a:ext cx="4587714" cy="99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B8DD-E0BE-40A7-8201-C1D437546418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F2E2-FA4A-43BA-9C2D-D3B89C681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3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0673-5B07-445B-B9D4-CF49D4CD40D5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237A-4206-448F-A31D-388CA443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1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B7BC9BC3-AB6D-4AAF-87E9-AC45986FA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57BD6940-2329-4175-AF87-534C4DD30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557F013C-58E1-45A0-8794-533A05761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A9DE16-3B6C-499F-A4A7-0D425EC4DC1C}" type="slidenum">
              <a:rPr lang="ru-RU" altLang="ru-RU" smtClean="0">
                <a:solidFill>
                  <a:schemeClr val="tx1"/>
                </a:solidFill>
              </a:rPr>
              <a:pPr/>
              <a:t>11</a:t>
            </a:fld>
            <a:endParaRPr lang="ru-RU" alt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7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4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46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6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26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9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7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4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F2CD-4875-4A61-99EA-3600C471C7F5}" type="datetimeFigureOut">
              <a:rPr lang="ru-RU"/>
              <a:pPr>
                <a:defRPr/>
              </a:pPr>
              <a:t>26.10.2018</a:t>
            </a:fld>
            <a:endParaRPr lang="ru-RU" altLang="en-US"/>
          </a:p>
        </p:txBody>
      </p:sp>
      <p:sp>
        <p:nvSpPr>
          <p:cNvPr id="5" name="Нижний колонтитул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51DB-14D2-4CAD-B053-7D6141CAF1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7573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FF60-AAD5-4A34-B88F-517E1CB18DB9}" type="datetimeFigureOut">
              <a:rPr lang="ru-RU"/>
              <a:pPr>
                <a:defRPr/>
              </a:pPr>
              <a:t>26.10.2018</a:t>
            </a:fld>
            <a:endParaRPr lang="ru-RU" altLang="en-US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49F5-1C1A-4CFB-8B4D-0AE0AF6FC8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29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5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8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9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5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6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0611-536B-4BE7-B9B7-334DDA94C29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7139A-199F-4217-AA51-6A3EAC324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55B97E-BF73-4F58-8B97-C7CC41413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6012"/>
            <a:ext cx="10579331" cy="2710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Кожные антисептики 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основе этилового спирта и их использование для гигиенической обработки рук медицинского персонала</a:t>
            </a:r>
          </a:p>
        </p:txBody>
      </p:sp>
      <p:sp>
        <p:nvSpPr>
          <p:cNvPr id="7" name="Rectangle 2052">
            <a:extLst>
              <a:ext uri="{FF2B5EF4-FFF2-40B4-BE49-F238E27FC236}">
                <a16:creationId xmlns:a16="http://schemas.microsoft.com/office/drawing/2014/main" id="{A5CE935F-DB14-4201-BA60-AD748874D8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48585" y="4506667"/>
            <a:ext cx="7946649" cy="1835767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300" b="1" dirty="0" err="1">
                <a:solidFill>
                  <a:schemeClr val="tx1"/>
                </a:solidFill>
              </a:rPr>
              <a:t>Гутерман</a:t>
            </a:r>
            <a:r>
              <a:rPr lang="ru-RU" altLang="ru-RU" sz="2300" b="1" dirty="0">
                <a:solidFill>
                  <a:schemeClr val="tx1"/>
                </a:solidFill>
              </a:rPr>
              <a:t> Р.Л.,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300" b="1" dirty="0">
                <a:solidFill>
                  <a:schemeClr val="tx1"/>
                </a:solidFill>
              </a:rPr>
              <a:t>кандидат медицинских наук,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300" b="1" dirty="0">
                <a:solidFill>
                  <a:schemeClr val="tx1"/>
                </a:solidFill>
              </a:rPr>
              <a:t>член технического комитета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300" b="1" dirty="0">
                <a:solidFill>
                  <a:schemeClr val="tx1"/>
                </a:solidFill>
              </a:rPr>
              <a:t> ТК 383 «Стерилизация медицинских изделий» 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600" b="1" dirty="0">
                <a:solidFill>
                  <a:schemeClr val="tx1"/>
                </a:solidFill>
              </a:rPr>
              <a:t>г. Москва, 2018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8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26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9" y="714376"/>
            <a:ext cx="5019675" cy="6143625"/>
          </a:xfrm>
          <a:noFill/>
        </p:spPr>
      </p:pic>
      <p:sp>
        <p:nvSpPr>
          <p:cNvPr id="5" name="Text Box 46">
            <a:extLst/>
          </p:cNvPr>
          <p:cNvSpPr txBox="1">
            <a:spLocks noChangeArrowheads="1"/>
          </p:cNvSpPr>
          <p:nvPr/>
        </p:nvSpPr>
        <p:spPr bwMode="auto">
          <a:xfrm>
            <a:off x="1952625" y="0"/>
            <a:ext cx="6929438" cy="647700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 Narrow" pitchFamily="34" charset="0"/>
              </a:rPr>
              <a:t>ГИГИЕНИЧЕСКАЯ  ОБРАБОТКА РУК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2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14">
            <a:extLst>
              <a:ext uri="{FF2B5EF4-FFF2-40B4-BE49-F238E27FC236}">
                <a16:creationId xmlns:a16="http://schemas.microsoft.com/office/drawing/2014/main" id="{D9B91453-C363-4EEF-B66E-345D9BC4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2619375"/>
            <a:ext cx="3200400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70000"/>
              <a:defRPr/>
            </a:pPr>
            <a:endParaRPr lang="ru-RU" sz="1425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5365" name="Text Box 39">
            <a:extLst>
              <a:ext uri="{FF2B5EF4-FFF2-40B4-BE49-F238E27FC236}">
                <a16:creationId xmlns:a16="http://schemas.microsoft.com/office/drawing/2014/main" id="{20E77366-36A3-4AD3-B915-70A190F8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497" y="2518168"/>
            <a:ext cx="253596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SzPct val="70000"/>
              <a:defRPr/>
            </a:pPr>
            <a:r>
              <a:rPr lang="ru-RU" altLang="ru-RU" sz="195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8" name="Text Box 56">
            <a:extLst>
              <a:ext uri="{FF2B5EF4-FFF2-40B4-BE49-F238E27FC236}">
                <a16:creationId xmlns:a16="http://schemas.microsoft.com/office/drawing/2014/main" id="{6E18C789-9244-4882-9C6E-F123824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1446214"/>
            <a:ext cx="185738" cy="2873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70000"/>
              <a:defRPr/>
            </a:pPr>
            <a:endParaRPr lang="ru-RU" altLang="ru-RU" sz="1275">
              <a:solidFill>
                <a:srgbClr val="FFFFCC"/>
              </a:solidFill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AC0833D-79A5-44D5-BB31-30B6C0D8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912" y="2365689"/>
            <a:ext cx="6666463" cy="400349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2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Действующие вещества</a:t>
            </a:r>
          </a:p>
        </p:txBody>
      </p:sp>
      <p:graphicFrame>
        <p:nvGraphicFramePr>
          <p:cNvPr id="19" name="Содержимое 18">
            <a:extLst>
              <a:ext uri="{FF2B5EF4-FFF2-40B4-BE49-F238E27FC236}">
                <a16:creationId xmlns:a16="http://schemas.microsoft.com/office/drawing/2014/main" id="{3D3A5AC2-44F1-4B6C-B4FB-04F14364D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2603510"/>
              </p:ext>
            </p:extLst>
          </p:nvPr>
        </p:nvGraphicFramePr>
        <p:xfrm>
          <a:off x="448887" y="2892346"/>
          <a:ext cx="9799666" cy="415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Заголовок 15">
            <a:extLst>
              <a:ext uri="{FF2B5EF4-FFF2-40B4-BE49-F238E27FC236}">
                <a16:creationId xmlns:a16="http://schemas.microsoft.com/office/drawing/2014/main" id="{F3A9CA1D-425F-488C-983D-677803075305}"/>
              </a:ext>
            </a:extLst>
          </p:cNvPr>
          <p:cNvSpPr txBox="1">
            <a:spLocks/>
          </p:cNvSpPr>
          <p:nvPr/>
        </p:nvSpPr>
        <p:spPr>
          <a:xfrm>
            <a:off x="1463040" y="3737505"/>
            <a:ext cx="8069898" cy="1433011"/>
          </a:xfrm>
          <a:prstGeom prst="rect">
            <a:avLst/>
          </a:prstGeom>
        </p:spPr>
        <p:txBody>
          <a:bodyPr bIns="68580" anchor="b"/>
          <a:lstStyle/>
          <a:p>
            <a:pPr>
              <a:defRPr/>
            </a:pPr>
            <a:r>
              <a:rPr lang="ru-RU" sz="27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9D1436FC-CDB1-4A44-899D-7D99732AE707}"/>
              </a:ext>
            </a:extLst>
          </p:cNvPr>
          <p:cNvSpPr txBox="1">
            <a:spLocks/>
          </p:cNvSpPr>
          <p:nvPr/>
        </p:nvSpPr>
        <p:spPr>
          <a:xfrm>
            <a:off x="1771650" y="4083050"/>
            <a:ext cx="3155950" cy="1917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3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ru-RU" dirty="0"/>
          </a:p>
          <a:p>
            <a:pPr>
              <a:spcBef>
                <a:spcPts val="435"/>
              </a:spcBef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5E815B-7355-42A4-BB5C-F9DA8CEE2693}"/>
              </a:ext>
            </a:extLst>
          </p:cNvPr>
          <p:cNvSpPr/>
          <p:nvPr/>
        </p:nvSpPr>
        <p:spPr>
          <a:xfrm>
            <a:off x="1208203" y="3102865"/>
            <a:ext cx="100395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FA2A195B-5183-4A6C-8DC6-989C79C3F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87" y="-22941"/>
            <a:ext cx="9585922" cy="2031325"/>
          </a:xfrm>
          <a:prstGeom prst="rect">
            <a:avLst/>
          </a:prstGeom>
          <a:noFill/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Arial Narrow" pitchFamily="34" charset="0"/>
              </a:rPr>
              <a:t>КОЖНЫЕ АНТИСЕПТИКИ</a:t>
            </a:r>
          </a:p>
          <a:p>
            <a:pPr marL="274320" indent="-274320" algn="ctr">
              <a:defRPr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дезинфицирующие средства  для обеззараживания кожных  покровов и рук медицинского персонала</a:t>
            </a:r>
          </a:p>
          <a:p>
            <a:pPr marL="274320" indent="-274320" algn="ctr"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4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6927" y="3268595"/>
            <a:ext cx="4037013" cy="2846387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Высокая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антимикробная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активность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Быстрота воздействия (высыхания)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 установлено формирование устойчивости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4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096000" y="3120187"/>
            <a:ext cx="4071937" cy="1928813"/>
          </a:xfrm>
        </p:spPr>
        <p:txBody>
          <a:bodyPr rtlCol="0">
            <a:no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Кратковременное бактерицидное действие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Пожароопасность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Сильные обезжиривающее и </a:t>
            </a:r>
            <a:r>
              <a:rPr lang="ru-RU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водоотнимающее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действие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4853" y="294367"/>
            <a:ext cx="6494463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atin typeface="Arial Narrow" pitchFamily="34" charset="0"/>
              </a:rPr>
              <a:t>КОЖНЫЕ АНТИСЕПТИКИ</a:t>
            </a:r>
          </a:p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спиртосодержащие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883" y="2239808"/>
            <a:ext cx="492919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Преимущества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15158" y="2241982"/>
            <a:ext cx="392905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Недостатки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1686" y="6490385"/>
            <a:ext cx="492919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8551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/>
        </p:nvSpPr>
        <p:spPr>
          <a:xfrm>
            <a:off x="2423642" y="476641"/>
            <a:ext cx="7920359" cy="14372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6"/>
          <p:cNvSpPr/>
          <p:nvPr/>
        </p:nvSpPr>
        <p:spPr>
          <a:xfrm>
            <a:off x="113546" y="398382"/>
            <a:ext cx="10139407" cy="60116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itchFamily="2"/>
                <a:cs typeface="Mangal" pitchFamily="2"/>
              </a:rPr>
              <a:t>Спирты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dirty="0">
                <a:solidFill>
                  <a:srgbClr val="000000"/>
                </a:solidFill>
                <a:latin typeface="Arial Narrow" panose="020B0606020202030204" pitchFamily="34" charset="0"/>
                <a:ea typeface="Microsoft YaHei" pitchFamily="2"/>
                <a:cs typeface="Mangal" pitchFamily="2"/>
              </a:rPr>
              <a:t>основа кожных антисептиков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Зарегистрировано: 171 кожный антисептик</a:t>
            </a: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</a:t>
            </a: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28                                                   143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419551" y="4045108"/>
            <a:ext cx="2214356" cy="19998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557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Этиловый спирт</a:t>
            </a:r>
          </a:p>
        </p:txBody>
      </p:sp>
      <p:sp>
        <p:nvSpPr>
          <p:cNvPr id="7" name="Овал 8"/>
          <p:cNvSpPr/>
          <p:nvPr/>
        </p:nvSpPr>
        <p:spPr>
          <a:xfrm>
            <a:off x="3295617" y="3944256"/>
            <a:ext cx="2356920" cy="19998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chemeClr val="accent6">
              <a:lumMod val="75000"/>
            </a:schemeClr>
          </a:solidFill>
          <a:ln w="25557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н</a:t>
            </a:r>
            <a:r>
              <a:rPr lang="ru-RU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-</a:t>
            </a:r>
            <a:r>
              <a:rPr lang="ru-RU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пропиловый</a:t>
            </a:r>
            <a:r>
              <a:rPr lang="ru-RU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спирт</a:t>
            </a:r>
          </a:p>
        </p:txBody>
      </p:sp>
      <p:sp>
        <p:nvSpPr>
          <p:cNvPr id="8" name="Овал 9"/>
          <p:cNvSpPr/>
          <p:nvPr/>
        </p:nvSpPr>
        <p:spPr>
          <a:xfrm>
            <a:off x="6019653" y="4045108"/>
            <a:ext cx="2499841" cy="1856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solidFill>
            <a:schemeClr val="accent6"/>
          </a:solidFill>
          <a:ln w="25557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i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изо</a:t>
            </a:r>
            <a:r>
              <a:rPr lang="ru-RU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-</a:t>
            </a:r>
            <a:r>
              <a:rPr lang="ru-RU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пропиловый</a:t>
            </a:r>
            <a:r>
              <a:rPr lang="ru-RU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спирт</a:t>
            </a:r>
          </a:p>
        </p:txBody>
      </p:sp>
    </p:spTree>
    <p:extLst>
      <p:ext uri="{BB962C8B-B14F-4D97-AF65-F5344CB8AC3E}">
        <p14:creationId xmlns:p14="http://schemas.microsoft.com/office/powerpoint/2010/main" val="282034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/>
        </p:nvSpPr>
        <p:spPr>
          <a:xfrm>
            <a:off x="771903" y="428029"/>
            <a:ext cx="7704853" cy="59400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Calibri"/>
              </a:rPr>
              <a:t>НП «НАСКИ»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Calibri"/>
              </a:rPr>
              <a:t>ФЕДЕРАЛЬНЫЕ КЛИНИЧЕСКИЕ РЕКОМЕНДАЦИИ ПО ВЫБОРУ ХИМИЧЕСКИХ СРЕДСТВ ДЕЗИНФЕКЦИИ И СТЕРИЛИЗАЦИИ ДЛЯ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Calibri"/>
              </a:rPr>
              <a:t>ИСПОЛЬЗОВАНИЯ В МЕДИЦИНСКИХ ОРГАНИЗАЦИЯХ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17375E"/>
                </a:solidFill>
                <a:latin typeface="Calibri"/>
              </a:rPr>
              <a:t>Москва 2015 г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Наиболее широко в составе ДС применяются в качестве ДВ такие спирты, как этанол (этиловый спирт), 1-пропанол (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пропиловый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спирт), 2-пропанол (изопропиловый спирт).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обладают бактерицидным,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вирулицидным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и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фунгицидным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 действием. Изопропиловый спирт в концентрациях не ниже 60% вызывает гибель микобактерий туберкулеза. 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 err="1">
                <a:solidFill>
                  <a:srgbClr val="C00000"/>
                </a:solidFill>
                <a:latin typeface="Calibri"/>
              </a:rPr>
              <a:t>Вирулицидная</a:t>
            </a:r>
            <a:r>
              <a:rPr lang="ru-RU" sz="1600" b="1" dirty="0">
                <a:solidFill>
                  <a:srgbClr val="C00000"/>
                </a:solidFill>
                <a:latin typeface="Calibri"/>
              </a:rPr>
              <a:t> активность спиртов неоднозначна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Липофильные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вирусы чувствительны ко всем перечисленным выше трем спиртам. Гидрофильные вирусы (например, вирус гепатита А,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полиовирус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энтеровирусы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Calibri"/>
              </a:rPr>
              <a:t>Коксаки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 и ЕСНО) инактивируются только этанолом. Спирты могут использоваться в рецептурах ДС как в качестве самостоятельных ДВ, так и в сочетании с другими ДВ.</a:t>
            </a: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17375E"/>
              </a:solidFill>
              <a:latin typeface="Calibri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771903" y="5243209"/>
            <a:ext cx="7197004" cy="9233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6.49. Для обработки операционного поля и инъекционного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поля у детей младшего возраста выбирают антисептики на основе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этилового спирта.</a:t>
            </a:r>
          </a:p>
        </p:txBody>
      </p:sp>
    </p:spTree>
    <p:extLst>
      <p:ext uri="{BB962C8B-B14F-4D97-AF65-F5344CB8AC3E}">
        <p14:creationId xmlns:p14="http://schemas.microsoft.com/office/powerpoint/2010/main" val="43338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23058"/>
              </p:ext>
            </p:extLst>
          </p:nvPr>
        </p:nvGraphicFramePr>
        <p:xfrm>
          <a:off x="107368" y="662633"/>
          <a:ext cx="12003567" cy="57952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2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040">
                  <a:extLst>
                    <a:ext uri="{9D8B030D-6E8A-4147-A177-3AD203B41FA5}">
                      <a16:colId xmlns:a16="http://schemas.microsoft.com/office/drawing/2014/main" val="503446606"/>
                    </a:ext>
                  </a:extLst>
                </a:gridCol>
                <a:gridCol w="3689409">
                  <a:extLst>
                    <a:ext uri="{9D8B030D-6E8A-4147-A177-3AD203B41FA5}">
                      <a16:colId xmlns:a16="http://schemas.microsoft.com/office/drawing/2014/main" val="4069384393"/>
                    </a:ext>
                  </a:extLst>
                </a:gridCol>
              </a:tblGrid>
              <a:tr h="6438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Спирты</a:t>
                      </a:r>
                    </a:p>
                  </a:txBody>
                  <a:tcPr marL="91439" marR="91439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Устойчивость микроорганизмов</a:t>
                      </a: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2 класс, ранг 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полиовирусы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вирусы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Коксаки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ECHO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энтеровирусы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68-71 типов,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риновирусы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норовирусы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вирус гепатита А</a:t>
                      </a: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2 класс, ранг 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ротовирусы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реовирусы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2 класс, ранг 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аденовирусы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Низкая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3 класс, ранг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/ВГВ, ВГС, ВГД, ВИЧ, вирусы герпеса, цитомегаловирус, вирусы гриппа, парагриппа, коронавирусы, вирусы геморрагических лихорадок и др.</a:t>
                      </a:r>
                      <a:endParaRPr lang="ru-RU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Этанол</a:t>
                      </a:r>
                    </a:p>
                  </a:txBody>
                  <a:tcPr marL="91439" marR="91439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  <a:p>
                      <a:endParaRPr lang="ru-RU" b="1" dirty="0"/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+</a:t>
                      </a:r>
                      <a:endParaRPr lang="ru-RU" b="1" dirty="0"/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1-пропанол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2-пропанол</a:t>
                      </a:r>
                    </a:p>
                  </a:txBody>
                  <a:tcPr marL="91439" marR="91439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+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cs typeface="Arial" charset="0"/>
                        </a:rPr>
                        <a:t>+</a:t>
                      </a:r>
                      <a:endParaRPr lang="ru-RU" b="1" dirty="0"/>
                    </a:p>
                  </a:txBody>
                  <a:tcPr marL="91439" marR="91439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0" name="Прямоугольник 4"/>
          <p:cNvSpPr>
            <a:spLocks noChangeArrowheads="1"/>
          </p:cNvSpPr>
          <p:nvPr/>
        </p:nvSpPr>
        <p:spPr bwMode="auto">
          <a:xfrm>
            <a:off x="1798129" y="-51162"/>
            <a:ext cx="8595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Arial Narrow" panose="020B0606020202030204" pitchFamily="34" charset="0"/>
              </a:rPr>
              <a:t>ВИРУЛИЦИДНАЯ АКТИВНОСТЬ СПИРТОВ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F873D0-620F-428A-A76B-9336F72FA5E6}"/>
              </a:ext>
            </a:extLst>
          </p:cNvPr>
          <p:cNvSpPr/>
          <p:nvPr/>
        </p:nvSpPr>
        <p:spPr>
          <a:xfrm>
            <a:off x="0" y="6457890"/>
            <a:ext cx="492919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* </a:t>
            </a: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ФКР, 2015</a:t>
            </a:r>
          </a:p>
        </p:txBody>
      </p:sp>
    </p:spTree>
    <p:extLst>
      <p:ext uri="{BB962C8B-B14F-4D97-AF65-F5344CB8AC3E}">
        <p14:creationId xmlns:p14="http://schemas.microsoft.com/office/powerpoint/2010/main" val="238976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D29E205-2AA1-4DD6-A4F2-E3F197EB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2" y="0"/>
            <a:ext cx="9860159" cy="6077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СРАВНЕНИЕ ТОКСИЧНОСТИ СПИРТОВ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13DB175-0530-4919-9770-7DDC79A923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8158566"/>
              </p:ext>
            </p:extLst>
          </p:nvPr>
        </p:nvGraphicFramePr>
        <p:xfrm>
          <a:off x="229927" y="469844"/>
          <a:ext cx="10391539" cy="638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04">
                  <a:extLst>
                    <a:ext uri="{9D8B030D-6E8A-4147-A177-3AD203B41FA5}">
                      <a16:colId xmlns:a16="http://schemas.microsoft.com/office/drawing/2014/main" val="1741767917"/>
                    </a:ext>
                  </a:extLst>
                </a:gridCol>
                <a:gridCol w="2127402">
                  <a:extLst>
                    <a:ext uri="{9D8B030D-6E8A-4147-A177-3AD203B41FA5}">
                      <a16:colId xmlns:a16="http://schemas.microsoft.com/office/drawing/2014/main" val="1863471673"/>
                    </a:ext>
                  </a:extLst>
                </a:gridCol>
                <a:gridCol w="2021728">
                  <a:extLst>
                    <a:ext uri="{9D8B030D-6E8A-4147-A177-3AD203B41FA5}">
                      <a16:colId xmlns:a16="http://schemas.microsoft.com/office/drawing/2014/main" val="319839720"/>
                    </a:ext>
                  </a:extLst>
                </a:gridCol>
                <a:gridCol w="138403">
                  <a:extLst>
                    <a:ext uri="{9D8B030D-6E8A-4147-A177-3AD203B41FA5}">
                      <a16:colId xmlns:a16="http://schemas.microsoft.com/office/drawing/2014/main" val="449427026"/>
                    </a:ext>
                  </a:extLst>
                </a:gridCol>
                <a:gridCol w="2553502">
                  <a:extLst>
                    <a:ext uri="{9D8B030D-6E8A-4147-A177-3AD203B41FA5}">
                      <a16:colId xmlns:a16="http://schemas.microsoft.com/office/drawing/2014/main" val="3806291150"/>
                    </a:ext>
                  </a:extLst>
                </a:gridCol>
              </a:tblGrid>
              <a:tr h="1549253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Этанол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1-Пропан-ол /</a:t>
                      </a:r>
                    </a:p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спирт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н-</a:t>
                      </a:r>
                      <a:r>
                        <a:rPr lang="ru-RU" sz="28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пропиловый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2-Пропан-ол /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пирт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изопропиловый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2-Пропан-ол /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пирт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изопропиловый</a:t>
                      </a:r>
                      <a:endParaRPr lang="ru-RU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5884"/>
                  </a:ext>
                </a:extLst>
              </a:tr>
              <a:tr h="2009445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Опасность по степени воздействия на организм</a:t>
                      </a:r>
                    </a:p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ГОСТ 12.1.007-76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IV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класс мало-опасных соединений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lll</a:t>
                      </a: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класс малоопасных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соединений</a:t>
                      </a:r>
                    </a:p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37276"/>
                  </a:ext>
                </a:extLst>
              </a:tr>
              <a:tr h="1821383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ПДК в воздухе рабочей зоны</a:t>
                      </a:r>
                    </a:p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ГН 2.2.5.1313-03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1000 мг/м</a:t>
                      </a:r>
                      <a:r>
                        <a:rPr lang="ru-RU" sz="32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мг/м</a:t>
                      </a:r>
                      <a:r>
                        <a:rPr lang="ru-RU" sz="32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мг/м</a:t>
                      </a:r>
                      <a:r>
                        <a:rPr lang="ru-RU" sz="32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7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0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B869F70-9B93-4ECE-9A27-FFA0A72146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1486589"/>
              </p:ext>
            </p:extLst>
          </p:nvPr>
        </p:nvGraphicFramePr>
        <p:xfrm>
          <a:off x="414556" y="4451130"/>
          <a:ext cx="9719482" cy="240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118">
                  <a:extLst>
                    <a:ext uri="{9D8B030D-6E8A-4147-A177-3AD203B41FA5}">
                      <a16:colId xmlns:a16="http://schemas.microsoft.com/office/drawing/2014/main" val="1687470015"/>
                    </a:ext>
                  </a:extLst>
                </a:gridCol>
                <a:gridCol w="3995364">
                  <a:extLst>
                    <a:ext uri="{9D8B030D-6E8A-4147-A177-3AD203B41FA5}">
                      <a16:colId xmlns:a16="http://schemas.microsoft.com/office/drawing/2014/main" val="2921134367"/>
                    </a:ext>
                  </a:extLst>
                </a:gridCol>
              </a:tblGrid>
              <a:tr h="3383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35,0  %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5701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ПГМГГх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50030"/>
                  </a:ext>
                </a:extLst>
              </a:tr>
              <a:tr h="3434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Синергетические компоненты биоцидного действия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20295"/>
                  </a:ext>
                </a:extLst>
              </a:tr>
              <a:tr h="59853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Функциональные добавки,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т. ч. ухаживающие за кожей компоненты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96758"/>
                  </a:ext>
                </a:extLst>
              </a:tr>
              <a:tr h="5171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21785"/>
                  </a:ext>
                </a:extLst>
              </a:tr>
            </a:tbl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BFA8BB7-8DD7-4B88-9176-DBB24139CC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3125688"/>
              </p:ext>
            </p:extLst>
          </p:nvPr>
        </p:nvGraphicFramePr>
        <p:xfrm>
          <a:off x="3126750" y="0"/>
          <a:ext cx="7641770" cy="615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35"/>
            <a:ext cx="2712194" cy="43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arova\Desktop\gel_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4"/>
            <a:ext cx="2837086" cy="4045012"/>
          </a:xfrm>
          <a:prstGeom prst="rect">
            <a:avLst/>
          </a:prstGeom>
          <a:noFill/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B869F70-9B93-4ECE-9A27-FFA0A72146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3747814"/>
              </p:ext>
            </p:extLst>
          </p:nvPr>
        </p:nvGraphicFramePr>
        <p:xfrm>
          <a:off x="532151" y="4763430"/>
          <a:ext cx="10288248" cy="209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959">
                  <a:extLst>
                    <a:ext uri="{9D8B030D-6E8A-4147-A177-3AD203B41FA5}">
                      <a16:colId xmlns:a16="http://schemas.microsoft.com/office/drawing/2014/main" val="1687470015"/>
                    </a:ext>
                  </a:extLst>
                </a:gridCol>
                <a:gridCol w="5310289">
                  <a:extLst>
                    <a:ext uri="{9D8B030D-6E8A-4147-A177-3AD203B41FA5}">
                      <a16:colId xmlns:a16="http://schemas.microsoft.com/office/drawing/2014/main" val="2921134367"/>
                    </a:ext>
                  </a:extLst>
                </a:gridCol>
              </a:tblGrid>
              <a:tr h="3585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72,0  %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57017"/>
                  </a:ext>
                </a:extLst>
              </a:tr>
              <a:tr h="3585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2 -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феноксиэтанол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1,0  %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50030"/>
                  </a:ext>
                </a:extLst>
              </a:tr>
              <a:tr h="6343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Функциональные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добавки, 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2000" b="1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т.ч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 ухаживающие за кожей компоненты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6660"/>
                  </a:ext>
                </a:extLst>
              </a:tr>
              <a:tr h="6010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7156"/>
                  </a:ext>
                </a:extLst>
              </a:tr>
            </a:tbl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BFA8BB7-8DD7-4B88-9176-DBB24139CC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7607269"/>
              </p:ext>
            </p:extLst>
          </p:nvPr>
        </p:nvGraphicFramePr>
        <p:xfrm>
          <a:off x="2837086" y="565154"/>
          <a:ext cx="7679242" cy="596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9DEADF-FEF6-487C-882C-066D087FCBD9}"/>
              </a:ext>
            </a:extLst>
          </p:cNvPr>
          <p:cNvSpPr/>
          <p:nvPr/>
        </p:nvSpPr>
        <p:spPr>
          <a:xfrm>
            <a:off x="8395854" y="388810"/>
            <a:ext cx="3796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Пролонгированное антимикробное действие 3 часа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Срок годности – 5 лет</a:t>
            </a:r>
          </a:p>
        </p:txBody>
      </p:sp>
    </p:spTree>
    <p:extLst>
      <p:ext uri="{BB962C8B-B14F-4D97-AF65-F5344CB8AC3E}">
        <p14:creationId xmlns:p14="http://schemas.microsoft.com/office/powerpoint/2010/main" val="391697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B869F70-9B93-4ECE-9A27-FFA0A72146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3489862"/>
              </p:ext>
            </p:extLst>
          </p:nvPr>
        </p:nvGraphicFramePr>
        <p:xfrm>
          <a:off x="561424" y="4212943"/>
          <a:ext cx="10297886" cy="264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517">
                  <a:extLst>
                    <a:ext uri="{9D8B030D-6E8A-4147-A177-3AD203B41FA5}">
                      <a16:colId xmlns:a16="http://schemas.microsoft.com/office/drawing/2014/main" val="1687470015"/>
                    </a:ext>
                  </a:extLst>
                </a:gridCol>
                <a:gridCol w="4193369">
                  <a:extLst>
                    <a:ext uri="{9D8B030D-6E8A-4147-A177-3AD203B41FA5}">
                      <a16:colId xmlns:a16="http://schemas.microsoft.com/office/drawing/2014/main" val="2921134367"/>
                    </a:ext>
                  </a:extLst>
                </a:gridCol>
              </a:tblGrid>
              <a:tr h="4129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72,0  %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57017"/>
                  </a:ext>
                </a:extLst>
              </a:tr>
              <a:tr h="4798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ПГМГГх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50030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Молочная кислота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20295"/>
                  </a:ext>
                </a:extLst>
              </a:tr>
              <a:tr h="249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Функциональные добавки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60473"/>
                  </a:ext>
                </a:extLst>
              </a:tr>
              <a:tr h="4798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Краситель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12232"/>
                  </a:ext>
                </a:extLst>
              </a:tr>
              <a:tr h="4798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22025"/>
                  </a:ext>
                </a:extLst>
              </a:tr>
            </a:tbl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BFA8BB7-8DD7-4B88-9176-DBB24139CC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750554"/>
              </p:ext>
            </p:extLst>
          </p:nvPr>
        </p:nvGraphicFramePr>
        <p:xfrm>
          <a:off x="2864732" y="170358"/>
          <a:ext cx="7862613" cy="566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014"/>
            <a:ext cx="2864732" cy="25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3413" y="68376"/>
            <a:ext cx="9001156" cy="92867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Длительность выживания </a:t>
            </a:r>
            <a:b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микроорганизмов на объектах внешней среды </a:t>
            </a:r>
            <a:b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200" dirty="0"/>
              <a:t>«Практические рекомендации по обработке поверхностей», 2013</a:t>
            </a:r>
          </a:p>
        </p:txBody>
      </p:sp>
      <p:graphicFrame>
        <p:nvGraphicFramePr>
          <p:cNvPr id="3" name="Объект 2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130085"/>
              </p:ext>
            </p:extLst>
          </p:nvPr>
        </p:nvGraphicFramePr>
        <p:xfrm>
          <a:off x="473413" y="1153032"/>
          <a:ext cx="8786812" cy="550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50">
                <a:tc>
                  <a:txBody>
                    <a:bodyPr/>
                    <a:lstStyle/>
                    <a:p>
                      <a:r>
                        <a:rPr lang="ru-RU" sz="1800" dirty="0"/>
                        <a:t>Микро-организм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Длительность выживания 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Факторы передачи</a:t>
                      </a:r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15">
                <a:tc>
                  <a:txBody>
                    <a:bodyPr/>
                    <a:lstStyle/>
                    <a:p>
                      <a:r>
                        <a:rPr lang="ru-RU" sz="1600" dirty="0"/>
                        <a:t>М</a:t>
                      </a:r>
                      <a:r>
                        <a:rPr lang="en-US" sz="1600" dirty="0"/>
                        <a:t>RSA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</a:t>
                      </a:r>
                      <a:r>
                        <a:rPr lang="ru-RU" sz="1600" baseline="0" dirty="0"/>
                        <a:t> нескольких дней до нескольких недель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 объекты</a:t>
                      </a:r>
                      <a:r>
                        <a:rPr lang="ru-RU" sz="1600" baseline="0" dirty="0"/>
                        <a:t> больничной среды, ИМН, воздух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r>
                        <a:rPr lang="en-US" sz="1600" dirty="0"/>
                        <a:t>VRE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От</a:t>
                      </a:r>
                      <a:r>
                        <a:rPr lang="ru-RU" sz="1600" baseline="0" dirty="0"/>
                        <a:t> нескольких дней до нескольких недель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 объекты</a:t>
                      </a:r>
                      <a:r>
                        <a:rPr lang="ru-RU" sz="1600" baseline="0" dirty="0"/>
                        <a:t> больничной среды, ИМН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Acinetobacter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baumannii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</a:t>
                      </a:r>
                      <a:r>
                        <a:rPr lang="ru-RU" sz="1600" baseline="0" dirty="0"/>
                        <a:t> нескольких дней до нескольких недель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 объекты</a:t>
                      </a:r>
                      <a:r>
                        <a:rPr lang="ru-RU" sz="1600" baseline="0" dirty="0"/>
                        <a:t> больничной среды, ИМН, </a:t>
                      </a:r>
                    </a:p>
                    <a:p>
                      <a:r>
                        <a:rPr lang="ru-RU" sz="1600" baseline="0" dirty="0"/>
                        <a:t>ингаляционное оборудование, катетеры, зонды и др.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40">
                <a:tc>
                  <a:txBody>
                    <a:bodyPr/>
                    <a:lstStyle/>
                    <a:p>
                      <a:r>
                        <a:rPr lang="en-US" sz="1600" dirty="0"/>
                        <a:t>Pseudomonas aeruginosa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нескольких месяцев на сухих поверхностях; до года во влажной среде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Руки, объекты больничной среды, ИМН, </a:t>
                      </a:r>
                    </a:p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ингаляционное оборудование, катетеры, зонды и др.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815">
                <a:tc>
                  <a:txBody>
                    <a:bodyPr/>
                    <a:lstStyle/>
                    <a:p>
                      <a:r>
                        <a:rPr lang="en-US" sz="1600" dirty="0"/>
                        <a:t>Norovirus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месяца при 20 </a:t>
                      </a:r>
                      <a:r>
                        <a:rPr lang="ru-RU" sz="1600" baseline="30000" dirty="0"/>
                        <a:t>о</a:t>
                      </a:r>
                      <a:r>
                        <a:rPr lang="ru-RU" sz="1600" dirty="0"/>
                        <a:t>С в высушенном виде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</a:t>
                      </a:r>
                      <a:r>
                        <a:rPr lang="ru-RU" sz="1600" baseline="0" dirty="0"/>
                        <a:t> предметы ухода, посуда, пища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815">
                <a:tc>
                  <a:txBody>
                    <a:bodyPr/>
                    <a:lstStyle/>
                    <a:p>
                      <a:r>
                        <a:rPr lang="en-US" sz="1600" dirty="0"/>
                        <a:t>Rotavirus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10—30 дней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 вода, предметы ухода, посуда,</a:t>
                      </a:r>
                      <a:r>
                        <a:rPr lang="ru-RU" sz="1600" baseline="0" dirty="0"/>
                        <a:t> пища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815">
                <a:tc>
                  <a:txBody>
                    <a:bodyPr/>
                    <a:lstStyle/>
                    <a:p>
                      <a:r>
                        <a:rPr lang="en-US" sz="1600" dirty="0"/>
                        <a:t>Clostridium difficile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Споры до 5 месяцев</a:t>
                      </a:r>
                    </a:p>
                  </a:txBody>
                  <a:tcPr marL="88447" marR="88447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Руки, объекты</a:t>
                      </a:r>
                      <a:r>
                        <a:rPr lang="ru-RU" sz="1600" baseline="0" dirty="0"/>
                        <a:t> больничной среды</a:t>
                      </a:r>
                      <a:endParaRPr lang="ru-RU" sz="1600" dirty="0"/>
                    </a:p>
                  </a:txBody>
                  <a:tcPr marL="88447" marR="88447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omarova\Desktop\эталь_спрей_презентация.jpg">
            <a:extLst>
              <a:ext uri="{FF2B5EF4-FFF2-40B4-BE49-F238E27FC236}">
                <a16:creationId xmlns:a16="http://schemas.microsoft.com/office/drawing/2014/main" id="{A3F515D9-627C-42AB-A0B3-952CC3D85D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26" y="528821"/>
            <a:ext cx="2629297" cy="3398199"/>
          </a:xfrm>
          <a:prstGeom prst="rect">
            <a:avLst/>
          </a:prstGeom>
          <a:noFill/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2A9395-274D-40D4-9397-4EAA14BD46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8489888"/>
              </p:ext>
            </p:extLst>
          </p:nvPr>
        </p:nvGraphicFramePr>
        <p:xfrm>
          <a:off x="2796280" y="7917"/>
          <a:ext cx="7868478" cy="585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E7334BAC-826B-499E-8C21-EB6685FEC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359000"/>
              </p:ext>
            </p:extLst>
          </p:nvPr>
        </p:nvGraphicFramePr>
        <p:xfrm>
          <a:off x="460526" y="4447923"/>
          <a:ext cx="10622521" cy="240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6339">
                  <a:extLst>
                    <a:ext uri="{9D8B030D-6E8A-4147-A177-3AD203B41FA5}">
                      <a16:colId xmlns:a16="http://schemas.microsoft.com/office/drawing/2014/main" val="1687470015"/>
                    </a:ext>
                  </a:extLst>
                </a:gridCol>
                <a:gridCol w="2636182">
                  <a:extLst>
                    <a:ext uri="{9D8B030D-6E8A-4147-A177-3AD203B41FA5}">
                      <a16:colId xmlns:a16="http://schemas.microsoft.com/office/drawing/2014/main" val="2921134367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Спирт этиловый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35,0 %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5701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ПГМГГх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0,5 %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5003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N-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бис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-(3-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аминопропил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додециламин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0,3 %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9343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Функциональные компоненты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1170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1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3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72A9395-274D-40D4-9397-4EAA14BD46AE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246586" y="220717"/>
          <a:ext cx="9823858" cy="428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E7334BAC-826B-499E-8C21-EB6685FEC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25700"/>
              </p:ext>
            </p:extLst>
          </p:nvPr>
        </p:nvGraphicFramePr>
        <p:xfrm>
          <a:off x="408562" y="4347035"/>
          <a:ext cx="10622521" cy="24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108">
                  <a:extLst>
                    <a:ext uri="{9D8B030D-6E8A-4147-A177-3AD203B41FA5}">
                      <a16:colId xmlns:a16="http://schemas.microsoft.com/office/drawing/2014/main" val="1687470015"/>
                    </a:ext>
                  </a:extLst>
                </a:gridCol>
                <a:gridCol w="5344413">
                  <a:extLst>
                    <a:ext uri="{9D8B030D-6E8A-4147-A177-3AD203B41FA5}">
                      <a16:colId xmlns:a16="http://schemas.microsoft.com/office/drawing/2014/main" val="2921134367"/>
                    </a:ext>
                  </a:extLst>
                </a:gridCol>
              </a:tblGrid>
              <a:tr h="43114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Смесь ЧАС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12,5 %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57017"/>
                  </a:ext>
                </a:extLst>
              </a:tr>
              <a:tr h="32008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Соль молочной кислоты 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алкилдиамина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3,5 %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50030"/>
                  </a:ext>
                </a:extLst>
              </a:tr>
              <a:tr h="23409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Этиловый спирт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3,0 %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9343"/>
                  </a:ext>
                </a:extLst>
              </a:tr>
              <a:tr h="21340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Молочная кислота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11700"/>
                  </a:ext>
                </a:extLst>
              </a:tr>
              <a:tr h="16006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ПГМГГх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Вспомогательные компоненты,  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170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4" y="256751"/>
            <a:ext cx="1791083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65051EFC-35ED-4D71-AB6D-A486F9D57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159" y="1719059"/>
            <a:ext cx="702823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6" name="Picture 2" descr="C:\Users\Komarova\Desktop\gel_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623" y="2952619"/>
            <a:ext cx="1278924" cy="180983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44" y="2858971"/>
            <a:ext cx="2008841" cy="1810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32" y="2954302"/>
            <a:ext cx="1154547" cy="18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511043"/>
              </p:ext>
            </p:extLst>
          </p:nvPr>
        </p:nvGraphicFramePr>
        <p:xfrm>
          <a:off x="464602" y="107976"/>
          <a:ext cx="10273748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111" y="2615762"/>
            <a:ext cx="6278898" cy="1118420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3800" b="1" dirty="0"/>
              <a:t>ДЕЗИНФЕКЦИОННЫЕ МЕРОПРИЯТИЯ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21386" y="3726426"/>
            <a:ext cx="1740489" cy="1061883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flipH="1">
            <a:off x="3706662" y="3734182"/>
            <a:ext cx="2028898" cy="1061883"/>
          </a:xfrm>
          <a:prstGeom prst="straightConnector1">
            <a:avLst/>
          </a:prstGeom>
          <a:ln w="762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 txBox="1">
            <a:spLocks/>
          </p:cNvSpPr>
          <p:nvPr/>
        </p:nvSpPr>
        <p:spPr>
          <a:xfrm>
            <a:off x="1787564" y="4834879"/>
            <a:ext cx="3947996" cy="1118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ru-RU" sz="2800" b="1" dirty="0"/>
              <a:t>ПРОФИЛАКТИЧЕСКАЯ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ru-RU" sz="2800" b="1" dirty="0"/>
              <a:t>ДЕЗИНФЕКЦИЯ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456440" y="4834879"/>
            <a:ext cx="3947995" cy="11184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800" b="1" dirty="0"/>
              <a:t>ОЧАГОВАЯ                                    ДЕЗИНФЕКЦИЯ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37382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 3" descr="Hautillu_Reinigung_RG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86" y="314047"/>
            <a:ext cx="6248400" cy="4114800"/>
          </a:xfrm>
          <a:noFill/>
        </p:spPr>
      </p:pic>
      <p:graphicFrame>
        <p:nvGraphicFramePr>
          <p:cNvPr id="5" name="Таблица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044479"/>
              </p:ext>
            </p:extLst>
          </p:nvPr>
        </p:nvGraphicFramePr>
        <p:xfrm>
          <a:off x="441386" y="2718835"/>
          <a:ext cx="9565178" cy="413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28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Резидентная /естественная/ микрофлора 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Транзиторная /временно присутствующая/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микрофлора 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r>
                        <a:rPr lang="ru-RU" sz="1600" b="1" dirty="0"/>
                        <a:t>Постоянная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Временная 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При гигиене</a:t>
                      </a:r>
                      <a:r>
                        <a:rPr lang="ru-RU" sz="1600" b="1" baseline="0" dirty="0"/>
                        <a:t> рук количество снижается</a:t>
                      </a:r>
                      <a:endParaRPr lang="ru-RU" sz="1600" b="1" dirty="0"/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При гигиене рук в основном удаляется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90">
                <a:tc>
                  <a:txBody>
                    <a:bodyPr/>
                    <a:lstStyle/>
                    <a:p>
                      <a:r>
                        <a:rPr lang="ru-RU" sz="1600" b="1" dirty="0"/>
                        <a:t>Размножается  на / в коже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Не размножается на / в  коже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506">
                <a:tc>
                  <a:txBody>
                    <a:bodyPr/>
                    <a:lstStyle/>
                    <a:p>
                      <a:r>
                        <a:rPr lang="ru-RU" sz="1600" b="1" dirty="0"/>
                        <a:t>Нормальная микрофлора кожи /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эпидермальный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 и др. виды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коагулазоотрицательных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стафилококков, 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Возбудители ИСМП /стафилококки, стрептококки, </a:t>
                      </a:r>
                      <a:r>
                        <a:rPr lang="ru-RU" sz="1600" b="1" dirty="0" err="1"/>
                        <a:t>энтеробактерии</a:t>
                      </a:r>
                      <a:r>
                        <a:rPr lang="ru-RU" sz="1600" b="1" dirty="0"/>
                        <a:t>, энтерококки, грибы, вирусы; </a:t>
                      </a:r>
                      <a:r>
                        <a:rPr lang="ru-RU" sz="1600" b="1" dirty="0" err="1"/>
                        <a:t>клостридии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диффисили</a:t>
                      </a:r>
                      <a:endParaRPr lang="ru-RU" sz="1600" b="1" dirty="0"/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955">
                <a:tc>
                  <a:txBody>
                    <a:bodyPr/>
                    <a:lstStyle/>
                    <a:p>
                      <a:r>
                        <a:rPr lang="ru-RU" sz="1600" b="1" dirty="0"/>
                        <a:t>Нормальная микрофлора кожи рук и их естественная защита</a:t>
                      </a:r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Патогенная микрофлора, потенциальная опасность развития ИСМП</a:t>
                      </a:r>
                      <a:endParaRPr lang="ru-RU" altLang="ru-RU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/>
                        <a:t>*</a:t>
                      </a:r>
                      <a:r>
                        <a:rPr lang="ru-RU" altLang="ru-RU" sz="1600" b="1" dirty="0"/>
                        <a:t>Практические рекомендации ,</a:t>
                      </a:r>
                      <a:r>
                        <a:rPr lang="ru-RU" altLang="ru-RU" sz="1600" b="1" baseline="0" dirty="0"/>
                        <a:t> </a:t>
                      </a:r>
                      <a:r>
                        <a:rPr lang="ru-RU" altLang="ru-RU" sz="1600" b="1" dirty="0"/>
                        <a:t>2011</a:t>
                      </a:r>
                      <a:endParaRPr lang="ru-RU" sz="1600" b="1" dirty="0"/>
                    </a:p>
                  </a:txBody>
                  <a:tcPr marL="91434" marR="91434" marT="45677" marB="4567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39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20240" y="314047"/>
            <a:ext cx="7893050" cy="5735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Микрофлора кожи рук </a:t>
            </a:r>
            <a:br>
              <a:rPr lang="ru-RU" altLang="ru-RU" sz="3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altLang="ru-RU" sz="3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4750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0435" y="1014152"/>
            <a:ext cx="8778239" cy="198304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Совокупность технических приемов  с применением целевого антисептического средства для удаления или умерщвления  транзиторной микрофлоры на коже рук медицинского персонала до и после различных манипуляций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12" y="3179747"/>
            <a:ext cx="2359025" cy="2001838"/>
          </a:xfrm>
          <a:noFill/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06" y="3179747"/>
            <a:ext cx="24114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2881313" y="5929313"/>
            <a:ext cx="35290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</a:rPr>
              <a:t>ВНИМАНИЕ !</a:t>
            </a:r>
          </a:p>
        </p:txBody>
      </p:sp>
      <p:sp>
        <p:nvSpPr>
          <p:cNvPr id="10" name="Text Box 46">
            <a:extLst/>
          </p:cNvPr>
          <p:cNvSpPr txBox="1">
            <a:spLocks noChangeArrowheads="1"/>
          </p:cNvSpPr>
          <p:nvPr/>
        </p:nvSpPr>
        <p:spPr bwMode="auto">
          <a:xfrm>
            <a:off x="1384774" y="211934"/>
            <a:ext cx="7929563" cy="647700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>
              <a:defRPr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ГИГИЕНИЧЕСКАЯ ОБРАБОТКА РУК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 txBox="1">
            <a:spLocks/>
          </p:cNvSpPr>
          <p:nvPr/>
        </p:nvSpPr>
        <p:spPr>
          <a:xfrm>
            <a:off x="290512" y="864526"/>
            <a:ext cx="10722033" cy="614310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1.  Федеральные клинические рекомендации по выбору химических средств 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дезинфекции и стерилизации для использования в медицинских организациях, 2015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2.  Федеральные клинические рекомендации, 2014</a:t>
            </a:r>
            <a:endParaRPr lang="ru-RU" sz="2600" dirty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600" b="1" dirty="0"/>
              <a:t>      </a:t>
            </a:r>
            <a:r>
              <a:rPr lang="ru-RU" sz="2600" b="1" dirty="0"/>
              <a:t>«Гигиена рук медицинского персонала»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3.  Национальная концепция профилактики инфекций, связанных с оказанием медицинской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помощи, 2011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4. Практические рекомендации, 2011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«Внедрение системы мер по совершенствованию  гигиены рук в лечебном учреждении»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rgbClr val="D34817"/>
              </a:buClr>
              <a:defRPr/>
            </a:pPr>
            <a:r>
              <a:rPr lang="ru-RU" sz="2600" b="1" dirty="0"/>
              <a:t>5.  СанПиН 2.1.3.2630-10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rgbClr val="D34817"/>
              </a:buClr>
              <a:defRPr/>
            </a:pPr>
            <a:r>
              <a:rPr lang="ru-RU" sz="2600" b="1" dirty="0"/>
              <a:t>      «Санитарно-эпидемиологические требования к  организациям,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Clr>
                <a:srgbClr val="D34817"/>
              </a:buClr>
              <a:defRPr/>
            </a:pPr>
            <a:r>
              <a:rPr lang="ru-RU" sz="2600" b="1" dirty="0"/>
              <a:t>     осуществляющим медицинскую  деятельность»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6. Р 4.2.2643-10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«Методы лабораторных исследований и испытаний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дезинфекционных средств для оценки их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эффективности и безопасности»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7. МР №117/7609-03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«Методические рекомендации по обеззараживанию 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600" b="1" dirty="0"/>
              <a:t>       кожных покровов»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endParaRPr lang="en-US" sz="1900" b="1" dirty="0"/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endParaRPr lang="ru-RU" b="1" dirty="0"/>
          </a:p>
          <a:p>
            <a:pPr marL="609600" indent="-609600">
              <a:spcBef>
                <a:spcPct val="20000"/>
              </a:spcBef>
              <a:defRPr/>
            </a:pPr>
            <a:endParaRPr lang="ru-RU" sz="2400" b="1" dirty="0"/>
          </a:p>
          <a:p>
            <a:pPr marL="609600" indent="-609600">
              <a:spcBef>
                <a:spcPct val="20000"/>
              </a:spcBef>
              <a:defRPr/>
            </a:pPr>
            <a:endParaRPr lang="ru-RU" sz="2400" b="1" dirty="0"/>
          </a:p>
        </p:txBody>
      </p:sp>
      <p:sp>
        <p:nvSpPr>
          <p:cNvPr id="8195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0772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Нормативная правовая база</a:t>
            </a:r>
            <a:endParaRPr lang="en-US" altLang="ru-RU" sz="3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268" name="Picture 5" descr="1927133_10152008970905617_48136663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13" y="4027862"/>
            <a:ext cx="2071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7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>
            <a:extLst>
              <a:ext uri="{FF2B5EF4-FFF2-40B4-BE49-F238E27FC236}">
                <a16:creationId xmlns:a16="http://schemas.microsoft.com/office/drawing/2014/main" id="{FE447C96-57DB-4490-9A17-9A480CCBF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9836"/>
              </p:ext>
            </p:extLst>
          </p:nvPr>
        </p:nvGraphicFramePr>
        <p:xfrm>
          <a:off x="677770" y="2818263"/>
          <a:ext cx="8929718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0D9477-69A8-429B-8813-666E19CDEE75}"/>
              </a:ext>
            </a:extLst>
          </p:cNvPr>
          <p:cNvSpPr/>
          <p:nvPr/>
        </p:nvSpPr>
        <p:spPr>
          <a:xfrm>
            <a:off x="677770" y="164375"/>
            <a:ext cx="1057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Приверженность к гигиене рук </a:t>
            </a:r>
          </a:p>
        </p:txBody>
      </p:sp>
      <p:sp>
        <p:nvSpPr>
          <p:cNvPr id="34821" name="Прямоугольник 8">
            <a:extLst>
              <a:ext uri="{FF2B5EF4-FFF2-40B4-BE49-F238E27FC236}">
                <a16:creationId xmlns:a16="http://schemas.microsoft.com/office/drawing/2014/main" id="{4FFAA3CE-B50D-4A77-8F29-303EC6B9C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70" y="1321173"/>
            <a:ext cx="90011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err="1">
                <a:solidFill>
                  <a:schemeClr val="tx1"/>
                </a:solidFill>
              </a:rPr>
              <a:t>Комплайенс</a:t>
            </a:r>
            <a:r>
              <a:rPr lang="ru-RU" altLang="ru-RU" sz="2400" b="1" dirty="0">
                <a:solidFill>
                  <a:schemeClr val="tx1"/>
                </a:solidFill>
              </a:rPr>
              <a:t> </a:t>
            </a:r>
            <a:r>
              <a:rPr lang="en-US" altLang="ru-RU" sz="2400" b="1" dirty="0">
                <a:solidFill>
                  <a:schemeClr val="tx1"/>
                </a:solidFill>
              </a:rPr>
              <a:t>/Compliance -</a:t>
            </a:r>
            <a:r>
              <a:rPr lang="ru-RU" altLang="ru-RU" sz="2400" b="1" dirty="0">
                <a:solidFill>
                  <a:schemeClr val="tx1"/>
                </a:solidFill>
              </a:rPr>
              <a:t> расчетный показатель, </a:t>
            </a:r>
          </a:p>
          <a:p>
            <a:r>
              <a:rPr lang="ru-RU" altLang="ru-RU" sz="2400" b="1" dirty="0">
                <a:solidFill>
                  <a:schemeClr val="tx1"/>
                </a:solidFill>
              </a:rPr>
              <a:t>позволяющий оценить полноту выполнения норм гигиены рук в конкретном медицинском учреждении и установить его соответствие эталонному уровню 100 %</a:t>
            </a:r>
            <a:endParaRPr lang="ru-RU" altLang="ru-RU" sz="2400" dirty="0">
              <a:solidFill>
                <a:schemeClr val="tx1"/>
              </a:solidFill>
            </a:endParaRPr>
          </a:p>
          <a:p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/>
          </p:cNvPr>
          <p:cNvSpPr txBox="1">
            <a:spLocks/>
          </p:cNvSpPr>
          <p:nvPr/>
        </p:nvSpPr>
        <p:spPr>
          <a:xfrm>
            <a:off x="2024063" y="4786314"/>
            <a:ext cx="8166100" cy="18510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8" name="Содержимое 7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04504"/>
              </p:ext>
            </p:extLst>
          </p:nvPr>
        </p:nvGraphicFramePr>
        <p:xfrm>
          <a:off x="1524000" y="2786034"/>
          <a:ext cx="792961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/>
          </p:cNvPr>
          <p:cNvSpPr/>
          <p:nvPr/>
        </p:nvSpPr>
        <p:spPr>
          <a:xfrm>
            <a:off x="2024063" y="1039133"/>
            <a:ext cx="785818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Способы обработки</a:t>
            </a:r>
          </a:p>
        </p:txBody>
      </p:sp>
      <p:pic>
        <p:nvPicPr>
          <p:cNvPr id="15365" name="Рисунок 4" descr="fil_chisteya_lux_myl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71689"/>
            <a:ext cx="1447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9" descr="Чистея плюс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071688"/>
            <a:ext cx="13525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6">
            <a:extLst/>
          </p:cNvPr>
          <p:cNvSpPr txBox="1">
            <a:spLocks noChangeArrowheads="1"/>
          </p:cNvSpPr>
          <p:nvPr/>
        </p:nvSpPr>
        <p:spPr bwMode="auto">
          <a:xfrm>
            <a:off x="1832551" y="320072"/>
            <a:ext cx="6929437" cy="647700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 Narrow" pitchFamily="34" charset="0"/>
              </a:rPr>
              <a:t>ГИГИЕНИЧЕСКАЯ  ОБРАБОТКА РУК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9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78" name="Group 42">
            <a:extLst/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025251"/>
              </p:ext>
            </p:extLst>
          </p:nvPr>
        </p:nvGraphicFramePr>
        <p:xfrm>
          <a:off x="430516" y="739774"/>
          <a:ext cx="9109076" cy="5780088"/>
        </p:xfrm>
        <a:graphic>
          <a:graphicData uri="http://schemas.openxmlformats.org/drawingml/2006/table">
            <a:tbl>
              <a:tblPr/>
              <a:tblGrid>
                <a:gridCol w="301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Обработка КА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Мытье мылом и водой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применения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Дозатор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Раковина, кран, дозатор,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полотенце;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контаминация 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количества транзиторных микроорганизмов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среднем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10 000 раз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среднем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100…1000 раз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Механизм воздействия 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Гибель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Механическое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удаление, смывание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Время воздействия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20-30 секунд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менее 1 мин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Повреждение кожи рук 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Менее выражено 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Повреждение и высушивание кожи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5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Антимикробный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спектр</a:t>
                      </a:r>
                    </a:p>
                  </a:txBody>
                  <a:tcPr marL="91454" marR="9145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Широкий;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действует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споры 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за счет смывания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20" name="Прямоугольник 4"/>
          <p:cNvSpPr>
            <a:spLocks noChangeArrowheads="1"/>
          </p:cNvSpPr>
          <p:nvPr/>
        </p:nvSpPr>
        <p:spPr bwMode="auto">
          <a:xfrm>
            <a:off x="430516" y="6581775"/>
            <a:ext cx="3485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* Практические рекомендации, 2011</a:t>
            </a:r>
          </a:p>
        </p:txBody>
      </p:sp>
      <p:sp>
        <p:nvSpPr>
          <p:cNvPr id="5" name="Text Box 46">
            <a:extLst/>
          </p:cNvPr>
          <p:cNvSpPr txBox="1">
            <a:spLocks noChangeArrowheads="1"/>
          </p:cNvSpPr>
          <p:nvPr/>
        </p:nvSpPr>
        <p:spPr bwMode="auto">
          <a:xfrm>
            <a:off x="1184950" y="0"/>
            <a:ext cx="6929438" cy="647700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 Narrow" pitchFamily="34" charset="0"/>
              </a:rPr>
              <a:t>ГИГИЕНИЧЕСКАЯ  ОБРАБОТКА РУК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872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1467</TotalTime>
  <Words>1401</Words>
  <Application>Microsoft Office PowerPoint</Application>
  <PresentationFormat>Широкоэкранный</PresentationFormat>
  <Paragraphs>364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Microsoft YaHei</vt:lpstr>
      <vt:lpstr>Arial</vt:lpstr>
      <vt:lpstr>Arial Black</vt:lpstr>
      <vt:lpstr>Arial Narrow</vt:lpstr>
      <vt:lpstr>Calibri</vt:lpstr>
      <vt:lpstr>Mangal</vt:lpstr>
      <vt:lpstr>Times New Roman</vt:lpstr>
      <vt:lpstr>Trebuchet MS</vt:lpstr>
      <vt:lpstr>Wingdings</vt:lpstr>
      <vt:lpstr>Wingdings 2</vt:lpstr>
      <vt:lpstr>Wingdings 3</vt:lpstr>
      <vt:lpstr>Аспект</vt:lpstr>
      <vt:lpstr>Кожные антисептики  на основе этилового спирта и их использование для гигиенической обработки рук медицинского персонала</vt:lpstr>
      <vt:lpstr>Длительность выживания  микроорганизмов на объектах внешней среды  «Практические рекомендации по обработке поверхностей», 2013</vt:lpstr>
      <vt:lpstr>Презентация PowerPoint</vt:lpstr>
      <vt:lpstr>Микрофлора кожи рук  </vt:lpstr>
      <vt:lpstr>Совокупность технических приемов  с применением целевого антисептического средства для удаления или умерщвления  транзиторной микрофлоры на коже рук медицинского персонала до и после различных манипуляций</vt:lpstr>
      <vt:lpstr>Нормативная 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   Действующие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ТОКСИЧНОСТИ СПИРТОВ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Руки медицинского персонала, как  основа инфекционной безопасности</dc:title>
  <dc:creator>Raisa Guterman</dc:creator>
  <cp:lastModifiedBy>Raisa Guterman</cp:lastModifiedBy>
  <cp:revision>116</cp:revision>
  <cp:lastPrinted>2018-04-09T07:04:44Z</cp:lastPrinted>
  <dcterms:created xsi:type="dcterms:W3CDTF">2018-03-06T08:54:21Z</dcterms:created>
  <dcterms:modified xsi:type="dcterms:W3CDTF">2018-10-26T11:11:31Z</dcterms:modified>
</cp:coreProperties>
</file>