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52"/>
  </p:notesMasterIdLst>
  <p:handoutMasterIdLst>
    <p:handoutMasterId r:id="rId53"/>
  </p:handoutMasterIdLst>
  <p:sldIdLst>
    <p:sldId id="455" r:id="rId2"/>
    <p:sldId id="564" r:id="rId3"/>
    <p:sldId id="566" r:id="rId4"/>
    <p:sldId id="565" r:id="rId5"/>
    <p:sldId id="531" r:id="rId6"/>
    <p:sldId id="532" r:id="rId7"/>
    <p:sldId id="533" r:id="rId8"/>
    <p:sldId id="534" r:id="rId9"/>
    <p:sldId id="535" r:id="rId10"/>
    <p:sldId id="536" r:id="rId11"/>
    <p:sldId id="537" r:id="rId12"/>
    <p:sldId id="538" r:id="rId13"/>
    <p:sldId id="540" r:id="rId14"/>
    <p:sldId id="541" r:id="rId15"/>
    <p:sldId id="542" r:id="rId16"/>
    <p:sldId id="544" r:id="rId17"/>
    <p:sldId id="545" r:id="rId18"/>
    <p:sldId id="569" r:id="rId19"/>
    <p:sldId id="571" r:id="rId20"/>
    <p:sldId id="570" r:id="rId21"/>
    <p:sldId id="572" r:id="rId22"/>
    <p:sldId id="547" r:id="rId23"/>
    <p:sldId id="573" r:id="rId24"/>
    <p:sldId id="574" r:id="rId25"/>
    <p:sldId id="548" r:id="rId26"/>
    <p:sldId id="549" r:id="rId27"/>
    <p:sldId id="550" r:id="rId28"/>
    <p:sldId id="577" r:id="rId29"/>
    <p:sldId id="551" r:id="rId30"/>
    <p:sldId id="552" r:id="rId31"/>
    <p:sldId id="553" r:id="rId32"/>
    <p:sldId id="554" r:id="rId33"/>
    <p:sldId id="555" r:id="rId34"/>
    <p:sldId id="556" r:id="rId35"/>
    <p:sldId id="581" r:id="rId36"/>
    <p:sldId id="557" r:id="rId37"/>
    <p:sldId id="560" r:id="rId38"/>
    <p:sldId id="563" r:id="rId39"/>
    <p:sldId id="271" r:id="rId40"/>
    <p:sldId id="578" r:id="rId41"/>
    <p:sldId id="579" r:id="rId42"/>
    <p:sldId id="580" r:id="rId43"/>
    <p:sldId id="582" r:id="rId44"/>
    <p:sldId id="583" r:id="rId45"/>
    <p:sldId id="584" r:id="rId46"/>
    <p:sldId id="587" r:id="rId47"/>
    <p:sldId id="585" r:id="rId48"/>
    <p:sldId id="586" r:id="rId49"/>
    <p:sldId id="575" r:id="rId50"/>
    <p:sldId id="464" r:id="rId5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845">
          <p15:clr>
            <a:srgbClr val="A4A3A4"/>
          </p15:clr>
        </p15:guide>
        <p15:guide id="4" orient="horz" pos="2863">
          <p15:clr>
            <a:srgbClr val="A4A3A4"/>
          </p15:clr>
        </p15:guide>
        <p15:guide id="5" orient="horz" pos="1729">
          <p15:clr>
            <a:srgbClr val="A4A3A4"/>
          </p15:clr>
        </p15:guide>
        <p15:guide id="6" orient="horz" pos="2954">
          <p15:clr>
            <a:srgbClr val="A4A3A4"/>
          </p15:clr>
        </p15:guide>
        <p15:guide id="7" orient="horz" pos="1638">
          <p15:clr>
            <a:srgbClr val="A4A3A4"/>
          </p15:clr>
        </p15:guide>
        <p15:guide id="8" orient="horz" pos="4088">
          <p15:clr>
            <a:srgbClr val="A4A3A4"/>
          </p15:clr>
        </p15:guide>
        <p15:guide id="9" pos="363">
          <p15:clr>
            <a:srgbClr val="A4A3A4"/>
          </p15:clr>
        </p15:guide>
        <p15:guide id="10" pos="5602">
          <p15:clr>
            <a:srgbClr val="A4A3A4"/>
          </p15:clr>
        </p15:guide>
        <p15:guide id="11" pos="2925">
          <p15:clr>
            <a:srgbClr val="A4A3A4"/>
          </p15:clr>
        </p15:guide>
        <p15:guide id="12" pos="3016">
          <p15:clr>
            <a:srgbClr val="A4A3A4"/>
          </p15:clr>
        </p15:guide>
        <p15:guide id="13" pos="1599">
          <p15:clr>
            <a:srgbClr val="A4A3A4"/>
          </p15:clr>
        </p15:guide>
        <p15:guide id="14" pos="1689">
          <p15:clr>
            <a:srgbClr val="A4A3A4"/>
          </p15:clr>
        </p15:guide>
        <p15:guide id="15" pos="4252">
          <p15:clr>
            <a:srgbClr val="A4A3A4"/>
          </p15:clr>
        </p15:guide>
        <p15:guide id="16" pos="43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D201B"/>
    <a:srgbClr val="042666"/>
    <a:srgbClr val="FFFFFF"/>
    <a:srgbClr val="0E6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7" autoAdjust="0"/>
    <p:restoredTop sz="93403" autoAdjust="0"/>
  </p:normalViewPr>
  <p:slideViewPr>
    <p:cSldViewPr>
      <p:cViewPr>
        <p:scale>
          <a:sx n="90" d="100"/>
          <a:sy n="90" d="100"/>
        </p:scale>
        <p:origin x="-72" y="1224"/>
      </p:cViewPr>
      <p:guideLst>
        <p:guide orient="horz" pos="164"/>
        <p:guide orient="horz" pos="663"/>
        <p:guide orient="horz" pos="845"/>
        <p:guide orient="horz" pos="2863"/>
        <p:guide orient="horz" pos="1729"/>
        <p:guide orient="horz" pos="2954"/>
        <p:guide orient="horz" pos="1638"/>
        <p:guide orient="horz" pos="4088"/>
        <p:guide pos="363"/>
        <p:guide pos="5602"/>
        <p:guide pos="2925"/>
        <p:guide pos="3016"/>
        <p:guide pos="1599"/>
        <p:guide pos="1689"/>
        <p:guide pos="4252"/>
        <p:guide pos="43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E23E5-6CAF-47C2-A489-ECBE0E4DB0BD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AC220D-2A52-442B-B013-C93389E8334E}">
      <dgm:prSet phldrT="[Текст]" custT="1"/>
      <dgm:spPr/>
      <dgm:t>
        <a:bodyPr/>
        <a:lstStyle/>
        <a:p>
          <a:r>
            <a:rPr lang="ru-RU" sz="1400" dirty="0" smtClean="0"/>
            <a:t>Точечный план</a:t>
          </a:r>
          <a:endParaRPr lang="ru-RU" sz="1400" dirty="0"/>
        </a:p>
      </dgm:t>
    </dgm:pt>
    <dgm:pt modelId="{D7E93D1D-F834-43B6-BAAD-C5639A12A821}" type="parTrans" cxnId="{403694B9-5945-42E8-AF0F-DA542034824B}">
      <dgm:prSet/>
      <dgm:spPr/>
      <dgm:t>
        <a:bodyPr/>
        <a:lstStyle/>
        <a:p>
          <a:endParaRPr lang="ru-RU"/>
        </a:p>
      </dgm:t>
    </dgm:pt>
    <dgm:pt modelId="{363B7E5B-5CFB-43A5-86F3-6458154D1044}" type="sibTrans" cxnId="{403694B9-5945-42E8-AF0F-DA542034824B}">
      <dgm:prSet/>
      <dgm:spPr/>
      <dgm:t>
        <a:bodyPr/>
        <a:lstStyle/>
        <a:p>
          <a:endParaRPr lang="ru-RU" dirty="0"/>
        </a:p>
      </dgm:t>
    </dgm:pt>
    <dgm:pt modelId="{67D3F964-1863-4BA0-8A19-7645AC391679}">
      <dgm:prSet phldrT="[Текст]" custT="1"/>
      <dgm:spPr/>
      <dgm:t>
        <a:bodyPr/>
        <a:lstStyle/>
        <a:p>
          <a:r>
            <a:rPr lang="ru-RU" sz="1400" dirty="0" smtClean="0"/>
            <a:t>Идентификация командного состава</a:t>
          </a:r>
          <a:endParaRPr lang="ru-RU" sz="1400" dirty="0"/>
        </a:p>
      </dgm:t>
    </dgm:pt>
    <dgm:pt modelId="{4B946695-F6D5-4BFC-914B-91C026858668}" type="parTrans" cxnId="{56CFCAEE-F11C-4D51-A69E-C7D8D2251121}">
      <dgm:prSet/>
      <dgm:spPr/>
      <dgm:t>
        <a:bodyPr/>
        <a:lstStyle/>
        <a:p>
          <a:endParaRPr lang="ru-RU"/>
        </a:p>
      </dgm:t>
    </dgm:pt>
    <dgm:pt modelId="{9A4328B3-1D99-465F-8420-59D79B6FF1D5}" type="sibTrans" cxnId="{56CFCAEE-F11C-4D51-A69E-C7D8D2251121}">
      <dgm:prSet/>
      <dgm:spPr/>
      <dgm:t>
        <a:bodyPr/>
        <a:lstStyle/>
        <a:p>
          <a:endParaRPr lang="ru-RU" dirty="0"/>
        </a:p>
      </dgm:t>
    </dgm:pt>
    <dgm:pt modelId="{6F8EA686-4C2E-4FD2-A0DF-E23DCBFF779F}">
      <dgm:prSet phldrT="[Текст]" custT="1"/>
      <dgm:spPr/>
      <dgm:t>
        <a:bodyPr/>
        <a:lstStyle/>
        <a:p>
          <a:r>
            <a:rPr lang="ru-RU" sz="1400" dirty="0" smtClean="0"/>
            <a:t>Распределение по зонам</a:t>
          </a:r>
          <a:endParaRPr lang="ru-RU" sz="1400" dirty="0"/>
        </a:p>
      </dgm:t>
    </dgm:pt>
    <dgm:pt modelId="{6513D1DD-1E83-4EA4-971C-2F48DEA2966D}" type="parTrans" cxnId="{F83360CB-C999-484F-A6C7-CBD3CC8F8EBB}">
      <dgm:prSet/>
      <dgm:spPr/>
      <dgm:t>
        <a:bodyPr/>
        <a:lstStyle/>
        <a:p>
          <a:endParaRPr lang="ru-RU"/>
        </a:p>
      </dgm:t>
    </dgm:pt>
    <dgm:pt modelId="{43015E24-12A9-4AFE-9CF5-FAAC226D4DB4}" type="sibTrans" cxnId="{F83360CB-C999-484F-A6C7-CBD3CC8F8EBB}">
      <dgm:prSet/>
      <dgm:spPr/>
      <dgm:t>
        <a:bodyPr/>
        <a:lstStyle/>
        <a:p>
          <a:endParaRPr lang="ru-RU" dirty="0"/>
        </a:p>
      </dgm:t>
    </dgm:pt>
    <dgm:pt modelId="{C5D82BBC-0C7B-467C-8612-BDA683C6C4A0}">
      <dgm:prSet phldrT="[Текст]" custT="1"/>
      <dgm:spPr/>
      <dgm:t>
        <a:bodyPr/>
        <a:lstStyle/>
        <a:p>
          <a:r>
            <a:rPr lang="ru-RU" sz="1400" dirty="0" smtClean="0"/>
            <a:t>Организация курсов обучения </a:t>
          </a:r>
          <a:endParaRPr lang="ru-RU" sz="1400" dirty="0"/>
        </a:p>
      </dgm:t>
    </dgm:pt>
    <dgm:pt modelId="{905F9BDB-AEC9-491E-B929-B71F25AEEEA2}" type="parTrans" cxnId="{AF983195-9ABB-451A-A2FF-587B945AA171}">
      <dgm:prSet/>
      <dgm:spPr/>
      <dgm:t>
        <a:bodyPr/>
        <a:lstStyle/>
        <a:p>
          <a:endParaRPr lang="ru-RU"/>
        </a:p>
      </dgm:t>
    </dgm:pt>
    <dgm:pt modelId="{EC10A8E6-7DFF-45AD-A5F3-1889CBD1E00E}" type="sibTrans" cxnId="{AF983195-9ABB-451A-A2FF-587B945AA171}">
      <dgm:prSet/>
      <dgm:spPr/>
      <dgm:t>
        <a:bodyPr/>
        <a:lstStyle/>
        <a:p>
          <a:endParaRPr lang="ru-RU" dirty="0"/>
        </a:p>
      </dgm:t>
    </dgm:pt>
    <dgm:pt modelId="{7BAE8B08-BEF0-4839-830C-6E80F6B20E6F}">
      <dgm:prSet phldrT="[Текст]" custT="1"/>
      <dgm:spPr/>
      <dgm:t>
        <a:bodyPr/>
        <a:lstStyle/>
        <a:p>
          <a:r>
            <a:rPr lang="ru-RU" sz="1400" dirty="0" smtClean="0"/>
            <a:t>Обеспечение трудовых условий</a:t>
          </a:r>
          <a:endParaRPr lang="ru-RU" sz="1400" dirty="0"/>
        </a:p>
      </dgm:t>
    </dgm:pt>
    <dgm:pt modelId="{41EACCA2-0AD7-4E2F-B7F9-ECAE9BD2F818}" type="parTrans" cxnId="{5F4BC26E-1318-49FB-8116-EFAC2668960C}">
      <dgm:prSet/>
      <dgm:spPr/>
      <dgm:t>
        <a:bodyPr/>
        <a:lstStyle/>
        <a:p>
          <a:endParaRPr lang="ru-RU"/>
        </a:p>
      </dgm:t>
    </dgm:pt>
    <dgm:pt modelId="{F46A7BB2-B6DF-4272-9574-9661F7E74B2A}" type="sibTrans" cxnId="{5F4BC26E-1318-49FB-8116-EFAC2668960C}">
      <dgm:prSet/>
      <dgm:spPr/>
      <dgm:t>
        <a:bodyPr/>
        <a:lstStyle/>
        <a:p>
          <a:endParaRPr lang="ru-RU" dirty="0"/>
        </a:p>
      </dgm:t>
    </dgm:pt>
    <dgm:pt modelId="{C478770E-4DA7-4C0E-96A9-1792846856D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Аккредитация </a:t>
          </a:r>
          <a:endParaRPr lang="ru-RU" sz="1400" dirty="0"/>
        </a:p>
      </dgm:t>
    </dgm:pt>
    <dgm:pt modelId="{5B90B276-EC15-454A-B723-5CE7ED77AB62}" type="parTrans" cxnId="{79820A9A-A04D-424F-9ED2-BE9BD929EF69}">
      <dgm:prSet/>
      <dgm:spPr/>
      <dgm:t>
        <a:bodyPr/>
        <a:lstStyle/>
        <a:p>
          <a:endParaRPr lang="ru-RU"/>
        </a:p>
      </dgm:t>
    </dgm:pt>
    <dgm:pt modelId="{8E3D0058-4A56-4FDE-B9F8-1DAECC308077}" type="sibTrans" cxnId="{79820A9A-A04D-424F-9ED2-BE9BD929EF69}">
      <dgm:prSet/>
      <dgm:spPr/>
      <dgm:t>
        <a:bodyPr/>
        <a:lstStyle/>
        <a:p>
          <a:endParaRPr lang="ru-RU" dirty="0"/>
        </a:p>
      </dgm:t>
    </dgm:pt>
    <dgm:pt modelId="{68801798-43DA-44F9-89C3-981F5E927FF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Тренинги и учения на местах</a:t>
          </a:r>
          <a:endParaRPr lang="ru-RU" sz="1400" dirty="0"/>
        </a:p>
      </dgm:t>
    </dgm:pt>
    <dgm:pt modelId="{FFF203BE-1150-491B-887F-696BC5ABDDBE}" type="parTrans" cxnId="{2A7754E5-9CA5-4435-8BAB-89FAA84F7F82}">
      <dgm:prSet/>
      <dgm:spPr/>
      <dgm:t>
        <a:bodyPr/>
        <a:lstStyle/>
        <a:p>
          <a:endParaRPr lang="ru-RU"/>
        </a:p>
      </dgm:t>
    </dgm:pt>
    <dgm:pt modelId="{366A2C2D-ECC8-4DAA-BB65-4CF7D3EFA905}" type="sibTrans" cxnId="{2A7754E5-9CA5-4435-8BAB-89FAA84F7F82}">
      <dgm:prSet/>
      <dgm:spPr/>
      <dgm:t>
        <a:bodyPr/>
        <a:lstStyle/>
        <a:p>
          <a:endParaRPr lang="ru-RU" dirty="0"/>
        </a:p>
      </dgm:t>
    </dgm:pt>
    <dgm:pt modelId="{B3B17F54-49E4-4F7F-9CDD-190F03AB5AE7}">
      <dgm:prSet custT="1"/>
      <dgm:spPr/>
      <dgm:t>
        <a:bodyPr/>
        <a:lstStyle/>
        <a:p>
          <a:r>
            <a:rPr lang="ru-RU" sz="1400" dirty="0" smtClean="0"/>
            <a:t>Заключение контрактов </a:t>
          </a:r>
          <a:endParaRPr lang="ru-RU" sz="1400" dirty="0"/>
        </a:p>
      </dgm:t>
    </dgm:pt>
    <dgm:pt modelId="{BDBABF64-89E9-49AB-A564-53C56A82928B}" type="parTrans" cxnId="{2FCAF77A-1BCB-496E-B0BC-128FEC2B7ADB}">
      <dgm:prSet/>
      <dgm:spPr/>
      <dgm:t>
        <a:bodyPr/>
        <a:lstStyle/>
        <a:p>
          <a:endParaRPr lang="ru-RU"/>
        </a:p>
      </dgm:t>
    </dgm:pt>
    <dgm:pt modelId="{512AFC4C-E7D4-4C78-BC97-6B4EC936D8B0}" type="sibTrans" cxnId="{2FCAF77A-1BCB-496E-B0BC-128FEC2B7ADB}">
      <dgm:prSet/>
      <dgm:spPr/>
      <dgm:t>
        <a:bodyPr/>
        <a:lstStyle/>
        <a:p>
          <a:endParaRPr lang="ru-RU" dirty="0"/>
        </a:p>
      </dgm:t>
    </dgm:pt>
    <dgm:pt modelId="{7C663B9C-8504-47DA-9D61-A3072B5C405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Окончательный график</a:t>
          </a:r>
          <a:endParaRPr lang="ru-RU" sz="1400" dirty="0"/>
        </a:p>
      </dgm:t>
    </dgm:pt>
    <dgm:pt modelId="{34C970D6-65C6-4CA8-8EF7-D851752F217C}" type="parTrans" cxnId="{3B2A51F7-7C38-49D3-806D-A8FA6369E42F}">
      <dgm:prSet/>
      <dgm:spPr/>
      <dgm:t>
        <a:bodyPr/>
        <a:lstStyle/>
        <a:p>
          <a:endParaRPr lang="ru-RU"/>
        </a:p>
      </dgm:t>
    </dgm:pt>
    <dgm:pt modelId="{7EADD481-BDD4-4ADF-83B3-5373E50D83F9}" type="sibTrans" cxnId="{3B2A51F7-7C38-49D3-806D-A8FA6369E42F}">
      <dgm:prSet/>
      <dgm:spPr/>
      <dgm:t>
        <a:bodyPr/>
        <a:lstStyle/>
        <a:p>
          <a:endParaRPr lang="ru-RU" dirty="0"/>
        </a:p>
      </dgm:t>
    </dgm:pt>
    <dgm:pt modelId="{AB99D988-0736-46DA-9F56-2A3DBCFC740B}">
      <dgm:prSet phldrT="[Текст]" custT="1"/>
      <dgm:spPr/>
      <dgm:t>
        <a:bodyPr/>
        <a:lstStyle/>
        <a:p>
          <a:r>
            <a:rPr lang="ru-RU" sz="1400" dirty="0" smtClean="0"/>
            <a:t>Предварительный график</a:t>
          </a:r>
          <a:endParaRPr lang="ru-RU" sz="1400" dirty="0"/>
        </a:p>
      </dgm:t>
    </dgm:pt>
    <dgm:pt modelId="{7E1902F5-6047-425F-ABD8-9981AB22F651}" type="parTrans" cxnId="{E4947375-C918-429D-97AA-66273F0F99F3}">
      <dgm:prSet/>
      <dgm:spPr/>
      <dgm:t>
        <a:bodyPr/>
        <a:lstStyle/>
        <a:p>
          <a:endParaRPr lang="ru-RU"/>
        </a:p>
      </dgm:t>
    </dgm:pt>
    <dgm:pt modelId="{5285B9F4-0C1A-4523-95A2-FD21027374BA}" type="sibTrans" cxnId="{E4947375-C918-429D-97AA-66273F0F99F3}">
      <dgm:prSet/>
      <dgm:spPr/>
      <dgm:t>
        <a:bodyPr/>
        <a:lstStyle/>
        <a:p>
          <a:endParaRPr lang="ru-RU" dirty="0"/>
        </a:p>
      </dgm:t>
    </dgm:pt>
    <dgm:pt modelId="{7979E6D3-C2D3-4114-B4BE-08F80FFEDFF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Оплата труда и поощрения</a:t>
          </a:r>
          <a:endParaRPr lang="ru-RU" sz="1400" dirty="0"/>
        </a:p>
      </dgm:t>
    </dgm:pt>
    <dgm:pt modelId="{C64AD8B5-C607-48DE-9542-56ABA06F8014}" type="parTrans" cxnId="{A6694219-A8A1-443C-9F4B-2740BC84FD8E}">
      <dgm:prSet/>
      <dgm:spPr/>
      <dgm:t>
        <a:bodyPr/>
        <a:lstStyle/>
        <a:p>
          <a:endParaRPr lang="ru-RU"/>
        </a:p>
      </dgm:t>
    </dgm:pt>
    <dgm:pt modelId="{30066B6C-F55B-47BD-B085-C9AEE0F3342B}" type="sibTrans" cxnId="{A6694219-A8A1-443C-9F4B-2740BC84FD8E}">
      <dgm:prSet/>
      <dgm:spPr/>
      <dgm:t>
        <a:bodyPr/>
        <a:lstStyle/>
        <a:p>
          <a:endParaRPr lang="ru-RU"/>
        </a:p>
      </dgm:t>
    </dgm:pt>
    <dgm:pt modelId="{C84441A7-F32F-4266-B0F2-D78DB707CFCF}" type="pres">
      <dgm:prSet presAssocID="{2BAE23E5-6CAF-47C2-A489-ECBE0E4DB0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51A99B-3290-4DAF-82E8-E66E941C7143}" type="pres">
      <dgm:prSet presAssocID="{6EAC220D-2A52-442B-B013-C93389E8334E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D7A80-5A25-4EA9-B627-02B4E57D3DC6}" type="pres">
      <dgm:prSet presAssocID="{363B7E5B-5CFB-43A5-86F3-6458154D1044}" presName="sibTrans" presStyleLbl="sibTrans2D1" presStyleIdx="0" presStyleCnt="10"/>
      <dgm:spPr/>
      <dgm:t>
        <a:bodyPr/>
        <a:lstStyle/>
        <a:p>
          <a:endParaRPr lang="ru-RU"/>
        </a:p>
      </dgm:t>
    </dgm:pt>
    <dgm:pt modelId="{14D146B4-26C6-4F59-B345-E051B9F9258A}" type="pres">
      <dgm:prSet presAssocID="{363B7E5B-5CFB-43A5-86F3-6458154D1044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C7202EC7-3FB5-457E-AB17-634536FE79D3}" type="pres">
      <dgm:prSet presAssocID="{67D3F964-1863-4BA0-8A19-7645AC391679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8BD78-261B-4711-9450-C1472DAC6FD0}" type="pres">
      <dgm:prSet presAssocID="{9A4328B3-1D99-465F-8420-59D79B6FF1D5}" presName="sibTrans" presStyleLbl="sibTrans2D1" presStyleIdx="1" presStyleCnt="10"/>
      <dgm:spPr/>
      <dgm:t>
        <a:bodyPr/>
        <a:lstStyle/>
        <a:p>
          <a:endParaRPr lang="ru-RU"/>
        </a:p>
      </dgm:t>
    </dgm:pt>
    <dgm:pt modelId="{195AFF07-8F3D-429B-B730-7C54638C3196}" type="pres">
      <dgm:prSet presAssocID="{9A4328B3-1D99-465F-8420-59D79B6FF1D5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77FF3502-519D-495A-A635-F27851D2E62C}" type="pres">
      <dgm:prSet presAssocID="{6F8EA686-4C2E-4FD2-A0DF-E23DCBFF779F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83014-A570-41ED-B332-6D8CFF9379EF}" type="pres">
      <dgm:prSet presAssocID="{43015E24-12A9-4AFE-9CF5-FAAC226D4DB4}" presName="sibTrans" presStyleLbl="sibTrans2D1" presStyleIdx="2" presStyleCnt="10"/>
      <dgm:spPr/>
      <dgm:t>
        <a:bodyPr/>
        <a:lstStyle/>
        <a:p>
          <a:endParaRPr lang="ru-RU"/>
        </a:p>
      </dgm:t>
    </dgm:pt>
    <dgm:pt modelId="{86C4383C-C998-4075-962F-6CA524B09D7C}" type="pres">
      <dgm:prSet presAssocID="{43015E24-12A9-4AFE-9CF5-FAAC226D4DB4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9D11B808-A0A5-4082-A992-102CD1DD799B}" type="pres">
      <dgm:prSet presAssocID="{AB99D988-0736-46DA-9F56-2A3DBCFC740B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DBF38-17E2-4909-8CFD-BD227534D2FF}" type="pres">
      <dgm:prSet presAssocID="{5285B9F4-0C1A-4523-95A2-FD21027374BA}" presName="sibTrans" presStyleLbl="sibTrans2D1" presStyleIdx="3" presStyleCnt="10"/>
      <dgm:spPr/>
      <dgm:t>
        <a:bodyPr/>
        <a:lstStyle/>
        <a:p>
          <a:endParaRPr lang="ru-RU"/>
        </a:p>
      </dgm:t>
    </dgm:pt>
    <dgm:pt modelId="{310D5D22-C76C-4A8F-8183-EC7432CDA1FB}" type="pres">
      <dgm:prSet presAssocID="{5285B9F4-0C1A-4523-95A2-FD21027374BA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3A497275-4199-48C8-AE1F-76B03FAC97C4}" type="pres">
      <dgm:prSet presAssocID="{C5D82BBC-0C7B-467C-8612-BDA683C6C4A0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771FA-0911-4104-8B13-7146D18298AB}" type="pres">
      <dgm:prSet presAssocID="{EC10A8E6-7DFF-45AD-A5F3-1889CBD1E00E}" presName="sibTrans" presStyleLbl="sibTrans2D1" presStyleIdx="4" presStyleCnt="10"/>
      <dgm:spPr/>
      <dgm:t>
        <a:bodyPr/>
        <a:lstStyle/>
        <a:p>
          <a:endParaRPr lang="ru-RU"/>
        </a:p>
      </dgm:t>
    </dgm:pt>
    <dgm:pt modelId="{4B54BA55-424C-422E-BFCA-6EDE784C154D}" type="pres">
      <dgm:prSet presAssocID="{EC10A8E6-7DFF-45AD-A5F3-1889CBD1E00E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ED887026-2AAC-4D0E-AF57-76CFA5E6AB10}" type="pres">
      <dgm:prSet presAssocID="{7BAE8B08-BEF0-4839-830C-6E80F6B20E6F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61B25-7A4E-4EF4-AD5F-5995EAF237A3}" type="pres">
      <dgm:prSet presAssocID="{F46A7BB2-B6DF-4272-9574-9661F7E74B2A}" presName="sibTrans" presStyleLbl="sibTrans2D1" presStyleIdx="5" presStyleCnt="10"/>
      <dgm:spPr/>
      <dgm:t>
        <a:bodyPr/>
        <a:lstStyle/>
        <a:p>
          <a:endParaRPr lang="ru-RU"/>
        </a:p>
      </dgm:t>
    </dgm:pt>
    <dgm:pt modelId="{7EB0F795-F502-4B2F-8A9B-2FEBAC24904E}" type="pres">
      <dgm:prSet presAssocID="{F46A7BB2-B6DF-4272-9574-9661F7E74B2A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D7078247-9889-46D7-A146-092C3EA24662}" type="pres">
      <dgm:prSet presAssocID="{C478770E-4DA7-4C0E-96A9-1792846856D5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38B91-0AFB-472F-A2CF-58B0B1CF1DA1}" type="pres">
      <dgm:prSet presAssocID="{8E3D0058-4A56-4FDE-B9F8-1DAECC308077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690B3D75-DC92-4825-9990-5BCCC44D246C}" type="pres">
      <dgm:prSet presAssocID="{8E3D0058-4A56-4FDE-B9F8-1DAECC308077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F8E7BDCB-2180-4115-81C0-EF7AEFDBE362}" type="pres">
      <dgm:prSet presAssocID="{7C663B9C-8504-47DA-9D61-A3072B5C405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498C0-2F82-4781-B294-899BCBA907B8}" type="pres">
      <dgm:prSet presAssocID="{7EADD481-BDD4-4ADF-83B3-5373E50D83F9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D056725D-F3C1-47FD-BAA7-55684E5774E1}" type="pres">
      <dgm:prSet presAssocID="{7EADD481-BDD4-4ADF-83B3-5373E50D83F9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710EC98A-2496-4015-B279-E7A03BB37992}" type="pres">
      <dgm:prSet presAssocID="{B3B17F54-49E4-4F7F-9CDD-190F03AB5AE7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AF86A-46BB-4785-835D-F0FC76ABB576}" type="pres">
      <dgm:prSet presAssocID="{512AFC4C-E7D4-4C78-BC97-6B4EC936D8B0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5ECA2A00-411D-4BBD-A2BE-FFFF61C870DC}" type="pres">
      <dgm:prSet presAssocID="{512AFC4C-E7D4-4C78-BC97-6B4EC936D8B0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04D11ECB-5CCC-4EC2-B6B7-D56E920F27E0}" type="pres">
      <dgm:prSet presAssocID="{68801798-43DA-44F9-89C3-981F5E927FFD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3C8C7-E9A5-4E5B-BBF7-2FADCD5B72CF}" type="pres">
      <dgm:prSet presAssocID="{366A2C2D-ECC8-4DAA-BB65-4CF7D3EFA905}" presName="sibTrans" presStyleLbl="sibTrans2D1" presStyleIdx="9" presStyleCnt="10"/>
      <dgm:spPr/>
      <dgm:t>
        <a:bodyPr/>
        <a:lstStyle/>
        <a:p>
          <a:endParaRPr lang="ru-RU"/>
        </a:p>
      </dgm:t>
    </dgm:pt>
    <dgm:pt modelId="{26EE23FB-096C-48CC-8207-7EBFDC2A5CC4}" type="pres">
      <dgm:prSet presAssocID="{366A2C2D-ECC8-4DAA-BB65-4CF7D3EFA905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62C04AB1-36C7-4463-83BB-AB48952F305E}" type="pres">
      <dgm:prSet presAssocID="{7979E6D3-C2D3-4114-B4BE-08F80FFEDFF4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D44C41-D300-4978-8021-A61DA340841D}" type="presOf" srcId="{43015E24-12A9-4AFE-9CF5-FAAC226D4DB4}" destId="{86C4383C-C998-4075-962F-6CA524B09D7C}" srcOrd="1" destOrd="0" presId="urn:microsoft.com/office/officeart/2005/8/layout/process5"/>
    <dgm:cxn modelId="{A80B228A-7EFD-4692-9421-9F10DD155BF4}" type="presOf" srcId="{366A2C2D-ECC8-4DAA-BB65-4CF7D3EFA905}" destId="{26EE23FB-096C-48CC-8207-7EBFDC2A5CC4}" srcOrd="1" destOrd="0" presId="urn:microsoft.com/office/officeart/2005/8/layout/process5"/>
    <dgm:cxn modelId="{4831C5FB-DE59-4CDE-97E6-038C20FB0689}" type="presOf" srcId="{EC10A8E6-7DFF-45AD-A5F3-1889CBD1E00E}" destId="{063771FA-0911-4104-8B13-7146D18298AB}" srcOrd="0" destOrd="0" presId="urn:microsoft.com/office/officeart/2005/8/layout/process5"/>
    <dgm:cxn modelId="{51028114-AFA9-44D6-A023-CFBF11F2E94F}" type="presOf" srcId="{7EADD481-BDD4-4ADF-83B3-5373E50D83F9}" destId="{D056725D-F3C1-47FD-BAA7-55684E5774E1}" srcOrd="1" destOrd="0" presId="urn:microsoft.com/office/officeart/2005/8/layout/process5"/>
    <dgm:cxn modelId="{E53D3FA8-BF5E-49A4-8895-C704B0E3E16D}" type="presOf" srcId="{6EAC220D-2A52-442B-B013-C93389E8334E}" destId="{A651A99B-3290-4DAF-82E8-E66E941C7143}" srcOrd="0" destOrd="0" presId="urn:microsoft.com/office/officeart/2005/8/layout/process5"/>
    <dgm:cxn modelId="{2021F840-DC29-4CB2-9306-2D60ADAD03F0}" type="presOf" srcId="{5285B9F4-0C1A-4523-95A2-FD21027374BA}" destId="{310D5D22-C76C-4A8F-8183-EC7432CDA1FB}" srcOrd="1" destOrd="0" presId="urn:microsoft.com/office/officeart/2005/8/layout/process5"/>
    <dgm:cxn modelId="{AFD43EC4-D305-47E0-B149-3B16A78B05DA}" type="presOf" srcId="{8E3D0058-4A56-4FDE-B9F8-1DAECC308077}" destId="{690B3D75-DC92-4825-9990-5BCCC44D246C}" srcOrd="1" destOrd="0" presId="urn:microsoft.com/office/officeart/2005/8/layout/process5"/>
    <dgm:cxn modelId="{16B48A32-D07C-43DA-A5B9-290E32E09D30}" type="presOf" srcId="{7C663B9C-8504-47DA-9D61-A3072B5C4051}" destId="{F8E7BDCB-2180-4115-81C0-EF7AEFDBE362}" srcOrd="0" destOrd="0" presId="urn:microsoft.com/office/officeart/2005/8/layout/process5"/>
    <dgm:cxn modelId="{95AF6732-0060-4DDE-ABCF-6DC98811414F}" type="presOf" srcId="{B3B17F54-49E4-4F7F-9CDD-190F03AB5AE7}" destId="{710EC98A-2496-4015-B279-E7A03BB37992}" srcOrd="0" destOrd="0" presId="urn:microsoft.com/office/officeart/2005/8/layout/process5"/>
    <dgm:cxn modelId="{2A7754E5-9CA5-4435-8BAB-89FAA84F7F82}" srcId="{2BAE23E5-6CAF-47C2-A489-ECBE0E4DB0BD}" destId="{68801798-43DA-44F9-89C3-981F5E927FFD}" srcOrd="9" destOrd="0" parTransId="{FFF203BE-1150-491B-887F-696BC5ABDDBE}" sibTransId="{366A2C2D-ECC8-4DAA-BB65-4CF7D3EFA905}"/>
    <dgm:cxn modelId="{79820A9A-A04D-424F-9ED2-BE9BD929EF69}" srcId="{2BAE23E5-6CAF-47C2-A489-ECBE0E4DB0BD}" destId="{C478770E-4DA7-4C0E-96A9-1792846856D5}" srcOrd="6" destOrd="0" parTransId="{5B90B276-EC15-454A-B723-5CE7ED77AB62}" sibTransId="{8E3D0058-4A56-4FDE-B9F8-1DAECC308077}"/>
    <dgm:cxn modelId="{A42040EC-B7A9-4B8E-93E6-0EB3C7BDDC83}" type="presOf" srcId="{F46A7BB2-B6DF-4272-9574-9661F7E74B2A}" destId="{7EB0F795-F502-4B2F-8A9B-2FEBAC24904E}" srcOrd="1" destOrd="0" presId="urn:microsoft.com/office/officeart/2005/8/layout/process5"/>
    <dgm:cxn modelId="{F83360CB-C999-484F-A6C7-CBD3CC8F8EBB}" srcId="{2BAE23E5-6CAF-47C2-A489-ECBE0E4DB0BD}" destId="{6F8EA686-4C2E-4FD2-A0DF-E23DCBFF779F}" srcOrd="2" destOrd="0" parTransId="{6513D1DD-1E83-4EA4-971C-2F48DEA2966D}" sibTransId="{43015E24-12A9-4AFE-9CF5-FAAC226D4DB4}"/>
    <dgm:cxn modelId="{91811054-C331-4EB3-9565-7F5785EE99DC}" type="presOf" srcId="{512AFC4C-E7D4-4C78-BC97-6B4EC936D8B0}" destId="{5ECA2A00-411D-4BBD-A2BE-FFFF61C870DC}" srcOrd="1" destOrd="0" presId="urn:microsoft.com/office/officeart/2005/8/layout/process5"/>
    <dgm:cxn modelId="{403694B9-5945-42E8-AF0F-DA542034824B}" srcId="{2BAE23E5-6CAF-47C2-A489-ECBE0E4DB0BD}" destId="{6EAC220D-2A52-442B-B013-C93389E8334E}" srcOrd="0" destOrd="0" parTransId="{D7E93D1D-F834-43B6-BAAD-C5639A12A821}" sibTransId="{363B7E5B-5CFB-43A5-86F3-6458154D1044}"/>
    <dgm:cxn modelId="{9FA9E429-50FC-41E4-A21F-1D2DB0FD5272}" type="presOf" srcId="{5285B9F4-0C1A-4523-95A2-FD21027374BA}" destId="{0A0DBF38-17E2-4909-8CFD-BD227534D2FF}" srcOrd="0" destOrd="0" presId="urn:microsoft.com/office/officeart/2005/8/layout/process5"/>
    <dgm:cxn modelId="{8FB36C83-64E8-4A7F-A5C8-429D3E526F6D}" type="presOf" srcId="{7EADD481-BDD4-4ADF-83B3-5373E50D83F9}" destId="{F8F498C0-2F82-4781-B294-899BCBA907B8}" srcOrd="0" destOrd="0" presId="urn:microsoft.com/office/officeart/2005/8/layout/process5"/>
    <dgm:cxn modelId="{A6694219-A8A1-443C-9F4B-2740BC84FD8E}" srcId="{2BAE23E5-6CAF-47C2-A489-ECBE0E4DB0BD}" destId="{7979E6D3-C2D3-4114-B4BE-08F80FFEDFF4}" srcOrd="10" destOrd="0" parTransId="{C64AD8B5-C607-48DE-9542-56ABA06F8014}" sibTransId="{30066B6C-F55B-47BD-B085-C9AEE0F3342B}"/>
    <dgm:cxn modelId="{8CFA2DB7-8C68-4C45-B42B-73EB90F3DA83}" type="presOf" srcId="{F46A7BB2-B6DF-4272-9574-9661F7E74B2A}" destId="{C4D61B25-7A4E-4EF4-AD5F-5995EAF237A3}" srcOrd="0" destOrd="0" presId="urn:microsoft.com/office/officeart/2005/8/layout/process5"/>
    <dgm:cxn modelId="{384D1CD7-925C-4E7B-86B5-B89CE04EF655}" type="presOf" srcId="{363B7E5B-5CFB-43A5-86F3-6458154D1044}" destId="{83AD7A80-5A25-4EA9-B627-02B4E57D3DC6}" srcOrd="0" destOrd="0" presId="urn:microsoft.com/office/officeart/2005/8/layout/process5"/>
    <dgm:cxn modelId="{AF983195-9ABB-451A-A2FF-587B945AA171}" srcId="{2BAE23E5-6CAF-47C2-A489-ECBE0E4DB0BD}" destId="{C5D82BBC-0C7B-467C-8612-BDA683C6C4A0}" srcOrd="4" destOrd="0" parTransId="{905F9BDB-AEC9-491E-B929-B71F25AEEEA2}" sibTransId="{EC10A8E6-7DFF-45AD-A5F3-1889CBD1E00E}"/>
    <dgm:cxn modelId="{AED2D5F1-C7FA-4A78-BE89-B8B9A3A7A746}" type="presOf" srcId="{C478770E-4DA7-4C0E-96A9-1792846856D5}" destId="{D7078247-9889-46D7-A146-092C3EA24662}" srcOrd="0" destOrd="0" presId="urn:microsoft.com/office/officeart/2005/8/layout/process5"/>
    <dgm:cxn modelId="{56CFCAEE-F11C-4D51-A69E-C7D8D2251121}" srcId="{2BAE23E5-6CAF-47C2-A489-ECBE0E4DB0BD}" destId="{67D3F964-1863-4BA0-8A19-7645AC391679}" srcOrd="1" destOrd="0" parTransId="{4B946695-F6D5-4BFC-914B-91C026858668}" sibTransId="{9A4328B3-1D99-465F-8420-59D79B6FF1D5}"/>
    <dgm:cxn modelId="{68836CB4-8EB6-496B-A323-2EA0D447730B}" type="presOf" srcId="{AB99D988-0736-46DA-9F56-2A3DBCFC740B}" destId="{9D11B808-A0A5-4082-A992-102CD1DD799B}" srcOrd="0" destOrd="0" presId="urn:microsoft.com/office/officeart/2005/8/layout/process5"/>
    <dgm:cxn modelId="{1E281967-03C9-42E3-9A02-BC317CAA9606}" type="presOf" srcId="{2BAE23E5-6CAF-47C2-A489-ECBE0E4DB0BD}" destId="{C84441A7-F32F-4266-B0F2-D78DB707CFCF}" srcOrd="0" destOrd="0" presId="urn:microsoft.com/office/officeart/2005/8/layout/process5"/>
    <dgm:cxn modelId="{4C118705-E5A1-4AE4-A030-1728CA9D4C4D}" type="presOf" srcId="{C5D82BBC-0C7B-467C-8612-BDA683C6C4A0}" destId="{3A497275-4199-48C8-AE1F-76B03FAC97C4}" srcOrd="0" destOrd="0" presId="urn:microsoft.com/office/officeart/2005/8/layout/process5"/>
    <dgm:cxn modelId="{75877EFF-FBA4-41AC-9657-3A71D877FFF2}" type="presOf" srcId="{EC10A8E6-7DFF-45AD-A5F3-1889CBD1E00E}" destId="{4B54BA55-424C-422E-BFCA-6EDE784C154D}" srcOrd="1" destOrd="0" presId="urn:microsoft.com/office/officeart/2005/8/layout/process5"/>
    <dgm:cxn modelId="{678FDA10-6267-4A5C-ABDE-FB0B04776D9B}" type="presOf" srcId="{6F8EA686-4C2E-4FD2-A0DF-E23DCBFF779F}" destId="{77FF3502-519D-495A-A635-F27851D2E62C}" srcOrd="0" destOrd="0" presId="urn:microsoft.com/office/officeart/2005/8/layout/process5"/>
    <dgm:cxn modelId="{2FCAF77A-1BCB-496E-B0BC-128FEC2B7ADB}" srcId="{2BAE23E5-6CAF-47C2-A489-ECBE0E4DB0BD}" destId="{B3B17F54-49E4-4F7F-9CDD-190F03AB5AE7}" srcOrd="8" destOrd="0" parTransId="{BDBABF64-89E9-49AB-A564-53C56A82928B}" sibTransId="{512AFC4C-E7D4-4C78-BC97-6B4EC936D8B0}"/>
    <dgm:cxn modelId="{6F7FF006-1BC2-4715-B442-59F30D1FCD70}" type="presOf" srcId="{363B7E5B-5CFB-43A5-86F3-6458154D1044}" destId="{14D146B4-26C6-4F59-B345-E051B9F9258A}" srcOrd="1" destOrd="0" presId="urn:microsoft.com/office/officeart/2005/8/layout/process5"/>
    <dgm:cxn modelId="{E127F42B-3C9D-41CE-BCCF-09E6EDF1BCE6}" type="presOf" srcId="{67D3F964-1863-4BA0-8A19-7645AC391679}" destId="{C7202EC7-3FB5-457E-AB17-634536FE79D3}" srcOrd="0" destOrd="0" presId="urn:microsoft.com/office/officeart/2005/8/layout/process5"/>
    <dgm:cxn modelId="{84C4EE4C-C060-4C5F-ABB6-AB82C617A945}" type="presOf" srcId="{7BAE8B08-BEF0-4839-830C-6E80F6B20E6F}" destId="{ED887026-2AAC-4D0E-AF57-76CFA5E6AB10}" srcOrd="0" destOrd="0" presId="urn:microsoft.com/office/officeart/2005/8/layout/process5"/>
    <dgm:cxn modelId="{972B9D70-A4A8-4B02-827D-A1C28CB00516}" type="presOf" srcId="{8E3D0058-4A56-4FDE-B9F8-1DAECC308077}" destId="{CE438B91-0AFB-472F-A2CF-58B0B1CF1DA1}" srcOrd="0" destOrd="0" presId="urn:microsoft.com/office/officeart/2005/8/layout/process5"/>
    <dgm:cxn modelId="{5F4BC26E-1318-49FB-8116-EFAC2668960C}" srcId="{2BAE23E5-6CAF-47C2-A489-ECBE0E4DB0BD}" destId="{7BAE8B08-BEF0-4839-830C-6E80F6B20E6F}" srcOrd="5" destOrd="0" parTransId="{41EACCA2-0AD7-4E2F-B7F9-ECAE9BD2F818}" sibTransId="{F46A7BB2-B6DF-4272-9574-9661F7E74B2A}"/>
    <dgm:cxn modelId="{3B2A51F7-7C38-49D3-806D-A8FA6369E42F}" srcId="{2BAE23E5-6CAF-47C2-A489-ECBE0E4DB0BD}" destId="{7C663B9C-8504-47DA-9D61-A3072B5C4051}" srcOrd="7" destOrd="0" parTransId="{34C970D6-65C6-4CA8-8EF7-D851752F217C}" sibTransId="{7EADD481-BDD4-4ADF-83B3-5373E50D83F9}"/>
    <dgm:cxn modelId="{26A3C116-3352-4FC0-B010-51208EA597BA}" type="presOf" srcId="{68801798-43DA-44F9-89C3-981F5E927FFD}" destId="{04D11ECB-5CCC-4EC2-B6B7-D56E920F27E0}" srcOrd="0" destOrd="0" presId="urn:microsoft.com/office/officeart/2005/8/layout/process5"/>
    <dgm:cxn modelId="{BAFA6F8A-42E2-4482-A878-9B3A7D5FFDF8}" type="presOf" srcId="{9A4328B3-1D99-465F-8420-59D79B6FF1D5}" destId="{195AFF07-8F3D-429B-B730-7C54638C3196}" srcOrd="1" destOrd="0" presId="urn:microsoft.com/office/officeart/2005/8/layout/process5"/>
    <dgm:cxn modelId="{5B874F5A-2B3D-4DC7-9831-5C42E9989625}" type="presOf" srcId="{366A2C2D-ECC8-4DAA-BB65-4CF7D3EFA905}" destId="{1343C8C7-E9A5-4E5B-BBF7-2FADCD5B72CF}" srcOrd="0" destOrd="0" presId="urn:microsoft.com/office/officeart/2005/8/layout/process5"/>
    <dgm:cxn modelId="{0188A46B-9412-46AF-9E48-803D8681046E}" type="presOf" srcId="{43015E24-12A9-4AFE-9CF5-FAAC226D4DB4}" destId="{B6983014-A570-41ED-B332-6D8CFF9379EF}" srcOrd="0" destOrd="0" presId="urn:microsoft.com/office/officeart/2005/8/layout/process5"/>
    <dgm:cxn modelId="{FDC9FB46-7D2B-4157-8411-FDCA3AC1942E}" type="presOf" srcId="{9A4328B3-1D99-465F-8420-59D79B6FF1D5}" destId="{61F8BD78-261B-4711-9450-C1472DAC6FD0}" srcOrd="0" destOrd="0" presId="urn:microsoft.com/office/officeart/2005/8/layout/process5"/>
    <dgm:cxn modelId="{E4947375-C918-429D-97AA-66273F0F99F3}" srcId="{2BAE23E5-6CAF-47C2-A489-ECBE0E4DB0BD}" destId="{AB99D988-0736-46DA-9F56-2A3DBCFC740B}" srcOrd="3" destOrd="0" parTransId="{7E1902F5-6047-425F-ABD8-9981AB22F651}" sibTransId="{5285B9F4-0C1A-4523-95A2-FD21027374BA}"/>
    <dgm:cxn modelId="{1DB71704-33B8-473D-8F02-87E807A42220}" type="presOf" srcId="{512AFC4C-E7D4-4C78-BC97-6B4EC936D8B0}" destId="{345AF86A-46BB-4785-835D-F0FC76ABB576}" srcOrd="0" destOrd="0" presId="urn:microsoft.com/office/officeart/2005/8/layout/process5"/>
    <dgm:cxn modelId="{ACA23EE9-6C90-4A7C-957D-A96286466BB9}" type="presOf" srcId="{7979E6D3-C2D3-4114-B4BE-08F80FFEDFF4}" destId="{62C04AB1-36C7-4463-83BB-AB48952F305E}" srcOrd="0" destOrd="0" presId="urn:microsoft.com/office/officeart/2005/8/layout/process5"/>
    <dgm:cxn modelId="{BB223DF6-D853-4866-85BD-9E6687584D53}" type="presParOf" srcId="{C84441A7-F32F-4266-B0F2-D78DB707CFCF}" destId="{A651A99B-3290-4DAF-82E8-E66E941C7143}" srcOrd="0" destOrd="0" presId="urn:microsoft.com/office/officeart/2005/8/layout/process5"/>
    <dgm:cxn modelId="{DF5D4F96-C997-4CD1-8878-53889B4343B5}" type="presParOf" srcId="{C84441A7-F32F-4266-B0F2-D78DB707CFCF}" destId="{83AD7A80-5A25-4EA9-B627-02B4E57D3DC6}" srcOrd="1" destOrd="0" presId="urn:microsoft.com/office/officeart/2005/8/layout/process5"/>
    <dgm:cxn modelId="{EF119EEC-F606-4EF7-B761-BCE5770DD3AE}" type="presParOf" srcId="{83AD7A80-5A25-4EA9-B627-02B4E57D3DC6}" destId="{14D146B4-26C6-4F59-B345-E051B9F9258A}" srcOrd="0" destOrd="0" presId="urn:microsoft.com/office/officeart/2005/8/layout/process5"/>
    <dgm:cxn modelId="{06455693-DFDA-40D5-AB0B-74D435196386}" type="presParOf" srcId="{C84441A7-F32F-4266-B0F2-D78DB707CFCF}" destId="{C7202EC7-3FB5-457E-AB17-634536FE79D3}" srcOrd="2" destOrd="0" presId="urn:microsoft.com/office/officeart/2005/8/layout/process5"/>
    <dgm:cxn modelId="{B8DABA64-8CA9-426B-AD3D-8F759FD6321B}" type="presParOf" srcId="{C84441A7-F32F-4266-B0F2-D78DB707CFCF}" destId="{61F8BD78-261B-4711-9450-C1472DAC6FD0}" srcOrd="3" destOrd="0" presId="urn:microsoft.com/office/officeart/2005/8/layout/process5"/>
    <dgm:cxn modelId="{9E73619F-DA13-4C51-A9FA-5EBEA57FFF1E}" type="presParOf" srcId="{61F8BD78-261B-4711-9450-C1472DAC6FD0}" destId="{195AFF07-8F3D-429B-B730-7C54638C3196}" srcOrd="0" destOrd="0" presId="urn:microsoft.com/office/officeart/2005/8/layout/process5"/>
    <dgm:cxn modelId="{46B80373-9A5B-4606-BE47-82B1070C3F95}" type="presParOf" srcId="{C84441A7-F32F-4266-B0F2-D78DB707CFCF}" destId="{77FF3502-519D-495A-A635-F27851D2E62C}" srcOrd="4" destOrd="0" presId="urn:microsoft.com/office/officeart/2005/8/layout/process5"/>
    <dgm:cxn modelId="{CA266DC5-18E7-478D-BA8B-23B064077FE9}" type="presParOf" srcId="{C84441A7-F32F-4266-B0F2-D78DB707CFCF}" destId="{B6983014-A570-41ED-B332-6D8CFF9379EF}" srcOrd="5" destOrd="0" presId="urn:microsoft.com/office/officeart/2005/8/layout/process5"/>
    <dgm:cxn modelId="{EECDD507-D1D0-453A-88B4-2CE8C89229D6}" type="presParOf" srcId="{B6983014-A570-41ED-B332-6D8CFF9379EF}" destId="{86C4383C-C998-4075-962F-6CA524B09D7C}" srcOrd="0" destOrd="0" presId="urn:microsoft.com/office/officeart/2005/8/layout/process5"/>
    <dgm:cxn modelId="{699FCE2B-B99E-4315-9285-9B2B7281D2E0}" type="presParOf" srcId="{C84441A7-F32F-4266-B0F2-D78DB707CFCF}" destId="{9D11B808-A0A5-4082-A992-102CD1DD799B}" srcOrd="6" destOrd="0" presId="urn:microsoft.com/office/officeart/2005/8/layout/process5"/>
    <dgm:cxn modelId="{B1E32F99-A64F-4E01-AE06-9AE47F78B8AD}" type="presParOf" srcId="{C84441A7-F32F-4266-B0F2-D78DB707CFCF}" destId="{0A0DBF38-17E2-4909-8CFD-BD227534D2FF}" srcOrd="7" destOrd="0" presId="urn:microsoft.com/office/officeart/2005/8/layout/process5"/>
    <dgm:cxn modelId="{4745AFB6-69FA-4A29-BC08-3B4480C7A02E}" type="presParOf" srcId="{0A0DBF38-17E2-4909-8CFD-BD227534D2FF}" destId="{310D5D22-C76C-4A8F-8183-EC7432CDA1FB}" srcOrd="0" destOrd="0" presId="urn:microsoft.com/office/officeart/2005/8/layout/process5"/>
    <dgm:cxn modelId="{DD494C9F-B546-46A6-A999-B64398E0D43A}" type="presParOf" srcId="{C84441A7-F32F-4266-B0F2-D78DB707CFCF}" destId="{3A497275-4199-48C8-AE1F-76B03FAC97C4}" srcOrd="8" destOrd="0" presId="urn:microsoft.com/office/officeart/2005/8/layout/process5"/>
    <dgm:cxn modelId="{45838FD7-AFF6-4596-86CC-0DF61FE9DBEF}" type="presParOf" srcId="{C84441A7-F32F-4266-B0F2-D78DB707CFCF}" destId="{063771FA-0911-4104-8B13-7146D18298AB}" srcOrd="9" destOrd="0" presId="urn:microsoft.com/office/officeart/2005/8/layout/process5"/>
    <dgm:cxn modelId="{1B838EE5-C43D-4BFF-9413-B2D19F645518}" type="presParOf" srcId="{063771FA-0911-4104-8B13-7146D18298AB}" destId="{4B54BA55-424C-422E-BFCA-6EDE784C154D}" srcOrd="0" destOrd="0" presId="urn:microsoft.com/office/officeart/2005/8/layout/process5"/>
    <dgm:cxn modelId="{9AE1D2C4-ABD2-4E97-87CE-0151A33AC548}" type="presParOf" srcId="{C84441A7-F32F-4266-B0F2-D78DB707CFCF}" destId="{ED887026-2AAC-4D0E-AF57-76CFA5E6AB10}" srcOrd="10" destOrd="0" presId="urn:microsoft.com/office/officeart/2005/8/layout/process5"/>
    <dgm:cxn modelId="{5A6F47D7-9C97-4FB4-897F-AB0C6E5549A7}" type="presParOf" srcId="{C84441A7-F32F-4266-B0F2-D78DB707CFCF}" destId="{C4D61B25-7A4E-4EF4-AD5F-5995EAF237A3}" srcOrd="11" destOrd="0" presId="urn:microsoft.com/office/officeart/2005/8/layout/process5"/>
    <dgm:cxn modelId="{81F08269-BDD8-47F3-A51B-7D9971FAE002}" type="presParOf" srcId="{C4D61B25-7A4E-4EF4-AD5F-5995EAF237A3}" destId="{7EB0F795-F502-4B2F-8A9B-2FEBAC24904E}" srcOrd="0" destOrd="0" presId="urn:microsoft.com/office/officeart/2005/8/layout/process5"/>
    <dgm:cxn modelId="{AA393BD6-D923-4DEE-9097-8DBD68C34947}" type="presParOf" srcId="{C84441A7-F32F-4266-B0F2-D78DB707CFCF}" destId="{D7078247-9889-46D7-A146-092C3EA24662}" srcOrd="12" destOrd="0" presId="urn:microsoft.com/office/officeart/2005/8/layout/process5"/>
    <dgm:cxn modelId="{BC5469BB-F329-4051-B160-B0F73F8634EB}" type="presParOf" srcId="{C84441A7-F32F-4266-B0F2-D78DB707CFCF}" destId="{CE438B91-0AFB-472F-A2CF-58B0B1CF1DA1}" srcOrd="13" destOrd="0" presId="urn:microsoft.com/office/officeart/2005/8/layout/process5"/>
    <dgm:cxn modelId="{0EB0168A-7A5B-4BFE-8675-FE37088D7985}" type="presParOf" srcId="{CE438B91-0AFB-472F-A2CF-58B0B1CF1DA1}" destId="{690B3D75-DC92-4825-9990-5BCCC44D246C}" srcOrd="0" destOrd="0" presId="urn:microsoft.com/office/officeart/2005/8/layout/process5"/>
    <dgm:cxn modelId="{4A98AFB0-1EAD-4618-BC2D-3816BEC7D813}" type="presParOf" srcId="{C84441A7-F32F-4266-B0F2-D78DB707CFCF}" destId="{F8E7BDCB-2180-4115-81C0-EF7AEFDBE362}" srcOrd="14" destOrd="0" presId="urn:microsoft.com/office/officeart/2005/8/layout/process5"/>
    <dgm:cxn modelId="{DC59F671-21DC-418F-8F3B-F51E21446F6E}" type="presParOf" srcId="{C84441A7-F32F-4266-B0F2-D78DB707CFCF}" destId="{F8F498C0-2F82-4781-B294-899BCBA907B8}" srcOrd="15" destOrd="0" presId="urn:microsoft.com/office/officeart/2005/8/layout/process5"/>
    <dgm:cxn modelId="{F347CF9B-5F7C-4F9F-8A4E-A1CFBC2F7D03}" type="presParOf" srcId="{F8F498C0-2F82-4781-B294-899BCBA907B8}" destId="{D056725D-F3C1-47FD-BAA7-55684E5774E1}" srcOrd="0" destOrd="0" presId="urn:microsoft.com/office/officeart/2005/8/layout/process5"/>
    <dgm:cxn modelId="{C88EC9C9-9C5C-4B2F-8FD1-C70C4791B022}" type="presParOf" srcId="{C84441A7-F32F-4266-B0F2-D78DB707CFCF}" destId="{710EC98A-2496-4015-B279-E7A03BB37992}" srcOrd="16" destOrd="0" presId="urn:microsoft.com/office/officeart/2005/8/layout/process5"/>
    <dgm:cxn modelId="{BB51479B-01EB-4A99-8F5F-D33DA3D3035C}" type="presParOf" srcId="{C84441A7-F32F-4266-B0F2-D78DB707CFCF}" destId="{345AF86A-46BB-4785-835D-F0FC76ABB576}" srcOrd="17" destOrd="0" presId="urn:microsoft.com/office/officeart/2005/8/layout/process5"/>
    <dgm:cxn modelId="{7E3B38B3-831F-419B-9C40-0D601A11F10F}" type="presParOf" srcId="{345AF86A-46BB-4785-835D-F0FC76ABB576}" destId="{5ECA2A00-411D-4BBD-A2BE-FFFF61C870DC}" srcOrd="0" destOrd="0" presId="urn:microsoft.com/office/officeart/2005/8/layout/process5"/>
    <dgm:cxn modelId="{F9747E2F-0D7C-44D4-9895-E2AC711F6E0B}" type="presParOf" srcId="{C84441A7-F32F-4266-B0F2-D78DB707CFCF}" destId="{04D11ECB-5CCC-4EC2-B6B7-D56E920F27E0}" srcOrd="18" destOrd="0" presId="urn:microsoft.com/office/officeart/2005/8/layout/process5"/>
    <dgm:cxn modelId="{0B79164D-6FAF-4FD7-A4D8-351FF7F12A82}" type="presParOf" srcId="{C84441A7-F32F-4266-B0F2-D78DB707CFCF}" destId="{1343C8C7-E9A5-4E5B-BBF7-2FADCD5B72CF}" srcOrd="19" destOrd="0" presId="urn:microsoft.com/office/officeart/2005/8/layout/process5"/>
    <dgm:cxn modelId="{253BBBC5-654E-4785-842F-797849D8F8B9}" type="presParOf" srcId="{1343C8C7-E9A5-4E5B-BBF7-2FADCD5B72CF}" destId="{26EE23FB-096C-48CC-8207-7EBFDC2A5CC4}" srcOrd="0" destOrd="0" presId="urn:microsoft.com/office/officeart/2005/8/layout/process5"/>
    <dgm:cxn modelId="{D035D5ED-8F51-40D8-AFD1-BE140D99AFBB}" type="presParOf" srcId="{C84441A7-F32F-4266-B0F2-D78DB707CFCF}" destId="{62C04AB1-36C7-4463-83BB-AB48952F305E}" srcOrd="2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97F119-2D0B-4446-8019-C8678BBF44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81755EF-572E-468B-89E1-61877EE16123}">
      <dgm:prSet phldrT="[Текст]" custT="1"/>
      <dgm:spPr/>
      <dgm:t>
        <a:bodyPr/>
        <a:lstStyle/>
        <a:p>
          <a:r>
            <a:rPr lang="ru-RU" sz="2400" dirty="0" smtClean="0"/>
            <a:t>25.05.-13.06. </a:t>
          </a:r>
          <a:endParaRPr lang="ru-RU" sz="2400" dirty="0"/>
        </a:p>
      </dgm:t>
    </dgm:pt>
    <dgm:pt modelId="{DB22CA97-CC36-4F7E-BEBB-6FCF35EBDB6E}" type="parTrans" cxnId="{166AD918-7668-4565-9433-B855D1B5DC7B}">
      <dgm:prSet/>
      <dgm:spPr/>
      <dgm:t>
        <a:bodyPr/>
        <a:lstStyle/>
        <a:p>
          <a:endParaRPr lang="ru-RU"/>
        </a:p>
      </dgm:t>
    </dgm:pt>
    <dgm:pt modelId="{4FF56A10-19D2-4593-8636-BD5B7BD523B1}" type="sibTrans" cxnId="{166AD918-7668-4565-9433-B855D1B5DC7B}">
      <dgm:prSet/>
      <dgm:spPr/>
      <dgm:t>
        <a:bodyPr/>
        <a:lstStyle/>
        <a:p>
          <a:endParaRPr lang="ru-RU"/>
        </a:p>
      </dgm:t>
    </dgm:pt>
    <dgm:pt modelId="{7389C622-4F34-4897-897F-39E38B24479A}">
      <dgm:prSet phldrT="[Текст]" custT="1"/>
      <dgm:spPr/>
      <dgm:t>
        <a:bodyPr/>
        <a:lstStyle/>
        <a:p>
          <a:r>
            <a:rPr lang="ru-RU" sz="2400" dirty="0" smtClean="0"/>
            <a:t>14.06.-15.07.</a:t>
          </a:r>
          <a:endParaRPr lang="ru-RU" sz="2400" dirty="0"/>
        </a:p>
      </dgm:t>
    </dgm:pt>
    <dgm:pt modelId="{C1F91E73-7EBE-45AA-B6A7-FC423830D16D}" type="parTrans" cxnId="{A2C55103-B9BB-4538-B078-9DA4A69C5B99}">
      <dgm:prSet/>
      <dgm:spPr/>
      <dgm:t>
        <a:bodyPr/>
        <a:lstStyle/>
        <a:p>
          <a:endParaRPr lang="ru-RU"/>
        </a:p>
      </dgm:t>
    </dgm:pt>
    <dgm:pt modelId="{9523D291-06C1-47E4-9230-F134F0EB79E3}" type="sibTrans" cxnId="{A2C55103-B9BB-4538-B078-9DA4A69C5B99}">
      <dgm:prSet/>
      <dgm:spPr/>
      <dgm:t>
        <a:bodyPr/>
        <a:lstStyle/>
        <a:p>
          <a:endParaRPr lang="ru-RU"/>
        </a:p>
      </dgm:t>
    </dgm:pt>
    <dgm:pt modelId="{B8FABF94-1AB0-4EDB-ABAB-A8473912C681}">
      <dgm:prSet phldrT="[Текст]" custT="1"/>
      <dgm:spPr/>
      <dgm:t>
        <a:bodyPr/>
        <a:lstStyle/>
        <a:p>
          <a:r>
            <a:rPr lang="ru-RU" sz="2400" dirty="0" smtClean="0"/>
            <a:t>16.07.-25.07.</a:t>
          </a:r>
          <a:endParaRPr lang="ru-RU" sz="2400" dirty="0"/>
        </a:p>
      </dgm:t>
    </dgm:pt>
    <dgm:pt modelId="{90340ECF-9D8D-4798-8133-F6BB43815025}" type="parTrans" cxnId="{C58DDEC8-8DC4-485A-81D8-24726AA5F592}">
      <dgm:prSet/>
      <dgm:spPr/>
      <dgm:t>
        <a:bodyPr/>
        <a:lstStyle/>
        <a:p>
          <a:endParaRPr lang="ru-RU"/>
        </a:p>
      </dgm:t>
    </dgm:pt>
    <dgm:pt modelId="{20F0757B-3E81-42A4-BB5E-5999ADC5D752}" type="sibTrans" cxnId="{C58DDEC8-8DC4-485A-81D8-24726AA5F592}">
      <dgm:prSet/>
      <dgm:spPr/>
      <dgm:t>
        <a:bodyPr/>
        <a:lstStyle/>
        <a:p>
          <a:endParaRPr lang="ru-RU"/>
        </a:p>
      </dgm:t>
    </dgm:pt>
    <dgm:pt modelId="{ABD7D934-0CFF-49FD-AA66-56788EB09A33}" type="pres">
      <dgm:prSet presAssocID="{5A97F119-2D0B-4446-8019-C8678BBF44BB}" presName="Name0" presStyleCnt="0">
        <dgm:presLayoutVars>
          <dgm:dir/>
          <dgm:animLvl val="lvl"/>
          <dgm:resizeHandles val="exact"/>
        </dgm:presLayoutVars>
      </dgm:prSet>
      <dgm:spPr/>
    </dgm:pt>
    <dgm:pt modelId="{88C59A7B-8A46-4CA0-BBCF-224DC7B0CDAC}" type="pres">
      <dgm:prSet presAssocID="{481755EF-572E-468B-89E1-61877EE1612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D0477-A7D8-493B-97AB-CFCD4B188E7B}" type="pres">
      <dgm:prSet presAssocID="{4FF56A10-19D2-4593-8636-BD5B7BD523B1}" presName="parTxOnlySpace" presStyleCnt="0"/>
      <dgm:spPr/>
    </dgm:pt>
    <dgm:pt modelId="{9D8FFBA8-A764-4F02-9754-67286EA98626}" type="pres">
      <dgm:prSet presAssocID="{7389C622-4F34-4897-897F-39E38B24479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86CCC-1EDD-4601-A6B3-45BF616C83A0}" type="pres">
      <dgm:prSet presAssocID="{9523D291-06C1-47E4-9230-F134F0EB79E3}" presName="parTxOnlySpace" presStyleCnt="0"/>
      <dgm:spPr/>
    </dgm:pt>
    <dgm:pt modelId="{A0A66BE7-1D21-41F8-8EA7-703842BE5757}" type="pres">
      <dgm:prSet presAssocID="{B8FABF94-1AB0-4EDB-ABAB-A8473912C68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8DDEC8-8DC4-485A-81D8-24726AA5F592}" srcId="{5A97F119-2D0B-4446-8019-C8678BBF44BB}" destId="{B8FABF94-1AB0-4EDB-ABAB-A8473912C681}" srcOrd="2" destOrd="0" parTransId="{90340ECF-9D8D-4798-8133-F6BB43815025}" sibTransId="{20F0757B-3E81-42A4-BB5E-5999ADC5D752}"/>
    <dgm:cxn modelId="{C6E05CD2-B2E5-407C-96DE-474D4340176E}" type="presOf" srcId="{5A97F119-2D0B-4446-8019-C8678BBF44BB}" destId="{ABD7D934-0CFF-49FD-AA66-56788EB09A33}" srcOrd="0" destOrd="0" presId="urn:microsoft.com/office/officeart/2005/8/layout/chevron1"/>
    <dgm:cxn modelId="{033515ED-84F7-4108-A491-70B2FB713270}" type="presOf" srcId="{7389C622-4F34-4897-897F-39E38B24479A}" destId="{9D8FFBA8-A764-4F02-9754-67286EA98626}" srcOrd="0" destOrd="0" presId="urn:microsoft.com/office/officeart/2005/8/layout/chevron1"/>
    <dgm:cxn modelId="{766F781E-9E34-44BD-9B1E-591190CF914A}" type="presOf" srcId="{B8FABF94-1AB0-4EDB-ABAB-A8473912C681}" destId="{A0A66BE7-1D21-41F8-8EA7-703842BE5757}" srcOrd="0" destOrd="0" presId="urn:microsoft.com/office/officeart/2005/8/layout/chevron1"/>
    <dgm:cxn modelId="{A2C55103-B9BB-4538-B078-9DA4A69C5B99}" srcId="{5A97F119-2D0B-4446-8019-C8678BBF44BB}" destId="{7389C622-4F34-4897-897F-39E38B24479A}" srcOrd="1" destOrd="0" parTransId="{C1F91E73-7EBE-45AA-B6A7-FC423830D16D}" sibTransId="{9523D291-06C1-47E4-9230-F134F0EB79E3}"/>
    <dgm:cxn modelId="{4BD0E166-A2DD-418F-B525-FCDE1514FDE3}" type="presOf" srcId="{481755EF-572E-468B-89E1-61877EE16123}" destId="{88C59A7B-8A46-4CA0-BBCF-224DC7B0CDAC}" srcOrd="0" destOrd="0" presId="urn:microsoft.com/office/officeart/2005/8/layout/chevron1"/>
    <dgm:cxn modelId="{166AD918-7668-4565-9433-B855D1B5DC7B}" srcId="{5A97F119-2D0B-4446-8019-C8678BBF44BB}" destId="{481755EF-572E-468B-89E1-61877EE16123}" srcOrd="0" destOrd="0" parTransId="{DB22CA97-CC36-4F7E-BEBB-6FCF35EBDB6E}" sibTransId="{4FF56A10-19D2-4593-8636-BD5B7BD523B1}"/>
    <dgm:cxn modelId="{565C3768-E656-4F1F-9019-131609705F36}" type="presParOf" srcId="{ABD7D934-0CFF-49FD-AA66-56788EB09A33}" destId="{88C59A7B-8A46-4CA0-BBCF-224DC7B0CDAC}" srcOrd="0" destOrd="0" presId="urn:microsoft.com/office/officeart/2005/8/layout/chevron1"/>
    <dgm:cxn modelId="{1A45BFD8-502E-4250-95FE-C0DD1B5AEE71}" type="presParOf" srcId="{ABD7D934-0CFF-49FD-AA66-56788EB09A33}" destId="{743D0477-A7D8-493B-97AB-CFCD4B188E7B}" srcOrd="1" destOrd="0" presId="urn:microsoft.com/office/officeart/2005/8/layout/chevron1"/>
    <dgm:cxn modelId="{BA4C359D-D883-4411-8014-A253D531865C}" type="presParOf" srcId="{ABD7D934-0CFF-49FD-AA66-56788EB09A33}" destId="{9D8FFBA8-A764-4F02-9754-67286EA98626}" srcOrd="2" destOrd="0" presId="urn:microsoft.com/office/officeart/2005/8/layout/chevron1"/>
    <dgm:cxn modelId="{BD5B0117-17F1-406D-BFA0-CCE698AFD21D}" type="presParOf" srcId="{ABD7D934-0CFF-49FD-AA66-56788EB09A33}" destId="{E9786CCC-1EDD-4601-A6B3-45BF616C83A0}" srcOrd="3" destOrd="0" presId="urn:microsoft.com/office/officeart/2005/8/layout/chevron1"/>
    <dgm:cxn modelId="{519AFC25-D25A-40BE-AF4D-0E613EA4F8F2}" type="presParOf" srcId="{ABD7D934-0CFF-49FD-AA66-56788EB09A33}" destId="{A0A66BE7-1D21-41F8-8EA7-703842BE57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>
              <a:defRPr sz="1200"/>
            </a:lvl1pPr>
          </a:lstStyle>
          <a:p>
            <a:fld id="{53503880-BDFC-481D-9423-F7737A619A3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631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02" y="9428631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r">
              <a:defRPr sz="1200"/>
            </a:lvl1pPr>
          </a:lstStyle>
          <a:p>
            <a:fld id="{6EA6A519-A0AE-44E8-A3E7-342EE2EEEF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25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>
              <a:defRPr sz="1200"/>
            </a:lvl1pPr>
          </a:lstStyle>
          <a:p>
            <a:fld id="{50AD8010-C0BB-4109-B9B5-E0609759B664}" type="datetimeFigureOut">
              <a:rPr lang="en-GB" smtClean="0"/>
              <a:pPr/>
              <a:t>19/12/2018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4" tIns="46022" rIns="92044" bIns="4602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044" tIns="46022" rIns="92044" bIns="460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r">
              <a:defRPr sz="1200"/>
            </a:lvl1pPr>
          </a:lstStyle>
          <a:p>
            <a:fld id="{08C840C8-DA57-4CE2-9578-38868B0FC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0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4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19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6A896-1833-4D04-8C63-0A851CCB639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2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59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19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74940" y="2584460"/>
            <a:ext cx="6120000" cy="443198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3" y="3176972"/>
            <a:ext cx="4139753" cy="648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0" indent="0" algn="l">
              <a:buNone/>
              <a:defRPr i="1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Subtitle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396000"/>
            <a:ext cx="1618491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2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6262" y="1332000"/>
            <a:ext cx="4067175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23"/>
          </p:nvPr>
        </p:nvSpPr>
        <p:spPr>
          <a:xfrm>
            <a:off x="4788001" y="1332000"/>
            <a:ext cx="4067175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575554" y="2736000"/>
            <a:ext cx="4068453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4788024" y="2736000"/>
            <a:ext cx="4067976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365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5555" y="1332000"/>
            <a:ext cx="4067883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5"/>
          </p:nvPr>
        </p:nvSpPr>
        <p:spPr>
          <a:xfrm>
            <a:off x="4787852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6894000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575554" y="2736000"/>
            <a:ext cx="4068453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6894000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33"/>
          </p:nvPr>
        </p:nvSpPr>
        <p:spPr>
          <a:xfrm>
            <a:off x="4787851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572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755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1331999"/>
            <a:ext cx="4068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1331999"/>
            <a:ext cx="4068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788000" y="3099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2682000" y="4845600"/>
            <a:ext cx="4068000" cy="163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576000" y="4863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6894000" y="3099600"/>
            <a:ext cx="1962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217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252000"/>
            <a:ext cx="4068000" cy="2699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252000"/>
            <a:ext cx="4068000" cy="4463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788000" y="3099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2682000" y="4845600"/>
            <a:ext cx="4068000" cy="163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576000" y="4863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6894000" y="3099600"/>
            <a:ext cx="1962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05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1331999"/>
            <a:ext cx="4068000" cy="25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1331998"/>
            <a:ext cx="4068000" cy="515160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88000" y="3999599"/>
            <a:ext cx="4068000" cy="24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230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hoto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251999"/>
            <a:ext cx="4068000" cy="306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252000"/>
            <a:ext cx="4068000" cy="306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5277F53-2C4E-40A6-AC5E-E7F5885B1A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576000" y="3459600"/>
            <a:ext cx="4068000" cy="30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788000" y="3459600"/>
            <a:ext cx="4068000" cy="30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4" name="Title 13"/>
          <p:cNvSpPr>
            <a:spLocks noGrp="1" noChangeAspect="1"/>
          </p:cNvSpPr>
          <p:nvPr>
            <p:ph type="title" hasCustomPrompt="1"/>
          </p:nvPr>
        </p:nvSpPr>
        <p:spPr>
          <a:xfrm>
            <a:off x="2685305" y="2263812"/>
            <a:ext cx="4082939" cy="2173299"/>
          </a:xfrm>
          <a:custGeom>
            <a:avLst/>
            <a:gdLst>
              <a:gd name="connsiteX0" fmla="*/ 375727 w 2989360"/>
              <a:gd name="connsiteY0" fmla="*/ 0 h 1590668"/>
              <a:gd name="connsiteX1" fmla="*/ 403152 w 2989360"/>
              <a:gd name="connsiteY1" fmla="*/ 0 h 1590668"/>
              <a:gd name="connsiteX2" fmla="*/ 2588950 w 2989360"/>
              <a:gd name="connsiteY2" fmla="*/ 0 h 1590668"/>
              <a:gd name="connsiteX3" fmla="*/ 2616375 w 2989360"/>
              <a:gd name="connsiteY3" fmla="*/ 0 h 1590668"/>
              <a:gd name="connsiteX4" fmla="*/ 2638316 w 2989360"/>
              <a:gd name="connsiteY4" fmla="*/ 2742 h 1590668"/>
              <a:gd name="connsiteX5" fmla="*/ 2660256 w 2989360"/>
              <a:gd name="connsiteY5" fmla="*/ 8228 h 1590668"/>
              <a:gd name="connsiteX6" fmla="*/ 2682196 w 2989360"/>
              <a:gd name="connsiteY6" fmla="*/ 13713 h 1590668"/>
              <a:gd name="connsiteX7" fmla="*/ 2701394 w 2989360"/>
              <a:gd name="connsiteY7" fmla="*/ 21940 h 1590668"/>
              <a:gd name="connsiteX8" fmla="*/ 2717849 w 2989360"/>
              <a:gd name="connsiteY8" fmla="*/ 32910 h 1590668"/>
              <a:gd name="connsiteX9" fmla="*/ 2734304 w 2989360"/>
              <a:gd name="connsiteY9" fmla="*/ 43880 h 1590668"/>
              <a:gd name="connsiteX10" fmla="*/ 2748017 w 2989360"/>
              <a:gd name="connsiteY10" fmla="*/ 57593 h 1590668"/>
              <a:gd name="connsiteX11" fmla="*/ 2761729 w 2989360"/>
              <a:gd name="connsiteY11" fmla="*/ 71306 h 1590668"/>
              <a:gd name="connsiteX12" fmla="*/ 2772700 w 2989360"/>
              <a:gd name="connsiteY12" fmla="*/ 87761 h 1590668"/>
              <a:gd name="connsiteX13" fmla="*/ 2780927 w 2989360"/>
              <a:gd name="connsiteY13" fmla="*/ 104216 h 1590668"/>
              <a:gd name="connsiteX14" fmla="*/ 2789155 w 2989360"/>
              <a:gd name="connsiteY14" fmla="*/ 123414 h 1590668"/>
              <a:gd name="connsiteX15" fmla="*/ 2794640 w 2989360"/>
              <a:gd name="connsiteY15" fmla="*/ 142612 h 1590668"/>
              <a:gd name="connsiteX16" fmla="*/ 2800125 w 2989360"/>
              <a:gd name="connsiteY16" fmla="*/ 164552 h 1590668"/>
              <a:gd name="connsiteX17" fmla="*/ 2800125 w 2989360"/>
              <a:gd name="connsiteY17" fmla="*/ 186492 h 1590668"/>
              <a:gd name="connsiteX18" fmla="*/ 2802867 w 2989360"/>
              <a:gd name="connsiteY18" fmla="*/ 211175 h 1590668"/>
              <a:gd name="connsiteX19" fmla="*/ 2802867 w 2989360"/>
              <a:gd name="connsiteY19" fmla="*/ 276996 h 1590668"/>
              <a:gd name="connsiteX20" fmla="*/ 2808353 w 2989360"/>
              <a:gd name="connsiteY20" fmla="*/ 351044 h 1590668"/>
              <a:gd name="connsiteX21" fmla="*/ 2819323 w 2989360"/>
              <a:gd name="connsiteY21" fmla="*/ 430577 h 1590668"/>
              <a:gd name="connsiteX22" fmla="*/ 2827550 w 2989360"/>
              <a:gd name="connsiteY22" fmla="*/ 468973 h 1590668"/>
              <a:gd name="connsiteX23" fmla="*/ 2835778 w 2989360"/>
              <a:gd name="connsiteY23" fmla="*/ 507368 h 1590668"/>
              <a:gd name="connsiteX24" fmla="*/ 2846748 w 2989360"/>
              <a:gd name="connsiteY24" fmla="*/ 548506 h 1590668"/>
              <a:gd name="connsiteX25" fmla="*/ 2860461 w 2989360"/>
              <a:gd name="connsiteY25" fmla="*/ 586902 h 1590668"/>
              <a:gd name="connsiteX26" fmla="*/ 2876916 w 2989360"/>
              <a:gd name="connsiteY26" fmla="*/ 625297 h 1590668"/>
              <a:gd name="connsiteX27" fmla="*/ 2893371 w 2989360"/>
              <a:gd name="connsiteY27" fmla="*/ 660950 h 1590668"/>
              <a:gd name="connsiteX28" fmla="*/ 2915311 w 2989360"/>
              <a:gd name="connsiteY28" fmla="*/ 696603 h 1590668"/>
              <a:gd name="connsiteX29" fmla="*/ 2937251 w 2989360"/>
              <a:gd name="connsiteY29" fmla="*/ 732256 h 1590668"/>
              <a:gd name="connsiteX30" fmla="*/ 2961934 w 2989360"/>
              <a:gd name="connsiteY30" fmla="*/ 765166 h 1590668"/>
              <a:gd name="connsiteX31" fmla="*/ 2989360 w 2989360"/>
              <a:gd name="connsiteY31" fmla="*/ 795334 h 1590668"/>
              <a:gd name="connsiteX32" fmla="*/ 2961934 w 2989360"/>
              <a:gd name="connsiteY32" fmla="*/ 825502 h 1590668"/>
              <a:gd name="connsiteX33" fmla="*/ 2937251 w 2989360"/>
              <a:gd name="connsiteY33" fmla="*/ 858412 h 1590668"/>
              <a:gd name="connsiteX34" fmla="*/ 2915311 w 2989360"/>
              <a:gd name="connsiteY34" fmla="*/ 894065 h 1590668"/>
              <a:gd name="connsiteX35" fmla="*/ 2893371 w 2989360"/>
              <a:gd name="connsiteY35" fmla="*/ 929718 h 1590668"/>
              <a:gd name="connsiteX36" fmla="*/ 2876916 w 2989360"/>
              <a:gd name="connsiteY36" fmla="*/ 965371 h 1590668"/>
              <a:gd name="connsiteX37" fmla="*/ 2860461 w 2989360"/>
              <a:gd name="connsiteY37" fmla="*/ 1003767 h 1590668"/>
              <a:gd name="connsiteX38" fmla="*/ 2846748 w 2989360"/>
              <a:gd name="connsiteY38" fmla="*/ 1042162 h 1590668"/>
              <a:gd name="connsiteX39" fmla="*/ 2835778 w 2989360"/>
              <a:gd name="connsiteY39" fmla="*/ 1083300 h 1590668"/>
              <a:gd name="connsiteX40" fmla="*/ 2827550 w 2989360"/>
              <a:gd name="connsiteY40" fmla="*/ 1121695 h 1590668"/>
              <a:gd name="connsiteX41" fmla="*/ 2819323 w 2989360"/>
              <a:gd name="connsiteY41" fmla="*/ 1160091 h 1590668"/>
              <a:gd name="connsiteX42" fmla="*/ 2808353 w 2989360"/>
              <a:gd name="connsiteY42" fmla="*/ 1239624 h 1590668"/>
              <a:gd name="connsiteX43" fmla="*/ 2802867 w 2989360"/>
              <a:gd name="connsiteY43" fmla="*/ 1310930 h 1590668"/>
              <a:gd name="connsiteX44" fmla="*/ 2802867 w 2989360"/>
              <a:gd name="connsiteY44" fmla="*/ 1379493 h 1590668"/>
              <a:gd name="connsiteX45" fmla="*/ 2800125 w 2989360"/>
              <a:gd name="connsiteY45" fmla="*/ 1404176 h 1590668"/>
              <a:gd name="connsiteX46" fmla="*/ 2800125 w 2989360"/>
              <a:gd name="connsiteY46" fmla="*/ 1426116 h 1590668"/>
              <a:gd name="connsiteX47" fmla="*/ 2794640 w 2989360"/>
              <a:gd name="connsiteY47" fmla="*/ 1448057 h 1590668"/>
              <a:gd name="connsiteX48" fmla="*/ 2789155 w 2989360"/>
              <a:gd name="connsiteY48" fmla="*/ 1467254 h 1590668"/>
              <a:gd name="connsiteX49" fmla="*/ 2780927 w 2989360"/>
              <a:gd name="connsiteY49" fmla="*/ 1486452 h 1590668"/>
              <a:gd name="connsiteX50" fmla="*/ 2772700 w 2989360"/>
              <a:gd name="connsiteY50" fmla="*/ 1502907 h 1590668"/>
              <a:gd name="connsiteX51" fmla="*/ 2761729 w 2989360"/>
              <a:gd name="connsiteY51" fmla="*/ 1519362 h 1590668"/>
              <a:gd name="connsiteX52" fmla="*/ 2748017 w 2989360"/>
              <a:gd name="connsiteY52" fmla="*/ 1533075 h 1590668"/>
              <a:gd name="connsiteX53" fmla="*/ 2734304 w 2989360"/>
              <a:gd name="connsiteY53" fmla="*/ 1546788 h 1590668"/>
              <a:gd name="connsiteX54" fmla="*/ 2717849 w 2989360"/>
              <a:gd name="connsiteY54" fmla="*/ 1557758 h 1590668"/>
              <a:gd name="connsiteX55" fmla="*/ 2701394 w 2989360"/>
              <a:gd name="connsiteY55" fmla="*/ 1568728 h 1590668"/>
              <a:gd name="connsiteX56" fmla="*/ 2682196 w 2989360"/>
              <a:gd name="connsiteY56" fmla="*/ 1576956 h 1590668"/>
              <a:gd name="connsiteX57" fmla="*/ 2660256 w 2989360"/>
              <a:gd name="connsiteY57" fmla="*/ 1582441 h 1590668"/>
              <a:gd name="connsiteX58" fmla="*/ 2638316 w 2989360"/>
              <a:gd name="connsiteY58" fmla="*/ 1587926 h 1590668"/>
              <a:gd name="connsiteX59" fmla="*/ 2616375 w 2989360"/>
              <a:gd name="connsiteY59" fmla="*/ 1590668 h 1590668"/>
              <a:gd name="connsiteX60" fmla="*/ 2588950 w 2989360"/>
              <a:gd name="connsiteY60" fmla="*/ 1590668 h 1590668"/>
              <a:gd name="connsiteX61" fmla="*/ 403152 w 2989360"/>
              <a:gd name="connsiteY61" fmla="*/ 1590668 h 1590668"/>
              <a:gd name="connsiteX62" fmla="*/ 375727 w 2989360"/>
              <a:gd name="connsiteY62" fmla="*/ 1590668 h 1590668"/>
              <a:gd name="connsiteX63" fmla="*/ 353787 w 2989360"/>
              <a:gd name="connsiteY63" fmla="*/ 1587926 h 1590668"/>
              <a:gd name="connsiteX64" fmla="*/ 329104 w 2989360"/>
              <a:gd name="connsiteY64" fmla="*/ 1582441 h 1590668"/>
              <a:gd name="connsiteX65" fmla="*/ 309906 w 2989360"/>
              <a:gd name="connsiteY65" fmla="*/ 1576956 h 1590668"/>
              <a:gd name="connsiteX66" fmla="*/ 290708 w 2989360"/>
              <a:gd name="connsiteY66" fmla="*/ 1568728 h 1590668"/>
              <a:gd name="connsiteX67" fmla="*/ 274253 w 2989360"/>
              <a:gd name="connsiteY67" fmla="*/ 1557758 h 1590668"/>
              <a:gd name="connsiteX68" fmla="*/ 257798 w 2989360"/>
              <a:gd name="connsiteY68" fmla="*/ 1546788 h 1590668"/>
              <a:gd name="connsiteX69" fmla="*/ 244085 w 2989360"/>
              <a:gd name="connsiteY69" fmla="*/ 1533075 h 1590668"/>
              <a:gd name="connsiteX70" fmla="*/ 230373 w 2989360"/>
              <a:gd name="connsiteY70" fmla="*/ 1519362 h 1590668"/>
              <a:gd name="connsiteX71" fmla="*/ 219403 w 2989360"/>
              <a:gd name="connsiteY71" fmla="*/ 1502907 h 1590668"/>
              <a:gd name="connsiteX72" fmla="*/ 211175 w 2989360"/>
              <a:gd name="connsiteY72" fmla="*/ 1486452 h 1590668"/>
              <a:gd name="connsiteX73" fmla="*/ 202947 w 2989360"/>
              <a:gd name="connsiteY73" fmla="*/ 1467254 h 1590668"/>
              <a:gd name="connsiteX74" fmla="*/ 197462 w 2989360"/>
              <a:gd name="connsiteY74" fmla="*/ 1448057 h 1590668"/>
              <a:gd name="connsiteX75" fmla="*/ 191977 w 2989360"/>
              <a:gd name="connsiteY75" fmla="*/ 1426116 h 1590668"/>
              <a:gd name="connsiteX76" fmla="*/ 189235 w 2989360"/>
              <a:gd name="connsiteY76" fmla="*/ 1404176 h 1590668"/>
              <a:gd name="connsiteX77" fmla="*/ 189235 w 2989360"/>
              <a:gd name="connsiteY77" fmla="*/ 1379493 h 1590668"/>
              <a:gd name="connsiteX78" fmla="*/ 189235 w 2989360"/>
              <a:gd name="connsiteY78" fmla="*/ 1310930 h 1590668"/>
              <a:gd name="connsiteX79" fmla="*/ 183750 w 2989360"/>
              <a:gd name="connsiteY79" fmla="*/ 1239624 h 1590668"/>
              <a:gd name="connsiteX80" fmla="*/ 172780 w 2989360"/>
              <a:gd name="connsiteY80" fmla="*/ 1160091 h 1590668"/>
              <a:gd name="connsiteX81" fmla="*/ 164552 w 2989360"/>
              <a:gd name="connsiteY81" fmla="*/ 1121695 h 1590668"/>
              <a:gd name="connsiteX82" fmla="*/ 156324 w 2989360"/>
              <a:gd name="connsiteY82" fmla="*/ 1083300 h 1590668"/>
              <a:gd name="connsiteX83" fmla="*/ 142612 w 2989360"/>
              <a:gd name="connsiteY83" fmla="*/ 1042162 h 1590668"/>
              <a:gd name="connsiteX84" fmla="*/ 131642 w 2989360"/>
              <a:gd name="connsiteY84" fmla="*/ 1003767 h 1590668"/>
              <a:gd name="connsiteX85" fmla="*/ 115186 w 2989360"/>
              <a:gd name="connsiteY85" fmla="*/ 965371 h 1590668"/>
              <a:gd name="connsiteX86" fmla="*/ 98731 w 2989360"/>
              <a:gd name="connsiteY86" fmla="*/ 929718 h 1590668"/>
              <a:gd name="connsiteX87" fmla="*/ 76791 w 2989360"/>
              <a:gd name="connsiteY87" fmla="*/ 894065 h 1590668"/>
              <a:gd name="connsiteX88" fmla="*/ 54851 w 2989360"/>
              <a:gd name="connsiteY88" fmla="*/ 858412 h 1590668"/>
              <a:gd name="connsiteX89" fmla="*/ 30168 w 2989360"/>
              <a:gd name="connsiteY89" fmla="*/ 825502 h 1590668"/>
              <a:gd name="connsiteX90" fmla="*/ 0 w 2989360"/>
              <a:gd name="connsiteY90" fmla="*/ 795334 h 1590668"/>
              <a:gd name="connsiteX91" fmla="*/ 30168 w 2989360"/>
              <a:gd name="connsiteY91" fmla="*/ 765166 h 1590668"/>
              <a:gd name="connsiteX92" fmla="*/ 54851 w 2989360"/>
              <a:gd name="connsiteY92" fmla="*/ 732256 h 1590668"/>
              <a:gd name="connsiteX93" fmla="*/ 76791 w 2989360"/>
              <a:gd name="connsiteY93" fmla="*/ 696603 h 1590668"/>
              <a:gd name="connsiteX94" fmla="*/ 98731 w 2989360"/>
              <a:gd name="connsiteY94" fmla="*/ 660950 h 1590668"/>
              <a:gd name="connsiteX95" fmla="*/ 115186 w 2989360"/>
              <a:gd name="connsiteY95" fmla="*/ 625297 h 1590668"/>
              <a:gd name="connsiteX96" fmla="*/ 131642 w 2989360"/>
              <a:gd name="connsiteY96" fmla="*/ 586902 h 1590668"/>
              <a:gd name="connsiteX97" fmla="*/ 142612 w 2989360"/>
              <a:gd name="connsiteY97" fmla="*/ 548506 h 1590668"/>
              <a:gd name="connsiteX98" fmla="*/ 156324 w 2989360"/>
              <a:gd name="connsiteY98" fmla="*/ 507368 h 1590668"/>
              <a:gd name="connsiteX99" fmla="*/ 164552 w 2989360"/>
              <a:gd name="connsiteY99" fmla="*/ 468973 h 1590668"/>
              <a:gd name="connsiteX100" fmla="*/ 172780 w 2989360"/>
              <a:gd name="connsiteY100" fmla="*/ 430577 h 1590668"/>
              <a:gd name="connsiteX101" fmla="*/ 183750 w 2989360"/>
              <a:gd name="connsiteY101" fmla="*/ 351044 h 1590668"/>
              <a:gd name="connsiteX102" fmla="*/ 189235 w 2989360"/>
              <a:gd name="connsiteY102" fmla="*/ 276996 h 1590668"/>
              <a:gd name="connsiteX103" fmla="*/ 189235 w 2989360"/>
              <a:gd name="connsiteY103" fmla="*/ 211175 h 1590668"/>
              <a:gd name="connsiteX104" fmla="*/ 189235 w 2989360"/>
              <a:gd name="connsiteY104" fmla="*/ 186492 h 1590668"/>
              <a:gd name="connsiteX105" fmla="*/ 191977 w 2989360"/>
              <a:gd name="connsiteY105" fmla="*/ 164552 h 1590668"/>
              <a:gd name="connsiteX106" fmla="*/ 197462 w 2989360"/>
              <a:gd name="connsiteY106" fmla="*/ 142612 h 1590668"/>
              <a:gd name="connsiteX107" fmla="*/ 202947 w 2989360"/>
              <a:gd name="connsiteY107" fmla="*/ 123414 h 1590668"/>
              <a:gd name="connsiteX108" fmla="*/ 211175 w 2989360"/>
              <a:gd name="connsiteY108" fmla="*/ 104216 h 1590668"/>
              <a:gd name="connsiteX109" fmla="*/ 219403 w 2989360"/>
              <a:gd name="connsiteY109" fmla="*/ 87761 h 1590668"/>
              <a:gd name="connsiteX110" fmla="*/ 230373 w 2989360"/>
              <a:gd name="connsiteY110" fmla="*/ 71306 h 1590668"/>
              <a:gd name="connsiteX111" fmla="*/ 244085 w 2989360"/>
              <a:gd name="connsiteY111" fmla="*/ 57593 h 1590668"/>
              <a:gd name="connsiteX112" fmla="*/ 257798 w 2989360"/>
              <a:gd name="connsiteY112" fmla="*/ 43880 h 1590668"/>
              <a:gd name="connsiteX113" fmla="*/ 274253 w 2989360"/>
              <a:gd name="connsiteY113" fmla="*/ 32910 h 1590668"/>
              <a:gd name="connsiteX114" fmla="*/ 290708 w 2989360"/>
              <a:gd name="connsiteY114" fmla="*/ 21940 h 1590668"/>
              <a:gd name="connsiteX115" fmla="*/ 309906 w 2989360"/>
              <a:gd name="connsiteY115" fmla="*/ 13713 h 1590668"/>
              <a:gd name="connsiteX116" fmla="*/ 329104 w 2989360"/>
              <a:gd name="connsiteY116" fmla="*/ 8228 h 1590668"/>
              <a:gd name="connsiteX117" fmla="*/ 353787 w 2989360"/>
              <a:gd name="connsiteY117" fmla="*/ 2742 h 159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89360" h="1590668">
                <a:moveTo>
                  <a:pt x="375727" y="0"/>
                </a:moveTo>
                <a:lnTo>
                  <a:pt x="403152" y="0"/>
                </a:lnTo>
                <a:lnTo>
                  <a:pt x="2588950" y="0"/>
                </a:lnTo>
                <a:lnTo>
                  <a:pt x="2616375" y="0"/>
                </a:lnTo>
                <a:lnTo>
                  <a:pt x="2638316" y="2742"/>
                </a:lnTo>
                <a:lnTo>
                  <a:pt x="2660256" y="8228"/>
                </a:lnTo>
                <a:lnTo>
                  <a:pt x="2682196" y="13713"/>
                </a:lnTo>
                <a:lnTo>
                  <a:pt x="2701394" y="21940"/>
                </a:lnTo>
                <a:lnTo>
                  <a:pt x="2717849" y="32910"/>
                </a:lnTo>
                <a:lnTo>
                  <a:pt x="2734304" y="43880"/>
                </a:lnTo>
                <a:lnTo>
                  <a:pt x="2748017" y="57593"/>
                </a:lnTo>
                <a:lnTo>
                  <a:pt x="2761729" y="71306"/>
                </a:lnTo>
                <a:lnTo>
                  <a:pt x="2772700" y="87761"/>
                </a:lnTo>
                <a:lnTo>
                  <a:pt x="2780927" y="104216"/>
                </a:lnTo>
                <a:lnTo>
                  <a:pt x="2789155" y="123414"/>
                </a:lnTo>
                <a:lnTo>
                  <a:pt x="2794640" y="142612"/>
                </a:lnTo>
                <a:lnTo>
                  <a:pt x="2800125" y="164552"/>
                </a:lnTo>
                <a:lnTo>
                  <a:pt x="2800125" y="186492"/>
                </a:lnTo>
                <a:lnTo>
                  <a:pt x="2802867" y="211175"/>
                </a:lnTo>
                <a:lnTo>
                  <a:pt x="2802867" y="276996"/>
                </a:lnTo>
                <a:lnTo>
                  <a:pt x="2808353" y="351044"/>
                </a:lnTo>
                <a:lnTo>
                  <a:pt x="2819323" y="430577"/>
                </a:lnTo>
                <a:lnTo>
                  <a:pt x="2827550" y="468973"/>
                </a:lnTo>
                <a:lnTo>
                  <a:pt x="2835778" y="507368"/>
                </a:lnTo>
                <a:lnTo>
                  <a:pt x="2846748" y="548506"/>
                </a:lnTo>
                <a:lnTo>
                  <a:pt x="2860461" y="586902"/>
                </a:lnTo>
                <a:lnTo>
                  <a:pt x="2876916" y="625297"/>
                </a:lnTo>
                <a:lnTo>
                  <a:pt x="2893371" y="660950"/>
                </a:lnTo>
                <a:lnTo>
                  <a:pt x="2915311" y="696603"/>
                </a:lnTo>
                <a:lnTo>
                  <a:pt x="2937251" y="732256"/>
                </a:lnTo>
                <a:lnTo>
                  <a:pt x="2961934" y="765166"/>
                </a:lnTo>
                <a:lnTo>
                  <a:pt x="2989360" y="795334"/>
                </a:lnTo>
                <a:lnTo>
                  <a:pt x="2961934" y="825502"/>
                </a:lnTo>
                <a:lnTo>
                  <a:pt x="2937251" y="858412"/>
                </a:lnTo>
                <a:lnTo>
                  <a:pt x="2915311" y="894065"/>
                </a:lnTo>
                <a:lnTo>
                  <a:pt x="2893371" y="929718"/>
                </a:lnTo>
                <a:lnTo>
                  <a:pt x="2876916" y="965371"/>
                </a:lnTo>
                <a:lnTo>
                  <a:pt x="2860461" y="1003767"/>
                </a:lnTo>
                <a:lnTo>
                  <a:pt x="2846748" y="1042162"/>
                </a:lnTo>
                <a:lnTo>
                  <a:pt x="2835778" y="1083300"/>
                </a:lnTo>
                <a:lnTo>
                  <a:pt x="2827550" y="1121695"/>
                </a:lnTo>
                <a:lnTo>
                  <a:pt x="2819323" y="1160091"/>
                </a:lnTo>
                <a:lnTo>
                  <a:pt x="2808353" y="1239624"/>
                </a:lnTo>
                <a:lnTo>
                  <a:pt x="2802867" y="1310930"/>
                </a:lnTo>
                <a:lnTo>
                  <a:pt x="2802867" y="1379493"/>
                </a:lnTo>
                <a:lnTo>
                  <a:pt x="2800125" y="1404176"/>
                </a:lnTo>
                <a:lnTo>
                  <a:pt x="2800125" y="1426116"/>
                </a:lnTo>
                <a:lnTo>
                  <a:pt x="2794640" y="1448057"/>
                </a:lnTo>
                <a:lnTo>
                  <a:pt x="2789155" y="1467254"/>
                </a:lnTo>
                <a:lnTo>
                  <a:pt x="2780927" y="1486452"/>
                </a:lnTo>
                <a:lnTo>
                  <a:pt x="2772700" y="1502907"/>
                </a:lnTo>
                <a:lnTo>
                  <a:pt x="2761729" y="1519362"/>
                </a:lnTo>
                <a:lnTo>
                  <a:pt x="2748017" y="1533075"/>
                </a:lnTo>
                <a:lnTo>
                  <a:pt x="2734304" y="1546788"/>
                </a:lnTo>
                <a:lnTo>
                  <a:pt x="2717849" y="1557758"/>
                </a:lnTo>
                <a:lnTo>
                  <a:pt x="2701394" y="1568728"/>
                </a:lnTo>
                <a:lnTo>
                  <a:pt x="2682196" y="1576956"/>
                </a:lnTo>
                <a:lnTo>
                  <a:pt x="2660256" y="1582441"/>
                </a:lnTo>
                <a:lnTo>
                  <a:pt x="2638316" y="1587926"/>
                </a:lnTo>
                <a:lnTo>
                  <a:pt x="2616375" y="1590668"/>
                </a:lnTo>
                <a:lnTo>
                  <a:pt x="2588950" y="1590668"/>
                </a:lnTo>
                <a:lnTo>
                  <a:pt x="403152" y="1590668"/>
                </a:lnTo>
                <a:lnTo>
                  <a:pt x="375727" y="1590668"/>
                </a:lnTo>
                <a:lnTo>
                  <a:pt x="353787" y="1587926"/>
                </a:lnTo>
                <a:lnTo>
                  <a:pt x="329104" y="1582441"/>
                </a:lnTo>
                <a:lnTo>
                  <a:pt x="309906" y="1576956"/>
                </a:lnTo>
                <a:lnTo>
                  <a:pt x="290708" y="1568728"/>
                </a:lnTo>
                <a:lnTo>
                  <a:pt x="274253" y="1557758"/>
                </a:lnTo>
                <a:lnTo>
                  <a:pt x="257798" y="1546788"/>
                </a:lnTo>
                <a:lnTo>
                  <a:pt x="244085" y="1533075"/>
                </a:lnTo>
                <a:lnTo>
                  <a:pt x="230373" y="1519362"/>
                </a:lnTo>
                <a:lnTo>
                  <a:pt x="219403" y="1502907"/>
                </a:lnTo>
                <a:lnTo>
                  <a:pt x="211175" y="1486452"/>
                </a:lnTo>
                <a:lnTo>
                  <a:pt x="202947" y="1467254"/>
                </a:lnTo>
                <a:lnTo>
                  <a:pt x="197462" y="1448057"/>
                </a:lnTo>
                <a:lnTo>
                  <a:pt x="191977" y="1426116"/>
                </a:lnTo>
                <a:lnTo>
                  <a:pt x="189235" y="1404176"/>
                </a:lnTo>
                <a:lnTo>
                  <a:pt x="189235" y="1379493"/>
                </a:lnTo>
                <a:lnTo>
                  <a:pt x="189235" y="1310930"/>
                </a:lnTo>
                <a:lnTo>
                  <a:pt x="183750" y="1239624"/>
                </a:lnTo>
                <a:lnTo>
                  <a:pt x="172780" y="1160091"/>
                </a:lnTo>
                <a:lnTo>
                  <a:pt x="164552" y="1121695"/>
                </a:lnTo>
                <a:lnTo>
                  <a:pt x="156324" y="1083300"/>
                </a:lnTo>
                <a:lnTo>
                  <a:pt x="142612" y="1042162"/>
                </a:lnTo>
                <a:lnTo>
                  <a:pt x="131642" y="1003767"/>
                </a:lnTo>
                <a:lnTo>
                  <a:pt x="115186" y="965371"/>
                </a:lnTo>
                <a:lnTo>
                  <a:pt x="98731" y="929718"/>
                </a:lnTo>
                <a:lnTo>
                  <a:pt x="76791" y="894065"/>
                </a:lnTo>
                <a:lnTo>
                  <a:pt x="54851" y="858412"/>
                </a:lnTo>
                <a:lnTo>
                  <a:pt x="30168" y="825502"/>
                </a:lnTo>
                <a:lnTo>
                  <a:pt x="0" y="795334"/>
                </a:lnTo>
                <a:lnTo>
                  <a:pt x="30168" y="765166"/>
                </a:lnTo>
                <a:lnTo>
                  <a:pt x="54851" y="732256"/>
                </a:lnTo>
                <a:lnTo>
                  <a:pt x="76791" y="696603"/>
                </a:lnTo>
                <a:lnTo>
                  <a:pt x="98731" y="660950"/>
                </a:lnTo>
                <a:lnTo>
                  <a:pt x="115186" y="625297"/>
                </a:lnTo>
                <a:lnTo>
                  <a:pt x="131642" y="586902"/>
                </a:lnTo>
                <a:lnTo>
                  <a:pt x="142612" y="548506"/>
                </a:lnTo>
                <a:lnTo>
                  <a:pt x="156324" y="507368"/>
                </a:lnTo>
                <a:lnTo>
                  <a:pt x="164552" y="468973"/>
                </a:lnTo>
                <a:lnTo>
                  <a:pt x="172780" y="430577"/>
                </a:lnTo>
                <a:lnTo>
                  <a:pt x="183750" y="351044"/>
                </a:lnTo>
                <a:lnTo>
                  <a:pt x="189235" y="276996"/>
                </a:lnTo>
                <a:lnTo>
                  <a:pt x="189235" y="211175"/>
                </a:lnTo>
                <a:lnTo>
                  <a:pt x="189235" y="186492"/>
                </a:lnTo>
                <a:lnTo>
                  <a:pt x="191977" y="164552"/>
                </a:lnTo>
                <a:lnTo>
                  <a:pt x="197462" y="142612"/>
                </a:lnTo>
                <a:lnTo>
                  <a:pt x="202947" y="123414"/>
                </a:lnTo>
                <a:lnTo>
                  <a:pt x="211175" y="104216"/>
                </a:lnTo>
                <a:lnTo>
                  <a:pt x="219403" y="87761"/>
                </a:lnTo>
                <a:lnTo>
                  <a:pt x="230373" y="71306"/>
                </a:lnTo>
                <a:lnTo>
                  <a:pt x="244085" y="57593"/>
                </a:lnTo>
                <a:lnTo>
                  <a:pt x="257798" y="43880"/>
                </a:lnTo>
                <a:lnTo>
                  <a:pt x="274253" y="32910"/>
                </a:lnTo>
                <a:lnTo>
                  <a:pt x="290708" y="21940"/>
                </a:lnTo>
                <a:lnTo>
                  <a:pt x="309906" y="13713"/>
                </a:lnTo>
                <a:lnTo>
                  <a:pt x="329104" y="8228"/>
                </a:lnTo>
                <a:lnTo>
                  <a:pt x="353787" y="274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3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63"/>
          <p:cNvSpPr>
            <a:spLocks noGrp="1"/>
          </p:cNvSpPr>
          <p:nvPr>
            <p:ph type="pic" sz="quarter" idx="15"/>
          </p:nvPr>
        </p:nvSpPr>
        <p:spPr>
          <a:xfrm>
            <a:off x="5759450" y="1299600"/>
            <a:ext cx="1980902" cy="2955600"/>
          </a:xfrm>
          <a:custGeom>
            <a:avLst/>
            <a:gdLst>
              <a:gd name="connsiteX0" fmla="*/ 0 w 1980902"/>
              <a:gd name="connsiteY0" fmla="*/ 0 h 2957081"/>
              <a:gd name="connsiteX1" fmla="*/ 1980902 w 1980902"/>
              <a:gd name="connsiteY1" fmla="*/ 0 h 2957081"/>
              <a:gd name="connsiteX2" fmla="*/ 1980902 w 1980902"/>
              <a:gd name="connsiteY2" fmla="*/ 2106492 h 2957081"/>
              <a:gd name="connsiteX3" fmla="*/ 1980902 w 1980902"/>
              <a:gd name="connsiteY3" fmla="*/ 2143598 h 2957081"/>
              <a:gd name="connsiteX4" fmla="*/ 1978048 w 1980902"/>
              <a:gd name="connsiteY4" fmla="*/ 2180705 h 2957081"/>
              <a:gd name="connsiteX5" fmla="*/ 1972339 w 1980902"/>
              <a:gd name="connsiteY5" fmla="*/ 2217811 h 2957081"/>
              <a:gd name="connsiteX6" fmla="*/ 1966631 w 1980902"/>
              <a:gd name="connsiteY6" fmla="*/ 2252063 h 2957081"/>
              <a:gd name="connsiteX7" fmla="*/ 1958068 w 1980902"/>
              <a:gd name="connsiteY7" fmla="*/ 2286315 h 2957081"/>
              <a:gd name="connsiteX8" fmla="*/ 1946650 w 1980902"/>
              <a:gd name="connsiteY8" fmla="*/ 2317712 h 2957081"/>
              <a:gd name="connsiteX9" fmla="*/ 1935233 w 1980902"/>
              <a:gd name="connsiteY9" fmla="*/ 2346256 h 2957081"/>
              <a:gd name="connsiteX10" fmla="*/ 1923816 w 1980902"/>
              <a:gd name="connsiteY10" fmla="*/ 2374799 h 2957081"/>
              <a:gd name="connsiteX11" fmla="*/ 1906690 w 1980902"/>
              <a:gd name="connsiteY11" fmla="*/ 2400488 h 2957081"/>
              <a:gd name="connsiteX12" fmla="*/ 1889564 w 1980902"/>
              <a:gd name="connsiteY12" fmla="*/ 2429031 h 2957081"/>
              <a:gd name="connsiteX13" fmla="*/ 1869583 w 1980902"/>
              <a:gd name="connsiteY13" fmla="*/ 2451866 h 2957081"/>
              <a:gd name="connsiteX14" fmla="*/ 1849603 w 1980902"/>
              <a:gd name="connsiteY14" fmla="*/ 2474700 h 2957081"/>
              <a:gd name="connsiteX15" fmla="*/ 1826769 w 1980902"/>
              <a:gd name="connsiteY15" fmla="*/ 2494680 h 2957081"/>
              <a:gd name="connsiteX16" fmla="*/ 1803934 w 1980902"/>
              <a:gd name="connsiteY16" fmla="*/ 2514661 h 2957081"/>
              <a:gd name="connsiteX17" fmla="*/ 1752556 w 1980902"/>
              <a:gd name="connsiteY17" fmla="*/ 2551767 h 2957081"/>
              <a:gd name="connsiteX18" fmla="*/ 1698324 w 1980902"/>
              <a:gd name="connsiteY18" fmla="*/ 2583165 h 2957081"/>
              <a:gd name="connsiteX19" fmla="*/ 1638383 w 1980902"/>
              <a:gd name="connsiteY19" fmla="*/ 2611708 h 2957081"/>
              <a:gd name="connsiteX20" fmla="*/ 1575588 w 1980902"/>
              <a:gd name="connsiteY20" fmla="*/ 2640251 h 2957081"/>
              <a:gd name="connsiteX21" fmla="*/ 1512793 w 1980902"/>
              <a:gd name="connsiteY21" fmla="*/ 2665940 h 2957081"/>
              <a:gd name="connsiteX22" fmla="*/ 1378639 w 1980902"/>
              <a:gd name="connsiteY22" fmla="*/ 2720172 h 2957081"/>
              <a:gd name="connsiteX23" fmla="*/ 1312990 w 1980902"/>
              <a:gd name="connsiteY23" fmla="*/ 2748715 h 2957081"/>
              <a:gd name="connsiteX24" fmla="*/ 1244486 w 1980902"/>
              <a:gd name="connsiteY24" fmla="*/ 2780113 h 2957081"/>
              <a:gd name="connsiteX25" fmla="*/ 1178837 w 1980902"/>
              <a:gd name="connsiteY25" fmla="*/ 2814365 h 2957081"/>
              <a:gd name="connsiteX26" fmla="*/ 1113187 w 1980902"/>
              <a:gd name="connsiteY26" fmla="*/ 2857180 h 2957081"/>
              <a:gd name="connsiteX27" fmla="*/ 1053246 w 1980902"/>
              <a:gd name="connsiteY27" fmla="*/ 2902849 h 2957081"/>
              <a:gd name="connsiteX28" fmla="*/ 1021849 w 1980902"/>
              <a:gd name="connsiteY28" fmla="*/ 2928538 h 2957081"/>
              <a:gd name="connsiteX29" fmla="*/ 993306 w 1980902"/>
              <a:gd name="connsiteY29" fmla="*/ 2957081 h 2957081"/>
              <a:gd name="connsiteX30" fmla="*/ 990451 w 1980902"/>
              <a:gd name="connsiteY30" fmla="*/ 2957081 h 2957081"/>
              <a:gd name="connsiteX31" fmla="*/ 961908 w 1980902"/>
              <a:gd name="connsiteY31" fmla="*/ 2928538 h 2957081"/>
              <a:gd name="connsiteX32" fmla="*/ 930510 w 1980902"/>
              <a:gd name="connsiteY32" fmla="*/ 2902849 h 2957081"/>
              <a:gd name="connsiteX33" fmla="*/ 867715 w 1980902"/>
              <a:gd name="connsiteY33" fmla="*/ 2857180 h 2957081"/>
              <a:gd name="connsiteX34" fmla="*/ 804920 w 1980902"/>
              <a:gd name="connsiteY34" fmla="*/ 2814365 h 2957081"/>
              <a:gd name="connsiteX35" fmla="*/ 736416 w 1980902"/>
              <a:gd name="connsiteY35" fmla="*/ 2780113 h 2957081"/>
              <a:gd name="connsiteX36" fmla="*/ 670767 w 1980902"/>
              <a:gd name="connsiteY36" fmla="*/ 2748715 h 2957081"/>
              <a:gd name="connsiteX37" fmla="*/ 602263 w 1980902"/>
              <a:gd name="connsiteY37" fmla="*/ 2720172 h 2957081"/>
              <a:gd name="connsiteX38" fmla="*/ 470964 w 1980902"/>
              <a:gd name="connsiteY38" fmla="*/ 2665940 h 2957081"/>
              <a:gd name="connsiteX39" fmla="*/ 405314 w 1980902"/>
              <a:gd name="connsiteY39" fmla="*/ 2640251 h 2957081"/>
              <a:gd name="connsiteX40" fmla="*/ 345373 w 1980902"/>
              <a:gd name="connsiteY40" fmla="*/ 2611708 h 2957081"/>
              <a:gd name="connsiteX41" fmla="*/ 285432 w 1980902"/>
              <a:gd name="connsiteY41" fmla="*/ 2583165 h 2957081"/>
              <a:gd name="connsiteX42" fmla="*/ 231200 w 1980902"/>
              <a:gd name="connsiteY42" fmla="*/ 2551767 h 2957081"/>
              <a:gd name="connsiteX43" fmla="*/ 179822 w 1980902"/>
              <a:gd name="connsiteY43" fmla="*/ 2514661 h 2957081"/>
              <a:gd name="connsiteX44" fmla="*/ 156988 w 1980902"/>
              <a:gd name="connsiteY44" fmla="*/ 2494680 h 2957081"/>
              <a:gd name="connsiteX45" fmla="*/ 134153 w 1980902"/>
              <a:gd name="connsiteY45" fmla="*/ 2474700 h 2957081"/>
              <a:gd name="connsiteX46" fmla="*/ 111318 w 1980902"/>
              <a:gd name="connsiteY46" fmla="*/ 2451866 h 2957081"/>
              <a:gd name="connsiteX47" fmla="*/ 94193 w 1980902"/>
              <a:gd name="connsiteY47" fmla="*/ 2429031 h 2957081"/>
              <a:gd name="connsiteX48" fmla="*/ 74212 w 1980902"/>
              <a:gd name="connsiteY48" fmla="*/ 2400488 h 2957081"/>
              <a:gd name="connsiteX49" fmla="*/ 59941 w 1980902"/>
              <a:gd name="connsiteY49" fmla="*/ 2374799 h 2957081"/>
              <a:gd name="connsiteX50" fmla="*/ 45669 w 1980902"/>
              <a:gd name="connsiteY50" fmla="*/ 2346256 h 2957081"/>
              <a:gd name="connsiteX51" fmla="*/ 34252 w 1980902"/>
              <a:gd name="connsiteY51" fmla="*/ 2317712 h 2957081"/>
              <a:gd name="connsiteX52" fmla="*/ 25689 w 1980902"/>
              <a:gd name="connsiteY52" fmla="*/ 2286315 h 2957081"/>
              <a:gd name="connsiteX53" fmla="*/ 17126 w 1980902"/>
              <a:gd name="connsiteY53" fmla="*/ 2252063 h 2957081"/>
              <a:gd name="connsiteX54" fmla="*/ 11417 w 1980902"/>
              <a:gd name="connsiteY54" fmla="*/ 2217811 h 2957081"/>
              <a:gd name="connsiteX55" fmla="*/ 5708 w 1980902"/>
              <a:gd name="connsiteY55" fmla="*/ 2180705 h 2957081"/>
              <a:gd name="connsiteX56" fmla="*/ 2854 w 1980902"/>
              <a:gd name="connsiteY56" fmla="*/ 2143598 h 2957081"/>
              <a:gd name="connsiteX57" fmla="*/ 0 w 1980902"/>
              <a:gd name="connsiteY57" fmla="*/ 2106492 h 295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80902" h="2957081">
                <a:moveTo>
                  <a:pt x="0" y="0"/>
                </a:moveTo>
                <a:lnTo>
                  <a:pt x="1980902" y="0"/>
                </a:lnTo>
                <a:lnTo>
                  <a:pt x="1980902" y="2106492"/>
                </a:lnTo>
                <a:lnTo>
                  <a:pt x="1980902" y="2143598"/>
                </a:lnTo>
                <a:lnTo>
                  <a:pt x="1978048" y="2180705"/>
                </a:lnTo>
                <a:lnTo>
                  <a:pt x="1972339" y="2217811"/>
                </a:lnTo>
                <a:lnTo>
                  <a:pt x="1966631" y="2252063"/>
                </a:lnTo>
                <a:lnTo>
                  <a:pt x="1958068" y="2286315"/>
                </a:lnTo>
                <a:lnTo>
                  <a:pt x="1946650" y="2317712"/>
                </a:lnTo>
                <a:lnTo>
                  <a:pt x="1935233" y="2346256"/>
                </a:lnTo>
                <a:lnTo>
                  <a:pt x="1923816" y="2374799"/>
                </a:lnTo>
                <a:lnTo>
                  <a:pt x="1906690" y="2400488"/>
                </a:lnTo>
                <a:lnTo>
                  <a:pt x="1889564" y="2429031"/>
                </a:lnTo>
                <a:lnTo>
                  <a:pt x="1869583" y="2451866"/>
                </a:lnTo>
                <a:lnTo>
                  <a:pt x="1849603" y="2474700"/>
                </a:lnTo>
                <a:lnTo>
                  <a:pt x="1826769" y="2494680"/>
                </a:lnTo>
                <a:lnTo>
                  <a:pt x="1803934" y="2514661"/>
                </a:lnTo>
                <a:lnTo>
                  <a:pt x="1752556" y="2551767"/>
                </a:lnTo>
                <a:lnTo>
                  <a:pt x="1698324" y="2583165"/>
                </a:lnTo>
                <a:lnTo>
                  <a:pt x="1638383" y="2611708"/>
                </a:lnTo>
                <a:lnTo>
                  <a:pt x="1575588" y="2640251"/>
                </a:lnTo>
                <a:lnTo>
                  <a:pt x="1512793" y="2665940"/>
                </a:lnTo>
                <a:lnTo>
                  <a:pt x="1378639" y="2720172"/>
                </a:lnTo>
                <a:lnTo>
                  <a:pt x="1312990" y="2748715"/>
                </a:lnTo>
                <a:lnTo>
                  <a:pt x="1244486" y="2780113"/>
                </a:lnTo>
                <a:lnTo>
                  <a:pt x="1178837" y="2814365"/>
                </a:lnTo>
                <a:lnTo>
                  <a:pt x="1113187" y="2857180"/>
                </a:lnTo>
                <a:lnTo>
                  <a:pt x="1053246" y="2902849"/>
                </a:lnTo>
                <a:lnTo>
                  <a:pt x="1021849" y="2928538"/>
                </a:lnTo>
                <a:lnTo>
                  <a:pt x="993306" y="2957081"/>
                </a:lnTo>
                <a:lnTo>
                  <a:pt x="990451" y="2957081"/>
                </a:lnTo>
                <a:lnTo>
                  <a:pt x="961908" y="2928538"/>
                </a:lnTo>
                <a:lnTo>
                  <a:pt x="930510" y="2902849"/>
                </a:lnTo>
                <a:lnTo>
                  <a:pt x="867715" y="2857180"/>
                </a:lnTo>
                <a:lnTo>
                  <a:pt x="804920" y="2814365"/>
                </a:lnTo>
                <a:lnTo>
                  <a:pt x="736416" y="2780113"/>
                </a:lnTo>
                <a:lnTo>
                  <a:pt x="670767" y="2748715"/>
                </a:lnTo>
                <a:lnTo>
                  <a:pt x="602263" y="2720172"/>
                </a:lnTo>
                <a:lnTo>
                  <a:pt x="470964" y="2665940"/>
                </a:lnTo>
                <a:lnTo>
                  <a:pt x="405314" y="2640251"/>
                </a:lnTo>
                <a:lnTo>
                  <a:pt x="345373" y="2611708"/>
                </a:lnTo>
                <a:lnTo>
                  <a:pt x="285432" y="2583165"/>
                </a:lnTo>
                <a:lnTo>
                  <a:pt x="231200" y="2551767"/>
                </a:lnTo>
                <a:lnTo>
                  <a:pt x="179822" y="2514661"/>
                </a:lnTo>
                <a:lnTo>
                  <a:pt x="156988" y="2494680"/>
                </a:lnTo>
                <a:lnTo>
                  <a:pt x="134153" y="2474700"/>
                </a:lnTo>
                <a:lnTo>
                  <a:pt x="111318" y="2451866"/>
                </a:lnTo>
                <a:lnTo>
                  <a:pt x="94193" y="2429031"/>
                </a:lnTo>
                <a:lnTo>
                  <a:pt x="74212" y="2400488"/>
                </a:lnTo>
                <a:lnTo>
                  <a:pt x="59941" y="2374799"/>
                </a:lnTo>
                <a:lnTo>
                  <a:pt x="45669" y="2346256"/>
                </a:lnTo>
                <a:lnTo>
                  <a:pt x="34252" y="2317712"/>
                </a:lnTo>
                <a:lnTo>
                  <a:pt x="25689" y="2286315"/>
                </a:lnTo>
                <a:lnTo>
                  <a:pt x="17126" y="2252063"/>
                </a:lnTo>
                <a:lnTo>
                  <a:pt x="11417" y="2217811"/>
                </a:lnTo>
                <a:lnTo>
                  <a:pt x="5708" y="2180705"/>
                </a:lnTo>
                <a:lnTo>
                  <a:pt x="2854" y="2143598"/>
                </a:lnTo>
                <a:lnTo>
                  <a:pt x="0" y="210649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  <a:tileRect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29" name="AutoShape 13"/>
          <p:cNvSpPr>
            <a:spLocks noChangeArrowheads="1" noTextEdit="1"/>
          </p:cNvSpPr>
          <p:nvPr userDrawn="1"/>
        </p:nvSpPr>
        <p:spPr bwMode="auto">
          <a:xfrm>
            <a:off x="534726" y="1754485"/>
            <a:ext cx="15398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sz="1800"/>
          </a:p>
        </p:txBody>
      </p:sp>
      <p:sp>
        <p:nvSpPr>
          <p:cNvPr id="67" name="Picture Placeholder 66"/>
          <p:cNvSpPr>
            <a:spLocks noGrp="1"/>
          </p:cNvSpPr>
          <p:nvPr>
            <p:ph type="pic" sz="quarter" idx="12"/>
          </p:nvPr>
        </p:nvSpPr>
        <p:spPr>
          <a:xfrm>
            <a:off x="534726" y="1317600"/>
            <a:ext cx="1539875" cy="2019600"/>
          </a:xfrm>
          <a:custGeom>
            <a:avLst/>
            <a:gdLst>
              <a:gd name="connsiteX0" fmla="*/ 768350 w 1539875"/>
              <a:gd name="connsiteY0" fmla="*/ 0 h 2019300"/>
              <a:gd name="connsiteX1" fmla="*/ 771525 w 1539875"/>
              <a:gd name="connsiteY1" fmla="*/ 0 h 2019300"/>
              <a:gd name="connsiteX2" fmla="*/ 828675 w 1539875"/>
              <a:gd name="connsiteY2" fmla="*/ 3175 h 2019300"/>
              <a:gd name="connsiteX3" fmla="*/ 882650 w 1539875"/>
              <a:gd name="connsiteY3" fmla="*/ 12700 h 2019300"/>
              <a:gd name="connsiteX4" fmla="*/ 936625 w 1539875"/>
              <a:gd name="connsiteY4" fmla="*/ 28575 h 2019300"/>
              <a:gd name="connsiteX5" fmla="*/ 987425 w 1539875"/>
              <a:gd name="connsiteY5" fmla="*/ 47625 h 2019300"/>
              <a:gd name="connsiteX6" fmla="*/ 1035050 w 1539875"/>
              <a:gd name="connsiteY6" fmla="*/ 73025 h 2019300"/>
              <a:gd name="connsiteX7" fmla="*/ 1082675 w 1539875"/>
              <a:gd name="connsiteY7" fmla="*/ 101600 h 2019300"/>
              <a:gd name="connsiteX8" fmla="*/ 1127125 w 1539875"/>
              <a:gd name="connsiteY8" fmla="*/ 136525 h 2019300"/>
              <a:gd name="connsiteX9" fmla="*/ 1168400 w 1539875"/>
              <a:gd name="connsiteY9" fmla="*/ 174625 h 2019300"/>
              <a:gd name="connsiteX10" fmla="*/ 1206500 w 1539875"/>
              <a:gd name="connsiteY10" fmla="*/ 215900 h 2019300"/>
              <a:gd name="connsiteX11" fmla="*/ 1244600 w 1539875"/>
              <a:gd name="connsiteY11" fmla="*/ 260350 h 2019300"/>
              <a:gd name="connsiteX12" fmla="*/ 1279525 w 1539875"/>
              <a:gd name="connsiteY12" fmla="*/ 307975 h 2019300"/>
              <a:gd name="connsiteX13" fmla="*/ 1314450 w 1539875"/>
              <a:gd name="connsiteY13" fmla="*/ 358775 h 2019300"/>
              <a:gd name="connsiteX14" fmla="*/ 1346200 w 1539875"/>
              <a:gd name="connsiteY14" fmla="*/ 412750 h 2019300"/>
              <a:gd name="connsiteX15" fmla="*/ 1374775 w 1539875"/>
              <a:gd name="connsiteY15" fmla="*/ 469900 h 2019300"/>
              <a:gd name="connsiteX16" fmla="*/ 1400175 w 1539875"/>
              <a:gd name="connsiteY16" fmla="*/ 527050 h 2019300"/>
              <a:gd name="connsiteX17" fmla="*/ 1425575 w 1539875"/>
              <a:gd name="connsiteY17" fmla="*/ 584200 h 2019300"/>
              <a:gd name="connsiteX18" fmla="*/ 1447800 w 1539875"/>
              <a:gd name="connsiteY18" fmla="*/ 644525 h 2019300"/>
              <a:gd name="connsiteX19" fmla="*/ 1466850 w 1539875"/>
              <a:gd name="connsiteY19" fmla="*/ 704850 h 2019300"/>
              <a:gd name="connsiteX20" fmla="*/ 1482725 w 1539875"/>
              <a:gd name="connsiteY20" fmla="*/ 768350 h 2019300"/>
              <a:gd name="connsiteX21" fmla="*/ 1498600 w 1539875"/>
              <a:gd name="connsiteY21" fmla="*/ 828675 h 2019300"/>
              <a:gd name="connsiteX22" fmla="*/ 1511300 w 1539875"/>
              <a:gd name="connsiteY22" fmla="*/ 889000 h 2019300"/>
              <a:gd name="connsiteX23" fmla="*/ 1520825 w 1539875"/>
              <a:gd name="connsiteY23" fmla="*/ 952500 h 2019300"/>
              <a:gd name="connsiteX24" fmla="*/ 1530350 w 1539875"/>
              <a:gd name="connsiteY24" fmla="*/ 1012825 h 2019300"/>
              <a:gd name="connsiteX25" fmla="*/ 1536700 w 1539875"/>
              <a:gd name="connsiteY25" fmla="*/ 1069975 h 2019300"/>
              <a:gd name="connsiteX26" fmla="*/ 1539875 w 1539875"/>
              <a:gd name="connsiteY26" fmla="*/ 1127125 h 2019300"/>
              <a:gd name="connsiteX27" fmla="*/ 1539875 w 1539875"/>
              <a:gd name="connsiteY27" fmla="*/ 1184275 h 2019300"/>
              <a:gd name="connsiteX28" fmla="*/ 1536700 w 1539875"/>
              <a:gd name="connsiteY28" fmla="*/ 1238250 h 2019300"/>
              <a:gd name="connsiteX29" fmla="*/ 1533525 w 1539875"/>
              <a:gd name="connsiteY29" fmla="*/ 1289050 h 2019300"/>
              <a:gd name="connsiteX30" fmla="*/ 1527175 w 1539875"/>
              <a:gd name="connsiteY30" fmla="*/ 1339850 h 2019300"/>
              <a:gd name="connsiteX31" fmla="*/ 1517650 w 1539875"/>
              <a:gd name="connsiteY31" fmla="*/ 1384300 h 2019300"/>
              <a:gd name="connsiteX32" fmla="*/ 1508125 w 1539875"/>
              <a:gd name="connsiteY32" fmla="*/ 1425575 h 2019300"/>
              <a:gd name="connsiteX33" fmla="*/ 1492250 w 1539875"/>
              <a:gd name="connsiteY33" fmla="*/ 1466850 h 2019300"/>
              <a:gd name="connsiteX34" fmla="*/ 1479550 w 1539875"/>
              <a:gd name="connsiteY34" fmla="*/ 1492250 h 2019300"/>
              <a:gd name="connsiteX35" fmla="*/ 1466850 w 1539875"/>
              <a:gd name="connsiteY35" fmla="*/ 1517650 h 2019300"/>
              <a:gd name="connsiteX36" fmla="*/ 1450975 w 1539875"/>
              <a:gd name="connsiteY36" fmla="*/ 1543050 h 2019300"/>
              <a:gd name="connsiteX37" fmla="*/ 1435100 w 1539875"/>
              <a:gd name="connsiteY37" fmla="*/ 1565275 h 2019300"/>
              <a:gd name="connsiteX38" fmla="*/ 1400175 w 1539875"/>
              <a:gd name="connsiteY38" fmla="*/ 1606550 h 2019300"/>
              <a:gd name="connsiteX39" fmla="*/ 1362075 w 1539875"/>
              <a:gd name="connsiteY39" fmla="*/ 1638300 h 2019300"/>
              <a:gd name="connsiteX40" fmla="*/ 1317625 w 1539875"/>
              <a:gd name="connsiteY40" fmla="*/ 1670050 h 2019300"/>
              <a:gd name="connsiteX41" fmla="*/ 1273175 w 1539875"/>
              <a:gd name="connsiteY41" fmla="*/ 1695450 h 2019300"/>
              <a:gd name="connsiteX42" fmla="*/ 1225550 w 1539875"/>
              <a:gd name="connsiteY42" fmla="*/ 1720850 h 2019300"/>
              <a:gd name="connsiteX43" fmla="*/ 1174750 w 1539875"/>
              <a:gd name="connsiteY43" fmla="*/ 1743075 h 2019300"/>
              <a:gd name="connsiteX44" fmla="*/ 1069975 w 1539875"/>
              <a:gd name="connsiteY44" fmla="*/ 1790700 h 2019300"/>
              <a:gd name="connsiteX45" fmla="*/ 1019175 w 1539875"/>
              <a:gd name="connsiteY45" fmla="*/ 1816100 h 2019300"/>
              <a:gd name="connsiteX46" fmla="*/ 965200 w 1539875"/>
              <a:gd name="connsiteY46" fmla="*/ 1847850 h 2019300"/>
              <a:gd name="connsiteX47" fmla="*/ 914400 w 1539875"/>
              <a:gd name="connsiteY47" fmla="*/ 1879600 h 2019300"/>
              <a:gd name="connsiteX48" fmla="*/ 866775 w 1539875"/>
              <a:gd name="connsiteY48" fmla="*/ 1917700 h 2019300"/>
              <a:gd name="connsiteX49" fmla="*/ 815975 w 1539875"/>
              <a:gd name="connsiteY49" fmla="*/ 1965325 h 2019300"/>
              <a:gd name="connsiteX50" fmla="*/ 771525 w 1539875"/>
              <a:gd name="connsiteY50" fmla="*/ 2016125 h 2019300"/>
              <a:gd name="connsiteX51" fmla="*/ 768350 w 1539875"/>
              <a:gd name="connsiteY51" fmla="*/ 2019300 h 2019300"/>
              <a:gd name="connsiteX52" fmla="*/ 768350 w 1539875"/>
              <a:gd name="connsiteY52" fmla="*/ 2016125 h 2019300"/>
              <a:gd name="connsiteX53" fmla="*/ 723900 w 1539875"/>
              <a:gd name="connsiteY53" fmla="*/ 1965325 h 2019300"/>
              <a:gd name="connsiteX54" fmla="*/ 673100 w 1539875"/>
              <a:gd name="connsiteY54" fmla="*/ 1917700 h 2019300"/>
              <a:gd name="connsiteX55" fmla="*/ 625475 w 1539875"/>
              <a:gd name="connsiteY55" fmla="*/ 1879600 h 2019300"/>
              <a:gd name="connsiteX56" fmla="*/ 571500 w 1539875"/>
              <a:gd name="connsiteY56" fmla="*/ 1847850 h 2019300"/>
              <a:gd name="connsiteX57" fmla="*/ 520700 w 1539875"/>
              <a:gd name="connsiteY57" fmla="*/ 1816100 h 2019300"/>
              <a:gd name="connsiteX58" fmla="*/ 469900 w 1539875"/>
              <a:gd name="connsiteY58" fmla="*/ 1790700 h 2019300"/>
              <a:gd name="connsiteX59" fmla="*/ 365125 w 1539875"/>
              <a:gd name="connsiteY59" fmla="*/ 1743075 h 2019300"/>
              <a:gd name="connsiteX60" fmla="*/ 314325 w 1539875"/>
              <a:gd name="connsiteY60" fmla="*/ 1720850 h 2019300"/>
              <a:gd name="connsiteX61" fmla="*/ 266700 w 1539875"/>
              <a:gd name="connsiteY61" fmla="*/ 1695450 h 2019300"/>
              <a:gd name="connsiteX62" fmla="*/ 222250 w 1539875"/>
              <a:gd name="connsiteY62" fmla="*/ 1670050 h 2019300"/>
              <a:gd name="connsiteX63" fmla="*/ 177800 w 1539875"/>
              <a:gd name="connsiteY63" fmla="*/ 1638300 h 2019300"/>
              <a:gd name="connsiteX64" fmla="*/ 139700 w 1539875"/>
              <a:gd name="connsiteY64" fmla="*/ 1606550 h 2019300"/>
              <a:gd name="connsiteX65" fmla="*/ 104775 w 1539875"/>
              <a:gd name="connsiteY65" fmla="*/ 1565275 h 2019300"/>
              <a:gd name="connsiteX66" fmla="*/ 88900 w 1539875"/>
              <a:gd name="connsiteY66" fmla="*/ 1543050 h 2019300"/>
              <a:gd name="connsiteX67" fmla="*/ 73025 w 1539875"/>
              <a:gd name="connsiteY67" fmla="*/ 1517650 h 2019300"/>
              <a:gd name="connsiteX68" fmla="*/ 57150 w 1539875"/>
              <a:gd name="connsiteY68" fmla="*/ 1492250 h 2019300"/>
              <a:gd name="connsiteX69" fmla="*/ 47625 w 1539875"/>
              <a:gd name="connsiteY69" fmla="*/ 1466850 h 2019300"/>
              <a:gd name="connsiteX70" fmla="*/ 31750 w 1539875"/>
              <a:gd name="connsiteY70" fmla="*/ 1425575 h 2019300"/>
              <a:gd name="connsiteX71" fmla="*/ 22225 w 1539875"/>
              <a:gd name="connsiteY71" fmla="*/ 1384300 h 2019300"/>
              <a:gd name="connsiteX72" fmla="*/ 12700 w 1539875"/>
              <a:gd name="connsiteY72" fmla="*/ 1339850 h 2019300"/>
              <a:gd name="connsiteX73" fmla="*/ 6350 w 1539875"/>
              <a:gd name="connsiteY73" fmla="*/ 1289050 h 2019300"/>
              <a:gd name="connsiteX74" fmla="*/ 3175 w 1539875"/>
              <a:gd name="connsiteY74" fmla="*/ 1238250 h 2019300"/>
              <a:gd name="connsiteX75" fmla="*/ 0 w 1539875"/>
              <a:gd name="connsiteY75" fmla="*/ 1184275 h 2019300"/>
              <a:gd name="connsiteX76" fmla="*/ 0 w 1539875"/>
              <a:gd name="connsiteY76" fmla="*/ 1127125 h 2019300"/>
              <a:gd name="connsiteX77" fmla="*/ 3175 w 1539875"/>
              <a:gd name="connsiteY77" fmla="*/ 1069975 h 2019300"/>
              <a:gd name="connsiteX78" fmla="*/ 9525 w 1539875"/>
              <a:gd name="connsiteY78" fmla="*/ 1012825 h 2019300"/>
              <a:gd name="connsiteX79" fmla="*/ 19050 w 1539875"/>
              <a:gd name="connsiteY79" fmla="*/ 952500 h 2019300"/>
              <a:gd name="connsiteX80" fmla="*/ 28575 w 1539875"/>
              <a:gd name="connsiteY80" fmla="*/ 889000 h 2019300"/>
              <a:gd name="connsiteX81" fmla="*/ 41275 w 1539875"/>
              <a:gd name="connsiteY81" fmla="*/ 828675 h 2019300"/>
              <a:gd name="connsiteX82" fmla="*/ 57150 w 1539875"/>
              <a:gd name="connsiteY82" fmla="*/ 768350 h 2019300"/>
              <a:gd name="connsiteX83" fmla="*/ 73025 w 1539875"/>
              <a:gd name="connsiteY83" fmla="*/ 704850 h 2019300"/>
              <a:gd name="connsiteX84" fmla="*/ 92075 w 1539875"/>
              <a:gd name="connsiteY84" fmla="*/ 644525 h 2019300"/>
              <a:gd name="connsiteX85" fmla="*/ 114300 w 1539875"/>
              <a:gd name="connsiteY85" fmla="*/ 584200 h 2019300"/>
              <a:gd name="connsiteX86" fmla="*/ 139700 w 1539875"/>
              <a:gd name="connsiteY86" fmla="*/ 527050 h 2019300"/>
              <a:gd name="connsiteX87" fmla="*/ 165100 w 1539875"/>
              <a:gd name="connsiteY87" fmla="*/ 469900 h 2019300"/>
              <a:gd name="connsiteX88" fmla="*/ 193675 w 1539875"/>
              <a:gd name="connsiteY88" fmla="*/ 412750 h 2019300"/>
              <a:gd name="connsiteX89" fmla="*/ 225425 w 1539875"/>
              <a:gd name="connsiteY89" fmla="*/ 358775 h 2019300"/>
              <a:gd name="connsiteX90" fmla="*/ 257175 w 1539875"/>
              <a:gd name="connsiteY90" fmla="*/ 307975 h 2019300"/>
              <a:gd name="connsiteX91" fmla="*/ 295275 w 1539875"/>
              <a:gd name="connsiteY91" fmla="*/ 260350 h 2019300"/>
              <a:gd name="connsiteX92" fmla="*/ 330200 w 1539875"/>
              <a:gd name="connsiteY92" fmla="*/ 215900 h 2019300"/>
              <a:gd name="connsiteX93" fmla="*/ 371475 w 1539875"/>
              <a:gd name="connsiteY93" fmla="*/ 174625 h 2019300"/>
              <a:gd name="connsiteX94" fmla="*/ 412750 w 1539875"/>
              <a:gd name="connsiteY94" fmla="*/ 136525 h 2019300"/>
              <a:gd name="connsiteX95" fmla="*/ 457200 w 1539875"/>
              <a:gd name="connsiteY95" fmla="*/ 101600 h 2019300"/>
              <a:gd name="connsiteX96" fmla="*/ 504825 w 1539875"/>
              <a:gd name="connsiteY96" fmla="*/ 73025 h 2019300"/>
              <a:gd name="connsiteX97" fmla="*/ 552450 w 1539875"/>
              <a:gd name="connsiteY97" fmla="*/ 47625 h 2019300"/>
              <a:gd name="connsiteX98" fmla="*/ 603250 w 1539875"/>
              <a:gd name="connsiteY98" fmla="*/ 28575 h 2019300"/>
              <a:gd name="connsiteX99" fmla="*/ 657225 w 1539875"/>
              <a:gd name="connsiteY99" fmla="*/ 12700 h 2019300"/>
              <a:gd name="connsiteX100" fmla="*/ 711200 w 1539875"/>
              <a:gd name="connsiteY100" fmla="*/ 3175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539875" h="2019300">
                <a:moveTo>
                  <a:pt x="768350" y="0"/>
                </a:moveTo>
                <a:lnTo>
                  <a:pt x="771525" y="0"/>
                </a:lnTo>
                <a:lnTo>
                  <a:pt x="828675" y="3175"/>
                </a:lnTo>
                <a:lnTo>
                  <a:pt x="882650" y="12700"/>
                </a:lnTo>
                <a:lnTo>
                  <a:pt x="936625" y="28575"/>
                </a:lnTo>
                <a:lnTo>
                  <a:pt x="987425" y="47625"/>
                </a:lnTo>
                <a:lnTo>
                  <a:pt x="1035050" y="73025"/>
                </a:lnTo>
                <a:lnTo>
                  <a:pt x="1082675" y="101600"/>
                </a:lnTo>
                <a:lnTo>
                  <a:pt x="1127125" y="136525"/>
                </a:lnTo>
                <a:lnTo>
                  <a:pt x="1168400" y="174625"/>
                </a:lnTo>
                <a:lnTo>
                  <a:pt x="1206500" y="215900"/>
                </a:lnTo>
                <a:lnTo>
                  <a:pt x="1244600" y="260350"/>
                </a:lnTo>
                <a:lnTo>
                  <a:pt x="1279525" y="307975"/>
                </a:lnTo>
                <a:lnTo>
                  <a:pt x="1314450" y="358775"/>
                </a:lnTo>
                <a:lnTo>
                  <a:pt x="1346200" y="412750"/>
                </a:lnTo>
                <a:lnTo>
                  <a:pt x="1374775" y="469900"/>
                </a:lnTo>
                <a:lnTo>
                  <a:pt x="1400175" y="527050"/>
                </a:lnTo>
                <a:lnTo>
                  <a:pt x="1425575" y="584200"/>
                </a:lnTo>
                <a:lnTo>
                  <a:pt x="1447800" y="644525"/>
                </a:lnTo>
                <a:lnTo>
                  <a:pt x="1466850" y="704850"/>
                </a:lnTo>
                <a:lnTo>
                  <a:pt x="1482725" y="768350"/>
                </a:lnTo>
                <a:lnTo>
                  <a:pt x="1498600" y="828675"/>
                </a:lnTo>
                <a:lnTo>
                  <a:pt x="1511300" y="889000"/>
                </a:lnTo>
                <a:lnTo>
                  <a:pt x="1520825" y="952500"/>
                </a:lnTo>
                <a:lnTo>
                  <a:pt x="1530350" y="1012825"/>
                </a:lnTo>
                <a:lnTo>
                  <a:pt x="1536700" y="1069975"/>
                </a:lnTo>
                <a:lnTo>
                  <a:pt x="1539875" y="1127125"/>
                </a:lnTo>
                <a:lnTo>
                  <a:pt x="1539875" y="1184275"/>
                </a:lnTo>
                <a:lnTo>
                  <a:pt x="1536700" y="1238250"/>
                </a:lnTo>
                <a:lnTo>
                  <a:pt x="1533525" y="1289050"/>
                </a:lnTo>
                <a:lnTo>
                  <a:pt x="1527175" y="1339850"/>
                </a:lnTo>
                <a:lnTo>
                  <a:pt x="1517650" y="1384300"/>
                </a:lnTo>
                <a:lnTo>
                  <a:pt x="1508125" y="1425575"/>
                </a:lnTo>
                <a:lnTo>
                  <a:pt x="1492250" y="1466850"/>
                </a:lnTo>
                <a:lnTo>
                  <a:pt x="1479550" y="1492250"/>
                </a:lnTo>
                <a:lnTo>
                  <a:pt x="1466850" y="1517650"/>
                </a:lnTo>
                <a:lnTo>
                  <a:pt x="1450975" y="1543050"/>
                </a:lnTo>
                <a:lnTo>
                  <a:pt x="1435100" y="1565275"/>
                </a:lnTo>
                <a:lnTo>
                  <a:pt x="1400175" y="1606550"/>
                </a:lnTo>
                <a:lnTo>
                  <a:pt x="1362075" y="1638300"/>
                </a:lnTo>
                <a:lnTo>
                  <a:pt x="1317625" y="1670050"/>
                </a:lnTo>
                <a:lnTo>
                  <a:pt x="1273175" y="1695450"/>
                </a:lnTo>
                <a:lnTo>
                  <a:pt x="1225550" y="1720850"/>
                </a:lnTo>
                <a:lnTo>
                  <a:pt x="1174750" y="1743075"/>
                </a:lnTo>
                <a:lnTo>
                  <a:pt x="1069975" y="1790700"/>
                </a:lnTo>
                <a:lnTo>
                  <a:pt x="1019175" y="1816100"/>
                </a:lnTo>
                <a:lnTo>
                  <a:pt x="965200" y="1847850"/>
                </a:lnTo>
                <a:lnTo>
                  <a:pt x="914400" y="1879600"/>
                </a:lnTo>
                <a:lnTo>
                  <a:pt x="866775" y="1917700"/>
                </a:lnTo>
                <a:lnTo>
                  <a:pt x="815975" y="1965325"/>
                </a:lnTo>
                <a:lnTo>
                  <a:pt x="771525" y="2016125"/>
                </a:lnTo>
                <a:lnTo>
                  <a:pt x="768350" y="2019300"/>
                </a:lnTo>
                <a:lnTo>
                  <a:pt x="768350" y="2016125"/>
                </a:lnTo>
                <a:lnTo>
                  <a:pt x="723900" y="1965325"/>
                </a:lnTo>
                <a:lnTo>
                  <a:pt x="673100" y="1917700"/>
                </a:lnTo>
                <a:lnTo>
                  <a:pt x="625475" y="1879600"/>
                </a:lnTo>
                <a:lnTo>
                  <a:pt x="571500" y="1847850"/>
                </a:lnTo>
                <a:lnTo>
                  <a:pt x="520700" y="1816100"/>
                </a:lnTo>
                <a:lnTo>
                  <a:pt x="469900" y="1790700"/>
                </a:lnTo>
                <a:lnTo>
                  <a:pt x="365125" y="1743075"/>
                </a:lnTo>
                <a:lnTo>
                  <a:pt x="314325" y="1720850"/>
                </a:lnTo>
                <a:lnTo>
                  <a:pt x="266700" y="1695450"/>
                </a:lnTo>
                <a:lnTo>
                  <a:pt x="222250" y="1670050"/>
                </a:lnTo>
                <a:lnTo>
                  <a:pt x="177800" y="1638300"/>
                </a:lnTo>
                <a:lnTo>
                  <a:pt x="139700" y="1606550"/>
                </a:lnTo>
                <a:lnTo>
                  <a:pt x="104775" y="1565275"/>
                </a:lnTo>
                <a:lnTo>
                  <a:pt x="88900" y="1543050"/>
                </a:lnTo>
                <a:lnTo>
                  <a:pt x="73025" y="1517650"/>
                </a:lnTo>
                <a:lnTo>
                  <a:pt x="57150" y="1492250"/>
                </a:lnTo>
                <a:lnTo>
                  <a:pt x="47625" y="1466850"/>
                </a:lnTo>
                <a:lnTo>
                  <a:pt x="31750" y="1425575"/>
                </a:lnTo>
                <a:lnTo>
                  <a:pt x="22225" y="1384300"/>
                </a:lnTo>
                <a:lnTo>
                  <a:pt x="12700" y="1339850"/>
                </a:lnTo>
                <a:lnTo>
                  <a:pt x="6350" y="1289050"/>
                </a:lnTo>
                <a:lnTo>
                  <a:pt x="3175" y="1238250"/>
                </a:lnTo>
                <a:lnTo>
                  <a:pt x="0" y="1184275"/>
                </a:lnTo>
                <a:lnTo>
                  <a:pt x="0" y="1127125"/>
                </a:lnTo>
                <a:lnTo>
                  <a:pt x="3175" y="1069975"/>
                </a:lnTo>
                <a:lnTo>
                  <a:pt x="9525" y="1012825"/>
                </a:lnTo>
                <a:lnTo>
                  <a:pt x="19050" y="952500"/>
                </a:lnTo>
                <a:lnTo>
                  <a:pt x="28575" y="889000"/>
                </a:lnTo>
                <a:lnTo>
                  <a:pt x="41275" y="828675"/>
                </a:lnTo>
                <a:lnTo>
                  <a:pt x="57150" y="768350"/>
                </a:lnTo>
                <a:lnTo>
                  <a:pt x="73025" y="704850"/>
                </a:lnTo>
                <a:lnTo>
                  <a:pt x="92075" y="644525"/>
                </a:lnTo>
                <a:lnTo>
                  <a:pt x="114300" y="584200"/>
                </a:lnTo>
                <a:lnTo>
                  <a:pt x="139700" y="527050"/>
                </a:lnTo>
                <a:lnTo>
                  <a:pt x="165100" y="469900"/>
                </a:lnTo>
                <a:lnTo>
                  <a:pt x="193675" y="412750"/>
                </a:lnTo>
                <a:lnTo>
                  <a:pt x="225425" y="358775"/>
                </a:lnTo>
                <a:lnTo>
                  <a:pt x="257175" y="307975"/>
                </a:lnTo>
                <a:lnTo>
                  <a:pt x="295275" y="260350"/>
                </a:lnTo>
                <a:lnTo>
                  <a:pt x="330200" y="215900"/>
                </a:lnTo>
                <a:lnTo>
                  <a:pt x="371475" y="174625"/>
                </a:lnTo>
                <a:lnTo>
                  <a:pt x="412750" y="136525"/>
                </a:lnTo>
                <a:lnTo>
                  <a:pt x="457200" y="101600"/>
                </a:lnTo>
                <a:lnTo>
                  <a:pt x="504825" y="73025"/>
                </a:lnTo>
                <a:lnTo>
                  <a:pt x="552450" y="47625"/>
                </a:lnTo>
                <a:lnTo>
                  <a:pt x="603250" y="28575"/>
                </a:lnTo>
                <a:lnTo>
                  <a:pt x="657225" y="12700"/>
                </a:lnTo>
                <a:lnTo>
                  <a:pt x="711200" y="31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65" name="Picture Placeholder 64"/>
          <p:cNvSpPr>
            <a:spLocks noGrp="1"/>
          </p:cNvSpPr>
          <p:nvPr>
            <p:ph type="pic" sz="quarter" idx="13"/>
          </p:nvPr>
        </p:nvSpPr>
        <p:spPr>
          <a:xfrm>
            <a:off x="2264631" y="1303200"/>
            <a:ext cx="2989360" cy="1591200"/>
          </a:xfrm>
          <a:custGeom>
            <a:avLst/>
            <a:gdLst>
              <a:gd name="connsiteX0" fmla="*/ 375727 w 2989360"/>
              <a:gd name="connsiteY0" fmla="*/ 0 h 1590668"/>
              <a:gd name="connsiteX1" fmla="*/ 403152 w 2989360"/>
              <a:gd name="connsiteY1" fmla="*/ 0 h 1590668"/>
              <a:gd name="connsiteX2" fmla="*/ 2588950 w 2989360"/>
              <a:gd name="connsiteY2" fmla="*/ 0 h 1590668"/>
              <a:gd name="connsiteX3" fmla="*/ 2616375 w 2989360"/>
              <a:gd name="connsiteY3" fmla="*/ 0 h 1590668"/>
              <a:gd name="connsiteX4" fmla="*/ 2638316 w 2989360"/>
              <a:gd name="connsiteY4" fmla="*/ 2742 h 1590668"/>
              <a:gd name="connsiteX5" fmla="*/ 2660256 w 2989360"/>
              <a:gd name="connsiteY5" fmla="*/ 8228 h 1590668"/>
              <a:gd name="connsiteX6" fmla="*/ 2682196 w 2989360"/>
              <a:gd name="connsiteY6" fmla="*/ 13713 h 1590668"/>
              <a:gd name="connsiteX7" fmla="*/ 2701394 w 2989360"/>
              <a:gd name="connsiteY7" fmla="*/ 21940 h 1590668"/>
              <a:gd name="connsiteX8" fmla="*/ 2717849 w 2989360"/>
              <a:gd name="connsiteY8" fmla="*/ 32910 h 1590668"/>
              <a:gd name="connsiteX9" fmla="*/ 2734304 w 2989360"/>
              <a:gd name="connsiteY9" fmla="*/ 43880 h 1590668"/>
              <a:gd name="connsiteX10" fmla="*/ 2748017 w 2989360"/>
              <a:gd name="connsiteY10" fmla="*/ 57593 h 1590668"/>
              <a:gd name="connsiteX11" fmla="*/ 2761729 w 2989360"/>
              <a:gd name="connsiteY11" fmla="*/ 71306 h 1590668"/>
              <a:gd name="connsiteX12" fmla="*/ 2772700 w 2989360"/>
              <a:gd name="connsiteY12" fmla="*/ 87761 h 1590668"/>
              <a:gd name="connsiteX13" fmla="*/ 2780927 w 2989360"/>
              <a:gd name="connsiteY13" fmla="*/ 104216 h 1590668"/>
              <a:gd name="connsiteX14" fmla="*/ 2789155 w 2989360"/>
              <a:gd name="connsiteY14" fmla="*/ 123414 h 1590668"/>
              <a:gd name="connsiteX15" fmla="*/ 2794640 w 2989360"/>
              <a:gd name="connsiteY15" fmla="*/ 142612 h 1590668"/>
              <a:gd name="connsiteX16" fmla="*/ 2800125 w 2989360"/>
              <a:gd name="connsiteY16" fmla="*/ 164552 h 1590668"/>
              <a:gd name="connsiteX17" fmla="*/ 2800125 w 2989360"/>
              <a:gd name="connsiteY17" fmla="*/ 186492 h 1590668"/>
              <a:gd name="connsiteX18" fmla="*/ 2802867 w 2989360"/>
              <a:gd name="connsiteY18" fmla="*/ 211175 h 1590668"/>
              <a:gd name="connsiteX19" fmla="*/ 2802867 w 2989360"/>
              <a:gd name="connsiteY19" fmla="*/ 276996 h 1590668"/>
              <a:gd name="connsiteX20" fmla="*/ 2808353 w 2989360"/>
              <a:gd name="connsiteY20" fmla="*/ 351044 h 1590668"/>
              <a:gd name="connsiteX21" fmla="*/ 2819323 w 2989360"/>
              <a:gd name="connsiteY21" fmla="*/ 430577 h 1590668"/>
              <a:gd name="connsiteX22" fmla="*/ 2827550 w 2989360"/>
              <a:gd name="connsiteY22" fmla="*/ 468973 h 1590668"/>
              <a:gd name="connsiteX23" fmla="*/ 2835778 w 2989360"/>
              <a:gd name="connsiteY23" fmla="*/ 507368 h 1590668"/>
              <a:gd name="connsiteX24" fmla="*/ 2846748 w 2989360"/>
              <a:gd name="connsiteY24" fmla="*/ 548506 h 1590668"/>
              <a:gd name="connsiteX25" fmla="*/ 2860461 w 2989360"/>
              <a:gd name="connsiteY25" fmla="*/ 586902 h 1590668"/>
              <a:gd name="connsiteX26" fmla="*/ 2876916 w 2989360"/>
              <a:gd name="connsiteY26" fmla="*/ 625297 h 1590668"/>
              <a:gd name="connsiteX27" fmla="*/ 2893371 w 2989360"/>
              <a:gd name="connsiteY27" fmla="*/ 660950 h 1590668"/>
              <a:gd name="connsiteX28" fmla="*/ 2915311 w 2989360"/>
              <a:gd name="connsiteY28" fmla="*/ 696603 h 1590668"/>
              <a:gd name="connsiteX29" fmla="*/ 2937251 w 2989360"/>
              <a:gd name="connsiteY29" fmla="*/ 732256 h 1590668"/>
              <a:gd name="connsiteX30" fmla="*/ 2961934 w 2989360"/>
              <a:gd name="connsiteY30" fmla="*/ 765166 h 1590668"/>
              <a:gd name="connsiteX31" fmla="*/ 2989360 w 2989360"/>
              <a:gd name="connsiteY31" fmla="*/ 795334 h 1590668"/>
              <a:gd name="connsiteX32" fmla="*/ 2961934 w 2989360"/>
              <a:gd name="connsiteY32" fmla="*/ 825502 h 1590668"/>
              <a:gd name="connsiteX33" fmla="*/ 2937251 w 2989360"/>
              <a:gd name="connsiteY33" fmla="*/ 858412 h 1590668"/>
              <a:gd name="connsiteX34" fmla="*/ 2915311 w 2989360"/>
              <a:gd name="connsiteY34" fmla="*/ 894065 h 1590668"/>
              <a:gd name="connsiteX35" fmla="*/ 2893371 w 2989360"/>
              <a:gd name="connsiteY35" fmla="*/ 929718 h 1590668"/>
              <a:gd name="connsiteX36" fmla="*/ 2876916 w 2989360"/>
              <a:gd name="connsiteY36" fmla="*/ 965371 h 1590668"/>
              <a:gd name="connsiteX37" fmla="*/ 2860461 w 2989360"/>
              <a:gd name="connsiteY37" fmla="*/ 1003767 h 1590668"/>
              <a:gd name="connsiteX38" fmla="*/ 2846748 w 2989360"/>
              <a:gd name="connsiteY38" fmla="*/ 1042162 h 1590668"/>
              <a:gd name="connsiteX39" fmla="*/ 2835778 w 2989360"/>
              <a:gd name="connsiteY39" fmla="*/ 1083300 h 1590668"/>
              <a:gd name="connsiteX40" fmla="*/ 2827550 w 2989360"/>
              <a:gd name="connsiteY40" fmla="*/ 1121695 h 1590668"/>
              <a:gd name="connsiteX41" fmla="*/ 2819323 w 2989360"/>
              <a:gd name="connsiteY41" fmla="*/ 1160091 h 1590668"/>
              <a:gd name="connsiteX42" fmla="*/ 2808353 w 2989360"/>
              <a:gd name="connsiteY42" fmla="*/ 1239624 h 1590668"/>
              <a:gd name="connsiteX43" fmla="*/ 2802867 w 2989360"/>
              <a:gd name="connsiteY43" fmla="*/ 1310930 h 1590668"/>
              <a:gd name="connsiteX44" fmla="*/ 2802867 w 2989360"/>
              <a:gd name="connsiteY44" fmla="*/ 1379493 h 1590668"/>
              <a:gd name="connsiteX45" fmla="*/ 2800125 w 2989360"/>
              <a:gd name="connsiteY45" fmla="*/ 1404176 h 1590668"/>
              <a:gd name="connsiteX46" fmla="*/ 2800125 w 2989360"/>
              <a:gd name="connsiteY46" fmla="*/ 1426116 h 1590668"/>
              <a:gd name="connsiteX47" fmla="*/ 2794640 w 2989360"/>
              <a:gd name="connsiteY47" fmla="*/ 1448057 h 1590668"/>
              <a:gd name="connsiteX48" fmla="*/ 2789155 w 2989360"/>
              <a:gd name="connsiteY48" fmla="*/ 1467254 h 1590668"/>
              <a:gd name="connsiteX49" fmla="*/ 2780927 w 2989360"/>
              <a:gd name="connsiteY49" fmla="*/ 1486452 h 1590668"/>
              <a:gd name="connsiteX50" fmla="*/ 2772700 w 2989360"/>
              <a:gd name="connsiteY50" fmla="*/ 1502907 h 1590668"/>
              <a:gd name="connsiteX51" fmla="*/ 2761729 w 2989360"/>
              <a:gd name="connsiteY51" fmla="*/ 1519362 h 1590668"/>
              <a:gd name="connsiteX52" fmla="*/ 2748017 w 2989360"/>
              <a:gd name="connsiteY52" fmla="*/ 1533075 h 1590668"/>
              <a:gd name="connsiteX53" fmla="*/ 2734304 w 2989360"/>
              <a:gd name="connsiteY53" fmla="*/ 1546788 h 1590668"/>
              <a:gd name="connsiteX54" fmla="*/ 2717849 w 2989360"/>
              <a:gd name="connsiteY54" fmla="*/ 1557758 h 1590668"/>
              <a:gd name="connsiteX55" fmla="*/ 2701394 w 2989360"/>
              <a:gd name="connsiteY55" fmla="*/ 1568728 h 1590668"/>
              <a:gd name="connsiteX56" fmla="*/ 2682196 w 2989360"/>
              <a:gd name="connsiteY56" fmla="*/ 1576956 h 1590668"/>
              <a:gd name="connsiteX57" fmla="*/ 2660256 w 2989360"/>
              <a:gd name="connsiteY57" fmla="*/ 1582441 h 1590668"/>
              <a:gd name="connsiteX58" fmla="*/ 2638316 w 2989360"/>
              <a:gd name="connsiteY58" fmla="*/ 1587926 h 1590668"/>
              <a:gd name="connsiteX59" fmla="*/ 2616375 w 2989360"/>
              <a:gd name="connsiteY59" fmla="*/ 1590668 h 1590668"/>
              <a:gd name="connsiteX60" fmla="*/ 2588950 w 2989360"/>
              <a:gd name="connsiteY60" fmla="*/ 1590668 h 1590668"/>
              <a:gd name="connsiteX61" fmla="*/ 403152 w 2989360"/>
              <a:gd name="connsiteY61" fmla="*/ 1590668 h 1590668"/>
              <a:gd name="connsiteX62" fmla="*/ 375727 w 2989360"/>
              <a:gd name="connsiteY62" fmla="*/ 1590668 h 1590668"/>
              <a:gd name="connsiteX63" fmla="*/ 353787 w 2989360"/>
              <a:gd name="connsiteY63" fmla="*/ 1587926 h 1590668"/>
              <a:gd name="connsiteX64" fmla="*/ 329104 w 2989360"/>
              <a:gd name="connsiteY64" fmla="*/ 1582441 h 1590668"/>
              <a:gd name="connsiteX65" fmla="*/ 309906 w 2989360"/>
              <a:gd name="connsiteY65" fmla="*/ 1576956 h 1590668"/>
              <a:gd name="connsiteX66" fmla="*/ 290708 w 2989360"/>
              <a:gd name="connsiteY66" fmla="*/ 1568728 h 1590668"/>
              <a:gd name="connsiteX67" fmla="*/ 274253 w 2989360"/>
              <a:gd name="connsiteY67" fmla="*/ 1557758 h 1590668"/>
              <a:gd name="connsiteX68" fmla="*/ 257798 w 2989360"/>
              <a:gd name="connsiteY68" fmla="*/ 1546788 h 1590668"/>
              <a:gd name="connsiteX69" fmla="*/ 244085 w 2989360"/>
              <a:gd name="connsiteY69" fmla="*/ 1533075 h 1590668"/>
              <a:gd name="connsiteX70" fmla="*/ 230373 w 2989360"/>
              <a:gd name="connsiteY70" fmla="*/ 1519362 h 1590668"/>
              <a:gd name="connsiteX71" fmla="*/ 219403 w 2989360"/>
              <a:gd name="connsiteY71" fmla="*/ 1502907 h 1590668"/>
              <a:gd name="connsiteX72" fmla="*/ 211175 w 2989360"/>
              <a:gd name="connsiteY72" fmla="*/ 1486452 h 1590668"/>
              <a:gd name="connsiteX73" fmla="*/ 202947 w 2989360"/>
              <a:gd name="connsiteY73" fmla="*/ 1467254 h 1590668"/>
              <a:gd name="connsiteX74" fmla="*/ 197462 w 2989360"/>
              <a:gd name="connsiteY74" fmla="*/ 1448057 h 1590668"/>
              <a:gd name="connsiteX75" fmla="*/ 191977 w 2989360"/>
              <a:gd name="connsiteY75" fmla="*/ 1426116 h 1590668"/>
              <a:gd name="connsiteX76" fmla="*/ 189235 w 2989360"/>
              <a:gd name="connsiteY76" fmla="*/ 1404176 h 1590668"/>
              <a:gd name="connsiteX77" fmla="*/ 189235 w 2989360"/>
              <a:gd name="connsiteY77" fmla="*/ 1379493 h 1590668"/>
              <a:gd name="connsiteX78" fmla="*/ 189235 w 2989360"/>
              <a:gd name="connsiteY78" fmla="*/ 1310930 h 1590668"/>
              <a:gd name="connsiteX79" fmla="*/ 183750 w 2989360"/>
              <a:gd name="connsiteY79" fmla="*/ 1239624 h 1590668"/>
              <a:gd name="connsiteX80" fmla="*/ 172780 w 2989360"/>
              <a:gd name="connsiteY80" fmla="*/ 1160091 h 1590668"/>
              <a:gd name="connsiteX81" fmla="*/ 164552 w 2989360"/>
              <a:gd name="connsiteY81" fmla="*/ 1121695 h 1590668"/>
              <a:gd name="connsiteX82" fmla="*/ 156324 w 2989360"/>
              <a:gd name="connsiteY82" fmla="*/ 1083300 h 1590668"/>
              <a:gd name="connsiteX83" fmla="*/ 142612 w 2989360"/>
              <a:gd name="connsiteY83" fmla="*/ 1042162 h 1590668"/>
              <a:gd name="connsiteX84" fmla="*/ 131642 w 2989360"/>
              <a:gd name="connsiteY84" fmla="*/ 1003767 h 1590668"/>
              <a:gd name="connsiteX85" fmla="*/ 115186 w 2989360"/>
              <a:gd name="connsiteY85" fmla="*/ 965371 h 1590668"/>
              <a:gd name="connsiteX86" fmla="*/ 98731 w 2989360"/>
              <a:gd name="connsiteY86" fmla="*/ 929718 h 1590668"/>
              <a:gd name="connsiteX87" fmla="*/ 76791 w 2989360"/>
              <a:gd name="connsiteY87" fmla="*/ 894065 h 1590668"/>
              <a:gd name="connsiteX88" fmla="*/ 54851 w 2989360"/>
              <a:gd name="connsiteY88" fmla="*/ 858412 h 1590668"/>
              <a:gd name="connsiteX89" fmla="*/ 30168 w 2989360"/>
              <a:gd name="connsiteY89" fmla="*/ 825502 h 1590668"/>
              <a:gd name="connsiteX90" fmla="*/ 0 w 2989360"/>
              <a:gd name="connsiteY90" fmla="*/ 795334 h 1590668"/>
              <a:gd name="connsiteX91" fmla="*/ 30168 w 2989360"/>
              <a:gd name="connsiteY91" fmla="*/ 765166 h 1590668"/>
              <a:gd name="connsiteX92" fmla="*/ 54851 w 2989360"/>
              <a:gd name="connsiteY92" fmla="*/ 732256 h 1590668"/>
              <a:gd name="connsiteX93" fmla="*/ 76791 w 2989360"/>
              <a:gd name="connsiteY93" fmla="*/ 696603 h 1590668"/>
              <a:gd name="connsiteX94" fmla="*/ 98731 w 2989360"/>
              <a:gd name="connsiteY94" fmla="*/ 660950 h 1590668"/>
              <a:gd name="connsiteX95" fmla="*/ 115186 w 2989360"/>
              <a:gd name="connsiteY95" fmla="*/ 625297 h 1590668"/>
              <a:gd name="connsiteX96" fmla="*/ 131642 w 2989360"/>
              <a:gd name="connsiteY96" fmla="*/ 586902 h 1590668"/>
              <a:gd name="connsiteX97" fmla="*/ 142612 w 2989360"/>
              <a:gd name="connsiteY97" fmla="*/ 548506 h 1590668"/>
              <a:gd name="connsiteX98" fmla="*/ 156324 w 2989360"/>
              <a:gd name="connsiteY98" fmla="*/ 507368 h 1590668"/>
              <a:gd name="connsiteX99" fmla="*/ 164552 w 2989360"/>
              <a:gd name="connsiteY99" fmla="*/ 468973 h 1590668"/>
              <a:gd name="connsiteX100" fmla="*/ 172780 w 2989360"/>
              <a:gd name="connsiteY100" fmla="*/ 430577 h 1590668"/>
              <a:gd name="connsiteX101" fmla="*/ 183750 w 2989360"/>
              <a:gd name="connsiteY101" fmla="*/ 351044 h 1590668"/>
              <a:gd name="connsiteX102" fmla="*/ 189235 w 2989360"/>
              <a:gd name="connsiteY102" fmla="*/ 276996 h 1590668"/>
              <a:gd name="connsiteX103" fmla="*/ 189235 w 2989360"/>
              <a:gd name="connsiteY103" fmla="*/ 211175 h 1590668"/>
              <a:gd name="connsiteX104" fmla="*/ 189235 w 2989360"/>
              <a:gd name="connsiteY104" fmla="*/ 186492 h 1590668"/>
              <a:gd name="connsiteX105" fmla="*/ 191977 w 2989360"/>
              <a:gd name="connsiteY105" fmla="*/ 164552 h 1590668"/>
              <a:gd name="connsiteX106" fmla="*/ 197462 w 2989360"/>
              <a:gd name="connsiteY106" fmla="*/ 142612 h 1590668"/>
              <a:gd name="connsiteX107" fmla="*/ 202947 w 2989360"/>
              <a:gd name="connsiteY107" fmla="*/ 123414 h 1590668"/>
              <a:gd name="connsiteX108" fmla="*/ 211175 w 2989360"/>
              <a:gd name="connsiteY108" fmla="*/ 104216 h 1590668"/>
              <a:gd name="connsiteX109" fmla="*/ 219403 w 2989360"/>
              <a:gd name="connsiteY109" fmla="*/ 87761 h 1590668"/>
              <a:gd name="connsiteX110" fmla="*/ 230373 w 2989360"/>
              <a:gd name="connsiteY110" fmla="*/ 71306 h 1590668"/>
              <a:gd name="connsiteX111" fmla="*/ 244085 w 2989360"/>
              <a:gd name="connsiteY111" fmla="*/ 57593 h 1590668"/>
              <a:gd name="connsiteX112" fmla="*/ 257798 w 2989360"/>
              <a:gd name="connsiteY112" fmla="*/ 43880 h 1590668"/>
              <a:gd name="connsiteX113" fmla="*/ 274253 w 2989360"/>
              <a:gd name="connsiteY113" fmla="*/ 32910 h 1590668"/>
              <a:gd name="connsiteX114" fmla="*/ 290708 w 2989360"/>
              <a:gd name="connsiteY114" fmla="*/ 21940 h 1590668"/>
              <a:gd name="connsiteX115" fmla="*/ 309906 w 2989360"/>
              <a:gd name="connsiteY115" fmla="*/ 13713 h 1590668"/>
              <a:gd name="connsiteX116" fmla="*/ 329104 w 2989360"/>
              <a:gd name="connsiteY116" fmla="*/ 8228 h 1590668"/>
              <a:gd name="connsiteX117" fmla="*/ 353787 w 2989360"/>
              <a:gd name="connsiteY117" fmla="*/ 2742 h 159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89360" h="1590668">
                <a:moveTo>
                  <a:pt x="375727" y="0"/>
                </a:moveTo>
                <a:lnTo>
                  <a:pt x="403152" y="0"/>
                </a:lnTo>
                <a:lnTo>
                  <a:pt x="2588950" y="0"/>
                </a:lnTo>
                <a:lnTo>
                  <a:pt x="2616375" y="0"/>
                </a:lnTo>
                <a:lnTo>
                  <a:pt x="2638316" y="2742"/>
                </a:lnTo>
                <a:lnTo>
                  <a:pt x="2660256" y="8228"/>
                </a:lnTo>
                <a:lnTo>
                  <a:pt x="2682196" y="13713"/>
                </a:lnTo>
                <a:lnTo>
                  <a:pt x="2701394" y="21940"/>
                </a:lnTo>
                <a:lnTo>
                  <a:pt x="2717849" y="32910"/>
                </a:lnTo>
                <a:lnTo>
                  <a:pt x="2734304" y="43880"/>
                </a:lnTo>
                <a:lnTo>
                  <a:pt x="2748017" y="57593"/>
                </a:lnTo>
                <a:lnTo>
                  <a:pt x="2761729" y="71306"/>
                </a:lnTo>
                <a:lnTo>
                  <a:pt x="2772700" y="87761"/>
                </a:lnTo>
                <a:lnTo>
                  <a:pt x="2780927" y="104216"/>
                </a:lnTo>
                <a:lnTo>
                  <a:pt x="2789155" y="123414"/>
                </a:lnTo>
                <a:lnTo>
                  <a:pt x="2794640" y="142612"/>
                </a:lnTo>
                <a:lnTo>
                  <a:pt x="2800125" y="164552"/>
                </a:lnTo>
                <a:lnTo>
                  <a:pt x="2800125" y="186492"/>
                </a:lnTo>
                <a:lnTo>
                  <a:pt x="2802867" y="211175"/>
                </a:lnTo>
                <a:lnTo>
                  <a:pt x="2802867" y="276996"/>
                </a:lnTo>
                <a:lnTo>
                  <a:pt x="2808353" y="351044"/>
                </a:lnTo>
                <a:lnTo>
                  <a:pt x="2819323" y="430577"/>
                </a:lnTo>
                <a:lnTo>
                  <a:pt x="2827550" y="468973"/>
                </a:lnTo>
                <a:lnTo>
                  <a:pt x="2835778" y="507368"/>
                </a:lnTo>
                <a:lnTo>
                  <a:pt x="2846748" y="548506"/>
                </a:lnTo>
                <a:lnTo>
                  <a:pt x="2860461" y="586902"/>
                </a:lnTo>
                <a:lnTo>
                  <a:pt x="2876916" y="625297"/>
                </a:lnTo>
                <a:lnTo>
                  <a:pt x="2893371" y="660950"/>
                </a:lnTo>
                <a:lnTo>
                  <a:pt x="2915311" y="696603"/>
                </a:lnTo>
                <a:lnTo>
                  <a:pt x="2937251" y="732256"/>
                </a:lnTo>
                <a:lnTo>
                  <a:pt x="2961934" y="765166"/>
                </a:lnTo>
                <a:lnTo>
                  <a:pt x="2989360" y="795334"/>
                </a:lnTo>
                <a:lnTo>
                  <a:pt x="2961934" y="825502"/>
                </a:lnTo>
                <a:lnTo>
                  <a:pt x="2937251" y="858412"/>
                </a:lnTo>
                <a:lnTo>
                  <a:pt x="2915311" y="894065"/>
                </a:lnTo>
                <a:lnTo>
                  <a:pt x="2893371" y="929718"/>
                </a:lnTo>
                <a:lnTo>
                  <a:pt x="2876916" y="965371"/>
                </a:lnTo>
                <a:lnTo>
                  <a:pt x="2860461" y="1003767"/>
                </a:lnTo>
                <a:lnTo>
                  <a:pt x="2846748" y="1042162"/>
                </a:lnTo>
                <a:lnTo>
                  <a:pt x="2835778" y="1083300"/>
                </a:lnTo>
                <a:lnTo>
                  <a:pt x="2827550" y="1121695"/>
                </a:lnTo>
                <a:lnTo>
                  <a:pt x="2819323" y="1160091"/>
                </a:lnTo>
                <a:lnTo>
                  <a:pt x="2808353" y="1239624"/>
                </a:lnTo>
                <a:lnTo>
                  <a:pt x="2802867" y="1310930"/>
                </a:lnTo>
                <a:lnTo>
                  <a:pt x="2802867" y="1379493"/>
                </a:lnTo>
                <a:lnTo>
                  <a:pt x="2800125" y="1404176"/>
                </a:lnTo>
                <a:lnTo>
                  <a:pt x="2800125" y="1426116"/>
                </a:lnTo>
                <a:lnTo>
                  <a:pt x="2794640" y="1448057"/>
                </a:lnTo>
                <a:lnTo>
                  <a:pt x="2789155" y="1467254"/>
                </a:lnTo>
                <a:lnTo>
                  <a:pt x="2780927" y="1486452"/>
                </a:lnTo>
                <a:lnTo>
                  <a:pt x="2772700" y="1502907"/>
                </a:lnTo>
                <a:lnTo>
                  <a:pt x="2761729" y="1519362"/>
                </a:lnTo>
                <a:lnTo>
                  <a:pt x="2748017" y="1533075"/>
                </a:lnTo>
                <a:lnTo>
                  <a:pt x="2734304" y="1546788"/>
                </a:lnTo>
                <a:lnTo>
                  <a:pt x="2717849" y="1557758"/>
                </a:lnTo>
                <a:lnTo>
                  <a:pt x="2701394" y="1568728"/>
                </a:lnTo>
                <a:lnTo>
                  <a:pt x="2682196" y="1576956"/>
                </a:lnTo>
                <a:lnTo>
                  <a:pt x="2660256" y="1582441"/>
                </a:lnTo>
                <a:lnTo>
                  <a:pt x="2638316" y="1587926"/>
                </a:lnTo>
                <a:lnTo>
                  <a:pt x="2616375" y="1590668"/>
                </a:lnTo>
                <a:lnTo>
                  <a:pt x="2588950" y="1590668"/>
                </a:lnTo>
                <a:lnTo>
                  <a:pt x="403152" y="1590668"/>
                </a:lnTo>
                <a:lnTo>
                  <a:pt x="375727" y="1590668"/>
                </a:lnTo>
                <a:lnTo>
                  <a:pt x="353787" y="1587926"/>
                </a:lnTo>
                <a:lnTo>
                  <a:pt x="329104" y="1582441"/>
                </a:lnTo>
                <a:lnTo>
                  <a:pt x="309906" y="1576956"/>
                </a:lnTo>
                <a:lnTo>
                  <a:pt x="290708" y="1568728"/>
                </a:lnTo>
                <a:lnTo>
                  <a:pt x="274253" y="1557758"/>
                </a:lnTo>
                <a:lnTo>
                  <a:pt x="257798" y="1546788"/>
                </a:lnTo>
                <a:lnTo>
                  <a:pt x="244085" y="1533075"/>
                </a:lnTo>
                <a:lnTo>
                  <a:pt x="230373" y="1519362"/>
                </a:lnTo>
                <a:lnTo>
                  <a:pt x="219403" y="1502907"/>
                </a:lnTo>
                <a:lnTo>
                  <a:pt x="211175" y="1486452"/>
                </a:lnTo>
                <a:lnTo>
                  <a:pt x="202947" y="1467254"/>
                </a:lnTo>
                <a:lnTo>
                  <a:pt x="197462" y="1448057"/>
                </a:lnTo>
                <a:lnTo>
                  <a:pt x="191977" y="1426116"/>
                </a:lnTo>
                <a:lnTo>
                  <a:pt x="189235" y="1404176"/>
                </a:lnTo>
                <a:lnTo>
                  <a:pt x="189235" y="1379493"/>
                </a:lnTo>
                <a:lnTo>
                  <a:pt x="189235" y="1310930"/>
                </a:lnTo>
                <a:lnTo>
                  <a:pt x="183750" y="1239624"/>
                </a:lnTo>
                <a:lnTo>
                  <a:pt x="172780" y="1160091"/>
                </a:lnTo>
                <a:lnTo>
                  <a:pt x="164552" y="1121695"/>
                </a:lnTo>
                <a:lnTo>
                  <a:pt x="156324" y="1083300"/>
                </a:lnTo>
                <a:lnTo>
                  <a:pt x="142612" y="1042162"/>
                </a:lnTo>
                <a:lnTo>
                  <a:pt x="131642" y="1003767"/>
                </a:lnTo>
                <a:lnTo>
                  <a:pt x="115186" y="965371"/>
                </a:lnTo>
                <a:lnTo>
                  <a:pt x="98731" y="929718"/>
                </a:lnTo>
                <a:lnTo>
                  <a:pt x="76791" y="894065"/>
                </a:lnTo>
                <a:lnTo>
                  <a:pt x="54851" y="858412"/>
                </a:lnTo>
                <a:lnTo>
                  <a:pt x="30168" y="825502"/>
                </a:lnTo>
                <a:lnTo>
                  <a:pt x="0" y="795334"/>
                </a:lnTo>
                <a:lnTo>
                  <a:pt x="30168" y="765166"/>
                </a:lnTo>
                <a:lnTo>
                  <a:pt x="54851" y="732256"/>
                </a:lnTo>
                <a:lnTo>
                  <a:pt x="76791" y="696603"/>
                </a:lnTo>
                <a:lnTo>
                  <a:pt x="98731" y="660950"/>
                </a:lnTo>
                <a:lnTo>
                  <a:pt x="115186" y="625297"/>
                </a:lnTo>
                <a:lnTo>
                  <a:pt x="131642" y="586902"/>
                </a:lnTo>
                <a:lnTo>
                  <a:pt x="142612" y="548506"/>
                </a:lnTo>
                <a:lnTo>
                  <a:pt x="156324" y="507368"/>
                </a:lnTo>
                <a:lnTo>
                  <a:pt x="164552" y="468973"/>
                </a:lnTo>
                <a:lnTo>
                  <a:pt x="172780" y="430577"/>
                </a:lnTo>
                <a:lnTo>
                  <a:pt x="183750" y="351044"/>
                </a:lnTo>
                <a:lnTo>
                  <a:pt x="189235" y="276996"/>
                </a:lnTo>
                <a:lnTo>
                  <a:pt x="189235" y="211175"/>
                </a:lnTo>
                <a:lnTo>
                  <a:pt x="189235" y="186492"/>
                </a:lnTo>
                <a:lnTo>
                  <a:pt x="191977" y="164552"/>
                </a:lnTo>
                <a:lnTo>
                  <a:pt x="197462" y="142612"/>
                </a:lnTo>
                <a:lnTo>
                  <a:pt x="202947" y="123414"/>
                </a:lnTo>
                <a:lnTo>
                  <a:pt x="211175" y="104216"/>
                </a:lnTo>
                <a:lnTo>
                  <a:pt x="219403" y="87761"/>
                </a:lnTo>
                <a:lnTo>
                  <a:pt x="230373" y="71306"/>
                </a:lnTo>
                <a:lnTo>
                  <a:pt x="244085" y="57593"/>
                </a:lnTo>
                <a:lnTo>
                  <a:pt x="257798" y="43880"/>
                </a:lnTo>
                <a:lnTo>
                  <a:pt x="274253" y="32910"/>
                </a:lnTo>
                <a:lnTo>
                  <a:pt x="290708" y="21940"/>
                </a:lnTo>
                <a:lnTo>
                  <a:pt x="309906" y="13713"/>
                </a:lnTo>
                <a:lnTo>
                  <a:pt x="329104" y="8228"/>
                </a:lnTo>
                <a:lnTo>
                  <a:pt x="353787" y="274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  <a:tileRect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55" name="Freeform 30"/>
          <p:cNvSpPr>
            <a:spLocks/>
          </p:cNvSpPr>
          <p:nvPr userDrawn="1"/>
        </p:nvSpPr>
        <p:spPr bwMode="auto">
          <a:xfrm>
            <a:off x="5838825" y="1572685"/>
            <a:ext cx="2044700" cy="4195233"/>
          </a:xfrm>
          <a:custGeom>
            <a:avLst/>
            <a:gdLst>
              <a:gd name="T0" fmla="*/ 1288 w 1288"/>
              <a:gd name="T1" fmla="*/ 1428 h 1982"/>
              <a:gd name="T2" fmla="*/ 1282 w 1288"/>
              <a:gd name="T3" fmla="*/ 1500 h 1982"/>
              <a:gd name="T4" fmla="*/ 1272 w 1288"/>
              <a:gd name="T5" fmla="*/ 1544 h 1982"/>
              <a:gd name="T6" fmla="*/ 1260 w 1288"/>
              <a:gd name="T7" fmla="*/ 1584 h 1982"/>
              <a:gd name="T8" fmla="*/ 1250 w 1288"/>
              <a:gd name="T9" fmla="*/ 1602 h 1982"/>
              <a:gd name="T10" fmla="*/ 1228 w 1288"/>
              <a:gd name="T11" fmla="*/ 1638 h 1982"/>
              <a:gd name="T12" fmla="*/ 1202 w 1288"/>
              <a:gd name="T13" fmla="*/ 1668 h 1982"/>
              <a:gd name="T14" fmla="*/ 1172 w 1288"/>
              <a:gd name="T15" fmla="*/ 1694 h 1982"/>
              <a:gd name="T16" fmla="*/ 1104 w 1288"/>
              <a:gd name="T17" fmla="*/ 1738 h 1982"/>
              <a:gd name="T18" fmla="*/ 1026 w 1288"/>
              <a:gd name="T19" fmla="*/ 1776 h 1982"/>
              <a:gd name="T20" fmla="*/ 896 w 1288"/>
              <a:gd name="T21" fmla="*/ 1826 h 1982"/>
              <a:gd name="T22" fmla="*/ 810 w 1288"/>
              <a:gd name="T23" fmla="*/ 1866 h 1982"/>
              <a:gd name="T24" fmla="*/ 724 w 1288"/>
              <a:gd name="T25" fmla="*/ 1916 h 1982"/>
              <a:gd name="T26" fmla="*/ 664 w 1288"/>
              <a:gd name="T27" fmla="*/ 1962 h 1982"/>
              <a:gd name="T28" fmla="*/ 646 w 1288"/>
              <a:gd name="T29" fmla="*/ 1980 h 1982"/>
              <a:gd name="T30" fmla="*/ 644 w 1288"/>
              <a:gd name="T31" fmla="*/ 1982 h 1982"/>
              <a:gd name="T32" fmla="*/ 644 w 1288"/>
              <a:gd name="T33" fmla="*/ 1980 h 1982"/>
              <a:gd name="T34" fmla="*/ 604 w 1288"/>
              <a:gd name="T35" fmla="*/ 1946 h 1982"/>
              <a:gd name="T36" fmla="*/ 522 w 1288"/>
              <a:gd name="T37" fmla="*/ 1890 h 1982"/>
              <a:gd name="T38" fmla="*/ 436 w 1288"/>
              <a:gd name="T39" fmla="*/ 1846 h 1982"/>
              <a:gd name="T40" fmla="*/ 306 w 1288"/>
              <a:gd name="T41" fmla="*/ 1792 h 1982"/>
              <a:gd name="T42" fmla="*/ 224 w 1288"/>
              <a:gd name="T43" fmla="*/ 1758 h 1982"/>
              <a:gd name="T44" fmla="*/ 150 w 1288"/>
              <a:gd name="T45" fmla="*/ 1718 h 1982"/>
              <a:gd name="T46" fmla="*/ 102 w 1288"/>
              <a:gd name="T47" fmla="*/ 1682 h 1982"/>
              <a:gd name="T48" fmla="*/ 74 w 1288"/>
              <a:gd name="T49" fmla="*/ 1654 h 1982"/>
              <a:gd name="T50" fmla="*/ 48 w 1288"/>
              <a:gd name="T51" fmla="*/ 1620 h 1982"/>
              <a:gd name="T52" fmla="*/ 38 w 1288"/>
              <a:gd name="T53" fmla="*/ 1602 h 1982"/>
              <a:gd name="T54" fmla="*/ 22 w 1288"/>
              <a:gd name="T55" fmla="*/ 1564 h 1982"/>
              <a:gd name="T56" fmla="*/ 10 w 1288"/>
              <a:gd name="T57" fmla="*/ 1522 h 1982"/>
              <a:gd name="T58" fmla="*/ 4 w 1288"/>
              <a:gd name="T59" fmla="*/ 1476 h 1982"/>
              <a:gd name="T60" fmla="*/ 0 w 1288"/>
              <a:gd name="T61" fmla="*/ 1428 h 1982"/>
              <a:gd name="T62" fmla="*/ 1288 w 1288"/>
              <a:gd name="T63" fmla="*/ 0 h 1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8" h="1982">
                <a:moveTo>
                  <a:pt x="1288" y="1428"/>
                </a:moveTo>
                <a:lnTo>
                  <a:pt x="1288" y="1428"/>
                </a:lnTo>
                <a:lnTo>
                  <a:pt x="1286" y="1476"/>
                </a:lnTo>
                <a:lnTo>
                  <a:pt x="1282" y="1500"/>
                </a:lnTo>
                <a:lnTo>
                  <a:pt x="1278" y="1522"/>
                </a:lnTo>
                <a:lnTo>
                  <a:pt x="1272" y="1544"/>
                </a:lnTo>
                <a:lnTo>
                  <a:pt x="1266" y="1564"/>
                </a:lnTo>
                <a:lnTo>
                  <a:pt x="1260" y="1584"/>
                </a:lnTo>
                <a:lnTo>
                  <a:pt x="1250" y="1602"/>
                </a:lnTo>
                <a:lnTo>
                  <a:pt x="1250" y="1602"/>
                </a:lnTo>
                <a:lnTo>
                  <a:pt x="1240" y="1620"/>
                </a:lnTo>
                <a:lnTo>
                  <a:pt x="1228" y="1638"/>
                </a:lnTo>
                <a:lnTo>
                  <a:pt x="1216" y="1654"/>
                </a:lnTo>
                <a:lnTo>
                  <a:pt x="1202" y="1668"/>
                </a:lnTo>
                <a:lnTo>
                  <a:pt x="1188" y="1682"/>
                </a:lnTo>
                <a:lnTo>
                  <a:pt x="1172" y="1694"/>
                </a:lnTo>
                <a:lnTo>
                  <a:pt x="1140" y="1718"/>
                </a:lnTo>
                <a:lnTo>
                  <a:pt x="1104" y="1738"/>
                </a:lnTo>
                <a:lnTo>
                  <a:pt x="1066" y="1758"/>
                </a:lnTo>
                <a:lnTo>
                  <a:pt x="1026" y="1776"/>
                </a:lnTo>
                <a:lnTo>
                  <a:pt x="984" y="1792"/>
                </a:lnTo>
                <a:lnTo>
                  <a:pt x="896" y="1826"/>
                </a:lnTo>
                <a:lnTo>
                  <a:pt x="854" y="1846"/>
                </a:lnTo>
                <a:lnTo>
                  <a:pt x="810" y="1866"/>
                </a:lnTo>
                <a:lnTo>
                  <a:pt x="766" y="1890"/>
                </a:lnTo>
                <a:lnTo>
                  <a:pt x="724" y="1916"/>
                </a:lnTo>
                <a:lnTo>
                  <a:pt x="684" y="1946"/>
                </a:lnTo>
                <a:lnTo>
                  <a:pt x="664" y="1962"/>
                </a:lnTo>
                <a:lnTo>
                  <a:pt x="646" y="1980"/>
                </a:lnTo>
                <a:lnTo>
                  <a:pt x="646" y="1980"/>
                </a:lnTo>
                <a:lnTo>
                  <a:pt x="644" y="1982"/>
                </a:lnTo>
                <a:lnTo>
                  <a:pt x="644" y="1982"/>
                </a:lnTo>
                <a:lnTo>
                  <a:pt x="644" y="1980"/>
                </a:lnTo>
                <a:lnTo>
                  <a:pt x="644" y="1980"/>
                </a:lnTo>
                <a:lnTo>
                  <a:pt x="624" y="1962"/>
                </a:lnTo>
                <a:lnTo>
                  <a:pt x="604" y="1946"/>
                </a:lnTo>
                <a:lnTo>
                  <a:pt x="564" y="1916"/>
                </a:lnTo>
                <a:lnTo>
                  <a:pt x="522" y="1890"/>
                </a:lnTo>
                <a:lnTo>
                  <a:pt x="480" y="1866"/>
                </a:lnTo>
                <a:lnTo>
                  <a:pt x="436" y="1846"/>
                </a:lnTo>
                <a:lnTo>
                  <a:pt x="392" y="1826"/>
                </a:lnTo>
                <a:lnTo>
                  <a:pt x="306" y="1792"/>
                </a:lnTo>
                <a:lnTo>
                  <a:pt x="264" y="1776"/>
                </a:lnTo>
                <a:lnTo>
                  <a:pt x="224" y="1758"/>
                </a:lnTo>
                <a:lnTo>
                  <a:pt x="186" y="1738"/>
                </a:lnTo>
                <a:lnTo>
                  <a:pt x="150" y="1718"/>
                </a:lnTo>
                <a:lnTo>
                  <a:pt x="116" y="1694"/>
                </a:lnTo>
                <a:lnTo>
                  <a:pt x="102" y="1682"/>
                </a:lnTo>
                <a:lnTo>
                  <a:pt x="86" y="1668"/>
                </a:lnTo>
                <a:lnTo>
                  <a:pt x="74" y="1654"/>
                </a:lnTo>
                <a:lnTo>
                  <a:pt x="60" y="1638"/>
                </a:lnTo>
                <a:lnTo>
                  <a:pt x="48" y="1620"/>
                </a:lnTo>
                <a:lnTo>
                  <a:pt x="38" y="1602"/>
                </a:lnTo>
                <a:lnTo>
                  <a:pt x="38" y="1602"/>
                </a:lnTo>
                <a:lnTo>
                  <a:pt x="30" y="1584"/>
                </a:lnTo>
                <a:lnTo>
                  <a:pt x="22" y="1564"/>
                </a:lnTo>
                <a:lnTo>
                  <a:pt x="16" y="1544"/>
                </a:lnTo>
                <a:lnTo>
                  <a:pt x="10" y="1522"/>
                </a:lnTo>
                <a:lnTo>
                  <a:pt x="6" y="1500"/>
                </a:lnTo>
                <a:lnTo>
                  <a:pt x="4" y="1476"/>
                </a:lnTo>
                <a:lnTo>
                  <a:pt x="0" y="1428"/>
                </a:lnTo>
                <a:lnTo>
                  <a:pt x="0" y="1428"/>
                </a:lnTo>
                <a:lnTo>
                  <a:pt x="0" y="0"/>
                </a:lnTo>
                <a:lnTo>
                  <a:pt x="12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sz="1800"/>
          </a:p>
        </p:txBody>
      </p:sp>
      <p:sp>
        <p:nvSpPr>
          <p:cNvPr id="61" name="Picture Placeholder 60"/>
          <p:cNvSpPr>
            <a:spLocks noGrp="1"/>
          </p:cNvSpPr>
          <p:nvPr>
            <p:ph type="pic" sz="quarter" idx="14"/>
          </p:nvPr>
        </p:nvSpPr>
        <p:spPr>
          <a:xfrm>
            <a:off x="5838824" y="1299600"/>
            <a:ext cx="1838186" cy="2829600"/>
          </a:xfrm>
          <a:custGeom>
            <a:avLst/>
            <a:gdLst>
              <a:gd name="connsiteX0" fmla="*/ 1019175 w 2044700"/>
              <a:gd name="connsiteY0" fmla="*/ 2790825 h 3146425"/>
              <a:gd name="connsiteX1" fmla="*/ 1019175 w 2044700"/>
              <a:gd name="connsiteY1" fmla="*/ 2794000 h 3146425"/>
              <a:gd name="connsiteX2" fmla="*/ 1016000 w 2044700"/>
              <a:gd name="connsiteY2" fmla="*/ 2809875 h 3146425"/>
              <a:gd name="connsiteX3" fmla="*/ 1009650 w 2044700"/>
              <a:gd name="connsiteY3" fmla="*/ 2825750 h 3146425"/>
              <a:gd name="connsiteX4" fmla="*/ 1003300 w 2044700"/>
              <a:gd name="connsiteY4" fmla="*/ 2838450 h 3146425"/>
              <a:gd name="connsiteX5" fmla="*/ 990600 w 2044700"/>
              <a:gd name="connsiteY5" fmla="*/ 2851150 h 3146425"/>
              <a:gd name="connsiteX6" fmla="*/ 977900 w 2044700"/>
              <a:gd name="connsiteY6" fmla="*/ 2863850 h 3146425"/>
              <a:gd name="connsiteX7" fmla="*/ 965200 w 2044700"/>
              <a:gd name="connsiteY7" fmla="*/ 2873375 h 3146425"/>
              <a:gd name="connsiteX8" fmla="*/ 949325 w 2044700"/>
              <a:gd name="connsiteY8" fmla="*/ 2879725 h 3146425"/>
              <a:gd name="connsiteX9" fmla="*/ 930275 w 2044700"/>
              <a:gd name="connsiteY9" fmla="*/ 2886075 h 3146425"/>
              <a:gd name="connsiteX10" fmla="*/ 927100 w 2044700"/>
              <a:gd name="connsiteY10" fmla="*/ 2889250 h 3146425"/>
              <a:gd name="connsiteX11" fmla="*/ 930275 w 2044700"/>
              <a:gd name="connsiteY11" fmla="*/ 2892425 h 3146425"/>
              <a:gd name="connsiteX12" fmla="*/ 949325 w 2044700"/>
              <a:gd name="connsiteY12" fmla="*/ 2898775 h 3146425"/>
              <a:gd name="connsiteX13" fmla="*/ 965200 w 2044700"/>
              <a:gd name="connsiteY13" fmla="*/ 2905125 h 3146425"/>
              <a:gd name="connsiteX14" fmla="*/ 977900 w 2044700"/>
              <a:gd name="connsiteY14" fmla="*/ 2914650 h 3146425"/>
              <a:gd name="connsiteX15" fmla="*/ 990600 w 2044700"/>
              <a:gd name="connsiteY15" fmla="*/ 2927350 h 3146425"/>
              <a:gd name="connsiteX16" fmla="*/ 1003300 w 2044700"/>
              <a:gd name="connsiteY16" fmla="*/ 2940050 h 3146425"/>
              <a:gd name="connsiteX17" fmla="*/ 1009650 w 2044700"/>
              <a:gd name="connsiteY17" fmla="*/ 2952750 h 3146425"/>
              <a:gd name="connsiteX18" fmla="*/ 1016000 w 2044700"/>
              <a:gd name="connsiteY18" fmla="*/ 2968625 h 3146425"/>
              <a:gd name="connsiteX19" fmla="*/ 1019175 w 2044700"/>
              <a:gd name="connsiteY19" fmla="*/ 2984500 h 3146425"/>
              <a:gd name="connsiteX20" fmla="*/ 1019175 w 2044700"/>
              <a:gd name="connsiteY20" fmla="*/ 2987675 h 3146425"/>
              <a:gd name="connsiteX21" fmla="*/ 1022350 w 2044700"/>
              <a:gd name="connsiteY21" fmla="*/ 2987675 h 3146425"/>
              <a:gd name="connsiteX22" fmla="*/ 1025525 w 2044700"/>
              <a:gd name="connsiteY22" fmla="*/ 2987675 h 3146425"/>
              <a:gd name="connsiteX23" fmla="*/ 1025525 w 2044700"/>
              <a:gd name="connsiteY23" fmla="*/ 2984500 h 3146425"/>
              <a:gd name="connsiteX24" fmla="*/ 1028700 w 2044700"/>
              <a:gd name="connsiteY24" fmla="*/ 2968625 h 3146425"/>
              <a:gd name="connsiteX25" fmla="*/ 1035050 w 2044700"/>
              <a:gd name="connsiteY25" fmla="*/ 2952750 h 3146425"/>
              <a:gd name="connsiteX26" fmla="*/ 1044575 w 2044700"/>
              <a:gd name="connsiteY26" fmla="*/ 2940050 h 3146425"/>
              <a:gd name="connsiteX27" fmla="*/ 1054100 w 2044700"/>
              <a:gd name="connsiteY27" fmla="*/ 2927350 h 3146425"/>
              <a:gd name="connsiteX28" fmla="*/ 1066800 w 2044700"/>
              <a:gd name="connsiteY28" fmla="*/ 2914650 h 3146425"/>
              <a:gd name="connsiteX29" fmla="*/ 1082675 w 2044700"/>
              <a:gd name="connsiteY29" fmla="*/ 2905125 h 3146425"/>
              <a:gd name="connsiteX30" fmla="*/ 1098550 w 2044700"/>
              <a:gd name="connsiteY30" fmla="*/ 2898775 h 3146425"/>
              <a:gd name="connsiteX31" fmla="*/ 1114425 w 2044700"/>
              <a:gd name="connsiteY31" fmla="*/ 2892425 h 3146425"/>
              <a:gd name="connsiteX32" fmla="*/ 1117600 w 2044700"/>
              <a:gd name="connsiteY32" fmla="*/ 2889250 h 3146425"/>
              <a:gd name="connsiteX33" fmla="*/ 1114425 w 2044700"/>
              <a:gd name="connsiteY33" fmla="*/ 2886075 h 3146425"/>
              <a:gd name="connsiteX34" fmla="*/ 1098550 w 2044700"/>
              <a:gd name="connsiteY34" fmla="*/ 2879725 h 3146425"/>
              <a:gd name="connsiteX35" fmla="*/ 1082675 w 2044700"/>
              <a:gd name="connsiteY35" fmla="*/ 2873375 h 3146425"/>
              <a:gd name="connsiteX36" fmla="*/ 1066800 w 2044700"/>
              <a:gd name="connsiteY36" fmla="*/ 2863850 h 3146425"/>
              <a:gd name="connsiteX37" fmla="*/ 1054100 w 2044700"/>
              <a:gd name="connsiteY37" fmla="*/ 2851150 h 3146425"/>
              <a:gd name="connsiteX38" fmla="*/ 1044575 w 2044700"/>
              <a:gd name="connsiteY38" fmla="*/ 2838450 h 3146425"/>
              <a:gd name="connsiteX39" fmla="*/ 1035050 w 2044700"/>
              <a:gd name="connsiteY39" fmla="*/ 2825750 h 3146425"/>
              <a:gd name="connsiteX40" fmla="*/ 1028700 w 2044700"/>
              <a:gd name="connsiteY40" fmla="*/ 2809875 h 3146425"/>
              <a:gd name="connsiteX41" fmla="*/ 1025525 w 2044700"/>
              <a:gd name="connsiteY41" fmla="*/ 2794000 h 3146425"/>
              <a:gd name="connsiteX42" fmla="*/ 1025525 w 2044700"/>
              <a:gd name="connsiteY42" fmla="*/ 2790825 h 3146425"/>
              <a:gd name="connsiteX43" fmla="*/ 1022350 w 2044700"/>
              <a:gd name="connsiteY43" fmla="*/ 2790825 h 3146425"/>
              <a:gd name="connsiteX44" fmla="*/ 0 w 2044700"/>
              <a:gd name="connsiteY44" fmla="*/ 0 h 3146425"/>
              <a:gd name="connsiteX45" fmla="*/ 2044700 w 2044700"/>
              <a:gd name="connsiteY45" fmla="*/ 0 h 3146425"/>
              <a:gd name="connsiteX46" fmla="*/ 2044700 w 2044700"/>
              <a:gd name="connsiteY46" fmla="*/ 2266950 h 3146425"/>
              <a:gd name="connsiteX47" fmla="*/ 2041525 w 2044700"/>
              <a:gd name="connsiteY47" fmla="*/ 2343150 h 3146425"/>
              <a:gd name="connsiteX48" fmla="*/ 2035175 w 2044700"/>
              <a:gd name="connsiteY48" fmla="*/ 2381250 h 3146425"/>
              <a:gd name="connsiteX49" fmla="*/ 2028825 w 2044700"/>
              <a:gd name="connsiteY49" fmla="*/ 2416175 h 3146425"/>
              <a:gd name="connsiteX50" fmla="*/ 2019300 w 2044700"/>
              <a:gd name="connsiteY50" fmla="*/ 2451100 h 3146425"/>
              <a:gd name="connsiteX51" fmla="*/ 2009775 w 2044700"/>
              <a:gd name="connsiteY51" fmla="*/ 2482850 h 3146425"/>
              <a:gd name="connsiteX52" fmla="*/ 2000250 w 2044700"/>
              <a:gd name="connsiteY52" fmla="*/ 2514600 h 3146425"/>
              <a:gd name="connsiteX53" fmla="*/ 1984375 w 2044700"/>
              <a:gd name="connsiteY53" fmla="*/ 2543175 h 3146425"/>
              <a:gd name="connsiteX54" fmla="*/ 1968500 w 2044700"/>
              <a:gd name="connsiteY54" fmla="*/ 2571750 h 3146425"/>
              <a:gd name="connsiteX55" fmla="*/ 1949450 w 2044700"/>
              <a:gd name="connsiteY55" fmla="*/ 2600325 h 3146425"/>
              <a:gd name="connsiteX56" fmla="*/ 1930400 w 2044700"/>
              <a:gd name="connsiteY56" fmla="*/ 2625725 h 3146425"/>
              <a:gd name="connsiteX57" fmla="*/ 1908175 w 2044700"/>
              <a:gd name="connsiteY57" fmla="*/ 2647950 h 3146425"/>
              <a:gd name="connsiteX58" fmla="*/ 1885950 w 2044700"/>
              <a:gd name="connsiteY58" fmla="*/ 2670175 h 3146425"/>
              <a:gd name="connsiteX59" fmla="*/ 1860550 w 2044700"/>
              <a:gd name="connsiteY59" fmla="*/ 2689225 h 3146425"/>
              <a:gd name="connsiteX60" fmla="*/ 1809750 w 2044700"/>
              <a:gd name="connsiteY60" fmla="*/ 2727325 h 3146425"/>
              <a:gd name="connsiteX61" fmla="*/ 1752600 w 2044700"/>
              <a:gd name="connsiteY61" fmla="*/ 2759075 h 3146425"/>
              <a:gd name="connsiteX62" fmla="*/ 1692275 w 2044700"/>
              <a:gd name="connsiteY62" fmla="*/ 2790825 h 3146425"/>
              <a:gd name="connsiteX63" fmla="*/ 1628775 w 2044700"/>
              <a:gd name="connsiteY63" fmla="*/ 2819400 h 3146425"/>
              <a:gd name="connsiteX64" fmla="*/ 1562100 w 2044700"/>
              <a:gd name="connsiteY64" fmla="*/ 2844800 h 3146425"/>
              <a:gd name="connsiteX65" fmla="*/ 1422400 w 2044700"/>
              <a:gd name="connsiteY65" fmla="*/ 2898775 h 3146425"/>
              <a:gd name="connsiteX66" fmla="*/ 1355725 w 2044700"/>
              <a:gd name="connsiteY66" fmla="*/ 2930525 h 3146425"/>
              <a:gd name="connsiteX67" fmla="*/ 1285875 w 2044700"/>
              <a:gd name="connsiteY67" fmla="*/ 2962275 h 3146425"/>
              <a:gd name="connsiteX68" fmla="*/ 1216025 w 2044700"/>
              <a:gd name="connsiteY68" fmla="*/ 3000375 h 3146425"/>
              <a:gd name="connsiteX69" fmla="*/ 1149350 w 2044700"/>
              <a:gd name="connsiteY69" fmla="*/ 3041650 h 3146425"/>
              <a:gd name="connsiteX70" fmla="*/ 1085850 w 2044700"/>
              <a:gd name="connsiteY70" fmla="*/ 3089275 h 3146425"/>
              <a:gd name="connsiteX71" fmla="*/ 1054100 w 2044700"/>
              <a:gd name="connsiteY71" fmla="*/ 3114675 h 3146425"/>
              <a:gd name="connsiteX72" fmla="*/ 1025525 w 2044700"/>
              <a:gd name="connsiteY72" fmla="*/ 3143250 h 3146425"/>
              <a:gd name="connsiteX73" fmla="*/ 1022350 w 2044700"/>
              <a:gd name="connsiteY73" fmla="*/ 3146425 h 3146425"/>
              <a:gd name="connsiteX74" fmla="*/ 1022350 w 2044700"/>
              <a:gd name="connsiteY74" fmla="*/ 3143250 h 3146425"/>
              <a:gd name="connsiteX75" fmla="*/ 990600 w 2044700"/>
              <a:gd name="connsiteY75" fmla="*/ 3114675 h 3146425"/>
              <a:gd name="connsiteX76" fmla="*/ 958850 w 2044700"/>
              <a:gd name="connsiteY76" fmla="*/ 3089275 h 3146425"/>
              <a:gd name="connsiteX77" fmla="*/ 895350 w 2044700"/>
              <a:gd name="connsiteY77" fmla="*/ 3041650 h 3146425"/>
              <a:gd name="connsiteX78" fmla="*/ 828675 w 2044700"/>
              <a:gd name="connsiteY78" fmla="*/ 3000375 h 3146425"/>
              <a:gd name="connsiteX79" fmla="*/ 762000 w 2044700"/>
              <a:gd name="connsiteY79" fmla="*/ 2962275 h 3146425"/>
              <a:gd name="connsiteX80" fmla="*/ 692150 w 2044700"/>
              <a:gd name="connsiteY80" fmla="*/ 2930525 h 3146425"/>
              <a:gd name="connsiteX81" fmla="*/ 622300 w 2044700"/>
              <a:gd name="connsiteY81" fmla="*/ 2898775 h 3146425"/>
              <a:gd name="connsiteX82" fmla="*/ 485775 w 2044700"/>
              <a:gd name="connsiteY82" fmla="*/ 2844800 h 3146425"/>
              <a:gd name="connsiteX83" fmla="*/ 419100 w 2044700"/>
              <a:gd name="connsiteY83" fmla="*/ 2819400 h 3146425"/>
              <a:gd name="connsiteX84" fmla="*/ 355600 w 2044700"/>
              <a:gd name="connsiteY84" fmla="*/ 2790825 h 3146425"/>
              <a:gd name="connsiteX85" fmla="*/ 295275 w 2044700"/>
              <a:gd name="connsiteY85" fmla="*/ 2759075 h 3146425"/>
              <a:gd name="connsiteX86" fmla="*/ 238125 w 2044700"/>
              <a:gd name="connsiteY86" fmla="*/ 2727325 h 3146425"/>
              <a:gd name="connsiteX87" fmla="*/ 184150 w 2044700"/>
              <a:gd name="connsiteY87" fmla="*/ 2689225 h 3146425"/>
              <a:gd name="connsiteX88" fmla="*/ 161925 w 2044700"/>
              <a:gd name="connsiteY88" fmla="*/ 2670175 h 3146425"/>
              <a:gd name="connsiteX89" fmla="*/ 136525 w 2044700"/>
              <a:gd name="connsiteY89" fmla="*/ 2647950 h 3146425"/>
              <a:gd name="connsiteX90" fmla="*/ 117475 w 2044700"/>
              <a:gd name="connsiteY90" fmla="*/ 2625725 h 3146425"/>
              <a:gd name="connsiteX91" fmla="*/ 95250 w 2044700"/>
              <a:gd name="connsiteY91" fmla="*/ 2600325 h 3146425"/>
              <a:gd name="connsiteX92" fmla="*/ 76200 w 2044700"/>
              <a:gd name="connsiteY92" fmla="*/ 2571750 h 3146425"/>
              <a:gd name="connsiteX93" fmla="*/ 60325 w 2044700"/>
              <a:gd name="connsiteY93" fmla="*/ 2543175 h 3146425"/>
              <a:gd name="connsiteX94" fmla="*/ 47625 w 2044700"/>
              <a:gd name="connsiteY94" fmla="*/ 2514600 h 3146425"/>
              <a:gd name="connsiteX95" fmla="*/ 34925 w 2044700"/>
              <a:gd name="connsiteY95" fmla="*/ 2482850 h 3146425"/>
              <a:gd name="connsiteX96" fmla="*/ 25400 w 2044700"/>
              <a:gd name="connsiteY96" fmla="*/ 2451100 h 3146425"/>
              <a:gd name="connsiteX97" fmla="*/ 15875 w 2044700"/>
              <a:gd name="connsiteY97" fmla="*/ 2416175 h 3146425"/>
              <a:gd name="connsiteX98" fmla="*/ 9525 w 2044700"/>
              <a:gd name="connsiteY98" fmla="*/ 2381250 h 3146425"/>
              <a:gd name="connsiteX99" fmla="*/ 6350 w 2044700"/>
              <a:gd name="connsiteY99" fmla="*/ 2343150 h 3146425"/>
              <a:gd name="connsiteX100" fmla="*/ 0 w 2044700"/>
              <a:gd name="connsiteY100" fmla="*/ 2266950 h 314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044700" h="3146425">
                <a:moveTo>
                  <a:pt x="1019175" y="2790825"/>
                </a:moveTo>
                <a:lnTo>
                  <a:pt x="1019175" y="2794000"/>
                </a:lnTo>
                <a:lnTo>
                  <a:pt x="1016000" y="2809875"/>
                </a:lnTo>
                <a:lnTo>
                  <a:pt x="1009650" y="2825750"/>
                </a:lnTo>
                <a:lnTo>
                  <a:pt x="1003300" y="2838450"/>
                </a:lnTo>
                <a:lnTo>
                  <a:pt x="990600" y="2851150"/>
                </a:lnTo>
                <a:lnTo>
                  <a:pt x="977900" y="2863850"/>
                </a:lnTo>
                <a:lnTo>
                  <a:pt x="965200" y="2873375"/>
                </a:lnTo>
                <a:lnTo>
                  <a:pt x="949325" y="2879725"/>
                </a:lnTo>
                <a:lnTo>
                  <a:pt x="930275" y="2886075"/>
                </a:lnTo>
                <a:lnTo>
                  <a:pt x="927100" y="2889250"/>
                </a:lnTo>
                <a:lnTo>
                  <a:pt x="930275" y="2892425"/>
                </a:lnTo>
                <a:lnTo>
                  <a:pt x="949325" y="2898775"/>
                </a:lnTo>
                <a:lnTo>
                  <a:pt x="965200" y="2905125"/>
                </a:lnTo>
                <a:lnTo>
                  <a:pt x="977900" y="2914650"/>
                </a:lnTo>
                <a:lnTo>
                  <a:pt x="990600" y="2927350"/>
                </a:lnTo>
                <a:lnTo>
                  <a:pt x="1003300" y="2940050"/>
                </a:lnTo>
                <a:lnTo>
                  <a:pt x="1009650" y="2952750"/>
                </a:lnTo>
                <a:lnTo>
                  <a:pt x="1016000" y="2968625"/>
                </a:lnTo>
                <a:lnTo>
                  <a:pt x="1019175" y="2984500"/>
                </a:lnTo>
                <a:lnTo>
                  <a:pt x="1019175" y="2987675"/>
                </a:lnTo>
                <a:lnTo>
                  <a:pt x="1022350" y="2987675"/>
                </a:lnTo>
                <a:lnTo>
                  <a:pt x="1025525" y="2987675"/>
                </a:lnTo>
                <a:lnTo>
                  <a:pt x="1025525" y="2984500"/>
                </a:lnTo>
                <a:lnTo>
                  <a:pt x="1028700" y="2968625"/>
                </a:lnTo>
                <a:lnTo>
                  <a:pt x="1035050" y="2952750"/>
                </a:lnTo>
                <a:lnTo>
                  <a:pt x="1044575" y="2940050"/>
                </a:lnTo>
                <a:lnTo>
                  <a:pt x="1054100" y="2927350"/>
                </a:lnTo>
                <a:lnTo>
                  <a:pt x="1066800" y="2914650"/>
                </a:lnTo>
                <a:lnTo>
                  <a:pt x="1082675" y="2905125"/>
                </a:lnTo>
                <a:lnTo>
                  <a:pt x="1098550" y="2898775"/>
                </a:lnTo>
                <a:lnTo>
                  <a:pt x="1114425" y="2892425"/>
                </a:lnTo>
                <a:lnTo>
                  <a:pt x="1117600" y="2889250"/>
                </a:lnTo>
                <a:lnTo>
                  <a:pt x="1114425" y="2886075"/>
                </a:lnTo>
                <a:lnTo>
                  <a:pt x="1098550" y="2879725"/>
                </a:lnTo>
                <a:lnTo>
                  <a:pt x="1082675" y="2873375"/>
                </a:lnTo>
                <a:lnTo>
                  <a:pt x="1066800" y="2863850"/>
                </a:lnTo>
                <a:lnTo>
                  <a:pt x="1054100" y="2851150"/>
                </a:lnTo>
                <a:lnTo>
                  <a:pt x="1044575" y="2838450"/>
                </a:lnTo>
                <a:lnTo>
                  <a:pt x="1035050" y="2825750"/>
                </a:lnTo>
                <a:lnTo>
                  <a:pt x="1028700" y="2809875"/>
                </a:lnTo>
                <a:lnTo>
                  <a:pt x="1025525" y="2794000"/>
                </a:lnTo>
                <a:lnTo>
                  <a:pt x="1025525" y="2790825"/>
                </a:lnTo>
                <a:lnTo>
                  <a:pt x="1022350" y="2790825"/>
                </a:lnTo>
                <a:close/>
                <a:moveTo>
                  <a:pt x="0" y="0"/>
                </a:moveTo>
                <a:lnTo>
                  <a:pt x="2044700" y="0"/>
                </a:lnTo>
                <a:lnTo>
                  <a:pt x="2044700" y="2266950"/>
                </a:lnTo>
                <a:lnTo>
                  <a:pt x="2041525" y="2343150"/>
                </a:lnTo>
                <a:lnTo>
                  <a:pt x="2035175" y="2381250"/>
                </a:lnTo>
                <a:lnTo>
                  <a:pt x="2028825" y="2416175"/>
                </a:lnTo>
                <a:lnTo>
                  <a:pt x="2019300" y="2451100"/>
                </a:lnTo>
                <a:lnTo>
                  <a:pt x="2009775" y="2482850"/>
                </a:lnTo>
                <a:lnTo>
                  <a:pt x="2000250" y="2514600"/>
                </a:lnTo>
                <a:lnTo>
                  <a:pt x="1984375" y="2543175"/>
                </a:lnTo>
                <a:lnTo>
                  <a:pt x="1968500" y="2571750"/>
                </a:lnTo>
                <a:lnTo>
                  <a:pt x="1949450" y="2600325"/>
                </a:lnTo>
                <a:lnTo>
                  <a:pt x="1930400" y="2625725"/>
                </a:lnTo>
                <a:lnTo>
                  <a:pt x="1908175" y="2647950"/>
                </a:lnTo>
                <a:lnTo>
                  <a:pt x="1885950" y="2670175"/>
                </a:lnTo>
                <a:lnTo>
                  <a:pt x="1860550" y="2689225"/>
                </a:lnTo>
                <a:lnTo>
                  <a:pt x="1809750" y="2727325"/>
                </a:lnTo>
                <a:lnTo>
                  <a:pt x="1752600" y="2759075"/>
                </a:lnTo>
                <a:lnTo>
                  <a:pt x="1692275" y="2790825"/>
                </a:lnTo>
                <a:lnTo>
                  <a:pt x="1628775" y="2819400"/>
                </a:lnTo>
                <a:lnTo>
                  <a:pt x="1562100" y="2844800"/>
                </a:lnTo>
                <a:lnTo>
                  <a:pt x="1422400" y="2898775"/>
                </a:lnTo>
                <a:lnTo>
                  <a:pt x="1355725" y="2930525"/>
                </a:lnTo>
                <a:lnTo>
                  <a:pt x="1285875" y="2962275"/>
                </a:lnTo>
                <a:lnTo>
                  <a:pt x="1216025" y="3000375"/>
                </a:lnTo>
                <a:lnTo>
                  <a:pt x="1149350" y="3041650"/>
                </a:lnTo>
                <a:lnTo>
                  <a:pt x="1085850" y="3089275"/>
                </a:lnTo>
                <a:lnTo>
                  <a:pt x="1054100" y="3114675"/>
                </a:lnTo>
                <a:lnTo>
                  <a:pt x="1025525" y="3143250"/>
                </a:lnTo>
                <a:lnTo>
                  <a:pt x="1022350" y="3146425"/>
                </a:lnTo>
                <a:lnTo>
                  <a:pt x="1022350" y="3143250"/>
                </a:lnTo>
                <a:lnTo>
                  <a:pt x="990600" y="3114675"/>
                </a:lnTo>
                <a:lnTo>
                  <a:pt x="958850" y="3089275"/>
                </a:lnTo>
                <a:lnTo>
                  <a:pt x="895350" y="3041650"/>
                </a:lnTo>
                <a:lnTo>
                  <a:pt x="828675" y="3000375"/>
                </a:lnTo>
                <a:lnTo>
                  <a:pt x="762000" y="2962275"/>
                </a:lnTo>
                <a:lnTo>
                  <a:pt x="692150" y="2930525"/>
                </a:lnTo>
                <a:lnTo>
                  <a:pt x="622300" y="2898775"/>
                </a:lnTo>
                <a:lnTo>
                  <a:pt x="485775" y="2844800"/>
                </a:lnTo>
                <a:lnTo>
                  <a:pt x="419100" y="2819400"/>
                </a:lnTo>
                <a:lnTo>
                  <a:pt x="355600" y="2790825"/>
                </a:lnTo>
                <a:lnTo>
                  <a:pt x="295275" y="2759075"/>
                </a:lnTo>
                <a:lnTo>
                  <a:pt x="238125" y="2727325"/>
                </a:lnTo>
                <a:lnTo>
                  <a:pt x="184150" y="2689225"/>
                </a:lnTo>
                <a:lnTo>
                  <a:pt x="161925" y="2670175"/>
                </a:lnTo>
                <a:lnTo>
                  <a:pt x="136525" y="2647950"/>
                </a:lnTo>
                <a:lnTo>
                  <a:pt x="117475" y="2625725"/>
                </a:lnTo>
                <a:lnTo>
                  <a:pt x="95250" y="2600325"/>
                </a:lnTo>
                <a:lnTo>
                  <a:pt x="76200" y="2571750"/>
                </a:lnTo>
                <a:lnTo>
                  <a:pt x="60325" y="2543175"/>
                </a:lnTo>
                <a:lnTo>
                  <a:pt x="47625" y="2514600"/>
                </a:lnTo>
                <a:lnTo>
                  <a:pt x="34925" y="2482850"/>
                </a:lnTo>
                <a:lnTo>
                  <a:pt x="25400" y="2451100"/>
                </a:lnTo>
                <a:lnTo>
                  <a:pt x="15875" y="2416175"/>
                </a:lnTo>
                <a:lnTo>
                  <a:pt x="9525" y="2381250"/>
                </a:lnTo>
                <a:lnTo>
                  <a:pt x="6350" y="2343150"/>
                </a:lnTo>
                <a:lnTo>
                  <a:pt x="0" y="22669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/>
          </a:p>
        </p:txBody>
      </p:sp>
      <p:sp>
        <p:nvSpPr>
          <p:cNvPr id="66" name="Picture Placeholder 65"/>
          <p:cNvSpPr>
            <a:spLocks noGrp="1"/>
          </p:cNvSpPr>
          <p:nvPr>
            <p:ph type="pic" sz="quarter" idx="16"/>
          </p:nvPr>
        </p:nvSpPr>
        <p:spPr>
          <a:xfrm>
            <a:off x="2359249" y="1332000"/>
            <a:ext cx="2800125" cy="1515600"/>
          </a:xfrm>
          <a:custGeom>
            <a:avLst/>
            <a:gdLst>
              <a:gd name="connsiteX0" fmla="*/ 228600 w 3241675"/>
              <a:gd name="connsiteY0" fmla="*/ 793751 h 1752600"/>
              <a:gd name="connsiteX1" fmla="*/ 225425 w 3241675"/>
              <a:gd name="connsiteY1" fmla="*/ 796926 h 1752600"/>
              <a:gd name="connsiteX2" fmla="*/ 222250 w 3241675"/>
              <a:gd name="connsiteY2" fmla="*/ 812801 h 1752600"/>
              <a:gd name="connsiteX3" fmla="*/ 215900 w 3241675"/>
              <a:gd name="connsiteY3" fmla="*/ 825501 h 1752600"/>
              <a:gd name="connsiteX4" fmla="*/ 206375 w 3241675"/>
              <a:gd name="connsiteY4" fmla="*/ 838201 h 1752600"/>
              <a:gd name="connsiteX5" fmla="*/ 196850 w 3241675"/>
              <a:gd name="connsiteY5" fmla="*/ 850901 h 1752600"/>
              <a:gd name="connsiteX6" fmla="*/ 187325 w 3241675"/>
              <a:gd name="connsiteY6" fmla="*/ 860426 h 1752600"/>
              <a:gd name="connsiteX7" fmla="*/ 174625 w 3241675"/>
              <a:gd name="connsiteY7" fmla="*/ 866776 h 1752600"/>
              <a:gd name="connsiteX8" fmla="*/ 161925 w 3241675"/>
              <a:gd name="connsiteY8" fmla="*/ 869951 h 1752600"/>
              <a:gd name="connsiteX9" fmla="*/ 149225 w 3241675"/>
              <a:gd name="connsiteY9" fmla="*/ 873126 h 1752600"/>
              <a:gd name="connsiteX10" fmla="*/ 146050 w 3241675"/>
              <a:gd name="connsiteY10" fmla="*/ 876301 h 1752600"/>
              <a:gd name="connsiteX11" fmla="*/ 149225 w 3241675"/>
              <a:gd name="connsiteY11" fmla="*/ 879476 h 1752600"/>
              <a:gd name="connsiteX12" fmla="*/ 161925 w 3241675"/>
              <a:gd name="connsiteY12" fmla="*/ 882651 h 1752600"/>
              <a:gd name="connsiteX13" fmla="*/ 174625 w 3241675"/>
              <a:gd name="connsiteY13" fmla="*/ 885826 h 1752600"/>
              <a:gd name="connsiteX14" fmla="*/ 187325 w 3241675"/>
              <a:gd name="connsiteY14" fmla="*/ 892176 h 1752600"/>
              <a:gd name="connsiteX15" fmla="*/ 196850 w 3241675"/>
              <a:gd name="connsiteY15" fmla="*/ 901701 h 1752600"/>
              <a:gd name="connsiteX16" fmla="*/ 206375 w 3241675"/>
              <a:gd name="connsiteY16" fmla="*/ 914401 h 1752600"/>
              <a:gd name="connsiteX17" fmla="*/ 215900 w 3241675"/>
              <a:gd name="connsiteY17" fmla="*/ 927101 h 1752600"/>
              <a:gd name="connsiteX18" fmla="*/ 222250 w 3241675"/>
              <a:gd name="connsiteY18" fmla="*/ 939801 h 1752600"/>
              <a:gd name="connsiteX19" fmla="*/ 225425 w 3241675"/>
              <a:gd name="connsiteY19" fmla="*/ 955676 h 1752600"/>
              <a:gd name="connsiteX20" fmla="*/ 228600 w 3241675"/>
              <a:gd name="connsiteY20" fmla="*/ 955676 h 1752600"/>
              <a:gd name="connsiteX21" fmla="*/ 231775 w 3241675"/>
              <a:gd name="connsiteY21" fmla="*/ 955676 h 1752600"/>
              <a:gd name="connsiteX22" fmla="*/ 234950 w 3241675"/>
              <a:gd name="connsiteY22" fmla="*/ 939801 h 1752600"/>
              <a:gd name="connsiteX23" fmla="*/ 241300 w 3241675"/>
              <a:gd name="connsiteY23" fmla="*/ 927101 h 1752600"/>
              <a:gd name="connsiteX24" fmla="*/ 250825 w 3241675"/>
              <a:gd name="connsiteY24" fmla="*/ 914401 h 1752600"/>
              <a:gd name="connsiteX25" fmla="*/ 260350 w 3241675"/>
              <a:gd name="connsiteY25" fmla="*/ 901701 h 1752600"/>
              <a:gd name="connsiteX26" fmla="*/ 269875 w 3241675"/>
              <a:gd name="connsiteY26" fmla="*/ 892176 h 1752600"/>
              <a:gd name="connsiteX27" fmla="*/ 282575 w 3241675"/>
              <a:gd name="connsiteY27" fmla="*/ 885826 h 1752600"/>
              <a:gd name="connsiteX28" fmla="*/ 295275 w 3241675"/>
              <a:gd name="connsiteY28" fmla="*/ 882651 h 1752600"/>
              <a:gd name="connsiteX29" fmla="*/ 307975 w 3241675"/>
              <a:gd name="connsiteY29" fmla="*/ 879476 h 1752600"/>
              <a:gd name="connsiteX30" fmla="*/ 311150 w 3241675"/>
              <a:gd name="connsiteY30" fmla="*/ 876301 h 1752600"/>
              <a:gd name="connsiteX31" fmla="*/ 307975 w 3241675"/>
              <a:gd name="connsiteY31" fmla="*/ 873126 h 1752600"/>
              <a:gd name="connsiteX32" fmla="*/ 295275 w 3241675"/>
              <a:gd name="connsiteY32" fmla="*/ 869951 h 1752600"/>
              <a:gd name="connsiteX33" fmla="*/ 282575 w 3241675"/>
              <a:gd name="connsiteY33" fmla="*/ 866776 h 1752600"/>
              <a:gd name="connsiteX34" fmla="*/ 269875 w 3241675"/>
              <a:gd name="connsiteY34" fmla="*/ 860426 h 1752600"/>
              <a:gd name="connsiteX35" fmla="*/ 260350 w 3241675"/>
              <a:gd name="connsiteY35" fmla="*/ 850901 h 1752600"/>
              <a:gd name="connsiteX36" fmla="*/ 250825 w 3241675"/>
              <a:gd name="connsiteY36" fmla="*/ 838201 h 1752600"/>
              <a:gd name="connsiteX37" fmla="*/ 241300 w 3241675"/>
              <a:gd name="connsiteY37" fmla="*/ 825501 h 1752600"/>
              <a:gd name="connsiteX38" fmla="*/ 234950 w 3241675"/>
              <a:gd name="connsiteY38" fmla="*/ 812801 h 1752600"/>
              <a:gd name="connsiteX39" fmla="*/ 231775 w 3241675"/>
              <a:gd name="connsiteY39" fmla="*/ 796926 h 1752600"/>
              <a:gd name="connsiteX40" fmla="*/ 3013075 w 3241675"/>
              <a:gd name="connsiteY40" fmla="*/ 793750 h 1752600"/>
              <a:gd name="connsiteX41" fmla="*/ 3009900 w 3241675"/>
              <a:gd name="connsiteY41" fmla="*/ 796925 h 1752600"/>
              <a:gd name="connsiteX42" fmla="*/ 3006725 w 3241675"/>
              <a:gd name="connsiteY42" fmla="*/ 812800 h 1752600"/>
              <a:gd name="connsiteX43" fmla="*/ 3000375 w 3241675"/>
              <a:gd name="connsiteY43" fmla="*/ 825500 h 1752600"/>
              <a:gd name="connsiteX44" fmla="*/ 2990850 w 3241675"/>
              <a:gd name="connsiteY44" fmla="*/ 838200 h 1752600"/>
              <a:gd name="connsiteX45" fmla="*/ 2981325 w 3241675"/>
              <a:gd name="connsiteY45" fmla="*/ 850900 h 1752600"/>
              <a:gd name="connsiteX46" fmla="*/ 2971800 w 3241675"/>
              <a:gd name="connsiteY46" fmla="*/ 860425 h 1752600"/>
              <a:gd name="connsiteX47" fmla="*/ 2959100 w 3241675"/>
              <a:gd name="connsiteY47" fmla="*/ 866775 h 1752600"/>
              <a:gd name="connsiteX48" fmla="*/ 2946400 w 3241675"/>
              <a:gd name="connsiteY48" fmla="*/ 869950 h 1752600"/>
              <a:gd name="connsiteX49" fmla="*/ 2933700 w 3241675"/>
              <a:gd name="connsiteY49" fmla="*/ 873125 h 1752600"/>
              <a:gd name="connsiteX50" fmla="*/ 2930525 w 3241675"/>
              <a:gd name="connsiteY50" fmla="*/ 876300 h 1752600"/>
              <a:gd name="connsiteX51" fmla="*/ 2933700 w 3241675"/>
              <a:gd name="connsiteY51" fmla="*/ 879475 h 1752600"/>
              <a:gd name="connsiteX52" fmla="*/ 2946400 w 3241675"/>
              <a:gd name="connsiteY52" fmla="*/ 882650 h 1752600"/>
              <a:gd name="connsiteX53" fmla="*/ 2959100 w 3241675"/>
              <a:gd name="connsiteY53" fmla="*/ 885825 h 1752600"/>
              <a:gd name="connsiteX54" fmla="*/ 2971800 w 3241675"/>
              <a:gd name="connsiteY54" fmla="*/ 892175 h 1752600"/>
              <a:gd name="connsiteX55" fmla="*/ 2981325 w 3241675"/>
              <a:gd name="connsiteY55" fmla="*/ 901700 h 1752600"/>
              <a:gd name="connsiteX56" fmla="*/ 2990850 w 3241675"/>
              <a:gd name="connsiteY56" fmla="*/ 914400 h 1752600"/>
              <a:gd name="connsiteX57" fmla="*/ 3000375 w 3241675"/>
              <a:gd name="connsiteY57" fmla="*/ 927100 h 1752600"/>
              <a:gd name="connsiteX58" fmla="*/ 3006725 w 3241675"/>
              <a:gd name="connsiteY58" fmla="*/ 939800 h 1752600"/>
              <a:gd name="connsiteX59" fmla="*/ 3009900 w 3241675"/>
              <a:gd name="connsiteY59" fmla="*/ 955675 h 1752600"/>
              <a:gd name="connsiteX60" fmla="*/ 3013075 w 3241675"/>
              <a:gd name="connsiteY60" fmla="*/ 955675 h 1752600"/>
              <a:gd name="connsiteX61" fmla="*/ 3016250 w 3241675"/>
              <a:gd name="connsiteY61" fmla="*/ 955675 h 1752600"/>
              <a:gd name="connsiteX62" fmla="*/ 3019425 w 3241675"/>
              <a:gd name="connsiteY62" fmla="*/ 939800 h 1752600"/>
              <a:gd name="connsiteX63" fmla="*/ 3025775 w 3241675"/>
              <a:gd name="connsiteY63" fmla="*/ 927100 h 1752600"/>
              <a:gd name="connsiteX64" fmla="*/ 3035300 w 3241675"/>
              <a:gd name="connsiteY64" fmla="*/ 914400 h 1752600"/>
              <a:gd name="connsiteX65" fmla="*/ 3044825 w 3241675"/>
              <a:gd name="connsiteY65" fmla="*/ 901700 h 1752600"/>
              <a:gd name="connsiteX66" fmla="*/ 3054350 w 3241675"/>
              <a:gd name="connsiteY66" fmla="*/ 892175 h 1752600"/>
              <a:gd name="connsiteX67" fmla="*/ 3067050 w 3241675"/>
              <a:gd name="connsiteY67" fmla="*/ 885825 h 1752600"/>
              <a:gd name="connsiteX68" fmla="*/ 3079750 w 3241675"/>
              <a:gd name="connsiteY68" fmla="*/ 882650 h 1752600"/>
              <a:gd name="connsiteX69" fmla="*/ 3092450 w 3241675"/>
              <a:gd name="connsiteY69" fmla="*/ 879475 h 1752600"/>
              <a:gd name="connsiteX70" fmla="*/ 3095625 w 3241675"/>
              <a:gd name="connsiteY70" fmla="*/ 876300 h 1752600"/>
              <a:gd name="connsiteX71" fmla="*/ 3092450 w 3241675"/>
              <a:gd name="connsiteY71" fmla="*/ 873125 h 1752600"/>
              <a:gd name="connsiteX72" fmla="*/ 3079750 w 3241675"/>
              <a:gd name="connsiteY72" fmla="*/ 869950 h 1752600"/>
              <a:gd name="connsiteX73" fmla="*/ 3067050 w 3241675"/>
              <a:gd name="connsiteY73" fmla="*/ 866775 h 1752600"/>
              <a:gd name="connsiteX74" fmla="*/ 3054350 w 3241675"/>
              <a:gd name="connsiteY74" fmla="*/ 860425 h 1752600"/>
              <a:gd name="connsiteX75" fmla="*/ 3044825 w 3241675"/>
              <a:gd name="connsiteY75" fmla="*/ 850900 h 1752600"/>
              <a:gd name="connsiteX76" fmla="*/ 3035300 w 3241675"/>
              <a:gd name="connsiteY76" fmla="*/ 838200 h 1752600"/>
              <a:gd name="connsiteX77" fmla="*/ 3025775 w 3241675"/>
              <a:gd name="connsiteY77" fmla="*/ 825500 h 1752600"/>
              <a:gd name="connsiteX78" fmla="*/ 3019425 w 3241675"/>
              <a:gd name="connsiteY78" fmla="*/ 812800 h 1752600"/>
              <a:gd name="connsiteX79" fmla="*/ 3016250 w 3241675"/>
              <a:gd name="connsiteY79" fmla="*/ 796925 h 1752600"/>
              <a:gd name="connsiteX80" fmla="*/ 412750 w 3241675"/>
              <a:gd name="connsiteY80" fmla="*/ 0 h 1752600"/>
              <a:gd name="connsiteX81" fmla="*/ 441325 w 3241675"/>
              <a:gd name="connsiteY81" fmla="*/ 0 h 1752600"/>
              <a:gd name="connsiteX82" fmla="*/ 2800350 w 3241675"/>
              <a:gd name="connsiteY82" fmla="*/ 0 h 1752600"/>
              <a:gd name="connsiteX83" fmla="*/ 2828925 w 3241675"/>
              <a:gd name="connsiteY83" fmla="*/ 0 h 1752600"/>
              <a:gd name="connsiteX84" fmla="*/ 2854325 w 3241675"/>
              <a:gd name="connsiteY84" fmla="*/ 3175 h 1752600"/>
              <a:gd name="connsiteX85" fmla="*/ 2879725 w 3241675"/>
              <a:gd name="connsiteY85" fmla="*/ 9525 h 1752600"/>
              <a:gd name="connsiteX86" fmla="*/ 2901950 w 3241675"/>
              <a:gd name="connsiteY86" fmla="*/ 15875 h 1752600"/>
              <a:gd name="connsiteX87" fmla="*/ 2924175 w 3241675"/>
              <a:gd name="connsiteY87" fmla="*/ 25400 h 1752600"/>
              <a:gd name="connsiteX88" fmla="*/ 2943225 w 3241675"/>
              <a:gd name="connsiteY88" fmla="*/ 34925 h 1752600"/>
              <a:gd name="connsiteX89" fmla="*/ 2959100 w 3241675"/>
              <a:gd name="connsiteY89" fmla="*/ 47625 h 1752600"/>
              <a:gd name="connsiteX90" fmla="*/ 2974975 w 3241675"/>
              <a:gd name="connsiteY90" fmla="*/ 60325 h 1752600"/>
              <a:gd name="connsiteX91" fmla="*/ 2987675 w 3241675"/>
              <a:gd name="connsiteY91" fmla="*/ 76200 h 1752600"/>
              <a:gd name="connsiteX92" fmla="*/ 3000375 w 3241675"/>
              <a:gd name="connsiteY92" fmla="*/ 95250 h 1752600"/>
              <a:gd name="connsiteX93" fmla="*/ 3009900 w 3241675"/>
              <a:gd name="connsiteY93" fmla="*/ 114300 h 1752600"/>
              <a:gd name="connsiteX94" fmla="*/ 3019425 w 3241675"/>
              <a:gd name="connsiteY94" fmla="*/ 133350 h 1752600"/>
              <a:gd name="connsiteX95" fmla="*/ 3025775 w 3241675"/>
              <a:gd name="connsiteY95" fmla="*/ 155575 h 1752600"/>
              <a:gd name="connsiteX96" fmla="*/ 3028950 w 3241675"/>
              <a:gd name="connsiteY96" fmla="*/ 180975 h 1752600"/>
              <a:gd name="connsiteX97" fmla="*/ 3032125 w 3241675"/>
              <a:gd name="connsiteY97" fmla="*/ 203200 h 1752600"/>
              <a:gd name="connsiteX98" fmla="*/ 3035300 w 3241675"/>
              <a:gd name="connsiteY98" fmla="*/ 231775 h 1752600"/>
              <a:gd name="connsiteX99" fmla="*/ 3035300 w 3241675"/>
              <a:gd name="connsiteY99" fmla="*/ 304800 h 1752600"/>
              <a:gd name="connsiteX100" fmla="*/ 3041650 w 3241675"/>
              <a:gd name="connsiteY100" fmla="*/ 387350 h 1752600"/>
              <a:gd name="connsiteX101" fmla="*/ 3054350 w 3241675"/>
              <a:gd name="connsiteY101" fmla="*/ 473075 h 1752600"/>
              <a:gd name="connsiteX102" fmla="*/ 3060700 w 3241675"/>
              <a:gd name="connsiteY102" fmla="*/ 517525 h 1752600"/>
              <a:gd name="connsiteX103" fmla="*/ 3073400 w 3241675"/>
              <a:gd name="connsiteY103" fmla="*/ 558800 h 1752600"/>
              <a:gd name="connsiteX104" fmla="*/ 3086100 w 3241675"/>
              <a:gd name="connsiteY104" fmla="*/ 603250 h 1752600"/>
              <a:gd name="connsiteX105" fmla="*/ 3098800 w 3241675"/>
              <a:gd name="connsiteY105" fmla="*/ 644525 h 1752600"/>
              <a:gd name="connsiteX106" fmla="*/ 3114675 w 3241675"/>
              <a:gd name="connsiteY106" fmla="*/ 685800 h 1752600"/>
              <a:gd name="connsiteX107" fmla="*/ 3136900 w 3241675"/>
              <a:gd name="connsiteY107" fmla="*/ 727075 h 1752600"/>
              <a:gd name="connsiteX108" fmla="*/ 3159125 w 3241675"/>
              <a:gd name="connsiteY108" fmla="*/ 768350 h 1752600"/>
              <a:gd name="connsiteX109" fmla="*/ 3181350 w 3241675"/>
              <a:gd name="connsiteY109" fmla="*/ 806450 h 1752600"/>
              <a:gd name="connsiteX110" fmla="*/ 3209925 w 3241675"/>
              <a:gd name="connsiteY110" fmla="*/ 841375 h 1752600"/>
              <a:gd name="connsiteX111" fmla="*/ 3241675 w 3241675"/>
              <a:gd name="connsiteY111" fmla="*/ 876300 h 1752600"/>
              <a:gd name="connsiteX112" fmla="*/ 3209925 w 3241675"/>
              <a:gd name="connsiteY112" fmla="*/ 911225 h 1752600"/>
              <a:gd name="connsiteX113" fmla="*/ 3181350 w 3241675"/>
              <a:gd name="connsiteY113" fmla="*/ 946150 h 1752600"/>
              <a:gd name="connsiteX114" fmla="*/ 3159125 w 3241675"/>
              <a:gd name="connsiteY114" fmla="*/ 984250 h 1752600"/>
              <a:gd name="connsiteX115" fmla="*/ 3136900 w 3241675"/>
              <a:gd name="connsiteY115" fmla="*/ 1025525 h 1752600"/>
              <a:gd name="connsiteX116" fmla="*/ 3114675 w 3241675"/>
              <a:gd name="connsiteY116" fmla="*/ 1063625 h 1752600"/>
              <a:gd name="connsiteX117" fmla="*/ 3098800 w 3241675"/>
              <a:gd name="connsiteY117" fmla="*/ 1108075 h 1752600"/>
              <a:gd name="connsiteX118" fmla="*/ 3086100 w 3241675"/>
              <a:gd name="connsiteY118" fmla="*/ 1149350 h 1752600"/>
              <a:gd name="connsiteX119" fmla="*/ 3073400 w 3241675"/>
              <a:gd name="connsiteY119" fmla="*/ 1193800 h 1752600"/>
              <a:gd name="connsiteX120" fmla="*/ 3060700 w 3241675"/>
              <a:gd name="connsiteY120" fmla="*/ 1235075 h 1752600"/>
              <a:gd name="connsiteX121" fmla="*/ 3054350 w 3241675"/>
              <a:gd name="connsiteY121" fmla="*/ 1279525 h 1752600"/>
              <a:gd name="connsiteX122" fmla="*/ 3041650 w 3241675"/>
              <a:gd name="connsiteY122" fmla="*/ 1365250 h 1752600"/>
              <a:gd name="connsiteX123" fmla="*/ 3035300 w 3241675"/>
              <a:gd name="connsiteY123" fmla="*/ 1447800 h 1752600"/>
              <a:gd name="connsiteX124" fmla="*/ 3035300 w 3241675"/>
              <a:gd name="connsiteY124" fmla="*/ 1520825 h 1752600"/>
              <a:gd name="connsiteX125" fmla="*/ 3032125 w 3241675"/>
              <a:gd name="connsiteY125" fmla="*/ 1546225 h 1752600"/>
              <a:gd name="connsiteX126" fmla="*/ 3028950 w 3241675"/>
              <a:gd name="connsiteY126" fmla="*/ 1571625 h 1752600"/>
              <a:gd name="connsiteX127" fmla="*/ 3025775 w 3241675"/>
              <a:gd name="connsiteY127" fmla="*/ 1597025 h 1752600"/>
              <a:gd name="connsiteX128" fmla="*/ 3019425 w 3241675"/>
              <a:gd name="connsiteY128" fmla="*/ 1619250 h 1752600"/>
              <a:gd name="connsiteX129" fmla="*/ 3009900 w 3241675"/>
              <a:gd name="connsiteY129" fmla="*/ 1638300 h 1752600"/>
              <a:gd name="connsiteX130" fmla="*/ 3000375 w 3241675"/>
              <a:gd name="connsiteY130" fmla="*/ 1657350 h 1752600"/>
              <a:gd name="connsiteX131" fmla="*/ 2987675 w 3241675"/>
              <a:gd name="connsiteY131" fmla="*/ 1676400 h 1752600"/>
              <a:gd name="connsiteX132" fmla="*/ 2974975 w 3241675"/>
              <a:gd name="connsiteY132" fmla="*/ 1692275 h 1752600"/>
              <a:gd name="connsiteX133" fmla="*/ 2959100 w 3241675"/>
              <a:gd name="connsiteY133" fmla="*/ 1704975 h 1752600"/>
              <a:gd name="connsiteX134" fmla="*/ 2943225 w 3241675"/>
              <a:gd name="connsiteY134" fmla="*/ 1717675 h 1752600"/>
              <a:gd name="connsiteX135" fmla="*/ 2924175 w 3241675"/>
              <a:gd name="connsiteY135" fmla="*/ 1727200 h 1752600"/>
              <a:gd name="connsiteX136" fmla="*/ 2901950 w 3241675"/>
              <a:gd name="connsiteY136" fmla="*/ 1736725 h 1752600"/>
              <a:gd name="connsiteX137" fmla="*/ 2879725 w 3241675"/>
              <a:gd name="connsiteY137" fmla="*/ 1743075 h 1752600"/>
              <a:gd name="connsiteX138" fmla="*/ 2854325 w 3241675"/>
              <a:gd name="connsiteY138" fmla="*/ 1749425 h 1752600"/>
              <a:gd name="connsiteX139" fmla="*/ 2828925 w 3241675"/>
              <a:gd name="connsiteY139" fmla="*/ 1752600 h 1752600"/>
              <a:gd name="connsiteX140" fmla="*/ 2800350 w 3241675"/>
              <a:gd name="connsiteY140" fmla="*/ 1752600 h 1752600"/>
              <a:gd name="connsiteX141" fmla="*/ 441325 w 3241675"/>
              <a:gd name="connsiteY141" fmla="*/ 1752600 h 1752600"/>
              <a:gd name="connsiteX142" fmla="*/ 412750 w 3241675"/>
              <a:gd name="connsiteY142" fmla="*/ 1752600 h 1752600"/>
              <a:gd name="connsiteX143" fmla="*/ 387350 w 3241675"/>
              <a:gd name="connsiteY143" fmla="*/ 1749425 h 1752600"/>
              <a:gd name="connsiteX144" fmla="*/ 361950 w 3241675"/>
              <a:gd name="connsiteY144" fmla="*/ 1743075 h 1752600"/>
              <a:gd name="connsiteX145" fmla="*/ 339725 w 3241675"/>
              <a:gd name="connsiteY145" fmla="*/ 1736725 h 1752600"/>
              <a:gd name="connsiteX146" fmla="*/ 317500 w 3241675"/>
              <a:gd name="connsiteY146" fmla="*/ 1727200 h 1752600"/>
              <a:gd name="connsiteX147" fmla="*/ 298450 w 3241675"/>
              <a:gd name="connsiteY147" fmla="*/ 1717675 h 1752600"/>
              <a:gd name="connsiteX148" fmla="*/ 282575 w 3241675"/>
              <a:gd name="connsiteY148" fmla="*/ 1704975 h 1752600"/>
              <a:gd name="connsiteX149" fmla="*/ 266700 w 3241675"/>
              <a:gd name="connsiteY149" fmla="*/ 1692275 h 1752600"/>
              <a:gd name="connsiteX150" fmla="*/ 254000 w 3241675"/>
              <a:gd name="connsiteY150" fmla="*/ 1676400 h 1752600"/>
              <a:gd name="connsiteX151" fmla="*/ 241300 w 3241675"/>
              <a:gd name="connsiteY151" fmla="*/ 1657350 h 1752600"/>
              <a:gd name="connsiteX152" fmla="*/ 231775 w 3241675"/>
              <a:gd name="connsiteY152" fmla="*/ 1638300 h 1752600"/>
              <a:gd name="connsiteX153" fmla="*/ 222250 w 3241675"/>
              <a:gd name="connsiteY153" fmla="*/ 1619250 h 1752600"/>
              <a:gd name="connsiteX154" fmla="*/ 215900 w 3241675"/>
              <a:gd name="connsiteY154" fmla="*/ 1597025 h 1752600"/>
              <a:gd name="connsiteX155" fmla="*/ 209550 w 3241675"/>
              <a:gd name="connsiteY155" fmla="*/ 1571625 h 1752600"/>
              <a:gd name="connsiteX156" fmla="*/ 209550 w 3241675"/>
              <a:gd name="connsiteY156" fmla="*/ 1546225 h 1752600"/>
              <a:gd name="connsiteX157" fmla="*/ 206375 w 3241675"/>
              <a:gd name="connsiteY157" fmla="*/ 1520825 h 1752600"/>
              <a:gd name="connsiteX158" fmla="*/ 206375 w 3241675"/>
              <a:gd name="connsiteY158" fmla="*/ 1444625 h 1752600"/>
              <a:gd name="connsiteX159" fmla="*/ 200025 w 3241675"/>
              <a:gd name="connsiteY159" fmla="*/ 1365250 h 1752600"/>
              <a:gd name="connsiteX160" fmla="*/ 187325 w 3241675"/>
              <a:gd name="connsiteY160" fmla="*/ 1279525 h 1752600"/>
              <a:gd name="connsiteX161" fmla="*/ 177800 w 3241675"/>
              <a:gd name="connsiteY161" fmla="*/ 1235075 h 1752600"/>
              <a:gd name="connsiteX162" fmla="*/ 168275 w 3241675"/>
              <a:gd name="connsiteY162" fmla="*/ 1193800 h 1752600"/>
              <a:gd name="connsiteX163" fmla="*/ 155575 w 3241675"/>
              <a:gd name="connsiteY163" fmla="*/ 1149350 h 1752600"/>
              <a:gd name="connsiteX164" fmla="*/ 142875 w 3241675"/>
              <a:gd name="connsiteY164" fmla="*/ 1108075 h 1752600"/>
              <a:gd name="connsiteX165" fmla="*/ 123825 w 3241675"/>
              <a:gd name="connsiteY165" fmla="*/ 1063625 h 1752600"/>
              <a:gd name="connsiteX166" fmla="*/ 104775 w 3241675"/>
              <a:gd name="connsiteY166" fmla="*/ 1025525 h 1752600"/>
              <a:gd name="connsiteX167" fmla="*/ 82550 w 3241675"/>
              <a:gd name="connsiteY167" fmla="*/ 984250 h 1752600"/>
              <a:gd name="connsiteX168" fmla="*/ 57150 w 3241675"/>
              <a:gd name="connsiteY168" fmla="*/ 946150 h 1752600"/>
              <a:gd name="connsiteX169" fmla="*/ 31750 w 3241675"/>
              <a:gd name="connsiteY169" fmla="*/ 911225 h 1752600"/>
              <a:gd name="connsiteX170" fmla="*/ 0 w 3241675"/>
              <a:gd name="connsiteY170" fmla="*/ 876300 h 1752600"/>
              <a:gd name="connsiteX171" fmla="*/ 31750 w 3241675"/>
              <a:gd name="connsiteY171" fmla="*/ 841375 h 1752600"/>
              <a:gd name="connsiteX172" fmla="*/ 57150 w 3241675"/>
              <a:gd name="connsiteY172" fmla="*/ 806450 h 1752600"/>
              <a:gd name="connsiteX173" fmla="*/ 82550 w 3241675"/>
              <a:gd name="connsiteY173" fmla="*/ 768350 h 1752600"/>
              <a:gd name="connsiteX174" fmla="*/ 104775 w 3241675"/>
              <a:gd name="connsiteY174" fmla="*/ 727075 h 1752600"/>
              <a:gd name="connsiteX175" fmla="*/ 123825 w 3241675"/>
              <a:gd name="connsiteY175" fmla="*/ 685800 h 1752600"/>
              <a:gd name="connsiteX176" fmla="*/ 142875 w 3241675"/>
              <a:gd name="connsiteY176" fmla="*/ 644525 h 1752600"/>
              <a:gd name="connsiteX177" fmla="*/ 155575 w 3241675"/>
              <a:gd name="connsiteY177" fmla="*/ 603250 h 1752600"/>
              <a:gd name="connsiteX178" fmla="*/ 168275 w 3241675"/>
              <a:gd name="connsiteY178" fmla="*/ 558800 h 1752600"/>
              <a:gd name="connsiteX179" fmla="*/ 177800 w 3241675"/>
              <a:gd name="connsiteY179" fmla="*/ 514350 h 1752600"/>
              <a:gd name="connsiteX180" fmla="*/ 187325 w 3241675"/>
              <a:gd name="connsiteY180" fmla="*/ 473075 h 1752600"/>
              <a:gd name="connsiteX181" fmla="*/ 200025 w 3241675"/>
              <a:gd name="connsiteY181" fmla="*/ 387350 h 1752600"/>
              <a:gd name="connsiteX182" fmla="*/ 206375 w 3241675"/>
              <a:gd name="connsiteY182" fmla="*/ 304800 h 1752600"/>
              <a:gd name="connsiteX183" fmla="*/ 206375 w 3241675"/>
              <a:gd name="connsiteY183" fmla="*/ 231775 h 1752600"/>
              <a:gd name="connsiteX184" fmla="*/ 209550 w 3241675"/>
              <a:gd name="connsiteY184" fmla="*/ 203200 h 1752600"/>
              <a:gd name="connsiteX185" fmla="*/ 209550 w 3241675"/>
              <a:gd name="connsiteY185" fmla="*/ 180975 h 1752600"/>
              <a:gd name="connsiteX186" fmla="*/ 215900 w 3241675"/>
              <a:gd name="connsiteY186" fmla="*/ 155575 h 1752600"/>
              <a:gd name="connsiteX187" fmla="*/ 222250 w 3241675"/>
              <a:gd name="connsiteY187" fmla="*/ 133350 h 1752600"/>
              <a:gd name="connsiteX188" fmla="*/ 231775 w 3241675"/>
              <a:gd name="connsiteY188" fmla="*/ 114300 h 1752600"/>
              <a:gd name="connsiteX189" fmla="*/ 241300 w 3241675"/>
              <a:gd name="connsiteY189" fmla="*/ 95250 h 1752600"/>
              <a:gd name="connsiteX190" fmla="*/ 254000 w 3241675"/>
              <a:gd name="connsiteY190" fmla="*/ 76200 h 1752600"/>
              <a:gd name="connsiteX191" fmla="*/ 266700 w 3241675"/>
              <a:gd name="connsiteY191" fmla="*/ 60325 h 1752600"/>
              <a:gd name="connsiteX192" fmla="*/ 282575 w 3241675"/>
              <a:gd name="connsiteY192" fmla="*/ 47625 h 1752600"/>
              <a:gd name="connsiteX193" fmla="*/ 298450 w 3241675"/>
              <a:gd name="connsiteY193" fmla="*/ 34925 h 1752600"/>
              <a:gd name="connsiteX194" fmla="*/ 317500 w 3241675"/>
              <a:gd name="connsiteY194" fmla="*/ 22225 h 1752600"/>
              <a:gd name="connsiteX195" fmla="*/ 339725 w 3241675"/>
              <a:gd name="connsiteY195" fmla="*/ 15875 h 1752600"/>
              <a:gd name="connsiteX196" fmla="*/ 361950 w 3241675"/>
              <a:gd name="connsiteY196" fmla="*/ 9525 h 1752600"/>
              <a:gd name="connsiteX197" fmla="*/ 387350 w 3241675"/>
              <a:gd name="connsiteY197" fmla="*/ 317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3241675" h="1752600">
                <a:moveTo>
                  <a:pt x="228600" y="793751"/>
                </a:moveTo>
                <a:lnTo>
                  <a:pt x="225425" y="796926"/>
                </a:lnTo>
                <a:lnTo>
                  <a:pt x="222250" y="812801"/>
                </a:lnTo>
                <a:lnTo>
                  <a:pt x="215900" y="825501"/>
                </a:lnTo>
                <a:lnTo>
                  <a:pt x="206375" y="838201"/>
                </a:lnTo>
                <a:lnTo>
                  <a:pt x="196850" y="850901"/>
                </a:lnTo>
                <a:lnTo>
                  <a:pt x="187325" y="860426"/>
                </a:lnTo>
                <a:lnTo>
                  <a:pt x="174625" y="866776"/>
                </a:lnTo>
                <a:lnTo>
                  <a:pt x="161925" y="869951"/>
                </a:lnTo>
                <a:lnTo>
                  <a:pt x="149225" y="873126"/>
                </a:lnTo>
                <a:lnTo>
                  <a:pt x="146050" y="876301"/>
                </a:lnTo>
                <a:lnTo>
                  <a:pt x="149225" y="879476"/>
                </a:lnTo>
                <a:lnTo>
                  <a:pt x="161925" y="882651"/>
                </a:lnTo>
                <a:lnTo>
                  <a:pt x="174625" y="885826"/>
                </a:lnTo>
                <a:lnTo>
                  <a:pt x="187325" y="892176"/>
                </a:lnTo>
                <a:lnTo>
                  <a:pt x="196850" y="901701"/>
                </a:lnTo>
                <a:lnTo>
                  <a:pt x="206375" y="914401"/>
                </a:lnTo>
                <a:lnTo>
                  <a:pt x="215900" y="927101"/>
                </a:lnTo>
                <a:lnTo>
                  <a:pt x="222250" y="939801"/>
                </a:lnTo>
                <a:lnTo>
                  <a:pt x="225425" y="955676"/>
                </a:lnTo>
                <a:lnTo>
                  <a:pt x="228600" y="955676"/>
                </a:lnTo>
                <a:lnTo>
                  <a:pt x="231775" y="955676"/>
                </a:lnTo>
                <a:lnTo>
                  <a:pt x="234950" y="939801"/>
                </a:lnTo>
                <a:lnTo>
                  <a:pt x="241300" y="927101"/>
                </a:lnTo>
                <a:lnTo>
                  <a:pt x="250825" y="914401"/>
                </a:lnTo>
                <a:lnTo>
                  <a:pt x="260350" y="901701"/>
                </a:lnTo>
                <a:lnTo>
                  <a:pt x="269875" y="892176"/>
                </a:lnTo>
                <a:lnTo>
                  <a:pt x="282575" y="885826"/>
                </a:lnTo>
                <a:lnTo>
                  <a:pt x="295275" y="882651"/>
                </a:lnTo>
                <a:lnTo>
                  <a:pt x="307975" y="879476"/>
                </a:lnTo>
                <a:lnTo>
                  <a:pt x="311150" y="876301"/>
                </a:lnTo>
                <a:lnTo>
                  <a:pt x="307975" y="873126"/>
                </a:lnTo>
                <a:lnTo>
                  <a:pt x="295275" y="869951"/>
                </a:lnTo>
                <a:lnTo>
                  <a:pt x="282575" y="866776"/>
                </a:lnTo>
                <a:lnTo>
                  <a:pt x="269875" y="860426"/>
                </a:lnTo>
                <a:lnTo>
                  <a:pt x="260350" y="850901"/>
                </a:lnTo>
                <a:lnTo>
                  <a:pt x="250825" y="838201"/>
                </a:lnTo>
                <a:lnTo>
                  <a:pt x="241300" y="825501"/>
                </a:lnTo>
                <a:lnTo>
                  <a:pt x="234950" y="812801"/>
                </a:lnTo>
                <a:lnTo>
                  <a:pt x="231775" y="796926"/>
                </a:lnTo>
                <a:close/>
                <a:moveTo>
                  <a:pt x="3013075" y="793750"/>
                </a:moveTo>
                <a:lnTo>
                  <a:pt x="3009900" y="796925"/>
                </a:lnTo>
                <a:lnTo>
                  <a:pt x="3006725" y="812800"/>
                </a:lnTo>
                <a:lnTo>
                  <a:pt x="3000375" y="825500"/>
                </a:lnTo>
                <a:lnTo>
                  <a:pt x="2990850" y="838200"/>
                </a:lnTo>
                <a:lnTo>
                  <a:pt x="2981325" y="850900"/>
                </a:lnTo>
                <a:lnTo>
                  <a:pt x="2971800" y="860425"/>
                </a:lnTo>
                <a:lnTo>
                  <a:pt x="2959100" y="866775"/>
                </a:lnTo>
                <a:lnTo>
                  <a:pt x="2946400" y="869950"/>
                </a:lnTo>
                <a:lnTo>
                  <a:pt x="2933700" y="873125"/>
                </a:lnTo>
                <a:lnTo>
                  <a:pt x="2930525" y="876300"/>
                </a:lnTo>
                <a:lnTo>
                  <a:pt x="2933700" y="879475"/>
                </a:lnTo>
                <a:lnTo>
                  <a:pt x="2946400" y="882650"/>
                </a:lnTo>
                <a:lnTo>
                  <a:pt x="2959100" y="885825"/>
                </a:lnTo>
                <a:lnTo>
                  <a:pt x="2971800" y="892175"/>
                </a:lnTo>
                <a:lnTo>
                  <a:pt x="2981325" y="901700"/>
                </a:lnTo>
                <a:lnTo>
                  <a:pt x="2990850" y="914400"/>
                </a:lnTo>
                <a:lnTo>
                  <a:pt x="3000375" y="927100"/>
                </a:lnTo>
                <a:lnTo>
                  <a:pt x="3006725" y="939800"/>
                </a:lnTo>
                <a:lnTo>
                  <a:pt x="3009900" y="955675"/>
                </a:lnTo>
                <a:lnTo>
                  <a:pt x="3013075" y="955675"/>
                </a:lnTo>
                <a:lnTo>
                  <a:pt x="3016250" y="955675"/>
                </a:lnTo>
                <a:lnTo>
                  <a:pt x="3019425" y="939800"/>
                </a:lnTo>
                <a:lnTo>
                  <a:pt x="3025775" y="927100"/>
                </a:lnTo>
                <a:lnTo>
                  <a:pt x="3035300" y="914400"/>
                </a:lnTo>
                <a:lnTo>
                  <a:pt x="3044825" y="901700"/>
                </a:lnTo>
                <a:lnTo>
                  <a:pt x="3054350" y="892175"/>
                </a:lnTo>
                <a:lnTo>
                  <a:pt x="3067050" y="885825"/>
                </a:lnTo>
                <a:lnTo>
                  <a:pt x="3079750" y="882650"/>
                </a:lnTo>
                <a:lnTo>
                  <a:pt x="3092450" y="879475"/>
                </a:lnTo>
                <a:lnTo>
                  <a:pt x="3095625" y="876300"/>
                </a:lnTo>
                <a:lnTo>
                  <a:pt x="3092450" y="873125"/>
                </a:lnTo>
                <a:lnTo>
                  <a:pt x="3079750" y="869950"/>
                </a:lnTo>
                <a:lnTo>
                  <a:pt x="3067050" y="866775"/>
                </a:lnTo>
                <a:lnTo>
                  <a:pt x="3054350" y="860425"/>
                </a:lnTo>
                <a:lnTo>
                  <a:pt x="3044825" y="850900"/>
                </a:lnTo>
                <a:lnTo>
                  <a:pt x="3035300" y="838200"/>
                </a:lnTo>
                <a:lnTo>
                  <a:pt x="3025775" y="825500"/>
                </a:lnTo>
                <a:lnTo>
                  <a:pt x="3019425" y="812800"/>
                </a:lnTo>
                <a:lnTo>
                  <a:pt x="3016250" y="796925"/>
                </a:lnTo>
                <a:close/>
                <a:moveTo>
                  <a:pt x="412750" y="0"/>
                </a:moveTo>
                <a:lnTo>
                  <a:pt x="441325" y="0"/>
                </a:lnTo>
                <a:lnTo>
                  <a:pt x="2800350" y="0"/>
                </a:lnTo>
                <a:lnTo>
                  <a:pt x="2828925" y="0"/>
                </a:lnTo>
                <a:lnTo>
                  <a:pt x="2854325" y="3175"/>
                </a:lnTo>
                <a:lnTo>
                  <a:pt x="2879725" y="9525"/>
                </a:lnTo>
                <a:lnTo>
                  <a:pt x="2901950" y="15875"/>
                </a:lnTo>
                <a:lnTo>
                  <a:pt x="2924175" y="25400"/>
                </a:lnTo>
                <a:lnTo>
                  <a:pt x="2943225" y="34925"/>
                </a:lnTo>
                <a:lnTo>
                  <a:pt x="2959100" y="47625"/>
                </a:lnTo>
                <a:lnTo>
                  <a:pt x="2974975" y="60325"/>
                </a:lnTo>
                <a:lnTo>
                  <a:pt x="2987675" y="76200"/>
                </a:lnTo>
                <a:lnTo>
                  <a:pt x="3000375" y="95250"/>
                </a:lnTo>
                <a:lnTo>
                  <a:pt x="3009900" y="114300"/>
                </a:lnTo>
                <a:lnTo>
                  <a:pt x="3019425" y="133350"/>
                </a:lnTo>
                <a:lnTo>
                  <a:pt x="3025775" y="155575"/>
                </a:lnTo>
                <a:lnTo>
                  <a:pt x="3028950" y="180975"/>
                </a:lnTo>
                <a:lnTo>
                  <a:pt x="3032125" y="203200"/>
                </a:lnTo>
                <a:lnTo>
                  <a:pt x="3035300" y="231775"/>
                </a:lnTo>
                <a:lnTo>
                  <a:pt x="3035300" y="304800"/>
                </a:lnTo>
                <a:lnTo>
                  <a:pt x="3041650" y="387350"/>
                </a:lnTo>
                <a:lnTo>
                  <a:pt x="3054350" y="473075"/>
                </a:lnTo>
                <a:lnTo>
                  <a:pt x="3060700" y="517525"/>
                </a:lnTo>
                <a:lnTo>
                  <a:pt x="3073400" y="558800"/>
                </a:lnTo>
                <a:lnTo>
                  <a:pt x="3086100" y="603250"/>
                </a:lnTo>
                <a:lnTo>
                  <a:pt x="3098800" y="644525"/>
                </a:lnTo>
                <a:lnTo>
                  <a:pt x="3114675" y="685800"/>
                </a:lnTo>
                <a:lnTo>
                  <a:pt x="3136900" y="727075"/>
                </a:lnTo>
                <a:lnTo>
                  <a:pt x="3159125" y="768350"/>
                </a:lnTo>
                <a:lnTo>
                  <a:pt x="3181350" y="806450"/>
                </a:lnTo>
                <a:lnTo>
                  <a:pt x="3209925" y="841375"/>
                </a:lnTo>
                <a:lnTo>
                  <a:pt x="3241675" y="876300"/>
                </a:lnTo>
                <a:lnTo>
                  <a:pt x="3209925" y="911225"/>
                </a:lnTo>
                <a:lnTo>
                  <a:pt x="3181350" y="946150"/>
                </a:lnTo>
                <a:lnTo>
                  <a:pt x="3159125" y="984250"/>
                </a:lnTo>
                <a:lnTo>
                  <a:pt x="3136900" y="1025525"/>
                </a:lnTo>
                <a:lnTo>
                  <a:pt x="3114675" y="1063625"/>
                </a:lnTo>
                <a:lnTo>
                  <a:pt x="3098800" y="1108075"/>
                </a:lnTo>
                <a:lnTo>
                  <a:pt x="3086100" y="1149350"/>
                </a:lnTo>
                <a:lnTo>
                  <a:pt x="3073400" y="1193800"/>
                </a:lnTo>
                <a:lnTo>
                  <a:pt x="3060700" y="1235075"/>
                </a:lnTo>
                <a:lnTo>
                  <a:pt x="3054350" y="1279525"/>
                </a:lnTo>
                <a:lnTo>
                  <a:pt x="3041650" y="1365250"/>
                </a:lnTo>
                <a:lnTo>
                  <a:pt x="3035300" y="1447800"/>
                </a:lnTo>
                <a:lnTo>
                  <a:pt x="3035300" y="1520825"/>
                </a:lnTo>
                <a:lnTo>
                  <a:pt x="3032125" y="1546225"/>
                </a:lnTo>
                <a:lnTo>
                  <a:pt x="3028950" y="1571625"/>
                </a:lnTo>
                <a:lnTo>
                  <a:pt x="3025775" y="1597025"/>
                </a:lnTo>
                <a:lnTo>
                  <a:pt x="3019425" y="1619250"/>
                </a:lnTo>
                <a:lnTo>
                  <a:pt x="3009900" y="1638300"/>
                </a:lnTo>
                <a:lnTo>
                  <a:pt x="3000375" y="1657350"/>
                </a:lnTo>
                <a:lnTo>
                  <a:pt x="2987675" y="1676400"/>
                </a:lnTo>
                <a:lnTo>
                  <a:pt x="2974975" y="1692275"/>
                </a:lnTo>
                <a:lnTo>
                  <a:pt x="2959100" y="1704975"/>
                </a:lnTo>
                <a:lnTo>
                  <a:pt x="2943225" y="1717675"/>
                </a:lnTo>
                <a:lnTo>
                  <a:pt x="2924175" y="1727200"/>
                </a:lnTo>
                <a:lnTo>
                  <a:pt x="2901950" y="1736725"/>
                </a:lnTo>
                <a:lnTo>
                  <a:pt x="2879725" y="1743075"/>
                </a:lnTo>
                <a:lnTo>
                  <a:pt x="2854325" y="1749425"/>
                </a:lnTo>
                <a:lnTo>
                  <a:pt x="2828925" y="1752600"/>
                </a:lnTo>
                <a:lnTo>
                  <a:pt x="2800350" y="1752600"/>
                </a:lnTo>
                <a:lnTo>
                  <a:pt x="441325" y="1752600"/>
                </a:lnTo>
                <a:lnTo>
                  <a:pt x="412750" y="1752600"/>
                </a:lnTo>
                <a:lnTo>
                  <a:pt x="387350" y="1749425"/>
                </a:lnTo>
                <a:lnTo>
                  <a:pt x="361950" y="1743075"/>
                </a:lnTo>
                <a:lnTo>
                  <a:pt x="339725" y="1736725"/>
                </a:lnTo>
                <a:lnTo>
                  <a:pt x="317500" y="1727200"/>
                </a:lnTo>
                <a:lnTo>
                  <a:pt x="298450" y="1717675"/>
                </a:lnTo>
                <a:lnTo>
                  <a:pt x="282575" y="1704975"/>
                </a:lnTo>
                <a:lnTo>
                  <a:pt x="266700" y="1692275"/>
                </a:lnTo>
                <a:lnTo>
                  <a:pt x="254000" y="1676400"/>
                </a:lnTo>
                <a:lnTo>
                  <a:pt x="241300" y="1657350"/>
                </a:lnTo>
                <a:lnTo>
                  <a:pt x="231775" y="1638300"/>
                </a:lnTo>
                <a:lnTo>
                  <a:pt x="222250" y="1619250"/>
                </a:lnTo>
                <a:lnTo>
                  <a:pt x="215900" y="1597025"/>
                </a:lnTo>
                <a:lnTo>
                  <a:pt x="209550" y="1571625"/>
                </a:lnTo>
                <a:lnTo>
                  <a:pt x="209550" y="1546225"/>
                </a:lnTo>
                <a:lnTo>
                  <a:pt x="206375" y="1520825"/>
                </a:lnTo>
                <a:lnTo>
                  <a:pt x="206375" y="1444625"/>
                </a:lnTo>
                <a:lnTo>
                  <a:pt x="200025" y="1365250"/>
                </a:lnTo>
                <a:lnTo>
                  <a:pt x="187325" y="1279525"/>
                </a:lnTo>
                <a:lnTo>
                  <a:pt x="177800" y="1235075"/>
                </a:lnTo>
                <a:lnTo>
                  <a:pt x="168275" y="1193800"/>
                </a:lnTo>
                <a:lnTo>
                  <a:pt x="155575" y="1149350"/>
                </a:lnTo>
                <a:lnTo>
                  <a:pt x="142875" y="1108075"/>
                </a:lnTo>
                <a:lnTo>
                  <a:pt x="123825" y="1063625"/>
                </a:lnTo>
                <a:lnTo>
                  <a:pt x="104775" y="1025525"/>
                </a:lnTo>
                <a:lnTo>
                  <a:pt x="82550" y="984250"/>
                </a:lnTo>
                <a:lnTo>
                  <a:pt x="57150" y="946150"/>
                </a:lnTo>
                <a:lnTo>
                  <a:pt x="31750" y="911225"/>
                </a:lnTo>
                <a:lnTo>
                  <a:pt x="0" y="876300"/>
                </a:lnTo>
                <a:lnTo>
                  <a:pt x="31750" y="841375"/>
                </a:lnTo>
                <a:lnTo>
                  <a:pt x="57150" y="806450"/>
                </a:lnTo>
                <a:lnTo>
                  <a:pt x="82550" y="768350"/>
                </a:lnTo>
                <a:lnTo>
                  <a:pt x="104775" y="727075"/>
                </a:lnTo>
                <a:lnTo>
                  <a:pt x="123825" y="685800"/>
                </a:lnTo>
                <a:lnTo>
                  <a:pt x="142875" y="644525"/>
                </a:lnTo>
                <a:lnTo>
                  <a:pt x="155575" y="603250"/>
                </a:lnTo>
                <a:lnTo>
                  <a:pt x="168275" y="558800"/>
                </a:lnTo>
                <a:lnTo>
                  <a:pt x="177800" y="514350"/>
                </a:lnTo>
                <a:lnTo>
                  <a:pt x="187325" y="473075"/>
                </a:lnTo>
                <a:lnTo>
                  <a:pt x="200025" y="387350"/>
                </a:lnTo>
                <a:lnTo>
                  <a:pt x="206375" y="304800"/>
                </a:lnTo>
                <a:lnTo>
                  <a:pt x="206375" y="231775"/>
                </a:lnTo>
                <a:lnTo>
                  <a:pt x="209550" y="203200"/>
                </a:lnTo>
                <a:lnTo>
                  <a:pt x="209550" y="180975"/>
                </a:lnTo>
                <a:lnTo>
                  <a:pt x="215900" y="155575"/>
                </a:lnTo>
                <a:lnTo>
                  <a:pt x="222250" y="133350"/>
                </a:lnTo>
                <a:lnTo>
                  <a:pt x="231775" y="114300"/>
                </a:lnTo>
                <a:lnTo>
                  <a:pt x="241300" y="95250"/>
                </a:lnTo>
                <a:lnTo>
                  <a:pt x="254000" y="76200"/>
                </a:lnTo>
                <a:lnTo>
                  <a:pt x="266700" y="60325"/>
                </a:lnTo>
                <a:lnTo>
                  <a:pt x="282575" y="47625"/>
                </a:lnTo>
                <a:lnTo>
                  <a:pt x="298450" y="34925"/>
                </a:lnTo>
                <a:lnTo>
                  <a:pt x="317500" y="22225"/>
                </a:lnTo>
                <a:lnTo>
                  <a:pt x="339725" y="15875"/>
                </a:lnTo>
                <a:lnTo>
                  <a:pt x="361950" y="9525"/>
                </a:lnTo>
                <a:lnTo>
                  <a:pt x="387350" y="3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68" name="Picture Placeholder 67"/>
          <p:cNvSpPr>
            <a:spLocks noGrp="1"/>
          </p:cNvSpPr>
          <p:nvPr>
            <p:ph type="pic" sz="quarter" idx="17"/>
          </p:nvPr>
        </p:nvSpPr>
        <p:spPr>
          <a:xfrm>
            <a:off x="576001" y="1346400"/>
            <a:ext cx="1457325" cy="1908000"/>
          </a:xfrm>
          <a:custGeom>
            <a:avLst/>
            <a:gdLst>
              <a:gd name="connsiteX0" fmla="*/ 727075 w 1457325"/>
              <a:gd name="connsiteY0" fmla="*/ 1689100 h 1908175"/>
              <a:gd name="connsiteX1" fmla="*/ 727075 w 1457325"/>
              <a:gd name="connsiteY1" fmla="*/ 1692275 h 1908175"/>
              <a:gd name="connsiteX2" fmla="*/ 720725 w 1457325"/>
              <a:gd name="connsiteY2" fmla="*/ 1711325 h 1908175"/>
              <a:gd name="connsiteX3" fmla="*/ 708025 w 1457325"/>
              <a:gd name="connsiteY3" fmla="*/ 1727200 h 1908175"/>
              <a:gd name="connsiteX4" fmla="*/ 692150 w 1457325"/>
              <a:gd name="connsiteY4" fmla="*/ 1739900 h 1908175"/>
              <a:gd name="connsiteX5" fmla="*/ 673100 w 1457325"/>
              <a:gd name="connsiteY5" fmla="*/ 1749425 h 1908175"/>
              <a:gd name="connsiteX6" fmla="*/ 669925 w 1457325"/>
              <a:gd name="connsiteY6" fmla="*/ 1749425 h 1908175"/>
              <a:gd name="connsiteX7" fmla="*/ 673100 w 1457325"/>
              <a:gd name="connsiteY7" fmla="*/ 1752600 h 1908175"/>
              <a:gd name="connsiteX8" fmla="*/ 692150 w 1457325"/>
              <a:gd name="connsiteY8" fmla="*/ 1758950 h 1908175"/>
              <a:gd name="connsiteX9" fmla="*/ 708025 w 1457325"/>
              <a:gd name="connsiteY9" fmla="*/ 1771650 h 1908175"/>
              <a:gd name="connsiteX10" fmla="*/ 720725 w 1457325"/>
              <a:gd name="connsiteY10" fmla="*/ 1790700 h 1908175"/>
              <a:gd name="connsiteX11" fmla="*/ 727075 w 1457325"/>
              <a:gd name="connsiteY11" fmla="*/ 1809750 h 1908175"/>
              <a:gd name="connsiteX12" fmla="*/ 730250 w 1457325"/>
              <a:gd name="connsiteY12" fmla="*/ 1809750 h 1908175"/>
              <a:gd name="connsiteX13" fmla="*/ 736600 w 1457325"/>
              <a:gd name="connsiteY13" fmla="*/ 1790700 h 1908175"/>
              <a:gd name="connsiteX14" fmla="*/ 746125 w 1457325"/>
              <a:gd name="connsiteY14" fmla="*/ 1771650 h 1908175"/>
              <a:gd name="connsiteX15" fmla="*/ 765175 w 1457325"/>
              <a:gd name="connsiteY15" fmla="*/ 1758950 h 1908175"/>
              <a:gd name="connsiteX16" fmla="*/ 784225 w 1457325"/>
              <a:gd name="connsiteY16" fmla="*/ 1752600 h 1908175"/>
              <a:gd name="connsiteX17" fmla="*/ 787400 w 1457325"/>
              <a:gd name="connsiteY17" fmla="*/ 1749425 h 1908175"/>
              <a:gd name="connsiteX18" fmla="*/ 784225 w 1457325"/>
              <a:gd name="connsiteY18" fmla="*/ 1749425 h 1908175"/>
              <a:gd name="connsiteX19" fmla="*/ 765175 w 1457325"/>
              <a:gd name="connsiteY19" fmla="*/ 1739900 h 1908175"/>
              <a:gd name="connsiteX20" fmla="*/ 746125 w 1457325"/>
              <a:gd name="connsiteY20" fmla="*/ 1727200 h 1908175"/>
              <a:gd name="connsiteX21" fmla="*/ 736600 w 1457325"/>
              <a:gd name="connsiteY21" fmla="*/ 1711325 h 1908175"/>
              <a:gd name="connsiteX22" fmla="*/ 730250 w 1457325"/>
              <a:gd name="connsiteY22" fmla="*/ 1692275 h 1908175"/>
              <a:gd name="connsiteX23" fmla="*/ 727075 w 1457325"/>
              <a:gd name="connsiteY23" fmla="*/ 0 h 1908175"/>
              <a:gd name="connsiteX24" fmla="*/ 730250 w 1457325"/>
              <a:gd name="connsiteY24" fmla="*/ 0 h 1908175"/>
              <a:gd name="connsiteX25" fmla="*/ 784225 w 1457325"/>
              <a:gd name="connsiteY25" fmla="*/ 3175 h 1908175"/>
              <a:gd name="connsiteX26" fmla="*/ 835025 w 1457325"/>
              <a:gd name="connsiteY26" fmla="*/ 9525 h 1908175"/>
              <a:gd name="connsiteX27" fmla="*/ 885825 w 1457325"/>
              <a:gd name="connsiteY27" fmla="*/ 25400 h 1908175"/>
              <a:gd name="connsiteX28" fmla="*/ 933450 w 1457325"/>
              <a:gd name="connsiteY28" fmla="*/ 44450 h 1908175"/>
              <a:gd name="connsiteX29" fmla="*/ 981075 w 1457325"/>
              <a:gd name="connsiteY29" fmla="*/ 66675 h 1908175"/>
              <a:gd name="connsiteX30" fmla="*/ 1022350 w 1457325"/>
              <a:gd name="connsiteY30" fmla="*/ 95250 h 1908175"/>
              <a:gd name="connsiteX31" fmla="*/ 1066800 w 1457325"/>
              <a:gd name="connsiteY31" fmla="*/ 127000 h 1908175"/>
              <a:gd name="connsiteX32" fmla="*/ 1104900 w 1457325"/>
              <a:gd name="connsiteY32" fmla="*/ 165100 h 1908175"/>
              <a:gd name="connsiteX33" fmla="*/ 1143000 w 1457325"/>
              <a:gd name="connsiteY33" fmla="*/ 203200 h 1908175"/>
              <a:gd name="connsiteX34" fmla="*/ 1177925 w 1457325"/>
              <a:gd name="connsiteY34" fmla="*/ 244475 h 1908175"/>
              <a:gd name="connsiteX35" fmla="*/ 1212850 w 1457325"/>
              <a:gd name="connsiteY35" fmla="*/ 292100 h 1908175"/>
              <a:gd name="connsiteX36" fmla="*/ 1244600 w 1457325"/>
              <a:gd name="connsiteY36" fmla="*/ 339725 h 1908175"/>
              <a:gd name="connsiteX37" fmla="*/ 1273175 w 1457325"/>
              <a:gd name="connsiteY37" fmla="*/ 390525 h 1908175"/>
              <a:gd name="connsiteX38" fmla="*/ 1298575 w 1457325"/>
              <a:gd name="connsiteY38" fmla="*/ 441325 h 1908175"/>
              <a:gd name="connsiteX39" fmla="*/ 1323975 w 1457325"/>
              <a:gd name="connsiteY39" fmla="*/ 498475 h 1908175"/>
              <a:gd name="connsiteX40" fmla="*/ 1346200 w 1457325"/>
              <a:gd name="connsiteY40" fmla="*/ 552450 h 1908175"/>
              <a:gd name="connsiteX41" fmla="*/ 1368425 w 1457325"/>
              <a:gd name="connsiteY41" fmla="*/ 609600 h 1908175"/>
              <a:gd name="connsiteX42" fmla="*/ 1387475 w 1457325"/>
              <a:gd name="connsiteY42" fmla="*/ 666750 h 1908175"/>
              <a:gd name="connsiteX43" fmla="*/ 1403350 w 1457325"/>
              <a:gd name="connsiteY43" fmla="*/ 723900 h 1908175"/>
              <a:gd name="connsiteX44" fmla="*/ 1419225 w 1457325"/>
              <a:gd name="connsiteY44" fmla="*/ 784225 h 1908175"/>
              <a:gd name="connsiteX45" fmla="*/ 1428750 w 1457325"/>
              <a:gd name="connsiteY45" fmla="*/ 841375 h 1908175"/>
              <a:gd name="connsiteX46" fmla="*/ 1438275 w 1457325"/>
              <a:gd name="connsiteY46" fmla="*/ 898525 h 1908175"/>
              <a:gd name="connsiteX47" fmla="*/ 1447800 w 1457325"/>
              <a:gd name="connsiteY47" fmla="*/ 955675 h 1908175"/>
              <a:gd name="connsiteX48" fmla="*/ 1450975 w 1457325"/>
              <a:gd name="connsiteY48" fmla="*/ 1012825 h 1908175"/>
              <a:gd name="connsiteX49" fmla="*/ 1454150 w 1457325"/>
              <a:gd name="connsiteY49" fmla="*/ 1066800 h 1908175"/>
              <a:gd name="connsiteX50" fmla="*/ 1457325 w 1457325"/>
              <a:gd name="connsiteY50" fmla="*/ 1117600 h 1908175"/>
              <a:gd name="connsiteX51" fmla="*/ 1454150 w 1457325"/>
              <a:gd name="connsiteY51" fmla="*/ 1168400 h 1908175"/>
              <a:gd name="connsiteX52" fmla="*/ 1450975 w 1457325"/>
              <a:gd name="connsiteY52" fmla="*/ 1219200 h 1908175"/>
              <a:gd name="connsiteX53" fmla="*/ 1444625 w 1457325"/>
              <a:gd name="connsiteY53" fmla="*/ 1263650 h 1908175"/>
              <a:gd name="connsiteX54" fmla="*/ 1435100 w 1457325"/>
              <a:gd name="connsiteY54" fmla="*/ 1308100 h 1908175"/>
              <a:gd name="connsiteX55" fmla="*/ 1425575 w 1457325"/>
              <a:gd name="connsiteY55" fmla="*/ 1349375 h 1908175"/>
              <a:gd name="connsiteX56" fmla="*/ 1412875 w 1457325"/>
              <a:gd name="connsiteY56" fmla="*/ 1384300 h 1908175"/>
              <a:gd name="connsiteX57" fmla="*/ 1400175 w 1457325"/>
              <a:gd name="connsiteY57" fmla="*/ 1409700 h 1908175"/>
              <a:gd name="connsiteX58" fmla="*/ 1387475 w 1457325"/>
              <a:gd name="connsiteY58" fmla="*/ 1435100 h 1908175"/>
              <a:gd name="connsiteX59" fmla="*/ 1358900 w 1457325"/>
              <a:gd name="connsiteY59" fmla="*/ 1479550 h 1908175"/>
              <a:gd name="connsiteX60" fmla="*/ 1323975 w 1457325"/>
              <a:gd name="connsiteY60" fmla="*/ 1517650 h 1908175"/>
              <a:gd name="connsiteX61" fmla="*/ 1289050 w 1457325"/>
              <a:gd name="connsiteY61" fmla="*/ 1549400 h 1908175"/>
              <a:gd name="connsiteX62" fmla="*/ 1247775 w 1457325"/>
              <a:gd name="connsiteY62" fmla="*/ 1577975 h 1908175"/>
              <a:gd name="connsiteX63" fmla="*/ 1203325 w 1457325"/>
              <a:gd name="connsiteY63" fmla="*/ 1603375 h 1908175"/>
              <a:gd name="connsiteX64" fmla="*/ 1158875 w 1457325"/>
              <a:gd name="connsiteY64" fmla="*/ 1625600 h 1908175"/>
              <a:gd name="connsiteX65" fmla="*/ 1111250 w 1457325"/>
              <a:gd name="connsiteY65" fmla="*/ 1647825 h 1908175"/>
              <a:gd name="connsiteX66" fmla="*/ 1012825 w 1457325"/>
              <a:gd name="connsiteY66" fmla="*/ 1692275 h 1908175"/>
              <a:gd name="connsiteX67" fmla="*/ 965200 w 1457325"/>
              <a:gd name="connsiteY67" fmla="*/ 1717675 h 1908175"/>
              <a:gd name="connsiteX68" fmla="*/ 914400 w 1457325"/>
              <a:gd name="connsiteY68" fmla="*/ 1746250 h 1908175"/>
              <a:gd name="connsiteX69" fmla="*/ 866775 w 1457325"/>
              <a:gd name="connsiteY69" fmla="*/ 1778000 h 1908175"/>
              <a:gd name="connsiteX70" fmla="*/ 819150 w 1457325"/>
              <a:gd name="connsiteY70" fmla="*/ 1812925 h 1908175"/>
              <a:gd name="connsiteX71" fmla="*/ 774700 w 1457325"/>
              <a:gd name="connsiteY71" fmla="*/ 1857375 h 1908175"/>
              <a:gd name="connsiteX72" fmla="*/ 730250 w 1457325"/>
              <a:gd name="connsiteY72" fmla="*/ 1908175 h 1908175"/>
              <a:gd name="connsiteX73" fmla="*/ 727075 w 1457325"/>
              <a:gd name="connsiteY73" fmla="*/ 1908175 h 1908175"/>
              <a:gd name="connsiteX74" fmla="*/ 682625 w 1457325"/>
              <a:gd name="connsiteY74" fmla="*/ 1857375 h 1908175"/>
              <a:gd name="connsiteX75" fmla="*/ 638175 w 1457325"/>
              <a:gd name="connsiteY75" fmla="*/ 1812925 h 1908175"/>
              <a:gd name="connsiteX76" fmla="*/ 590550 w 1457325"/>
              <a:gd name="connsiteY76" fmla="*/ 1778000 h 1908175"/>
              <a:gd name="connsiteX77" fmla="*/ 542925 w 1457325"/>
              <a:gd name="connsiteY77" fmla="*/ 1746250 h 1908175"/>
              <a:gd name="connsiteX78" fmla="*/ 492125 w 1457325"/>
              <a:gd name="connsiteY78" fmla="*/ 1717675 h 1908175"/>
              <a:gd name="connsiteX79" fmla="*/ 444500 w 1457325"/>
              <a:gd name="connsiteY79" fmla="*/ 1692275 h 1908175"/>
              <a:gd name="connsiteX80" fmla="*/ 346075 w 1457325"/>
              <a:gd name="connsiteY80" fmla="*/ 1647825 h 1908175"/>
              <a:gd name="connsiteX81" fmla="*/ 298450 w 1457325"/>
              <a:gd name="connsiteY81" fmla="*/ 1625600 h 1908175"/>
              <a:gd name="connsiteX82" fmla="*/ 254000 w 1457325"/>
              <a:gd name="connsiteY82" fmla="*/ 1603375 h 1908175"/>
              <a:gd name="connsiteX83" fmla="*/ 209550 w 1457325"/>
              <a:gd name="connsiteY83" fmla="*/ 1577975 h 1908175"/>
              <a:gd name="connsiteX84" fmla="*/ 168275 w 1457325"/>
              <a:gd name="connsiteY84" fmla="*/ 1549400 h 1908175"/>
              <a:gd name="connsiteX85" fmla="*/ 133350 w 1457325"/>
              <a:gd name="connsiteY85" fmla="*/ 1517650 h 1908175"/>
              <a:gd name="connsiteX86" fmla="*/ 98425 w 1457325"/>
              <a:gd name="connsiteY86" fmla="*/ 1479550 h 1908175"/>
              <a:gd name="connsiteX87" fmla="*/ 69850 w 1457325"/>
              <a:gd name="connsiteY87" fmla="*/ 1435100 h 1908175"/>
              <a:gd name="connsiteX88" fmla="*/ 57150 w 1457325"/>
              <a:gd name="connsiteY88" fmla="*/ 1409700 h 1908175"/>
              <a:gd name="connsiteX89" fmla="*/ 44450 w 1457325"/>
              <a:gd name="connsiteY89" fmla="*/ 1384300 h 1908175"/>
              <a:gd name="connsiteX90" fmla="*/ 31750 w 1457325"/>
              <a:gd name="connsiteY90" fmla="*/ 1349375 h 1908175"/>
              <a:gd name="connsiteX91" fmla="*/ 19050 w 1457325"/>
              <a:gd name="connsiteY91" fmla="*/ 1308100 h 1908175"/>
              <a:gd name="connsiteX92" fmla="*/ 12700 w 1457325"/>
              <a:gd name="connsiteY92" fmla="*/ 1263650 h 1908175"/>
              <a:gd name="connsiteX93" fmla="*/ 6350 w 1457325"/>
              <a:gd name="connsiteY93" fmla="*/ 1219200 h 1908175"/>
              <a:gd name="connsiteX94" fmla="*/ 3175 w 1457325"/>
              <a:gd name="connsiteY94" fmla="*/ 1168400 h 1908175"/>
              <a:gd name="connsiteX95" fmla="*/ 0 w 1457325"/>
              <a:gd name="connsiteY95" fmla="*/ 1117600 h 1908175"/>
              <a:gd name="connsiteX96" fmla="*/ 0 w 1457325"/>
              <a:gd name="connsiteY96" fmla="*/ 1066800 h 1908175"/>
              <a:gd name="connsiteX97" fmla="*/ 3175 w 1457325"/>
              <a:gd name="connsiteY97" fmla="*/ 1012825 h 1908175"/>
              <a:gd name="connsiteX98" fmla="*/ 9525 w 1457325"/>
              <a:gd name="connsiteY98" fmla="*/ 955675 h 1908175"/>
              <a:gd name="connsiteX99" fmla="*/ 19050 w 1457325"/>
              <a:gd name="connsiteY99" fmla="*/ 898525 h 1908175"/>
              <a:gd name="connsiteX100" fmla="*/ 28575 w 1457325"/>
              <a:gd name="connsiteY100" fmla="*/ 841375 h 1908175"/>
              <a:gd name="connsiteX101" fmla="*/ 38100 w 1457325"/>
              <a:gd name="connsiteY101" fmla="*/ 784225 h 1908175"/>
              <a:gd name="connsiteX102" fmla="*/ 53975 w 1457325"/>
              <a:gd name="connsiteY102" fmla="*/ 723900 h 1908175"/>
              <a:gd name="connsiteX103" fmla="*/ 69850 w 1457325"/>
              <a:gd name="connsiteY103" fmla="*/ 666750 h 1908175"/>
              <a:gd name="connsiteX104" fmla="*/ 88900 w 1457325"/>
              <a:gd name="connsiteY104" fmla="*/ 609600 h 1908175"/>
              <a:gd name="connsiteX105" fmla="*/ 107950 w 1457325"/>
              <a:gd name="connsiteY105" fmla="*/ 552450 h 1908175"/>
              <a:gd name="connsiteX106" fmla="*/ 133350 w 1457325"/>
              <a:gd name="connsiteY106" fmla="*/ 498475 h 1908175"/>
              <a:gd name="connsiteX107" fmla="*/ 158750 w 1457325"/>
              <a:gd name="connsiteY107" fmla="*/ 441325 h 1908175"/>
              <a:gd name="connsiteX108" fmla="*/ 184150 w 1457325"/>
              <a:gd name="connsiteY108" fmla="*/ 390525 h 1908175"/>
              <a:gd name="connsiteX109" fmla="*/ 212725 w 1457325"/>
              <a:gd name="connsiteY109" fmla="*/ 339725 h 1908175"/>
              <a:gd name="connsiteX110" fmla="*/ 244475 w 1457325"/>
              <a:gd name="connsiteY110" fmla="*/ 292100 h 1908175"/>
              <a:gd name="connsiteX111" fmla="*/ 279400 w 1457325"/>
              <a:gd name="connsiteY111" fmla="*/ 244475 h 1908175"/>
              <a:gd name="connsiteX112" fmla="*/ 314325 w 1457325"/>
              <a:gd name="connsiteY112" fmla="*/ 203200 h 1908175"/>
              <a:gd name="connsiteX113" fmla="*/ 352425 w 1457325"/>
              <a:gd name="connsiteY113" fmla="*/ 165100 h 1908175"/>
              <a:gd name="connsiteX114" fmla="*/ 390525 w 1457325"/>
              <a:gd name="connsiteY114" fmla="*/ 127000 h 1908175"/>
              <a:gd name="connsiteX115" fmla="*/ 434975 w 1457325"/>
              <a:gd name="connsiteY115" fmla="*/ 95250 h 1908175"/>
              <a:gd name="connsiteX116" fmla="*/ 476250 w 1457325"/>
              <a:gd name="connsiteY116" fmla="*/ 66675 h 1908175"/>
              <a:gd name="connsiteX117" fmla="*/ 523875 w 1457325"/>
              <a:gd name="connsiteY117" fmla="*/ 44450 h 1908175"/>
              <a:gd name="connsiteX118" fmla="*/ 571500 w 1457325"/>
              <a:gd name="connsiteY118" fmla="*/ 25400 h 1908175"/>
              <a:gd name="connsiteX119" fmla="*/ 619125 w 1457325"/>
              <a:gd name="connsiteY119" fmla="*/ 9525 h 1908175"/>
              <a:gd name="connsiteX120" fmla="*/ 673100 w 1457325"/>
              <a:gd name="connsiteY120" fmla="*/ 3175 h 190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457325" h="1908175">
                <a:moveTo>
                  <a:pt x="727075" y="1689100"/>
                </a:moveTo>
                <a:lnTo>
                  <a:pt x="727075" y="1692275"/>
                </a:lnTo>
                <a:lnTo>
                  <a:pt x="720725" y="1711325"/>
                </a:lnTo>
                <a:lnTo>
                  <a:pt x="708025" y="1727200"/>
                </a:lnTo>
                <a:lnTo>
                  <a:pt x="692150" y="1739900"/>
                </a:lnTo>
                <a:lnTo>
                  <a:pt x="673100" y="1749425"/>
                </a:lnTo>
                <a:lnTo>
                  <a:pt x="669925" y="1749425"/>
                </a:lnTo>
                <a:lnTo>
                  <a:pt x="673100" y="1752600"/>
                </a:lnTo>
                <a:lnTo>
                  <a:pt x="692150" y="1758950"/>
                </a:lnTo>
                <a:lnTo>
                  <a:pt x="708025" y="1771650"/>
                </a:lnTo>
                <a:lnTo>
                  <a:pt x="720725" y="1790700"/>
                </a:lnTo>
                <a:lnTo>
                  <a:pt x="727075" y="1809750"/>
                </a:lnTo>
                <a:lnTo>
                  <a:pt x="730250" y="1809750"/>
                </a:lnTo>
                <a:lnTo>
                  <a:pt x="736600" y="1790700"/>
                </a:lnTo>
                <a:lnTo>
                  <a:pt x="746125" y="1771650"/>
                </a:lnTo>
                <a:lnTo>
                  <a:pt x="765175" y="1758950"/>
                </a:lnTo>
                <a:lnTo>
                  <a:pt x="784225" y="1752600"/>
                </a:lnTo>
                <a:lnTo>
                  <a:pt x="787400" y="1749425"/>
                </a:lnTo>
                <a:lnTo>
                  <a:pt x="784225" y="1749425"/>
                </a:lnTo>
                <a:lnTo>
                  <a:pt x="765175" y="1739900"/>
                </a:lnTo>
                <a:lnTo>
                  <a:pt x="746125" y="1727200"/>
                </a:lnTo>
                <a:lnTo>
                  <a:pt x="736600" y="1711325"/>
                </a:lnTo>
                <a:lnTo>
                  <a:pt x="730250" y="1692275"/>
                </a:lnTo>
                <a:close/>
                <a:moveTo>
                  <a:pt x="727075" y="0"/>
                </a:moveTo>
                <a:lnTo>
                  <a:pt x="730250" y="0"/>
                </a:lnTo>
                <a:lnTo>
                  <a:pt x="784225" y="3175"/>
                </a:lnTo>
                <a:lnTo>
                  <a:pt x="835025" y="9525"/>
                </a:lnTo>
                <a:lnTo>
                  <a:pt x="885825" y="25400"/>
                </a:lnTo>
                <a:lnTo>
                  <a:pt x="933450" y="44450"/>
                </a:lnTo>
                <a:lnTo>
                  <a:pt x="981075" y="66675"/>
                </a:lnTo>
                <a:lnTo>
                  <a:pt x="1022350" y="95250"/>
                </a:lnTo>
                <a:lnTo>
                  <a:pt x="1066800" y="127000"/>
                </a:lnTo>
                <a:lnTo>
                  <a:pt x="1104900" y="165100"/>
                </a:lnTo>
                <a:lnTo>
                  <a:pt x="1143000" y="203200"/>
                </a:lnTo>
                <a:lnTo>
                  <a:pt x="1177925" y="244475"/>
                </a:lnTo>
                <a:lnTo>
                  <a:pt x="1212850" y="292100"/>
                </a:lnTo>
                <a:lnTo>
                  <a:pt x="1244600" y="339725"/>
                </a:lnTo>
                <a:lnTo>
                  <a:pt x="1273175" y="390525"/>
                </a:lnTo>
                <a:lnTo>
                  <a:pt x="1298575" y="441325"/>
                </a:lnTo>
                <a:lnTo>
                  <a:pt x="1323975" y="498475"/>
                </a:lnTo>
                <a:lnTo>
                  <a:pt x="1346200" y="552450"/>
                </a:lnTo>
                <a:lnTo>
                  <a:pt x="1368425" y="609600"/>
                </a:lnTo>
                <a:lnTo>
                  <a:pt x="1387475" y="666750"/>
                </a:lnTo>
                <a:lnTo>
                  <a:pt x="1403350" y="723900"/>
                </a:lnTo>
                <a:lnTo>
                  <a:pt x="1419225" y="784225"/>
                </a:lnTo>
                <a:lnTo>
                  <a:pt x="1428750" y="841375"/>
                </a:lnTo>
                <a:lnTo>
                  <a:pt x="1438275" y="898525"/>
                </a:lnTo>
                <a:lnTo>
                  <a:pt x="1447800" y="955675"/>
                </a:lnTo>
                <a:lnTo>
                  <a:pt x="1450975" y="1012825"/>
                </a:lnTo>
                <a:lnTo>
                  <a:pt x="1454150" y="1066800"/>
                </a:lnTo>
                <a:lnTo>
                  <a:pt x="1457325" y="1117600"/>
                </a:lnTo>
                <a:lnTo>
                  <a:pt x="1454150" y="1168400"/>
                </a:lnTo>
                <a:lnTo>
                  <a:pt x="1450975" y="1219200"/>
                </a:lnTo>
                <a:lnTo>
                  <a:pt x="1444625" y="1263650"/>
                </a:lnTo>
                <a:lnTo>
                  <a:pt x="1435100" y="1308100"/>
                </a:lnTo>
                <a:lnTo>
                  <a:pt x="1425575" y="1349375"/>
                </a:lnTo>
                <a:lnTo>
                  <a:pt x="1412875" y="1384300"/>
                </a:lnTo>
                <a:lnTo>
                  <a:pt x="1400175" y="1409700"/>
                </a:lnTo>
                <a:lnTo>
                  <a:pt x="1387475" y="1435100"/>
                </a:lnTo>
                <a:lnTo>
                  <a:pt x="1358900" y="1479550"/>
                </a:lnTo>
                <a:lnTo>
                  <a:pt x="1323975" y="1517650"/>
                </a:lnTo>
                <a:lnTo>
                  <a:pt x="1289050" y="1549400"/>
                </a:lnTo>
                <a:lnTo>
                  <a:pt x="1247775" y="1577975"/>
                </a:lnTo>
                <a:lnTo>
                  <a:pt x="1203325" y="1603375"/>
                </a:lnTo>
                <a:lnTo>
                  <a:pt x="1158875" y="1625600"/>
                </a:lnTo>
                <a:lnTo>
                  <a:pt x="1111250" y="1647825"/>
                </a:lnTo>
                <a:lnTo>
                  <a:pt x="1012825" y="1692275"/>
                </a:lnTo>
                <a:lnTo>
                  <a:pt x="965200" y="1717675"/>
                </a:lnTo>
                <a:lnTo>
                  <a:pt x="914400" y="1746250"/>
                </a:lnTo>
                <a:lnTo>
                  <a:pt x="866775" y="1778000"/>
                </a:lnTo>
                <a:lnTo>
                  <a:pt x="819150" y="1812925"/>
                </a:lnTo>
                <a:lnTo>
                  <a:pt x="774700" y="1857375"/>
                </a:lnTo>
                <a:lnTo>
                  <a:pt x="730250" y="1908175"/>
                </a:lnTo>
                <a:lnTo>
                  <a:pt x="727075" y="1908175"/>
                </a:lnTo>
                <a:lnTo>
                  <a:pt x="682625" y="1857375"/>
                </a:lnTo>
                <a:lnTo>
                  <a:pt x="638175" y="1812925"/>
                </a:lnTo>
                <a:lnTo>
                  <a:pt x="590550" y="1778000"/>
                </a:lnTo>
                <a:lnTo>
                  <a:pt x="542925" y="1746250"/>
                </a:lnTo>
                <a:lnTo>
                  <a:pt x="492125" y="1717675"/>
                </a:lnTo>
                <a:lnTo>
                  <a:pt x="444500" y="1692275"/>
                </a:lnTo>
                <a:lnTo>
                  <a:pt x="346075" y="1647825"/>
                </a:lnTo>
                <a:lnTo>
                  <a:pt x="298450" y="1625600"/>
                </a:lnTo>
                <a:lnTo>
                  <a:pt x="254000" y="1603375"/>
                </a:lnTo>
                <a:lnTo>
                  <a:pt x="209550" y="1577975"/>
                </a:lnTo>
                <a:lnTo>
                  <a:pt x="168275" y="1549400"/>
                </a:lnTo>
                <a:lnTo>
                  <a:pt x="133350" y="1517650"/>
                </a:lnTo>
                <a:lnTo>
                  <a:pt x="98425" y="1479550"/>
                </a:lnTo>
                <a:lnTo>
                  <a:pt x="69850" y="1435100"/>
                </a:lnTo>
                <a:lnTo>
                  <a:pt x="57150" y="1409700"/>
                </a:lnTo>
                <a:lnTo>
                  <a:pt x="44450" y="1384300"/>
                </a:lnTo>
                <a:lnTo>
                  <a:pt x="31750" y="1349375"/>
                </a:lnTo>
                <a:lnTo>
                  <a:pt x="19050" y="1308100"/>
                </a:lnTo>
                <a:lnTo>
                  <a:pt x="12700" y="1263650"/>
                </a:lnTo>
                <a:lnTo>
                  <a:pt x="6350" y="1219200"/>
                </a:lnTo>
                <a:lnTo>
                  <a:pt x="3175" y="1168400"/>
                </a:lnTo>
                <a:lnTo>
                  <a:pt x="0" y="1117600"/>
                </a:lnTo>
                <a:lnTo>
                  <a:pt x="0" y="1066800"/>
                </a:lnTo>
                <a:lnTo>
                  <a:pt x="3175" y="1012825"/>
                </a:lnTo>
                <a:lnTo>
                  <a:pt x="9525" y="955675"/>
                </a:lnTo>
                <a:lnTo>
                  <a:pt x="19050" y="898525"/>
                </a:lnTo>
                <a:lnTo>
                  <a:pt x="28575" y="841375"/>
                </a:lnTo>
                <a:lnTo>
                  <a:pt x="38100" y="784225"/>
                </a:lnTo>
                <a:lnTo>
                  <a:pt x="53975" y="723900"/>
                </a:lnTo>
                <a:lnTo>
                  <a:pt x="69850" y="666750"/>
                </a:lnTo>
                <a:lnTo>
                  <a:pt x="88900" y="609600"/>
                </a:lnTo>
                <a:lnTo>
                  <a:pt x="107950" y="552450"/>
                </a:lnTo>
                <a:lnTo>
                  <a:pt x="133350" y="498475"/>
                </a:lnTo>
                <a:lnTo>
                  <a:pt x="158750" y="441325"/>
                </a:lnTo>
                <a:lnTo>
                  <a:pt x="184150" y="390525"/>
                </a:lnTo>
                <a:lnTo>
                  <a:pt x="212725" y="339725"/>
                </a:lnTo>
                <a:lnTo>
                  <a:pt x="244475" y="292100"/>
                </a:lnTo>
                <a:lnTo>
                  <a:pt x="279400" y="244475"/>
                </a:lnTo>
                <a:lnTo>
                  <a:pt x="314325" y="203200"/>
                </a:lnTo>
                <a:lnTo>
                  <a:pt x="352425" y="165100"/>
                </a:lnTo>
                <a:lnTo>
                  <a:pt x="390525" y="127000"/>
                </a:lnTo>
                <a:lnTo>
                  <a:pt x="434975" y="95250"/>
                </a:lnTo>
                <a:lnTo>
                  <a:pt x="476250" y="66675"/>
                </a:lnTo>
                <a:lnTo>
                  <a:pt x="523875" y="44450"/>
                </a:lnTo>
                <a:lnTo>
                  <a:pt x="571500" y="25400"/>
                </a:lnTo>
                <a:lnTo>
                  <a:pt x="619125" y="9525"/>
                </a:lnTo>
                <a:lnTo>
                  <a:pt x="673100" y="3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894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8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 noChangeAspect="1"/>
          </p:cNvSpPr>
          <p:nvPr>
            <p:ph type="title"/>
          </p:nvPr>
        </p:nvSpPr>
        <p:spPr>
          <a:xfrm>
            <a:off x="5672607" y="0"/>
            <a:ext cx="2787393" cy="5473671"/>
          </a:xfrm>
          <a:custGeom>
            <a:avLst/>
            <a:gdLst>
              <a:gd name="connsiteX0" fmla="*/ 0 w 2787393"/>
              <a:gd name="connsiteY0" fmla="*/ 0 h 5473671"/>
              <a:gd name="connsiteX1" fmla="*/ 2786400 w 2787393"/>
              <a:gd name="connsiteY1" fmla="*/ 0 h 5473671"/>
              <a:gd name="connsiteX2" fmla="*/ 2786400 w 2787393"/>
              <a:gd name="connsiteY2" fmla="*/ 1312071 h 5473671"/>
              <a:gd name="connsiteX3" fmla="*/ 2787393 w 2787393"/>
              <a:gd name="connsiteY3" fmla="*/ 1312071 h 5473671"/>
              <a:gd name="connsiteX4" fmla="*/ 2787393 w 2787393"/>
              <a:gd name="connsiteY4" fmla="*/ 4276608 h 5473671"/>
              <a:gd name="connsiteX5" fmla="*/ 2787393 w 2787393"/>
              <a:gd name="connsiteY5" fmla="*/ 4328829 h 5473671"/>
              <a:gd name="connsiteX6" fmla="*/ 2783377 w 2787393"/>
              <a:gd name="connsiteY6" fmla="*/ 4381051 h 5473671"/>
              <a:gd name="connsiteX7" fmla="*/ 2775344 w 2787393"/>
              <a:gd name="connsiteY7" fmla="*/ 4433271 h 5473671"/>
              <a:gd name="connsiteX8" fmla="*/ 2767312 w 2787393"/>
              <a:gd name="connsiteY8" fmla="*/ 4481475 h 5473671"/>
              <a:gd name="connsiteX9" fmla="*/ 2755263 w 2787393"/>
              <a:gd name="connsiteY9" fmla="*/ 4529679 h 5473671"/>
              <a:gd name="connsiteX10" fmla="*/ 2739196 w 2787393"/>
              <a:gd name="connsiteY10" fmla="*/ 4573866 h 5473671"/>
              <a:gd name="connsiteX11" fmla="*/ 2723131 w 2787393"/>
              <a:gd name="connsiteY11" fmla="*/ 4614036 h 5473671"/>
              <a:gd name="connsiteX12" fmla="*/ 2707066 w 2787393"/>
              <a:gd name="connsiteY12" fmla="*/ 4654206 h 5473671"/>
              <a:gd name="connsiteX13" fmla="*/ 2682967 w 2787393"/>
              <a:gd name="connsiteY13" fmla="*/ 4690359 h 5473671"/>
              <a:gd name="connsiteX14" fmla="*/ 2658868 w 2787393"/>
              <a:gd name="connsiteY14" fmla="*/ 4730529 h 5473671"/>
              <a:gd name="connsiteX15" fmla="*/ 2630752 w 2787393"/>
              <a:gd name="connsiteY15" fmla="*/ 4762665 h 5473671"/>
              <a:gd name="connsiteX16" fmla="*/ 2602638 w 2787393"/>
              <a:gd name="connsiteY16" fmla="*/ 4794800 h 5473671"/>
              <a:gd name="connsiteX17" fmla="*/ 2570507 w 2787393"/>
              <a:gd name="connsiteY17" fmla="*/ 4822919 h 5473671"/>
              <a:gd name="connsiteX18" fmla="*/ 2538376 w 2787393"/>
              <a:gd name="connsiteY18" fmla="*/ 4851039 h 5473671"/>
              <a:gd name="connsiteX19" fmla="*/ 2466080 w 2787393"/>
              <a:gd name="connsiteY19" fmla="*/ 4903259 h 5473671"/>
              <a:gd name="connsiteX20" fmla="*/ 2389768 w 2787393"/>
              <a:gd name="connsiteY20" fmla="*/ 4947447 h 5473671"/>
              <a:gd name="connsiteX21" fmla="*/ 2305423 w 2787393"/>
              <a:gd name="connsiteY21" fmla="*/ 4987616 h 5473671"/>
              <a:gd name="connsiteX22" fmla="*/ 2217062 w 2787393"/>
              <a:gd name="connsiteY22" fmla="*/ 5027786 h 5473671"/>
              <a:gd name="connsiteX23" fmla="*/ 2128701 w 2787393"/>
              <a:gd name="connsiteY23" fmla="*/ 5063939 h 5473671"/>
              <a:gd name="connsiteX24" fmla="*/ 1939929 w 2787393"/>
              <a:gd name="connsiteY24" fmla="*/ 5140261 h 5473671"/>
              <a:gd name="connsiteX25" fmla="*/ 1847552 w 2787393"/>
              <a:gd name="connsiteY25" fmla="*/ 5180431 h 5473671"/>
              <a:gd name="connsiteX26" fmla="*/ 1751158 w 2787393"/>
              <a:gd name="connsiteY26" fmla="*/ 5224618 h 5473671"/>
              <a:gd name="connsiteX27" fmla="*/ 1658781 w 2787393"/>
              <a:gd name="connsiteY27" fmla="*/ 5272822 h 5473671"/>
              <a:gd name="connsiteX28" fmla="*/ 1566403 w 2787393"/>
              <a:gd name="connsiteY28" fmla="*/ 5333077 h 5473671"/>
              <a:gd name="connsiteX29" fmla="*/ 1482058 w 2787393"/>
              <a:gd name="connsiteY29" fmla="*/ 5397349 h 5473671"/>
              <a:gd name="connsiteX30" fmla="*/ 1437878 w 2787393"/>
              <a:gd name="connsiteY30" fmla="*/ 5433502 h 5473671"/>
              <a:gd name="connsiteX31" fmla="*/ 1397714 w 2787393"/>
              <a:gd name="connsiteY31" fmla="*/ 5473671 h 5473671"/>
              <a:gd name="connsiteX32" fmla="*/ 1393697 w 2787393"/>
              <a:gd name="connsiteY32" fmla="*/ 5473671 h 5473671"/>
              <a:gd name="connsiteX33" fmla="*/ 1353533 w 2787393"/>
              <a:gd name="connsiteY33" fmla="*/ 5433502 h 5473671"/>
              <a:gd name="connsiteX34" fmla="*/ 1309352 w 2787393"/>
              <a:gd name="connsiteY34" fmla="*/ 5397349 h 5473671"/>
              <a:gd name="connsiteX35" fmla="*/ 1220991 w 2787393"/>
              <a:gd name="connsiteY35" fmla="*/ 5333077 h 5473671"/>
              <a:gd name="connsiteX36" fmla="*/ 1132630 w 2787393"/>
              <a:gd name="connsiteY36" fmla="*/ 5272822 h 5473671"/>
              <a:gd name="connsiteX37" fmla="*/ 1036236 w 2787393"/>
              <a:gd name="connsiteY37" fmla="*/ 5224618 h 5473671"/>
              <a:gd name="connsiteX38" fmla="*/ 943859 w 2787393"/>
              <a:gd name="connsiteY38" fmla="*/ 5180431 h 5473671"/>
              <a:gd name="connsiteX39" fmla="*/ 847464 w 2787393"/>
              <a:gd name="connsiteY39" fmla="*/ 5140261 h 5473671"/>
              <a:gd name="connsiteX40" fmla="*/ 662709 w 2787393"/>
              <a:gd name="connsiteY40" fmla="*/ 5063939 h 5473671"/>
              <a:gd name="connsiteX41" fmla="*/ 570331 w 2787393"/>
              <a:gd name="connsiteY41" fmla="*/ 5027786 h 5473671"/>
              <a:gd name="connsiteX42" fmla="*/ 485986 w 2787393"/>
              <a:gd name="connsiteY42" fmla="*/ 4987616 h 5473671"/>
              <a:gd name="connsiteX43" fmla="*/ 401641 w 2787393"/>
              <a:gd name="connsiteY43" fmla="*/ 4947447 h 5473671"/>
              <a:gd name="connsiteX44" fmla="*/ 325329 w 2787393"/>
              <a:gd name="connsiteY44" fmla="*/ 4903259 h 5473671"/>
              <a:gd name="connsiteX45" fmla="*/ 253034 w 2787393"/>
              <a:gd name="connsiteY45" fmla="*/ 4851039 h 5473671"/>
              <a:gd name="connsiteX46" fmla="*/ 220903 w 2787393"/>
              <a:gd name="connsiteY46" fmla="*/ 4822919 h 5473671"/>
              <a:gd name="connsiteX47" fmla="*/ 188771 w 2787393"/>
              <a:gd name="connsiteY47" fmla="*/ 4794800 h 5473671"/>
              <a:gd name="connsiteX48" fmla="*/ 156639 w 2787393"/>
              <a:gd name="connsiteY48" fmla="*/ 4762665 h 5473671"/>
              <a:gd name="connsiteX49" fmla="*/ 132542 w 2787393"/>
              <a:gd name="connsiteY49" fmla="*/ 4730529 h 5473671"/>
              <a:gd name="connsiteX50" fmla="*/ 104426 w 2787393"/>
              <a:gd name="connsiteY50" fmla="*/ 4690359 h 5473671"/>
              <a:gd name="connsiteX51" fmla="*/ 84345 w 2787393"/>
              <a:gd name="connsiteY51" fmla="*/ 4654206 h 5473671"/>
              <a:gd name="connsiteX52" fmla="*/ 64263 w 2787393"/>
              <a:gd name="connsiteY52" fmla="*/ 4614036 h 5473671"/>
              <a:gd name="connsiteX53" fmla="*/ 48197 w 2787393"/>
              <a:gd name="connsiteY53" fmla="*/ 4573866 h 5473671"/>
              <a:gd name="connsiteX54" fmla="*/ 36148 w 2787393"/>
              <a:gd name="connsiteY54" fmla="*/ 4529679 h 5473671"/>
              <a:gd name="connsiteX55" fmla="*/ 24099 w 2787393"/>
              <a:gd name="connsiteY55" fmla="*/ 4481475 h 5473671"/>
              <a:gd name="connsiteX56" fmla="*/ 16065 w 2787393"/>
              <a:gd name="connsiteY56" fmla="*/ 4433271 h 5473671"/>
              <a:gd name="connsiteX57" fmla="*/ 8032 w 2787393"/>
              <a:gd name="connsiteY57" fmla="*/ 4381051 h 5473671"/>
              <a:gd name="connsiteX58" fmla="*/ 4016 w 2787393"/>
              <a:gd name="connsiteY58" fmla="*/ 4328829 h 5473671"/>
              <a:gd name="connsiteX59" fmla="*/ 0 w 2787393"/>
              <a:gd name="connsiteY59" fmla="*/ 4276608 h 5473671"/>
              <a:gd name="connsiteX60" fmla="*/ 0 w 2787393"/>
              <a:gd name="connsiteY60" fmla="*/ 1435547 h 5473671"/>
              <a:gd name="connsiteX61" fmla="*/ 0 w 2787393"/>
              <a:gd name="connsiteY61" fmla="*/ 1312071 h 547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787393" h="5473671">
                <a:moveTo>
                  <a:pt x="0" y="0"/>
                </a:moveTo>
                <a:lnTo>
                  <a:pt x="2786400" y="0"/>
                </a:lnTo>
                <a:lnTo>
                  <a:pt x="2786400" y="1312071"/>
                </a:lnTo>
                <a:lnTo>
                  <a:pt x="2787393" y="1312071"/>
                </a:lnTo>
                <a:lnTo>
                  <a:pt x="2787393" y="4276608"/>
                </a:lnTo>
                <a:lnTo>
                  <a:pt x="2787393" y="4328829"/>
                </a:lnTo>
                <a:lnTo>
                  <a:pt x="2783377" y="4381051"/>
                </a:lnTo>
                <a:lnTo>
                  <a:pt x="2775344" y="4433271"/>
                </a:lnTo>
                <a:lnTo>
                  <a:pt x="2767312" y="4481475"/>
                </a:lnTo>
                <a:lnTo>
                  <a:pt x="2755263" y="4529679"/>
                </a:lnTo>
                <a:lnTo>
                  <a:pt x="2739196" y="4573866"/>
                </a:lnTo>
                <a:lnTo>
                  <a:pt x="2723131" y="4614036"/>
                </a:lnTo>
                <a:lnTo>
                  <a:pt x="2707066" y="4654206"/>
                </a:lnTo>
                <a:lnTo>
                  <a:pt x="2682967" y="4690359"/>
                </a:lnTo>
                <a:lnTo>
                  <a:pt x="2658868" y="4730529"/>
                </a:lnTo>
                <a:lnTo>
                  <a:pt x="2630752" y="4762665"/>
                </a:lnTo>
                <a:lnTo>
                  <a:pt x="2602638" y="4794800"/>
                </a:lnTo>
                <a:lnTo>
                  <a:pt x="2570507" y="4822919"/>
                </a:lnTo>
                <a:lnTo>
                  <a:pt x="2538376" y="4851039"/>
                </a:lnTo>
                <a:lnTo>
                  <a:pt x="2466080" y="4903259"/>
                </a:lnTo>
                <a:lnTo>
                  <a:pt x="2389768" y="4947447"/>
                </a:lnTo>
                <a:lnTo>
                  <a:pt x="2305423" y="4987616"/>
                </a:lnTo>
                <a:lnTo>
                  <a:pt x="2217062" y="5027786"/>
                </a:lnTo>
                <a:lnTo>
                  <a:pt x="2128701" y="5063939"/>
                </a:lnTo>
                <a:lnTo>
                  <a:pt x="1939929" y="5140261"/>
                </a:lnTo>
                <a:lnTo>
                  <a:pt x="1847552" y="5180431"/>
                </a:lnTo>
                <a:lnTo>
                  <a:pt x="1751158" y="5224618"/>
                </a:lnTo>
                <a:lnTo>
                  <a:pt x="1658781" y="5272822"/>
                </a:lnTo>
                <a:lnTo>
                  <a:pt x="1566403" y="5333077"/>
                </a:lnTo>
                <a:lnTo>
                  <a:pt x="1482058" y="5397349"/>
                </a:lnTo>
                <a:lnTo>
                  <a:pt x="1437878" y="5433502"/>
                </a:lnTo>
                <a:lnTo>
                  <a:pt x="1397714" y="5473671"/>
                </a:lnTo>
                <a:lnTo>
                  <a:pt x="1393697" y="5473671"/>
                </a:lnTo>
                <a:lnTo>
                  <a:pt x="1353533" y="5433502"/>
                </a:lnTo>
                <a:lnTo>
                  <a:pt x="1309352" y="5397349"/>
                </a:lnTo>
                <a:lnTo>
                  <a:pt x="1220991" y="5333077"/>
                </a:lnTo>
                <a:lnTo>
                  <a:pt x="1132630" y="5272822"/>
                </a:lnTo>
                <a:lnTo>
                  <a:pt x="1036236" y="5224618"/>
                </a:lnTo>
                <a:lnTo>
                  <a:pt x="943859" y="5180431"/>
                </a:lnTo>
                <a:lnTo>
                  <a:pt x="847464" y="5140261"/>
                </a:lnTo>
                <a:lnTo>
                  <a:pt x="662709" y="5063939"/>
                </a:lnTo>
                <a:lnTo>
                  <a:pt x="570331" y="5027786"/>
                </a:lnTo>
                <a:lnTo>
                  <a:pt x="485986" y="4987616"/>
                </a:lnTo>
                <a:lnTo>
                  <a:pt x="401641" y="4947447"/>
                </a:lnTo>
                <a:lnTo>
                  <a:pt x="325329" y="4903259"/>
                </a:lnTo>
                <a:lnTo>
                  <a:pt x="253034" y="4851039"/>
                </a:lnTo>
                <a:lnTo>
                  <a:pt x="220903" y="4822919"/>
                </a:lnTo>
                <a:lnTo>
                  <a:pt x="188771" y="4794800"/>
                </a:lnTo>
                <a:lnTo>
                  <a:pt x="156639" y="4762665"/>
                </a:lnTo>
                <a:lnTo>
                  <a:pt x="132542" y="4730529"/>
                </a:lnTo>
                <a:lnTo>
                  <a:pt x="104426" y="4690359"/>
                </a:lnTo>
                <a:lnTo>
                  <a:pt x="84345" y="4654206"/>
                </a:lnTo>
                <a:lnTo>
                  <a:pt x="64263" y="4614036"/>
                </a:lnTo>
                <a:lnTo>
                  <a:pt x="48197" y="4573866"/>
                </a:lnTo>
                <a:lnTo>
                  <a:pt x="36148" y="4529679"/>
                </a:lnTo>
                <a:lnTo>
                  <a:pt x="24099" y="4481475"/>
                </a:lnTo>
                <a:lnTo>
                  <a:pt x="16065" y="4433271"/>
                </a:lnTo>
                <a:lnTo>
                  <a:pt x="8032" y="4381051"/>
                </a:lnTo>
                <a:lnTo>
                  <a:pt x="4016" y="4328829"/>
                </a:lnTo>
                <a:lnTo>
                  <a:pt x="0" y="4276608"/>
                </a:lnTo>
                <a:lnTo>
                  <a:pt x="0" y="1435547"/>
                </a:lnTo>
                <a:lnTo>
                  <a:pt x="0" y="131207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lIns="36000" tIns="36000" rIns="36000" bIns="3600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9658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0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9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8000">
                <a:srgbClr val="CD0006"/>
              </a:gs>
              <a:gs pos="100000">
                <a:srgbClr val="78000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 noChangeAspect="1"/>
          </p:cNvSpPr>
          <p:nvPr>
            <p:ph type="title"/>
          </p:nvPr>
        </p:nvSpPr>
        <p:spPr>
          <a:xfrm>
            <a:off x="5672607" y="0"/>
            <a:ext cx="2787393" cy="5473671"/>
          </a:xfrm>
          <a:custGeom>
            <a:avLst/>
            <a:gdLst>
              <a:gd name="connsiteX0" fmla="*/ 0 w 2787393"/>
              <a:gd name="connsiteY0" fmla="*/ 0 h 5473671"/>
              <a:gd name="connsiteX1" fmla="*/ 2786400 w 2787393"/>
              <a:gd name="connsiteY1" fmla="*/ 0 h 5473671"/>
              <a:gd name="connsiteX2" fmla="*/ 2786400 w 2787393"/>
              <a:gd name="connsiteY2" fmla="*/ 1312071 h 5473671"/>
              <a:gd name="connsiteX3" fmla="*/ 2787393 w 2787393"/>
              <a:gd name="connsiteY3" fmla="*/ 1312071 h 5473671"/>
              <a:gd name="connsiteX4" fmla="*/ 2787393 w 2787393"/>
              <a:gd name="connsiteY4" fmla="*/ 4276608 h 5473671"/>
              <a:gd name="connsiteX5" fmla="*/ 2787393 w 2787393"/>
              <a:gd name="connsiteY5" fmla="*/ 4328829 h 5473671"/>
              <a:gd name="connsiteX6" fmla="*/ 2783377 w 2787393"/>
              <a:gd name="connsiteY6" fmla="*/ 4381051 h 5473671"/>
              <a:gd name="connsiteX7" fmla="*/ 2775344 w 2787393"/>
              <a:gd name="connsiteY7" fmla="*/ 4433271 h 5473671"/>
              <a:gd name="connsiteX8" fmla="*/ 2767312 w 2787393"/>
              <a:gd name="connsiteY8" fmla="*/ 4481475 h 5473671"/>
              <a:gd name="connsiteX9" fmla="*/ 2755263 w 2787393"/>
              <a:gd name="connsiteY9" fmla="*/ 4529679 h 5473671"/>
              <a:gd name="connsiteX10" fmla="*/ 2739196 w 2787393"/>
              <a:gd name="connsiteY10" fmla="*/ 4573866 h 5473671"/>
              <a:gd name="connsiteX11" fmla="*/ 2723131 w 2787393"/>
              <a:gd name="connsiteY11" fmla="*/ 4614036 h 5473671"/>
              <a:gd name="connsiteX12" fmla="*/ 2707066 w 2787393"/>
              <a:gd name="connsiteY12" fmla="*/ 4654206 h 5473671"/>
              <a:gd name="connsiteX13" fmla="*/ 2682967 w 2787393"/>
              <a:gd name="connsiteY13" fmla="*/ 4690359 h 5473671"/>
              <a:gd name="connsiteX14" fmla="*/ 2658868 w 2787393"/>
              <a:gd name="connsiteY14" fmla="*/ 4730529 h 5473671"/>
              <a:gd name="connsiteX15" fmla="*/ 2630752 w 2787393"/>
              <a:gd name="connsiteY15" fmla="*/ 4762665 h 5473671"/>
              <a:gd name="connsiteX16" fmla="*/ 2602638 w 2787393"/>
              <a:gd name="connsiteY16" fmla="*/ 4794800 h 5473671"/>
              <a:gd name="connsiteX17" fmla="*/ 2570507 w 2787393"/>
              <a:gd name="connsiteY17" fmla="*/ 4822919 h 5473671"/>
              <a:gd name="connsiteX18" fmla="*/ 2538376 w 2787393"/>
              <a:gd name="connsiteY18" fmla="*/ 4851039 h 5473671"/>
              <a:gd name="connsiteX19" fmla="*/ 2466080 w 2787393"/>
              <a:gd name="connsiteY19" fmla="*/ 4903259 h 5473671"/>
              <a:gd name="connsiteX20" fmla="*/ 2389768 w 2787393"/>
              <a:gd name="connsiteY20" fmla="*/ 4947447 h 5473671"/>
              <a:gd name="connsiteX21" fmla="*/ 2305423 w 2787393"/>
              <a:gd name="connsiteY21" fmla="*/ 4987616 h 5473671"/>
              <a:gd name="connsiteX22" fmla="*/ 2217062 w 2787393"/>
              <a:gd name="connsiteY22" fmla="*/ 5027786 h 5473671"/>
              <a:gd name="connsiteX23" fmla="*/ 2128701 w 2787393"/>
              <a:gd name="connsiteY23" fmla="*/ 5063939 h 5473671"/>
              <a:gd name="connsiteX24" fmla="*/ 1939929 w 2787393"/>
              <a:gd name="connsiteY24" fmla="*/ 5140261 h 5473671"/>
              <a:gd name="connsiteX25" fmla="*/ 1847552 w 2787393"/>
              <a:gd name="connsiteY25" fmla="*/ 5180431 h 5473671"/>
              <a:gd name="connsiteX26" fmla="*/ 1751158 w 2787393"/>
              <a:gd name="connsiteY26" fmla="*/ 5224618 h 5473671"/>
              <a:gd name="connsiteX27" fmla="*/ 1658781 w 2787393"/>
              <a:gd name="connsiteY27" fmla="*/ 5272822 h 5473671"/>
              <a:gd name="connsiteX28" fmla="*/ 1566403 w 2787393"/>
              <a:gd name="connsiteY28" fmla="*/ 5333077 h 5473671"/>
              <a:gd name="connsiteX29" fmla="*/ 1482058 w 2787393"/>
              <a:gd name="connsiteY29" fmla="*/ 5397349 h 5473671"/>
              <a:gd name="connsiteX30" fmla="*/ 1437878 w 2787393"/>
              <a:gd name="connsiteY30" fmla="*/ 5433502 h 5473671"/>
              <a:gd name="connsiteX31" fmla="*/ 1397714 w 2787393"/>
              <a:gd name="connsiteY31" fmla="*/ 5473671 h 5473671"/>
              <a:gd name="connsiteX32" fmla="*/ 1393697 w 2787393"/>
              <a:gd name="connsiteY32" fmla="*/ 5473671 h 5473671"/>
              <a:gd name="connsiteX33" fmla="*/ 1353533 w 2787393"/>
              <a:gd name="connsiteY33" fmla="*/ 5433502 h 5473671"/>
              <a:gd name="connsiteX34" fmla="*/ 1309352 w 2787393"/>
              <a:gd name="connsiteY34" fmla="*/ 5397349 h 5473671"/>
              <a:gd name="connsiteX35" fmla="*/ 1220991 w 2787393"/>
              <a:gd name="connsiteY35" fmla="*/ 5333077 h 5473671"/>
              <a:gd name="connsiteX36" fmla="*/ 1132630 w 2787393"/>
              <a:gd name="connsiteY36" fmla="*/ 5272822 h 5473671"/>
              <a:gd name="connsiteX37" fmla="*/ 1036236 w 2787393"/>
              <a:gd name="connsiteY37" fmla="*/ 5224618 h 5473671"/>
              <a:gd name="connsiteX38" fmla="*/ 943859 w 2787393"/>
              <a:gd name="connsiteY38" fmla="*/ 5180431 h 5473671"/>
              <a:gd name="connsiteX39" fmla="*/ 847464 w 2787393"/>
              <a:gd name="connsiteY39" fmla="*/ 5140261 h 5473671"/>
              <a:gd name="connsiteX40" fmla="*/ 662709 w 2787393"/>
              <a:gd name="connsiteY40" fmla="*/ 5063939 h 5473671"/>
              <a:gd name="connsiteX41" fmla="*/ 570331 w 2787393"/>
              <a:gd name="connsiteY41" fmla="*/ 5027786 h 5473671"/>
              <a:gd name="connsiteX42" fmla="*/ 485986 w 2787393"/>
              <a:gd name="connsiteY42" fmla="*/ 4987616 h 5473671"/>
              <a:gd name="connsiteX43" fmla="*/ 401641 w 2787393"/>
              <a:gd name="connsiteY43" fmla="*/ 4947447 h 5473671"/>
              <a:gd name="connsiteX44" fmla="*/ 325329 w 2787393"/>
              <a:gd name="connsiteY44" fmla="*/ 4903259 h 5473671"/>
              <a:gd name="connsiteX45" fmla="*/ 253034 w 2787393"/>
              <a:gd name="connsiteY45" fmla="*/ 4851039 h 5473671"/>
              <a:gd name="connsiteX46" fmla="*/ 220903 w 2787393"/>
              <a:gd name="connsiteY46" fmla="*/ 4822919 h 5473671"/>
              <a:gd name="connsiteX47" fmla="*/ 188771 w 2787393"/>
              <a:gd name="connsiteY47" fmla="*/ 4794800 h 5473671"/>
              <a:gd name="connsiteX48" fmla="*/ 156639 w 2787393"/>
              <a:gd name="connsiteY48" fmla="*/ 4762665 h 5473671"/>
              <a:gd name="connsiteX49" fmla="*/ 132542 w 2787393"/>
              <a:gd name="connsiteY49" fmla="*/ 4730529 h 5473671"/>
              <a:gd name="connsiteX50" fmla="*/ 104426 w 2787393"/>
              <a:gd name="connsiteY50" fmla="*/ 4690359 h 5473671"/>
              <a:gd name="connsiteX51" fmla="*/ 84345 w 2787393"/>
              <a:gd name="connsiteY51" fmla="*/ 4654206 h 5473671"/>
              <a:gd name="connsiteX52" fmla="*/ 64263 w 2787393"/>
              <a:gd name="connsiteY52" fmla="*/ 4614036 h 5473671"/>
              <a:gd name="connsiteX53" fmla="*/ 48197 w 2787393"/>
              <a:gd name="connsiteY53" fmla="*/ 4573866 h 5473671"/>
              <a:gd name="connsiteX54" fmla="*/ 36148 w 2787393"/>
              <a:gd name="connsiteY54" fmla="*/ 4529679 h 5473671"/>
              <a:gd name="connsiteX55" fmla="*/ 24099 w 2787393"/>
              <a:gd name="connsiteY55" fmla="*/ 4481475 h 5473671"/>
              <a:gd name="connsiteX56" fmla="*/ 16065 w 2787393"/>
              <a:gd name="connsiteY56" fmla="*/ 4433271 h 5473671"/>
              <a:gd name="connsiteX57" fmla="*/ 8032 w 2787393"/>
              <a:gd name="connsiteY57" fmla="*/ 4381051 h 5473671"/>
              <a:gd name="connsiteX58" fmla="*/ 4016 w 2787393"/>
              <a:gd name="connsiteY58" fmla="*/ 4328829 h 5473671"/>
              <a:gd name="connsiteX59" fmla="*/ 0 w 2787393"/>
              <a:gd name="connsiteY59" fmla="*/ 4276608 h 5473671"/>
              <a:gd name="connsiteX60" fmla="*/ 0 w 2787393"/>
              <a:gd name="connsiteY60" fmla="*/ 1435547 h 5473671"/>
              <a:gd name="connsiteX61" fmla="*/ 0 w 2787393"/>
              <a:gd name="connsiteY61" fmla="*/ 1312071 h 547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787393" h="5473671">
                <a:moveTo>
                  <a:pt x="0" y="0"/>
                </a:moveTo>
                <a:lnTo>
                  <a:pt x="2786400" y="0"/>
                </a:lnTo>
                <a:lnTo>
                  <a:pt x="2786400" y="1312071"/>
                </a:lnTo>
                <a:lnTo>
                  <a:pt x="2787393" y="1312071"/>
                </a:lnTo>
                <a:lnTo>
                  <a:pt x="2787393" y="4276608"/>
                </a:lnTo>
                <a:lnTo>
                  <a:pt x="2787393" y="4328829"/>
                </a:lnTo>
                <a:lnTo>
                  <a:pt x="2783377" y="4381051"/>
                </a:lnTo>
                <a:lnTo>
                  <a:pt x="2775344" y="4433271"/>
                </a:lnTo>
                <a:lnTo>
                  <a:pt x="2767312" y="4481475"/>
                </a:lnTo>
                <a:lnTo>
                  <a:pt x="2755263" y="4529679"/>
                </a:lnTo>
                <a:lnTo>
                  <a:pt x="2739196" y="4573866"/>
                </a:lnTo>
                <a:lnTo>
                  <a:pt x="2723131" y="4614036"/>
                </a:lnTo>
                <a:lnTo>
                  <a:pt x="2707066" y="4654206"/>
                </a:lnTo>
                <a:lnTo>
                  <a:pt x="2682967" y="4690359"/>
                </a:lnTo>
                <a:lnTo>
                  <a:pt x="2658868" y="4730529"/>
                </a:lnTo>
                <a:lnTo>
                  <a:pt x="2630752" y="4762665"/>
                </a:lnTo>
                <a:lnTo>
                  <a:pt x="2602638" y="4794800"/>
                </a:lnTo>
                <a:lnTo>
                  <a:pt x="2570507" y="4822919"/>
                </a:lnTo>
                <a:lnTo>
                  <a:pt x="2538376" y="4851039"/>
                </a:lnTo>
                <a:lnTo>
                  <a:pt x="2466080" y="4903259"/>
                </a:lnTo>
                <a:lnTo>
                  <a:pt x="2389768" y="4947447"/>
                </a:lnTo>
                <a:lnTo>
                  <a:pt x="2305423" y="4987616"/>
                </a:lnTo>
                <a:lnTo>
                  <a:pt x="2217062" y="5027786"/>
                </a:lnTo>
                <a:lnTo>
                  <a:pt x="2128701" y="5063939"/>
                </a:lnTo>
                <a:lnTo>
                  <a:pt x="1939929" y="5140261"/>
                </a:lnTo>
                <a:lnTo>
                  <a:pt x="1847552" y="5180431"/>
                </a:lnTo>
                <a:lnTo>
                  <a:pt x="1751158" y="5224618"/>
                </a:lnTo>
                <a:lnTo>
                  <a:pt x="1658781" y="5272822"/>
                </a:lnTo>
                <a:lnTo>
                  <a:pt x="1566403" y="5333077"/>
                </a:lnTo>
                <a:lnTo>
                  <a:pt x="1482058" y="5397349"/>
                </a:lnTo>
                <a:lnTo>
                  <a:pt x="1437878" y="5433502"/>
                </a:lnTo>
                <a:lnTo>
                  <a:pt x="1397714" y="5473671"/>
                </a:lnTo>
                <a:lnTo>
                  <a:pt x="1393697" y="5473671"/>
                </a:lnTo>
                <a:lnTo>
                  <a:pt x="1353533" y="5433502"/>
                </a:lnTo>
                <a:lnTo>
                  <a:pt x="1309352" y="5397349"/>
                </a:lnTo>
                <a:lnTo>
                  <a:pt x="1220991" y="5333077"/>
                </a:lnTo>
                <a:lnTo>
                  <a:pt x="1132630" y="5272822"/>
                </a:lnTo>
                <a:lnTo>
                  <a:pt x="1036236" y="5224618"/>
                </a:lnTo>
                <a:lnTo>
                  <a:pt x="943859" y="5180431"/>
                </a:lnTo>
                <a:lnTo>
                  <a:pt x="847464" y="5140261"/>
                </a:lnTo>
                <a:lnTo>
                  <a:pt x="662709" y="5063939"/>
                </a:lnTo>
                <a:lnTo>
                  <a:pt x="570331" y="5027786"/>
                </a:lnTo>
                <a:lnTo>
                  <a:pt x="485986" y="4987616"/>
                </a:lnTo>
                <a:lnTo>
                  <a:pt x="401641" y="4947447"/>
                </a:lnTo>
                <a:lnTo>
                  <a:pt x="325329" y="4903259"/>
                </a:lnTo>
                <a:lnTo>
                  <a:pt x="253034" y="4851039"/>
                </a:lnTo>
                <a:lnTo>
                  <a:pt x="220903" y="4822919"/>
                </a:lnTo>
                <a:lnTo>
                  <a:pt x="188771" y="4794800"/>
                </a:lnTo>
                <a:lnTo>
                  <a:pt x="156639" y="4762665"/>
                </a:lnTo>
                <a:lnTo>
                  <a:pt x="132542" y="4730529"/>
                </a:lnTo>
                <a:lnTo>
                  <a:pt x="104426" y="4690359"/>
                </a:lnTo>
                <a:lnTo>
                  <a:pt x="84345" y="4654206"/>
                </a:lnTo>
                <a:lnTo>
                  <a:pt x="64263" y="4614036"/>
                </a:lnTo>
                <a:lnTo>
                  <a:pt x="48197" y="4573866"/>
                </a:lnTo>
                <a:lnTo>
                  <a:pt x="36148" y="4529679"/>
                </a:lnTo>
                <a:lnTo>
                  <a:pt x="24099" y="4481475"/>
                </a:lnTo>
                <a:lnTo>
                  <a:pt x="16065" y="4433271"/>
                </a:lnTo>
                <a:lnTo>
                  <a:pt x="8032" y="4381051"/>
                </a:lnTo>
                <a:lnTo>
                  <a:pt x="4016" y="4328829"/>
                </a:lnTo>
                <a:lnTo>
                  <a:pt x="0" y="4276608"/>
                </a:lnTo>
                <a:lnTo>
                  <a:pt x="0" y="1435547"/>
                </a:lnTo>
                <a:lnTo>
                  <a:pt x="0" y="131207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lIns="36000" tIns="36000" rIns="36000" bIns="36000">
            <a:noAutofit/>
          </a:bodyPr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195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76000" y="1332000"/>
            <a:ext cx="8280000" cy="51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962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576263" y="1332000"/>
            <a:ext cx="4067175" cy="513360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7"/>
          </p:nvPr>
        </p:nvSpPr>
        <p:spPr>
          <a:xfrm>
            <a:off x="4788000" y="1332000"/>
            <a:ext cx="4067175" cy="513360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957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vi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9" name="Media Placeholder 6"/>
          <p:cNvSpPr>
            <a:spLocks noGrp="1"/>
          </p:cNvSpPr>
          <p:nvPr>
            <p:ph type="media" sz="quarter" idx="16"/>
          </p:nvPr>
        </p:nvSpPr>
        <p:spPr>
          <a:xfrm>
            <a:off x="576263" y="1332000"/>
            <a:ext cx="8280400" cy="514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клипа мультимедиа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316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Medienplatzhalter 13"/>
          <p:cNvSpPr>
            <a:spLocks noGrp="1"/>
          </p:cNvSpPr>
          <p:nvPr>
            <p:ph type="media" sz="quarter" idx="13"/>
          </p:nvPr>
        </p:nvSpPr>
        <p:spPr>
          <a:xfrm>
            <a:off x="576000" y="260648"/>
            <a:ext cx="8280000" cy="618695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клипа мультимедиа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91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5556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3"/>
          </p:nvPr>
        </p:nvSpPr>
        <p:spPr>
          <a:xfrm>
            <a:off x="2681704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25"/>
          </p:nvPr>
        </p:nvSpPr>
        <p:spPr>
          <a:xfrm>
            <a:off x="4787852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27"/>
          </p:nvPr>
        </p:nvSpPr>
        <p:spPr>
          <a:xfrm>
            <a:off x="6894000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6894000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3"/>
          </p:nvPr>
        </p:nvSpPr>
        <p:spPr>
          <a:xfrm>
            <a:off x="4787851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681703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575554" y="2736000"/>
            <a:ext cx="1962000" cy="3765600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0" indent="0">
              <a:buNone/>
              <a:tabLst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tabLst/>
              <a:defRPr/>
            </a:lvl4pPr>
            <a:lvl5pPr marL="0" indent="0">
              <a:buNone/>
              <a:tabLst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2844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 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"/>
          <p:cNvSpPr>
            <a:spLocks noGrp="1"/>
          </p:cNvSpPr>
          <p:nvPr>
            <p:ph type="pic" sz="quarter" idx="23"/>
          </p:nvPr>
        </p:nvSpPr>
        <p:spPr>
          <a:xfrm>
            <a:off x="2681704" y="1332000"/>
            <a:ext cx="6174296" cy="51696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575554" y="1340500"/>
            <a:ext cx="1962000" cy="5161100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0" indent="0">
              <a:buNone/>
              <a:tabLst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tabLst/>
              <a:defRPr/>
            </a:lvl4pPr>
            <a:lvl5pPr marL="0" indent="0">
              <a:buNone/>
              <a:tabLst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591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332000"/>
            <a:ext cx="8280000" cy="51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000" y="6573600"/>
            <a:ext cx="788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>
                <a:solidFill>
                  <a:schemeClr val="accent1"/>
                </a:solidFill>
                <a:latin typeface="+mn-lt"/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6480000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0" y="252000"/>
            <a:ext cx="827534" cy="8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5" r:id="rId2"/>
    <p:sldLayoutId id="2147483715" r:id="rId3"/>
    <p:sldLayoutId id="2147483693" r:id="rId4"/>
    <p:sldLayoutId id="2147483694" r:id="rId5"/>
    <p:sldLayoutId id="2147483696" r:id="rId6"/>
    <p:sldLayoutId id="2147483695" r:id="rId7"/>
    <p:sldLayoutId id="2147483697" r:id="rId8"/>
    <p:sldLayoutId id="214748370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11" r:id="rId15"/>
    <p:sldLayoutId id="2147483712" r:id="rId16"/>
    <p:sldLayoutId id="2147483709" r:id="rId17"/>
    <p:sldLayoutId id="2147483713" r:id="rId18"/>
    <p:sldLayoutId id="2147483716" r:id="rId19"/>
    <p:sldLayoutId id="2147483717" r:id="rId20"/>
    <p:sldLayoutId id="2147483718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808038" indent="-342900" algn="l" defTabSz="914400" rtl="0" eaLnBrk="1" latinLnBrk="0" hangingPunct="1">
        <a:spcBef>
          <a:spcPts val="300"/>
        </a:spcBef>
        <a:buClrTx/>
        <a:buSzPct val="80000"/>
        <a:buFont typeface="Wingdings" panose="05000000000000000000" pitchFamily="2" charset="2"/>
        <a:buChar char="²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3429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238" indent="-347663" algn="l" defTabSz="914400" rtl="0" eaLnBrk="1" latinLnBrk="0" hangingPunct="1">
        <a:spcBef>
          <a:spcPts val="300"/>
        </a:spcBef>
        <a:buClrTx/>
        <a:buFont typeface="Wingdings" panose="05000000000000000000" pitchFamily="2" charset="2"/>
        <a:buChar char="²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738" indent="-2286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11" Type="http://schemas.openxmlformats.org/officeDocument/2006/relationships/image" Target="../media/image8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8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png"/><Relationship Id="rId5" Type="http://schemas.openxmlformats.org/officeDocument/2006/relationships/image" Target="../media/image8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.jpe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2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8.jpeg"/><Relationship Id="rId7" Type="http://schemas.openxmlformats.org/officeDocument/2006/relationships/image" Target="../media/image13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43.jpe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png"/><Relationship Id="rId5" Type="http://schemas.openxmlformats.org/officeDocument/2006/relationships/image" Target="../media/image8.jpeg"/><Relationship Id="rId4" Type="http://schemas.openxmlformats.org/officeDocument/2006/relationships/image" Target="../media/image1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2.jpeg"/><Relationship Id="rId7" Type="http://schemas.openxmlformats.org/officeDocument/2006/relationships/image" Target="../media/image155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9" Type="http://schemas.openxmlformats.org/officeDocument/2006/relationships/image" Target="../media/image1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8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426672"/>
            <a:ext cx="6840080" cy="914096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футболу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«Россия-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018»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г. Самара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2204864"/>
            <a:ext cx="7128792" cy="1656184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Чемпионата мира.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кадром.»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23528" y="4506798"/>
            <a:ext cx="4752528" cy="190821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медицинская сестра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экстренной и неотложной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помощи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ГБУЗ СОКБ им. В.Д. Середавина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время проведения ЧМ)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Александровна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Богуш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команды специалистов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718268"/>
              </p:ext>
            </p:extLst>
          </p:nvPr>
        </p:nvGraphicFramePr>
        <p:xfrm>
          <a:off x="457200" y="1600200"/>
          <a:ext cx="8229600" cy="4637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637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Команды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Формат работы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Стадионная команда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Стационарный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медицинский пункт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Мобильная медицинская бригада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СМП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команда СОКБ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Параклинические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отделения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команда ГКБ №1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Параклинические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отделения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7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126248"/>
              </p:ext>
            </p:extLst>
          </p:nvPr>
        </p:nvGraphicFramePr>
        <p:xfrm>
          <a:off x="539553" y="1865784"/>
          <a:ext cx="3888432" cy="4083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910"/>
                <a:gridCol w="2164522"/>
              </a:tblGrid>
              <a:tr h="60878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Показатель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Количество </a:t>
                      </a:r>
                      <a:endParaRPr lang="ru-RU" sz="2000" dirty="0"/>
                    </a:p>
                  </a:txBody>
                  <a:tcPr/>
                </a:tc>
              </a:tr>
              <a:tr h="868679">
                <a:tc>
                  <a:txBody>
                    <a:bodyPr/>
                    <a:lstStyle/>
                    <a:p>
                      <a:pPr algn="l"/>
                      <a:endParaRPr lang="ru-RU" sz="2000" smtClean="0"/>
                    </a:p>
                    <a:p>
                      <a:pPr algn="l"/>
                      <a:r>
                        <a:rPr lang="ru-RU" sz="2000" smtClean="0"/>
                        <a:t>Всего </a:t>
                      </a:r>
                      <a:r>
                        <a:rPr lang="ru-RU" sz="2000" dirty="0" smtClean="0"/>
                        <a:t>заявок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327</a:t>
                      </a:r>
                      <a:endParaRPr lang="ru-RU" sz="2000" dirty="0"/>
                    </a:p>
                  </a:txBody>
                  <a:tcPr/>
                </a:tc>
              </a:tr>
              <a:tr h="86867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Отобрано в команду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221</a:t>
                      </a:r>
                      <a:endParaRPr lang="ru-RU" sz="2000" dirty="0"/>
                    </a:p>
                  </a:txBody>
                  <a:tcPr/>
                </a:tc>
              </a:tr>
              <a:tr h="86867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Отказано в приеме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40 </a:t>
                      </a:r>
                      <a:endParaRPr lang="ru-RU" sz="2000" dirty="0"/>
                    </a:p>
                  </a:txBody>
                  <a:tcPr/>
                </a:tc>
              </a:tr>
              <a:tr h="868679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Сами отказались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66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2771800" y="3501008"/>
            <a:ext cx="1048335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116632"/>
            <a:ext cx="6480000" cy="92736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стадионная команда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(начало работы)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009869"/>
              </p:ext>
            </p:extLst>
          </p:nvPr>
        </p:nvGraphicFramePr>
        <p:xfrm>
          <a:off x="4788024" y="1556792"/>
          <a:ext cx="4032448" cy="4861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42160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Ожидания персонала:</a:t>
                      </a:r>
                      <a:endParaRPr lang="ru-RU" sz="2000" dirty="0"/>
                    </a:p>
                  </a:txBody>
                  <a:tcPr/>
                </a:tc>
              </a:tr>
              <a:tr h="688561"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 smtClean="0"/>
                        <a:t> присутствие на стадионе</a:t>
                      </a: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 smtClean="0"/>
                        <a:t> просмотр игр</a:t>
                      </a:r>
                    </a:p>
                  </a:txBody>
                  <a:tcPr/>
                </a:tc>
              </a:tr>
              <a:tr h="520114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baseline="0" dirty="0" smtClean="0"/>
                        <a:t> получение новых знаний</a:t>
                      </a:r>
                      <a:endParaRPr lang="ru-RU" sz="2000" dirty="0"/>
                    </a:p>
                  </a:txBody>
                  <a:tcPr/>
                </a:tc>
              </a:tr>
              <a:tr h="463965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 smtClean="0"/>
                        <a:t> «завести» новые знакомства</a:t>
                      </a:r>
                      <a:endParaRPr lang="ru-RU" sz="2000" dirty="0"/>
                    </a:p>
                  </a:txBody>
                  <a:tcPr/>
                </a:tc>
              </a:tr>
              <a:tr h="981536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 smtClean="0"/>
                        <a:t> получение опыта работы во</a:t>
                      </a:r>
                      <a:r>
                        <a:rPr lang="ru-RU" sz="2000" baseline="0" dirty="0" smtClean="0"/>
                        <a:t>     время проведения массовых  мероприятий</a:t>
                      </a:r>
                      <a:endParaRPr lang="ru-RU" sz="2000" dirty="0"/>
                    </a:p>
                  </a:txBody>
                  <a:tcPr/>
                </a:tc>
              </a:tr>
              <a:tr h="874376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 smtClean="0"/>
                        <a:t> работать в хороших  условиях</a:t>
                      </a:r>
                      <a:endParaRPr lang="ru-RU" sz="2000" dirty="0"/>
                    </a:p>
                  </a:txBody>
                  <a:tcPr/>
                </a:tc>
              </a:tr>
              <a:tr h="874376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dirty="0" smtClean="0"/>
                        <a:t> получение достойной заработной платы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1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89148734"/>
              </p:ext>
            </p:extLst>
          </p:nvPr>
        </p:nvGraphicFramePr>
        <p:xfrm>
          <a:off x="990600" y="1066800"/>
          <a:ext cx="75438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8"/>
          <p:cNvSpPr txBox="1">
            <a:spLocks/>
          </p:cNvSpPr>
          <p:nvPr/>
        </p:nvSpPr>
        <p:spPr>
          <a:xfrm>
            <a:off x="576000" y="252000"/>
            <a:ext cx="6480000" cy="79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988" y="240953"/>
            <a:ext cx="6480000" cy="79200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2256447"/>
            <a:ext cx="360040" cy="465320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256447"/>
            <a:ext cx="360040" cy="465320"/>
          </a:xfrm>
          <a:prstGeom prst="rect">
            <a:avLst/>
          </a:prstGeom>
          <a:noFill/>
        </p:spPr>
      </p:pic>
      <p:pic>
        <p:nvPicPr>
          <p:cNvPr id="10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274850"/>
            <a:ext cx="360040" cy="465320"/>
          </a:xfrm>
          <a:prstGeom prst="rect">
            <a:avLst/>
          </a:prstGeom>
          <a:noFill/>
        </p:spPr>
      </p:pic>
      <p:pic>
        <p:nvPicPr>
          <p:cNvPr id="11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7531" y="2256447"/>
            <a:ext cx="360040" cy="465320"/>
          </a:xfrm>
          <a:prstGeom prst="rect">
            <a:avLst/>
          </a:prstGeom>
          <a:noFill/>
        </p:spPr>
      </p:pic>
      <p:pic>
        <p:nvPicPr>
          <p:cNvPr id="12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7531" y="3861048"/>
            <a:ext cx="360040" cy="465320"/>
          </a:xfrm>
          <a:prstGeom prst="rect">
            <a:avLst/>
          </a:prstGeom>
          <a:noFill/>
        </p:spPr>
      </p:pic>
      <p:pic>
        <p:nvPicPr>
          <p:cNvPr id="1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045" y="3861048"/>
            <a:ext cx="360040" cy="465320"/>
          </a:xfrm>
          <a:prstGeom prst="rect">
            <a:avLst/>
          </a:prstGeom>
          <a:noFill/>
        </p:spPr>
      </p:pic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301208"/>
            <a:ext cx="360040" cy="465320"/>
          </a:xfrm>
          <a:prstGeom prst="rect">
            <a:avLst/>
          </a:prstGeom>
          <a:noFill/>
        </p:spPr>
      </p:pic>
      <p:pic>
        <p:nvPicPr>
          <p:cNvPr id="1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0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задачи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504825" y="1412776"/>
            <a:ext cx="4067175" cy="25202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персонала стадионной команды правилам и особенностям работы на машине СМП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и отработка навыков экстренной и неотложной помощи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условиям работы «ОРИТ на колесах»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команде</a:t>
            </a:r>
          </a:p>
        </p:txBody>
      </p:sp>
      <p:pic>
        <p:nvPicPr>
          <p:cNvPr id="2050" name="Picture 2" descr="C:\Users\Денис\Desktop\n2301_3.jpg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r="14490"/>
          <a:stretch/>
        </p:blipFill>
        <p:spPr bwMode="auto">
          <a:xfrm>
            <a:off x="4644008" y="1412776"/>
            <a:ext cx="4345149" cy="518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BogushEA\Desktop\К 16.11.2018\2\IMG_34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 b="8666"/>
          <a:stretch/>
        </p:blipFill>
        <p:spPr bwMode="auto">
          <a:xfrm>
            <a:off x="189962" y="4077072"/>
            <a:ext cx="4382038" cy="252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6000" y="252000"/>
            <a:ext cx="6588288" cy="792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медицинской помощи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6"/>
          </p:nvPr>
        </p:nvSpPr>
        <p:spPr>
          <a:xfrm>
            <a:off x="467545" y="1332000"/>
            <a:ext cx="4752528" cy="51336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потребности в количестве медработников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географии и топографии объектов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точечного плана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расстояний, хронометража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Аккредитационное зонирование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внутриобъектовой транспортировки и эвакуации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рисков с учетом непредвиденных ситуаций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6" r="8014"/>
          <a:stretch/>
        </p:blipFill>
        <p:spPr bwMode="auto">
          <a:xfrm>
            <a:off x="5220072" y="1412776"/>
            <a:ext cx="331724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56176" y="5589240"/>
            <a:ext cx="1415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3-5`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2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z="800" smtClean="0"/>
              <a:pPr/>
              <a:t>15</a:t>
            </a:fld>
            <a:endParaRPr lang="en-GB" sz="800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79512" y="116632"/>
            <a:ext cx="7711590" cy="23042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универсальной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медицинских специалистов, подготовленных к работе в любом формате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любом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объекте</a:t>
            </a:r>
          </a:p>
          <a:p>
            <a:pPr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опережение» - анализ, предвидение 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</a:p>
          <a:p>
            <a:pPr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и армейский принципы работы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7" t="33418" r="5412" b="22176"/>
          <a:stretch/>
        </p:blipFill>
        <p:spPr bwMode="auto">
          <a:xfrm>
            <a:off x="1043608" y="2276872"/>
            <a:ext cx="7344816" cy="442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1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Операционные планы и решения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6"/>
          </p:nvPr>
        </p:nvSpPr>
        <p:spPr>
          <a:xfrm>
            <a:off x="189186" y="1332000"/>
            <a:ext cx="5390925" cy="53373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перемещения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точек дислокации мобильных медицинских бригад зеленого\красного периметра стадиона и последней мили в зависимости от загрузки\выгрузки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стадиона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перекрестного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всех зон и объектов медицинской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бригад СМП запасами наиболее часто востребованных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ухода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ранами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СМП на стадионе в один радийный канал с мобильными бригадами и  медицинскими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пунктами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170" name="Picture 2" descr="D:\Чемпионат мира\16.07.18\Последняя миля\Презентация Microsoft PowerPoint\Слайд1.JPG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12631" r="31183" b="29462"/>
          <a:stretch/>
        </p:blipFill>
        <p:spPr bwMode="auto">
          <a:xfrm>
            <a:off x="5652120" y="1628800"/>
            <a:ext cx="337038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7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стадионная команда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548294"/>
              </p:ext>
            </p:extLst>
          </p:nvPr>
        </p:nvGraphicFramePr>
        <p:xfrm>
          <a:off x="611560" y="1340768"/>
          <a:ext cx="7992888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4696"/>
                <a:gridCol w="1728192"/>
              </a:tblGrid>
              <a:tr h="3600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анестезиолог-реаниматолог /врач скорой помощи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хирургической специальности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терапевтической специальности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28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– акушер-гинеколог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28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Врач-педиатр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других специальностей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сестра/медбрат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Массажист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7164288" y="5805264"/>
            <a:ext cx="1048335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9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BogushEA\Desktop\ФОТО ЧМ по\image-0-02-04-273e561130f1fd878c3e327de3761a05670ff5b714e0d7456f9cf5cd1d0802d8-V.JPG"/>
          <p:cNvPicPr>
            <a:picLocks noGrp="1" noChangeAspect="1" noChangeArrowheads="1"/>
          </p:cNvPicPr>
          <p:nvPr>
            <p:ph type="pic" sz="quarter" idx="3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8" t="-412" b="-1383"/>
          <a:stretch/>
        </p:blipFill>
        <p:spPr bwMode="auto">
          <a:xfrm>
            <a:off x="2195736" y="3418688"/>
            <a:ext cx="2196737" cy="18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стадиона</a:t>
            </a:r>
            <a:endParaRPr lang="ru-RU" sz="3600" dirty="0"/>
          </a:p>
        </p:txBody>
      </p:sp>
      <p:pic>
        <p:nvPicPr>
          <p:cNvPr id="2050" name="Picture 2" descr="C:\Users\BogushEA\Desktop\ФОТО ЧМ по\7. Стройка\20170720_143816.jpg"/>
          <p:cNvPicPr>
            <a:picLocks noGrp="1" noChangeAspect="1" noChangeArrowheads="1"/>
          </p:cNvPicPr>
          <p:nvPr>
            <p:ph type="pic" sz="quarter" idx="3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r="16203"/>
          <a:stretch>
            <a:fillRect/>
          </a:stretch>
        </p:blipFill>
        <p:spPr bwMode="auto">
          <a:xfrm>
            <a:off x="251520" y="1308905"/>
            <a:ext cx="2808313" cy="233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gushEA\Desktop\ФОТО ЧМ по\7. Стройка\image-0-02-04-f052aba7f681f12fdaeebdd0039086830d2cc4fa47e8bcd541955dff624037bc-V.jpg"/>
          <p:cNvPicPr>
            <a:picLocks noGrp="1" noChangeAspect="1" noChangeArrowheads="1"/>
          </p:cNvPicPr>
          <p:nvPr>
            <p:ph type="pic" sz="quarter" idx="3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r="15919"/>
          <a:stretch>
            <a:fillRect/>
          </a:stretch>
        </p:blipFill>
        <p:spPr bwMode="auto">
          <a:xfrm>
            <a:off x="3430200" y="5003542"/>
            <a:ext cx="2149912" cy="17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gushEA\Desktop\ФОТО ЧМ по\7. Стройка\image-0-02-04-fe9c72c9ab4710178d0ef6257966cf79636d4b4e8ecc160512804168e094fac8-V.jpg"/>
          <p:cNvPicPr>
            <a:picLocks noGrp="1" noChangeAspect="1" noChangeArrowheads="1"/>
          </p:cNvPicPr>
          <p:nvPr>
            <p:ph type="pic" sz="quarter" idx="4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r="15919"/>
          <a:stretch>
            <a:fillRect/>
          </a:stretch>
        </p:blipFill>
        <p:spPr bwMode="auto">
          <a:xfrm>
            <a:off x="251520" y="3645024"/>
            <a:ext cx="1944216" cy="16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BogushEA\Desktop\ФОТО ЧМ по\P_20170720_1406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1"/>
            <a:ext cx="1730791" cy="33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BogushEA\Desktop\ФОТО ЧМ по\7. Стройка\20170720_1444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00" y="3429000"/>
            <a:ext cx="1823927" cy="33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BogushEA\Desktop\ФОТО ЧМ по\7. Стройка\image-0-02-04-feaf3eed93b052b1423c5a7eb87401b1dabe896ce3699a563f9a0f89c284eb10-V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06886"/>
            <a:ext cx="3772648" cy="212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BogushEA\Desktop\ФОТО ЧМ по\7. Стройка\20170720_1432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11521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BogushEA\Desktop\ФОТО ЧМ по\7. Стройка\20170720_13143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1"/>
          <a:stretch/>
        </p:blipFill>
        <p:spPr bwMode="auto">
          <a:xfrm>
            <a:off x="3059833" y="1306886"/>
            <a:ext cx="2562134" cy="212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91102" y="9541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/>
          <p:nvPr/>
        </p:nvPicPr>
        <p:blipFill rotWithShape="1">
          <a:blip r:embed="rId12"/>
          <a:srcRect l="23241" t="31667" r="23723" b="36323"/>
          <a:stretch/>
        </p:blipFill>
        <p:spPr bwMode="auto">
          <a:xfrm>
            <a:off x="236712" y="5157192"/>
            <a:ext cx="3255167" cy="1610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3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:\Users\BogushEA\Desktop\ФОТО ЧМ по\15. Поломки\IMG_3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43" y="4149080"/>
            <a:ext cx="1452055" cy="25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6" name="Рисунок 5"/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8" name="Рисунок 7"/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9" name="Рисунок 8"/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стадиона</a:t>
            </a:r>
            <a:endParaRPr lang="ru-RU" sz="3600" dirty="0"/>
          </a:p>
        </p:txBody>
      </p:sp>
      <p:pic>
        <p:nvPicPr>
          <p:cNvPr id="4098" name="Picture 2" descr="C:\Users\BogushEA\Desktop\ФОТО ЧМ по\IMG_15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/>
          <a:stretch/>
        </p:blipFill>
        <p:spPr bwMode="auto">
          <a:xfrm>
            <a:off x="107504" y="1340768"/>
            <a:ext cx="397680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ogushEA\Desktop\ФОТО ЧМ по\IMG_15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9" y="3645024"/>
            <a:ext cx="2452784" cy="30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ogushEA\Desktop\ФОТО ЧМ по\P_20170720_1448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3"/>
          <a:stretch/>
        </p:blipFill>
        <p:spPr bwMode="auto">
          <a:xfrm>
            <a:off x="107505" y="4531023"/>
            <a:ext cx="3433138" cy="22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BogushEA\Desktop\ФОТО ЧМ по\P_20171109_1210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31" y="1340768"/>
            <a:ext cx="499255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BogushEA\Desktop\ФОТО ЧМ по\P_20171109_1211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3"/>
            <a:ext cx="1733435" cy="30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1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ÑÐ¾ÑÐ¾ Ð°ÑÑÐ¾Ð¿Ð¾ÑÑ ÑÐ°Ð¼Ð°ÑÐ°"/>
          <p:cNvPicPr>
            <a:picLocks noGrp="1" noChangeAspect="1" noChangeArrowheads="1"/>
          </p:cNvPicPr>
          <p:nvPr>
            <p:ph type="pic" sz="quarter" idx="3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 bwMode="auto">
          <a:xfrm>
            <a:off x="467544" y="252000"/>
            <a:ext cx="4068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tltonline.ru/media/news/33154/dbf47d5c91eb362ac7db44f43511377f.jpg"/>
          <p:cNvPicPr>
            <a:picLocks noGrp="1" noChangeAspect="1" noChangeArrowheads="1"/>
          </p:cNvPicPr>
          <p:nvPr>
            <p:ph type="pic" sz="quarter" idx="4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r="5197"/>
          <a:stretch>
            <a:fillRect/>
          </a:stretch>
        </p:blipFill>
        <p:spPr bwMode="auto">
          <a:xfrm>
            <a:off x="4896488" y="3573352"/>
            <a:ext cx="4068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Ð¾ÑÐ¾ Ð³Ð¾ÑÑÐ¸Ð½Ð¸ÑÑ Ð»Ð¾ÑÑÐµ ÑÐ°Ð¼Ð°ÑÐ°"/>
          <p:cNvPicPr>
            <a:picLocks noGrp="1" noChangeAspect="1" noChangeArrowheads="1"/>
          </p:cNvPicPr>
          <p:nvPr>
            <p:ph type="pic" sz="quarter" idx="4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3518"/>
          <a:stretch>
            <a:fillRect/>
          </a:stretch>
        </p:blipFill>
        <p:spPr bwMode="auto">
          <a:xfrm>
            <a:off x="467544" y="3573352"/>
            <a:ext cx="4068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t="9422" r="6023" b="7447"/>
          <a:stretch/>
        </p:blipFill>
        <p:spPr bwMode="auto">
          <a:xfrm>
            <a:off x="4932040" y="260648"/>
            <a:ext cx="410445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5305" y="2564905"/>
            <a:ext cx="4082939" cy="1512168"/>
          </a:xfrm>
          <a:ln>
            <a:solidFill>
              <a:srgbClr val="042666"/>
            </a:solidFill>
          </a:ln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ЧМ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футболу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7759" y="3212976"/>
            <a:ext cx="698457" cy="902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1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BogushEA\Desktop\ФОТО ЧМ по\IMG_15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9295"/>
          <a:stretch/>
        </p:blipFill>
        <p:spPr bwMode="auto">
          <a:xfrm>
            <a:off x="3000876" y="4365104"/>
            <a:ext cx="3024336" cy="25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поля</a:t>
            </a:r>
            <a:endParaRPr lang="ru-RU" sz="3600" dirty="0"/>
          </a:p>
        </p:txBody>
      </p:sp>
      <p:pic>
        <p:nvPicPr>
          <p:cNvPr id="3074" name="Picture 2" descr="C:\Users\BogushEA\Desktop\ФОТО ЧМ по\7. Стройка\IMG_6706.JPG"/>
          <p:cNvPicPr>
            <a:picLocks noGrp="1" noChangeAspect="1" noChangeArrowheads="1"/>
          </p:cNvPicPr>
          <p:nvPr>
            <p:ph type="pic" sz="quarter" idx="3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9749" r="12778" b="50526"/>
          <a:stretch/>
        </p:blipFill>
        <p:spPr bwMode="auto">
          <a:xfrm>
            <a:off x="3988590" y="1268760"/>
            <a:ext cx="281565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ogushEA\Desktop\ФОТО ЧМ по\7. Стройка\IMG_6707.JPG"/>
          <p:cNvPicPr>
            <a:picLocks noGrp="1" noChangeAspect="1" noChangeArrowheads="1"/>
          </p:cNvPicPr>
          <p:nvPr>
            <p:ph type="pic" sz="quarter" idx="3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0199" r="13463" b="50824"/>
          <a:stretch/>
        </p:blipFill>
        <p:spPr bwMode="auto">
          <a:xfrm>
            <a:off x="323528" y="4337720"/>
            <a:ext cx="269748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ogushEA\Desktop\ФОТО ЧМ по\7. Стройка\IMG_6707.JPG"/>
          <p:cNvPicPr>
            <a:picLocks noGrp="1" noChangeAspect="1" noChangeArrowheads="1"/>
          </p:cNvPicPr>
          <p:nvPr>
            <p:ph type="pic" sz="quarter" idx="4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50410" r="12797" b="18372"/>
          <a:stretch/>
        </p:blipFill>
        <p:spPr bwMode="auto">
          <a:xfrm>
            <a:off x="251520" y="1268760"/>
            <a:ext cx="3746322" cy="31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BogushEA\Desktop\ФОТО ЧМ по\7. Стройка\IMG_6709.JPG"/>
          <p:cNvPicPr>
            <a:picLocks noGrp="1" noChangeAspect="1" noChangeArrowheads="1"/>
          </p:cNvPicPr>
          <p:nvPr>
            <p:ph type="pic" sz="quarter" idx="4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" b="-1120"/>
          <a:stretch/>
        </p:blipFill>
        <p:spPr bwMode="auto">
          <a:xfrm>
            <a:off x="5364088" y="4854478"/>
            <a:ext cx="3564986" cy="20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BogushEA\Desktop\ФОТО ЧМ по\P_20171109_1256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68760"/>
            <a:ext cx="2088232" cy="358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0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76000" y="116632"/>
            <a:ext cx="6480000" cy="927368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– важное мероприятие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приживания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газона</a:t>
            </a:r>
            <a:endParaRPr lang="ru-RU" sz="3600" dirty="0"/>
          </a:p>
        </p:txBody>
      </p:sp>
      <p:pic>
        <p:nvPicPr>
          <p:cNvPr id="5122" name="Picture 2" descr="C:\Users\BogushEA\Desktop\ФОТО ЧМ по\IMG_7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1"/>
            <a:ext cx="4352481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ogushEA\Desktop\ФОТО ЧМ по\IMG_74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269162"/>
            <a:ext cx="432048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ogushEA\Desktop\ФОТО ЧМ по\IMG_74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1"/>
            <a:ext cx="43524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BogushEA\Desktop\ФОТО ЧМ по\IMG_74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41" y="3789042"/>
            <a:ext cx="43524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4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мероприятия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467544" y="1332000"/>
            <a:ext cx="4067175" cy="51336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круглосуточных дежурств на стадионе медицинского пункта и бригады СМП – март 2018 года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Крупномасштабные внутри - и межведомственные учения на объектах – апрель 2018 года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матчи ФК «Крылья Советов» – апрель - май 2018 года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D:\Чемпионат мира\Тренинги\ФОТО\Футбол 06.05.16\DSC_0055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>
            <a:fillRect/>
          </a:stretch>
        </p:blipFill>
        <p:spPr bwMode="auto">
          <a:xfrm>
            <a:off x="5004048" y="4077072"/>
            <a:ext cx="3274963" cy="24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9" name="Picture 5" descr="D:\Чемпионат мира\Тренинги\ФОТО\Футбол 06.05.16\DSC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5171"/>
          <a:stretch>
            <a:fillRect/>
          </a:stretch>
        </p:blipFill>
        <p:spPr bwMode="auto">
          <a:xfrm>
            <a:off x="5004048" y="1505470"/>
            <a:ext cx="3274963" cy="24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 ЦЕЛОСТНОСТИ  И  СОХРАННОСТИ»</a:t>
            </a:r>
            <a:endParaRPr lang="ru-RU" dirty="0"/>
          </a:p>
        </p:txBody>
      </p:sp>
      <p:pic>
        <p:nvPicPr>
          <p:cNvPr id="6147" name="Picture 3" descr="C:\Users\BogushEA\Desktop\ФОТО ЧМ по\16. Склад\IMG_6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42" y="1234479"/>
            <a:ext cx="3177480" cy="22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ogushEA\Desktop\ФОТО ЧМ по\16. Склад\IMG_6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480"/>
            <a:ext cx="1851671" cy="24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ogushEA\Desktop\ФОТО ЧМ по\16. Склад\IMG_66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130"/>
            <a:ext cx="1800200" cy="32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BogushEA\Desktop\ФОТО ЧМ по\сборка мебели\IMG_6693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85" y="1234481"/>
            <a:ext cx="3901371" cy="226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BogushEA\Desktop\ФОТО ЧМ по\сборка мебели\IMG_66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18962"/>
            <a:ext cx="2592288" cy="14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BogushEA\Desktop\ФОТО ЧМ по\сборка мебели\IMG_20180427_1345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7"/>
          <a:stretch/>
        </p:blipFill>
        <p:spPr bwMode="auto">
          <a:xfrm>
            <a:off x="1979712" y="3497319"/>
            <a:ext cx="1368152" cy="19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BogushEA\Desktop\ФОТО ЧМ по\сборка мебели\IMG_20180427_13454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2"/>
          <a:stretch/>
        </p:blipFill>
        <p:spPr bwMode="auto">
          <a:xfrm>
            <a:off x="3347863" y="3501009"/>
            <a:ext cx="1349435" cy="191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BogushEA\Desktop\ФОТО ЧМ по\attachment[2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6341"/>
            <a:ext cx="4449622" cy="34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38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60736"/>
            <a:ext cx="6480000" cy="7920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 РУКАМИ – ТОЧНО  В  СРОК!</a:t>
            </a:r>
            <a:endParaRPr lang="ru-RU" dirty="0"/>
          </a:p>
        </p:txBody>
      </p:sp>
      <p:pic>
        <p:nvPicPr>
          <p:cNvPr id="7170" name="Picture 2" descr="C:\Users\BogushEA\Desktop\ФОТО ЧМ по\сборка мебели\IMG_33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6"/>
          <a:stretch/>
        </p:blipFill>
        <p:spPr bwMode="auto">
          <a:xfrm>
            <a:off x="6588223" y="1262294"/>
            <a:ext cx="2359397" cy="29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ogushEA\Desktop\ФОТО ЧМ по\сборка мебели\IMG_3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4"/>
          <a:stretch/>
        </p:blipFill>
        <p:spPr bwMode="auto">
          <a:xfrm>
            <a:off x="179512" y="4221090"/>
            <a:ext cx="2016224" cy="2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ogushEA\Desktop\ФОТО ЧМ по\сборка мебели\IMG_33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-1" r="19753" b="20278"/>
          <a:stretch/>
        </p:blipFill>
        <p:spPr bwMode="auto">
          <a:xfrm>
            <a:off x="179512" y="1268760"/>
            <a:ext cx="1728192" cy="29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BogushEA\Desktop\ФОТО ЧМ по\сборка мебели\IMG_669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8725"/>
          <a:stretch/>
        </p:blipFill>
        <p:spPr bwMode="auto">
          <a:xfrm>
            <a:off x="1907704" y="1268759"/>
            <a:ext cx="4732260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BogushEA\Desktop\ФОТО ЧМ по\сборка мебели\IMG_669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15178" r="3689"/>
          <a:stretch/>
        </p:blipFill>
        <p:spPr bwMode="auto">
          <a:xfrm>
            <a:off x="2195736" y="4221088"/>
            <a:ext cx="482453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BogushEA\Desktop\ФОТО ЧМ по\12. Мед пункты и МБ\IMG_33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/>
          <a:stretch/>
        </p:blipFill>
        <p:spPr bwMode="auto">
          <a:xfrm>
            <a:off x="7020271" y="4234340"/>
            <a:ext cx="1944217" cy="25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25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7315102" cy="792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ПУНКТЫ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989038"/>
            <a:ext cx="4040188" cy="639762"/>
          </a:xfrm>
        </p:spPr>
        <p:txBody>
          <a:bodyPr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стадионе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55976" y="989038"/>
            <a:ext cx="4041775" cy="639762"/>
          </a:xfrm>
        </p:spPr>
        <p:txBody>
          <a:bodyPr/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пункт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ФАН - зоне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/>
          </p:cNvPicPr>
          <p:nvPr>
            <p:ph sz="quarter" idx="4"/>
          </p:nvPr>
        </p:nvPicPr>
        <p:blipFill rotWithShape="1">
          <a:blip r:embed="rId2"/>
          <a:srcRect l="32412" t="9560" r="16571" b="13436"/>
          <a:stretch/>
        </p:blipFill>
        <p:spPr bwMode="auto">
          <a:xfrm>
            <a:off x="4716016" y="1772816"/>
            <a:ext cx="4257799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8434" name="Picture 2" descr="C:\Users\BogushEA\Desktop\К 16.11.2018\2\IMG_18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5095"/>
          <a:stretch/>
        </p:blipFill>
        <p:spPr bwMode="auto">
          <a:xfrm>
            <a:off x="35496" y="1772816"/>
            <a:ext cx="460149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4869160"/>
            <a:ext cx="3347928" cy="792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55126588"/>
              </p:ext>
            </p:extLst>
          </p:nvPr>
        </p:nvGraphicFramePr>
        <p:xfrm>
          <a:off x="0" y="2492896"/>
          <a:ext cx="9144000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2771800" y="4869160"/>
            <a:ext cx="3347928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796072" y="4869160"/>
            <a:ext cx="3347928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Отчетность,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043608" y="501539"/>
            <a:ext cx="6624736" cy="12712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 ПОДГОТОВКИ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ПРОВЕДЕНИЯ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3556" y="1643316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9600" dirty="0" smtClean="0"/>
              <a:t> </a:t>
            </a:r>
            <a:endParaRPr lang="ru-RU" sz="9600" dirty="0"/>
          </a:p>
        </p:txBody>
      </p:sp>
      <p:pic>
        <p:nvPicPr>
          <p:cNvPr id="9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6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7164352" cy="79200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рабочей документации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 t="9298" r="14987" b="4375"/>
          <a:stretch/>
        </p:blipFill>
        <p:spPr bwMode="auto">
          <a:xfrm>
            <a:off x="323527" y="1124744"/>
            <a:ext cx="3883815" cy="25922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20464" r="24259" b="5690"/>
          <a:stretch/>
        </p:blipFill>
        <p:spPr bwMode="auto">
          <a:xfrm>
            <a:off x="4207343" y="1124744"/>
            <a:ext cx="4829153" cy="2571867"/>
          </a:xfrm>
          <a:prstGeom prst="rect">
            <a:avLst/>
          </a:prstGeom>
          <a:noFill/>
          <a:ln w="19050">
            <a:solidFill>
              <a:srgbClr val="042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16501" r="43223" b="4815"/>
          <a:stretch/>
        </p:blipFill>
        <p:spPr bwMode="auto">
          <a:xfrm>
            <a:off x="323529" y="3717032"/>
            <a:ext cx="3312368" cy="2966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6" t="8769" r="34038" b="14498"/>
          <a:stretch/>
        </p:blipFill>
        <p:spPr bwMode="auto">
          <a:xfrm>
            <a:off x="3635896" y="3717032"/>
            <a:ext cx="1872208" cy="2966998"/>
          </a:xfrm>
          <a:prstGeom prst="rect">
            <a:avLst/>
          </a:prstGeom>
          <a:noFill/>
          <a:ln w="19050">
            <a:solidFill>
              <a:srgbClr val="042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1" t="13508" r="34522" b="12255"/>
          <a:stretch/>
        </p:blipFill>
        <p:spPr bwMode="auto">
          <a:xfrm>
            <a:off x="5508104" y="3717032"/>
            <a:ext cx="1728192" cy="2966997"/>
          </a:xfrm>
          <a:prstGeom prst="rect">
            <a:avLst/>
          </a:prstGeom>
          <a:noFill/>
          <a:ln w="19050">
            <a:solidFill>
              <a:srgbClr val="042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t="18641" r="34138" b="5176"/>
          <a:stretch/>
        </p:blipFill>
        <p:spPr bwMode="auto">
          <a:xfrm>
            <a:off x="7236296" y="3717032"/>
            <a:ext cx="1800200" cy="2966997"/>
          </a:xfrm>
          <a:prstGeom prst="rect">
            <a:avLst/>
          </a:prstGeom>
          <a:noFill/>
          <a:ln w="19050">
            <a:solidFill>
              <a:srgbClr val="042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ogushEA\Desktop\К 16.11.2018\2\IMG_167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5" r="5493" b="1"/>
          <a:stretch/>
        </p:blipFill>
        <p:spPr bwMode="auto">
          <a:xfrm>
            <a:off x="107504" y="2909663"/>
            <a:ext cx="5326972" cy="361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BogushEA\Desktop\К 16.11.2018\2\IMG_33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5" b="1279"/>
          <a:stretch/>
        </p:blipFill>
        <p:spPr bwMode="auto">
          <a:xfrm>
            <a:off x="5220072" y="3819524"/>
            <a:ext cx="3826607" cy="30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команды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 descr="C:\Users\BogushEA\Desktop\К 16.11.2018\2\IMG_6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22766"/>
            <a:ext cx="3826607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BogushEA\Desktop\ФОТО ЧМ по\11. Прочее +\IMG_66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9922" r="13875" b="53799"/>
          <a:stretch/>
        </p:blipFill>
        <p:spPr bwMode="auto">
          <a:xfrm>
            <a:off x="3032698" y="1742254"/>
            <a:ext cx="2187374" cy="1902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ogushEA\Desktop\ФОТО ЧМ по\11. Прочее +\IMG_669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58146" r="13875" b="14644"/>
          <a:stretch/>
        </p:blipFill>
        <p:spPr bwMode="auto">
          <a:xfrm>
            <a:off x="2583441" y="5188688"/>
            <a:ext cx="2558498" cy="1669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BogushEA\Desktop\ФОТО ЧМ по\11. Прочее +\IMG_338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23611" r="30283" b="21074"/>
          <a:stretch/>
        </p:blipFill>
        <p:spPr bwMode="auto">
          <a:xfrm>
            <a:off x="827584" y="982306"/>
            <a:ext cx="1624826" cy="2086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9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Мобильные укладки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2880320" cy="259228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утверждение состава укладок мобильных бригад (составление чек-листов), отработка процесса их сдачи-приема и пополнения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BogushEA\Desktop\К 16.11.2018\2\IMG_17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5294" b="7132"/>
          <a:stretch/>
        </p:blipFill>
        <p:spPr bwMode="auto">
          <a:xfrm rot="5400000">
            <a:off x="5170101" y="1792939"/>
            <a:ext cx="4314825" cy="3410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BogushEA\Desktop\К 16.11.2018\2\IMG_1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4786" y="1731837"/>
            <a:ext cx="3128555" cy="2346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BogushEA\Desktop\К 16.11.2018\2\IMG_1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6468" y="4463180"/>
            <a:ext cx="2664296" cy="1892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BogushEA\Desktop\К 16.11.2018\2\IMG_17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r="24108" b="7392"/>
          <a:stretch/>
        </p:blipFill>
        <p:spPr bwMode="auto">
          <a:xfrm rot="5400000">
            <a:off x="1774449" y="4355459"/>
            <a:ext cx="2664299" cy="2107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BogushEA\Desktop\К 16.11.2018\2\IMG_17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34" y="458112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BogushEA\Desktop\К 16.11.2018\2\IMG_17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r="13289"/>
          <a:stretch/>
        </p:blipFill>
        <p:spPr bwMode="auto">
          <a:xfrm rot="5400000">
            <a:off x="3778079" y="4219255"/>
            <a:ext cx="2844238" cy="219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4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34" y="188640"/>
            <a:ext cx="6524406" cy="792000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проект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1026" name="Picture 2" descr="C:\Users\BogushEA\Desktop\К 16.11.2018\stadion-samara_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4" y="1044901"/>
            <a:ext cx="5516294" cy="54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gushEA\Desktop\К 16.11.2018\В помощь к 16.11.2018\2\IMG_33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962076" cy="545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5472608" cy="30243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остальных 7 из 12 медицинских пунктов (МП) стадиона и 3 медицинских пунктов на территории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Fan-Fest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(сборка, расстановка мебели и оборудования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работы на аппаратуре в МП и машинах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СМП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C:\Users\BogushEA\Desktop\К 16.11.2018\3\IMG_2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959424" cy="296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BogushEA\Desktop\К 16.11.2018\3\IMG_2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76" y="3410998"/>
            <a:ext cx="4463480" cy="3347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galantspecavto.ru/file/asmp-klassa-v-na-baze-gazeli/sk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1740" r="1942" b="3784"/>
          <a:stretch/>
        </p:blipFill>
        <p:spPr bwMode="auto">
          <a:xfrm>
            <a:off x="5868143" y="916731"/>
            <a:ext cx="2649407" cy="334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1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BogushEA\Desktop\К 16.11.2018\4\IMG_34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-1111" b="13332"/>
          <a:stretch/>
        </p:blipFill>
        <p:spPr bwMode="auto">
          <a:xfrm>
            <a:off x="2169468" y="3792334"/>
            <a:ext cx="1610444" cy="3065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ogushEA\Desktop\К 16.11.2018\4\IMG_3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05064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2000"/>
            <a:ext cx="7236360" cy="79200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команды на объектах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7" y="980728"/>
            <a:ext cx="3888433" cy="32620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мобильных бригад: освоение маршрутизации стадиона «Самара-Арена» 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Fan-Fest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отработка радийной связи мобильных бригад с медицинскими пунктами и бригадами СМП, через координаторов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 descr="C:\Users\BogushEA\Desktop\К 16.11.2018\2\IMG_3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61" y="980728"/>
            <a:ext cx="4736524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ogushEA\Desktop\К 16.11.2018\4\IMG_3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37112"/>
            <a:ext cx="1360921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BogushEA\Desktop\К 16.11.2018\4\IMG_348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111" r="16458"/>
          <a:stretch/>
        </p:blipFill>
        <p:spPr bwMode="auto">
          <a:xfrm>
            <a:off x="4833935" y="3645023"/>
            <a:ext cx="4310065" cy="3193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27168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медицинская команда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2018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«Команда мечты»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BogushEA\Desktop\К 16.11.2018\2\Б-ца Середавина.jpg"/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521" r="873" b="10512"/>
          <a:stretch/>
        </p:blipFill>
        <p:spPr bwMode="auto">
          <a:xfrm>
            <a:off x="395536" y="1484784"/>
            <a:ext cx="836206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ogushEA\AppData\Local\Microsoft\Windows\Temporary Internet Files\Content.IE5\N4OLRAFY\IMG_23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t="54922" r="4170"/>
          <a:stretch/>
        </p:blipFill>
        <p:spPr bwMode="auto">
          <a:xfrm>
            <a:off x="395536" y="3980086"/>
            <a:ext cx="8352929" cy="2833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1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922114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медицинской помощи 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6"/>
          </p:nvPr>
        </p:nvSpPr>
        <p:spPr>
          <a:xfrm>
            <a:off x="576263" y="1556792"/>
            <a:ext cx="3491681" cy="447326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лучших качеств отечественной медицины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Пациент-ориентированный подход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и профессионализм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Эрудированность и коммуникабельность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Деликатность и предупредительность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Дружелюбие и гостеприимство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2" t="11031" r="18092" b="9533"/>
          <a:stretch/>
        </p:blipFill>
        <p:spPr bwMode="auto">
          <a:xfrm>
            <a:off x="4081625" y="2132856"/>
            <a:ext cx="506237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4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0"/>
            <a:ext cx="6912768" cy="119675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обеспечение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событиях и часах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412776"/>
            <a:ext cx="8460464" cy="525658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248 медицинских работников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мобильная медицинская бригада (ММБ)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бригады медицинских пунктов (МП)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бригад скорой медицинской помощи (СМП)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матчей на стадионе «Самара-Арена»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предматчевых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тренировок на стадионе «Самара-Арена» и тренировочных площадках «Энергия» и «Восход»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закрытых и 2 открытые тренировки сборной Швейцарии на тренировочной площадке «Торпедо»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 трансляции на площадке Фестиваля болельщиков - 25 дней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270 дежурств ММБ = 9414 часов работы на стадионе и Фестивале болельщиков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520 дежурств СМП = 29382 часов работы на стадионе, Фестивале болельщиков, в гостинице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предматчевых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гостиницах и на базе размещения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83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2000"/>
            <a:ext cx="7524392" cy="79200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безопасности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Межведомственная Рабочая Группа по Обследованию</a:t>
            </a:r>
            <a:endParaRPr lang="ru-RU" sz="36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381719"/>
          </a:xfrm>
        </p:spPr>
        <p:txBody>
          <a:bodyPr/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381719"/>
          </a:xfrm>
        </p:spPr>
        <p:txBody>
          <a:bodyPr/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проделанной работе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13314" name="Picture 2" descr="C:\Users\BogushEA\Desktop\ФОТО ЧМ по\attachment[4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352241" cy="244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BogushEA\Desktop\ФОТО ЧМ по\attachment[5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79511" y="4365104"/>
            <a:ext cx="4352241" cy="244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BogushEA\Desktop\ФОТО ЧМ по\11. Прочее +\IMG_66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r="6805"/>
          <a:stretch/>
        </p:blipFill>
        <p:spPr bwMode="auto">
          <a:xfrm>
            <a:off x="4644007" y="1916832"/>
            <a:ext cx="4394069" cy="48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4814054" y="3493272"/>
            <a:ext cx="1224136" cy="1447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8181468">
            <a:off x="6835240" y="5010175"/>
            <a:ext cx="1604818" cy="10620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2000"/>
            <a:ext cx="6876320" cy="79200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статистики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395535" y="1340768"/>
            <a:ext cx="4896545" cy="1520936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обращений – 2685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оказана на месте – 2526 / 94%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Эвакуировано в стационар – 159 / 6%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Госпитализировано – 34 / 1,3%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4"/>
          <p:cNvSpPr>
            <a:spLocks noGrp="1"/>
          </p:cNvSpPr>
          <p:nvPr>
            <p:ph sz="quarter" idx="16"/>
          </p:nvPr>
        </p:nvSpPr>
        <p:spPr>
          <a:xfrm>
            <a:off x="5508105" y="1619259"/>
            <a:ext cx="3384376" cy="1017653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Медпункт – 2428 / 90,4%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СМП – 210 / 7,8%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ММБ – 47 / 1,7%</a:t>
            </a:r>
          </a:p>
        </p:txBody>
      </p:sp>
      <p:sp>
        <p:nvSpPr>
          <p:cNvPr id="11" name="Объект 4"/>
          <p:cNvSpPr>
            <a:spLocks noGrp="1"/>
          </p:cNvSpPr>
          <p:nvPr>
            <p:ph sz="quarter" idx="16"/>
          </p:nvPr>
        </p:nvSpPr>
        <p:spPr>
          <a:xfrm>
            <a:off x="3059832" y="2924944"/>
            <a:ext cx="2520280" cy="3744416"/>
          </a:xfrm>
          <a:ln>
            <a:solidFill>
              <a:schemeClr val="tx2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Тепловые удары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Ссадины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Порезы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Ушибы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Укусы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Травмы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помощь</a:t>
            </a:r>
          </a:p>
        </p:txBody>
      </p:sp>
      <p:pic>
        <p:nvPicPr>
          <p:cNvPr id="10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0242" name="Picture 2" descr="C:\Users\BogushEA\Desktop\ФОТО ЧМ по\10. С болельщиками\IMG_33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9"/>
          <a:stretch/>
        </p:blipFill>
        <p:spPr bwMode="auto">
          <a:xfrm>
            <a:off x="5652120" y="2708920"/>
            <a:ext cx="3240360" cy="393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BogushEA\Desktop\ФОТО ЧМ по\10. С болельщиками\IMG_33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"/>
          <a:stretch/>
        </p:blipFill>
        <p:spPr bwMode="auto">
          <a:xfrm>
            <a:off x="395536" y="2924945"/>
            <a:ext cx="2548839" cy="37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1560" y="260648"/>
            <a:ext cx="8208912" cy="309634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—  Этот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говорит о том качестве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оказывалась.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замечательно сработали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реаниматологи,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травматологи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врачи спортивной медицины, фельдшеры скорой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помощи.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хвала всей вашей команде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39552" y="2996952"/>
            <a:ext cx="4896544" cy="252028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команда является «национальным резервом» для мероприятий самого высокого уровня, которые будут проводиться в будущем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4098" name="Picture 2" descr="E:\фото\Новая папка (2)\IMG_6555-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13702"/>
          <a:stretch/>
        </p:blipFill>
        <p:spPr bwMode="auto">
          <a:xfrm>
            <a:off x="5355998" y="3573016"/>
            <a:ext cx="3611918" cy="304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5373216"/>
            <a:ext cx="4968552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Здравоохранения Российской  Федерации</a:t>
            </a:r>
          </a:p>
          <a:p>
            <a:pPr algn="r"/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Вероника Игоревна Скворцова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57200" y="4332237"/>
            <a:ext cx="4114800" cy="2337123"/>
          </a:xfrm>
        </p:spPr>
        <p:txBody>
          <a:bodyPr>
            <a:normAutofit fontScale="62500" lnSpcReduction="20000"/>
          </a:bodyPr>
          <a:lstStyle/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управления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067944" y="3861048"/>
            <a:ext cx="4758680" cy="299695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Международное признание работы медицины на ЧМ</a:t>
            </a:r>
          </a:p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опыта и результатов работы в периодических изданиях, в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зарубежных</a:t>
            </a:r>
          </a:p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Хорошие личные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/>
          <a:p>
            <a:fld id="{BCC574E5-598D-4C19-A93D-1F2ADF65AC13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6" name="Picture 2" descr="D:\Чемпионат мира\Фото\Лучшие фото ЧМ\DSC_0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25689" r="14972" b="19739"/>
          <a:stretch/>
        </p:blipFill>
        <p:spPr bwMode="auto">
          <a:xfrm>
            <a:off x="690882" y="116631"/>
            <a:ext cx="7200220" cy="364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720" y="3933056"/>
            <a:ext cx="5040560" cy="1944216"/>
          </a:xfrm>
        </p:spPr>
        <p:txBody>
          <a:bodyPr/>
          <a:lstStyle/>
          <a:p>
            <a:endParaRPr lang="ru-RU" dirty="0" smtClean="0"/>
          </a:p>
          <a:p>
            <a:pPr algn="ctr"/>
            <a:endParaRPr lang="ru-RU" sz="3200" dirty="0" smtClean="0"/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2" b="35385" l="77705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17" t="4512" r="3437" b="66649"/>
          <a:stretch/>
        </p:blipFill>
        <p:spPr>
          <a:xfrm>
            <a:off x="256879" y="3861048"/>
            <a:ext cx="2514921" cy="3096344"/>
          </a:xfrm>
          <a:prstGeom prst="rect">
            <a:avLst/>
          </a:prstGeom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2" b="35385" l="77705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17" t="4512" r="3437" b="66649"/>
          <a:stretch/>
        </p:blipFill>
        <p:spPr>
          <a:xfrm>
            <a:off x="2486448" y="3832937"/>
            <a:ext cx="2520280" cy="3124455"/>
          </a:xfrm>
          <a:prstGeom prst="rect">
            <a:avLst/>
          </a:prstGeom>
        </p:spPr>
      </p:pic>
      <p:pic>
        <p:nvPicPr>
          <p:cNvPr id="5" name="Picture 3" descr="C:\Users\Денис\Desktop\IMG_57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7" b="32314"/>
          <a:stretch/>
        </p:blipFill>
        <p:spPr bwMode="auto">
          <a:xfrm rot="5400000">
            <a:off x="2522452" y="4254412"/>
            <a:ext cx="2448272" cy="1949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ogushEA\Desktop\К 16.11.2018\2\IMG_34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7545" r="29375" b="57917"/>
          <a:stretch/>
        </p:blipFill>
        <p:spPr bwMode="auto">
          <a:xfrm>
            <a:off x="523157" y="4041229"/>
            <a:ext cx="1963291" cy="2556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gushEA\Desktop\К 16.11.2018\В помощь к 16.11.2018\2\IMG_64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6" b="7328"/>
          <a:stretch/>
        </p:blipFill>
        <p:spPr bwMode="auto">
          <a:xfrm>
            <a:off x="123050" y="116632"/>
            <a:ext cx="6537181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2000"/>
            <a:ext cx="7560840" cy="792000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лучшего ориентирования…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5671" r="27365" b="9672"/>
          <a:stretch/>
        </p:blipFill>
        <p:spPr bwMode="auto">
          <a:xfrm>
            <a:off x="107504" y="1124744"/>
            <a:ext cx="431648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BogushEA\Desktop\К 16.11.2018\2\фпл. Куйбыш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442568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BogushEA\Desktop\К 16.11.2018\2\IMG_1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/>
          <a:stretch/>
        </p:blipFill>
        <p:spPr bwMode="auto">
          <a:xfrm>
            <a:off x="117631" y="4365104"/>
            <a:ext cx="431035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8" t="27299" r="35505" b="33148"/>
          <a:stretch/>
        </p:blipFill>
        <p:spPr bwMode="auto">
          <a:xfrm>
            <a:off x="4469454" y="1124458"/>
            <a:ext cx="4456222" cy="28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16632"/>
            <a:ext cx="7056784" cy="92736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управления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BogushEA\Desktop\IMG_65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8472" r="2075" b="34444"/>
          <a:stretch/>
        </p:blipFill>
        <p:spPr bwMode="auto">
          <a:xfrm>
            <a:off x="323528" y="1412776"/>
            <a:ext cx="228386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BogushEA\Desktop\IMG_65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17983" r="2569" b="34474"/>
          <a:stretch/>
        </p:blipFill>
        <p:spPr bwMode="auto">
          <a:xfrm>
            <a:off x="3151177" y="1412776"/>
            <a:ext cx="221291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BogushEA\Desktop\IMG_65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8216" r="2579" b="34701"/>
          <a:stretch/>
        </p:blipFill>
        <p:spPr bwMode="auto">
          <a:xfrm>
            <a:off x="5736765" y="1419296"/>
            <a:ext cx="2291619" cy="20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BogushEA\Desktop\К 16.11.2018\2\IMG_31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5" b="34014"/>
          <a:stretch/>
        </p:blipFill>
        <p:spPr bwMode="auto">
          <a:xfrm>
            <a:off x="971600" y="4157506"/>
            <a:ext cx="3096344" cy="26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BogushEA\Desktop\К 16.11.2018\2\IMG_199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9" b="33942"/>
          <a:stretch/>
        </p:blipFill>
        <p:spPr bwMode="auto">
          <a:xfrm>
            <a:off x="5649866" y="4157506"/>
            <a:ext cx="3140175" cy="26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6"/>
          <p:cNvSpPr txBox="1">
            <a:spLocks/>
          </p:cNvSpPr>
          <p:nvPr/>
        </p:nvSpPr>
        <p:spPr>
          <a:xfrm>
            <a:off x="323528" y="3414958"/>
            <a:ext cx="8466513" cy="878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ctr"/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во время подготовки</a:t>
            </a:r>
          </a:p>
          <a:p>
            <a:pPr marL="571500" indent="-571500" algn="ctr"/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проведения чемпионата мира 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FIFA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7751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Почувствуй разницу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539554" y="1253330"/>
            <a:ext cx="6806125" cy="3810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матчевые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бъект 6"/>
          <p:cNvSpPr txBox="1">
            <a:spLocks/>
          </p:cNvSpPr>
          <p:nvPr/>
        </p:nvSpPr>
        <p:spPr>
          <a:xfrm>
            <a:off x="323528" y="3414958"/>
            <a:ext cx="8466513" cy="878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ctr"/>
            <a:endParaRPr lang="ru-RU" sz="2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BogushEA\Desktop\ФОТО ЧМ по\15. Поломки\IMG_3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19258"/>
            <a:ext cx="1830892" cy="244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BogushEA\Desktop\ФОТО ЧМ по\15. Поломки\IMG_33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14489"/>
          <a:stretch/>
        </p:blipFill>
        <p:spPr bwMode="auto">
          <a:xfrm>
            <a:off x="7497421" y="4047357"/>
            <a:ext cx="1613064" cy="28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BogushEA\Desktop\ФОТО ЧМ по\15. Поломки\IMG_3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244135"/>
            <a:ext cx="1584176" cy="28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BogushEA\Desktop\ФОТО ЧМ по\15. Поломки\IMG_33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/>
          <a:stretch/>
        </p:blipFill>
        <p:spPr bwMode="auto">
          <a:xfrm>
            <a:off x="5864779" y="4047357"/>
            <a:ext cx="1630661" cy="28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BogushEA\Desktop\ФОТО ЧМ по\15. Поломки\IMG_33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 r="10507"/>
          <a:stretch/>
        </p:blipFill>
        <p:spPr bwMode="auto">
          <a:xfrm>
            <a:off x="7268374" y="1316944"/>
            <a:ext cx="1842111" cy="27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BogushEA\Desktop\ФОТО ЧМ по\15. Поломки\IMG_33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41" y="4047357"/>
            <a:ext cx="1577438" cy="28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BogushEA\Desktop\ФОТО ЧМ по\15. Поломки\IMG_33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72" y="1619257"/>
            <a:ext cx="3745802" cy="24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BogushEA\Desktop\ФОТО ЧМ по\15. Поломки\IMG_335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91" y="4060447"/>
            <a:ext cx="2101277" cy="279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BogushEA\Desktop\ФОТО ЧМ по\15. Поломки\IMG_663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0"/>
          <a:stretch/>
        </p:blipFill>
        <p:spPr bwMode="auto">
          <a:xfrm>
            <a:off x="107503" y="79681"/>
            <a:ext cx="1255158" cy="116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BogushEA\Desktop\ФОТО ЧМ по\15. Поломки\IMG_663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7357"/>
            <a:ext cx="2088232" cy="28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76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2000"/>
            <a:ext cx="7092344" cy="79200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Почувствуй разницу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idx="1"/>
          </p:nvPr>
        </p:nvSpPr>
        <p:spPr>
          <a:xfrm>
            <a:off x="2195736" y="1332000"/>
            <a:ext cx="3312368" cy="368808"/>
          </a:xfrm>
        </p:spPr>
        <p:txBody>
          <a:bodyPr/>
          <a:lstStyle/>
          <a:p>
            <a:pPr marL="571500" indent="-571500" algn="ctr"/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Матчевые дни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бъект 6"/>
          <p:cNvSpPr txBox="1">
            <a:spLocks/>
          </p:cNvSpPr>
          <p:nvPr/>
        </p:nvSpPr>
        <p:spPr>
          <a:xfrm>
            <a:off x="323528" y="3414958"/>
            <a:ext cx="8466513" cy="878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ctr"/>
            <a:endParaRPr lang="ru-RU" sz="2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BogushEA\Desktop\ФОТО ЧМ по\12. Мед пункты и МБ\IMG_2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93" y="1619258"/>
            <a:ext cx="3420225" cy="24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ogushEA\Desktop\ФОТО ЧМ по\12. Мед пункты и МБ\IMG_2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18" y="1242399"/>
            <a:ext cx="3850793" cy="28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BogushEA\Desktop\ФОТО ЧМ по\12. Мед пункты и МБ\IMG_3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2399"/>
            <a:ext cx="1860293" cy="336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BogushEA\Desktop\ФОТО ЧМ по\12. Мед пункты и МБ\IMG_33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"/>
          <a:stretch/>
        </p:blipFill>
        <p:spPr bwMode="auto">
          <a:xfrm>
            <a:off x="0" y="4580455"/>
            <a:ext cx="1763688" cy="22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BogushEA\Desktop\ФОТО ЧМ по\12. Мед пункты и МБ\IMG_33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21" y="4077072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BogushEA\Desktop\ФОТО ЧМ по\12. Мед пункты и МБ\IMG_66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b="13267"/>
          <a:stretch/>
        </p:blipFill>
        <p:spPr bwMode="auto">
          <a:xfrm>
            <a:off x="1763687" y="4077072"/>
            <a:ext cx="208703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5" descr="D:\0.07681300_1326410625_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99126" y="4077071"/>
            <a:ext cx="1632185" cy="2736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67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C:\Users\BogushEA\Desktop\ФОТО ЧМ по\11. Прочее +\IMG_26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/>
          <a:stretch/>
        </p:blipFill>
        <p:spPr bwMode="auto">
          <a:xfrm>
            <a:off x="91193" y="3501007"/>
            <a:ext cx="2464583" cy="294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193" y="252000"/>
            <a:ext cx="7799909" cy="65672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выход из положения…»</a:t>
            </a:r>
            <a:endParaRPr lang="ru-RU" sz="34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40119" y="1052736"/>
            <a:ext cx="2563729" cy="360040"/>
          </a:xfrm>
        </p:spPr>
        <p:txBody>
          <a:bodyPr/>
          <a:lstStyle/>
          <a:p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вдруг жара ???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904492" y="1031467"/>
            <a:ext cx="3627948" cy="381309"/>
          </a:xfrm>
        </p:spPr>
        <p:txBody>
          <a:bodyPr/>
          <a:lstStyle/>
          <a:p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вы бы как хранили???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43</a:t>
            </a:fld>
            <a:endParaRPr lang="en-GB" dirty="0"/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https://im0-tub-ru.yandex.net/i?id=836eafbfcb15e468bb30f52b87b39999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95523"/>
            <a:ext cx="178219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ogushEA\Desktop\ФОТО ЧМ по\11. Прочее +\IMG_26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4" y="1619259"/>
            <a:ext cx="2476908" cy="188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BogushEA\Desktop\ФОТО ЧМ по\11. Прочее +\IMG_26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19259"/>
            <a:ext cx="178219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3884761" y="4009644"/>
            <a:ext cx="457200" cy="396624"/>
          </a:xfrm>
          <a:prstGeom prst="flowChartAlternateProces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2098576" y="3501007"/>
            <a:ext cx="457200" cy="396624"/>
          </a:xfrm>
          <a:prstGeom prst="flowChartAlternateProces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2566333" y="1619259"/>
            <a:ext cx="457200" cy="396624"/>
          </a:xfrm>
          <a:prstGeom prst="flowChartAlternateProces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70992" y="1625589"/>
            <a:ext cx="457200" cy="396624"/>
          </a:xfrm>
          <a:prstGeom prst="flowChartAlternateProces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44" name="Picture 8" descr="C:\Users\BogushEA\Desktop\ФОТО ЧМ по\11. Прочее +\IMG_257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5"/>
          <a:stretch/>
        </p:blipFill>
        <p:spPr bwMode="auto">
          <a:xfrm rot="5400000">
            <a:off x="4511363" y="2039938"/>
            <a:ext cx="2588696" cy="17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BogushEA\Desktop\ФОТО ЧМ по\11. Прочее +\IMG_256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 bwMode="auto">
          <a:xfrm>
            <a:off x="6876256" y="1638454"/>
            <a:ext cx="1677517" cy="256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BogushEA\Desktop\ФОТО ЧМ по\11. Прочее +\IMG_257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 b="42900"/>
          <a:stretch/>
        </p:blipFill>
        <p:spPr bwMode="auto">
          <a:xfrm>
            <a:off x="4932040" y="4293096"/>
            <a:ext cx="3621733" cy="22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0312" y="188640"/>
            <a:ext cx="6480000" cy="1008112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своих не бросаем!!!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2000" b="1" i="1" dirty="0" smtClean="0">
                <a:solidFill>
                  <a:srgbClr val="FD2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 команды </a:t>
            </a:r>
            <a:r>
              <a:rPr lang="en-US" sz="2000" b="1" i="1" dirty="0" err="1" smtClean="0">
                <a:solidFill>
                  <a:srgbClr val="FD2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Fifa</a:t>
            </a:r>
            <a:endParaRPr lang="ru-RU" sz="2000" dirty="0">
              <a:solidFill>
                <a:srgbClr val="FD201B"/>
              </a:solidFill>
            </a:endParaRPr>
          </a:p>
        </p:txBody>
      </p:sp>
      <p:pic>
        <p:nvPicPr>
          <p:cNvPr id="19458" name="Picture 2" descr="C:\Users\BogushEA\Desktop\ФОТО ЧМ по\12. Мед пункты и МБ\IMG_6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16" y="1295592"/>
            <a:ext cx="2332931" cy="26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BogushEA\Desktop\ФОТО ЧМ по\12. Мед пункты и МБ\IMG_66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/>
          <a:stretch/>
        </p:blipFill>
        <p:spPr bwMode="auto">
          <a:xfrm>
            <a:off x="5724128" y="3911047"/>
            <a:ext cx="3023437" cy="27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BogushEA\Desktop\ФОТО ЧМ по\12. Мед пункты и МБ\IMG_20180529_1319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18057"/>
          <a:stretch/>
        </p:blipFill>
        <p:spPr bwMode="auto">
          <a:xfrm>
            <a:off x="3724177" y="3861048"/>
            <a:ext cx="2051702" cy="26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BogushEA\Desktop\ФОТО ЧМ по\18. ФФ\IMG_349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15504" r="58399" b="13489"/>
          <a:stretch/>
        </p:blipFill>
        <p:spPr bwMode="auto">
          <a:xfrm>
            <a:off x="107504" y="1295593"/>
            <a:ext cx="1938862" cy="486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BogushEA\Desktop\ФОТО ЧМ по\18. ФФ\IMG_20180625_2048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3" r="21607" b="-1"/>
          <a:stretch/>
        </p:blipFill>
        <p:spPr bwMode="auto">
          <a:xfrm>
            <a:off x="2051720" y="1295593"/>
            <a:ext cx="1676207" cy="486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BogushEA\Desktop\ФОТО ЧМ по\18. ФФ\IMG_66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3"/>
          <a:stretch/>
        </p:blipFill>
        <p:spPr bwMode="auto">
          <a:xfrm>
            <a:off x="3724177" y="1295593"/>
            <a:ext cx="2576015" cy="261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80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20482" name="Picture 2" descr="C:\Users\BogushEA\Desktop\ФОТО ЧМ по\18. ФФ\IMG_20180701_201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b="33040"/>
          <a:stretch/>
        </p:blipFill>
        <p:spPr bwMode="auto">
          <a:xfrm>
            <a:off x="3036502" y="2551021"/>
            <a:ext cx="2903677" cy="1886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BogushEA\Desktop\ФОТО ЧМ по\6. Тренировки и обучение\IMG_3490.JP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72302"/>
            <a:ext cx="3139462" cy="1964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BogushEA\Desktop\ФОТО ЧМ по\11. Прочее +\IMG_66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10627" r="12368" b="23877"/>
          <a:stretch/>
        </p:blipFill>
        <p:spPr bwMode="auto">
          <a:xfrm>
            <a:off x="-1831" y="1988840"/>
            <a:ext cx="3038333" cy="486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BogushEA\Desktop\ФОТО ЧМ по\18. ФФ\фпл. Куйбышев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1" b="10756"/>
          <a:stretch/>
        </p:blipFill>
        <p:spPr bwMode="auto">
          <a:xfrm>
            <a:off x="3036502" y="4552378"/>
            <a:ext cx="5999994" cy="2260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5" t="15115" r="39930" b="62871"/>
          <a:stretch/>
        </p:blipFill>
        <p:spPr bwMode="auto">
          <a:xfrm>
            <a:off x="28750" y="66124"/>
            <a:ext cx="3007752" cy="183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3"/>
          <p:cNvSpPr txBox="1">
            <a:spLocks/>
          </p:cNvSpPr>
          <p:nvPr/>
        </p:nvSpPr>
        <p:spPr>
          <a:xfrm rot="16200000">
            <a:off x="4254906" y="-862418"/>
            <a:ext cx="2362382" cy="4464494"/>
          </a:xfrm>
          <a:prstGeom prst="rect">
            <a:avLst/>
          </a:prstGeom>
        </p:spPr>
        <p:txBody>
          <a:bodyPr vert="vert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Тем,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выжил – посвящается!!!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04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10248" r="14095" b="5524"/>
          <a:stretch/>
        </p:blipFill>
        <p:spPr bwMode="auto">
          <a:xfrm>
            <a:off x="3553264" y="5013176"/>
            <a:ext cx="2556604" cy="184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2000"/>
            <a:ext cx="7315102" cy="7920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Ожидания от проекта у каждого были свои!</a:t>
            </a:r>
            <a:endParaRPr lang="ru-RU" sz="2800" b="1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5"/>
          </p:nvPr>
        </p:nvSpPr>
        <p:spPr>
          <a:xfrm>
            <a:off x="179512" y="1556792"/>
            <a:ext cx="8784976" cy="5198694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Посмотреть стадион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поприсутствовать на матчах</a:t>
            </a:r>
          </a:p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Обрести новые знакомства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Неоценимый опыт работы во время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проведения массовых мероприятий</a:t>
            </a:r>
          </a:p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новые знания</a:t>
            </a:r>
          </a:p>
        </p:txBody>
      </p:sp>
      <p:sp>
        <p:nvSpPr>
          <p:cNvPr id="16" name="Выноска со стрелкой вправо 15"/>
          <p:cNvSpPr/>
          <p:nvPr/>
        </p:nvSpPr>
        <p:spPr>
          <a:xfrm>
            <a:off x="146373" y="1412776"/>
            <a:ext cx="4608512" cy="864096"/>
          </a:xfrm>
          <a:prstGeom prst="rightArrowCallout">
            <a:avLst>
              <a:gd name="adj1" fmla="val 95074"/>
              <a:gd name="adj2" fmla="val 47537"/>
              <a:gd name="adj3" fmla="val 64950"/>
              <a:gd name="adj4" fmla="val 82115"/>
            </a:avLst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носка со стрелкой вправо 16"/>
          <p:cNvSpPr/>
          <p:nvPr/>
        </p:nvSpPr>
        <p:spPr>
          <a:xfrm>
            <a:off x="154949" y="2780928"/>
            <a:ext cx="4608512" cy="864096"/>
          </a:xfrm>
          <a:prstGeom prst="rightArrowCallout">
            <a:avLst>
              <a:gd name="adj1" fmla="val 95074"/>
              <a:gd name="adj2" fmla="val 47537"/>
              <a:gd name="adj3" fmla="val 64950"/>
              <a:gd name="adj4" fmla="val 82115"/>
            </a:avLst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 со стрелкой вправо 19"/>
          <p:cNvSpPr/>
          <p:nvPr/>
        </p:nvSpPr>
        <p:spPr>
          <a:xfrm>
            <a:off x="154948" y="4149080"/>
            <a:ext cx="4608513" cy="864096"/>
          </a:xfrm>
          <a:prstGeom prst="rightArrowCallout">
            <a:avLst>
              <a:gd name="adj1" fmla="val 95074"/>
              <a:gd name="adj2" fmla="val 47537"/>
              <a:gd name="adj3" fmla="val 64950"/>
              <a:gd name="adj4" fmla="val 82115"/>
            </a:avLst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9" name="Picture 5" descr="C:\Users\BogushEA\Desktop\ФОТО ЧМ по\11. Прочее +\IMG_3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26529" r="12325" b="14570"/>
          <a:stretch/>
        </p:blipFill>
        <p:spPr bwMode="auto">
          <a:xfrm>
            <a:off x="4860032" y="3068958"/>
            <a:ext cx="4256247" cy="19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BogushEA\AppData\Local\Microsoft\Windows\Temporary Internet Files\Content.IE5\146XWC0E\PHOTO-2018-06-28-19-49-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4256247" cy="17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ыноска со стрелкой вправо 13"/>
          <p:cNvSpPr/>
          <p:nvPr/>
        </p:nvSpPr>
        <p:spPr>
          <a:xfrm>
            <a:off x="203233" y="5589240"/>
            <a:ext cx="3249585" cy="864096"/>
          </a:xfrm>
          <a:prstGeom prst="rightArrowCallout">
            <a:avLst>
              <a:gd name="adj1" fmla="val 95074"/>
              <a:gd name="adj2" fmla="val 47537"/>
              <a:gd name="adj3" fmla="val 64950"/>
              <a:gd name="adj4" fmla="val 82115"/>
            </a:avLst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27840" r="14834" b="6219"/>
          <a:stretch/>
        </p:blipFill>
        <p:spPr bwMode="auto">
          <a:xfrm>
            <a:off x="5816446" y="5013176"/>
            <a:ext cx="3364066" cy="185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C:\Users\BogushEA\Desktop\ФОТО ЧМ по\16. Склад\IMG_34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" b="20000"/>
          <a:stretch/>
        </p:blipFill>
        <p:spPr bwMode="auto">
          <a:xfrm>
            <a:off x="3507284" y="2349939"/>
            <a:ext cx="2144836" cy="2519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2000"/>
            <a:ext cx="7315102" cy="7920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Ожидания от проекта у каждого были свои!</a:t>
            </a:r>
            <a:endParaRPr lang="ru-RU" sz="2800" b="1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5"/>
          </p:nvPr>
        </p:nvSpPr>
        <p:spPr>
          <a:xfrm>
            <a:off x="179512" y="1556792"/>
            <a:ext cx="8784976" cy="5198694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sz="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Условия работы</a:t>
            </a:r>
          </a:p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Достойная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заработная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</a:t>
            </a:r>
          </a:p>
          <a:p>
            <a:endPara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ой вправо 19"/>
          <p:cNvSpPr/>
          <p:nvPr/>
        </p:nvSpPr>
        <p:spPr>
          <a:xfrm>
            <a:off x="171161" y="2081371"/>
            <a:ext cx="3156979" cy="864096"/>
          </a:xfrm>
          <a:prstGeom prst="rightArrowCallout">
            <a:avLst>
              <a:gd name="adj1" fmla="val 95074"/>
              <a:gd name="adj2" fmla="val 47537"/>
              <a:gd name="adj3" fmla="val 64950"/>
              <a:gd name="adj4" fmla="val 82115"/>
            </a:avLst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8" name="Picture 4" descr="C:\Users\BogushEA\Desktop\Деньги лопатой\IMG_73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8" r="22231" b="3269"/>
          <a:stretch/>
        </p:blipFill>
        <p:spPr bwMode="auto">
          <a:xfrm>
            <a:off x="3328140" y="4725144"/>
            <a:ext cx="297205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BogushEA\Desktop\Деньги лопатой\IMG_73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0465"/>
          <a:stretch/>
        </p:blipFill>
        <p:spPr bwMode="auto">
          <a:xfrm>
            <a:off x="6350669" y="4835862"/>
            <a:ext cx="2685827" cy="2049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Выноска со стрелкой вправо 20"/>
          <p:cNvSpPr/>
          <p:nvPr/>
        </p:nvSpPr>
        <p:spPr>
          <a:xfrm>
            <a:off x="171161" y="4437112"/>
            <a:ext cx="3156979" cy="936104"/>
          </a:xfrm>
          <a:prstGeom prst="rightArrowCallout">
            <a:avLst>
              <a:gd name="adj1" fmla="val 95074"/>
              <a:gd name="adj2" fmla="val 47537"/>
              <a:gd name="adj3" fmla="val 64950"/>
              <a:gd name="adj4" fmla="val 82115"/>
            </a:avLst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10" name="Picture 6" descr="C:\Users\BogushEA\Desktop\ФОТО ЧМ по\16. Склад\IMG_32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4105924" cy="2306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3" name="Picture 9" descr="C:\Users\BogushEA\Desktop\ФОТО ЧМ по\17. Руководство\IMG_20180625_2044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9" b="15223"/>
          <a:stretch/>
        </p:blipFill>
        <p:spPr bwMode="auto">
          <a:xfrm>
            <a:off x="5580112" y="3367268"/>
            <a:ext cx="1584176" cy="155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:\Users\BogushEA\Desktop\ФОТО ЧМ по\17. Руководство\IMG_349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9" b="10543"/>
          <a:stretch/>
        </p:blipFill>
        <p:spPr bwMode="auto">
          <a:xfrm>
            <a:off x="7092280" y="3374123"/>
            <a:ext cx="1867055" cy="1495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:\Users\BogushEA\Desktop\ФОТО ЧМ по\18. ФФ\IMG_20180529_13052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12612" b="3251"/>
          <a:stretch/>
        </p:blipFill>
        <p:spPr bwMode="auto">
          <a:xfrm>
            <a:off x="3507284" y="1204563"/>
            <a:ext cx="1632970" cy="1180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2000"/>
            <a:ext cx="7236360" cy="792000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единомышленников</a:t>
            </a:r>
            <a:endParaRPr lang="ru-RU" sz="3600" dirty="0"/>
          </a:p>
        </p:txBody>
      </p:sp>
      <p:pic>
        <p:nvPicPr>
          <p:cNvPr id="22530" name="Picture 2" descr="C:\Users\BogushEA\Desktop\ФОТО ЧМ по\IMG-94ffa9f33f973bbf4f44b11d128e867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34" y="4170390"/>
            <a:ext cx="1190730" cy="25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BogushEA\Desktop\ФОТО ЧМ по\IMG-623c9b702e4cd27ee8816d257162dad8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/>
          <a:stretch/>
        </p:blipFill>
        <p:spPr bwMode="auto">
          <a:xfrm>
            <a:off x="144016" y="4170390"/>
            <a:ext cx="3920480" cy="25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BogushEA\Desktop\ФОТО ЧМ по\IMG-e403e61ecec8ebb3acf9b421133c508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32" y="1268761"/>
            <a:ext cx="4956164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BogushEA\Desktop\ФОТО ЧМ по\IMG-0f95c7a999b17a83c77b7cd1024cb12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68760"/>
            <a:ext cx="392048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BogushEA\Desktop\ФОТО ЧМ по\9. Отдых и компании\IMG_20180721_1950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r="4450" b="23546"/>
          <a:stretch/>
        </p:blipFill>
        <p:spPr bwMode="auto">
          <a:xfrm>
            <a:off x="4080332" y="4170390"/>
            <a:ext cx="3732028" cy="25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2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BogushEA\Desktop\ФОТО ЧМ по\IMG_32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r="4305"/>
          <a:stretch/>
        </p:blipFill>
        <p:spPr bwMode="auto">
          <a:xfrm>
            <a:off x="4644008" y="3851800"/>
            <a:ext cx="3014117" cy="27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gushEA\Desktop\ФОТО ЧМ по\IMG_3214.JPG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r="5811"/>
          <a:stretch/>
        </p:blipFill>
        <p:spPr bwMode="auto">
          <a:xfrm>
            <a:off x="4427984" y="1341074"/>
            <a:ext cx="1616149" cy="28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СПЛОЧЕННОСТЬ  КОМАНДЫ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ЗАЛОГ  УСПЕХА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BogushEA\Desktop\ФОТО ЧМ по\9. Отдых и компании\IMG_1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5" y="4147004"/>
            <a:ext cx="4356173" cy="24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gushEA\Desktop\ФОТО ЧМ по\9. Отдых и компании\IMG_35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5" y="1340768"/>
            <a:ext cx="435617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ogushEA\Desktop\ФОТО ЧМ по\IMG-b3df3713524481ac17d553814be594d5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/>
          <a:stretch/>
        </p:blipFill>
        <p:spPr bwMode="auto">
          <a:xfrm>
            <a:off x="7308304" y="3851800"/>
            <a:ext cx="1776123" cy="27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ogushEA\Desktop\ФОТО ЧМ по\IMG-623c9b702e4cd27ee8816d257162dad8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"/>
          <a:stretch/>
        </p:blipFill>
        <p:spPr bwMode="auto">
          <a:xfrm>
            <a:off x="5989026" y="1340767"/>
            <a:ext cx="3095401" cy="25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38129"/>
            <a:ext cx="6696744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медицинской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772816"/>
            <a:ext cx="4330824" cy="47994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«Самара-Арена»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болельщиков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Фан-Фест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размещения команд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Тренировочные площадки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Отели проживания команд  и делегаций ФИФА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и вокзал в дни прибытия команд  и делегаций ФИФА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организационные мероприятия ФИФА (конференции, заседания, штабы)</a:t>
            </a: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9541"/>
            <a:ext cx="1252898" cy="1619259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13384" r="61200" b="27191"/>
          <a:stretch/>
        </p:blipFill>
        <p:spPr bwMode="auto">
          <a:xfrm>
            <a:off x="539552" y="1484783"/>
            <a:ext cx="3766084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27514"/>
            <a:ext cx="6552728" cy="609398"/>
          </a:xfrm>
        </p:spPr>
        <p:txBody>
          <a:bodyPr/>
          <a:lstStyle/>
          <a:p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630" y="2919720"/>
            <a:ext cx="5040560" cy="1944216"/>
          </a:xfrm>
        </p:spPr>
        <p:txBody>
          <a:bodyPr/>
          <a:lstStyle/>
          <a:p>
            <a:endParaRPr lang="ru-RU" dirty="0" smtClean="0"/>
          </a:p>
          <a:p>
            <a:pPr algn="ctr"/>
            <a:endParaRPr lang="ru-RU" sz="3200" dirty="0" smtClean="0"/>
          </a:p>
          <a:p>
            <a:endParaRPr lang="ru-RU" dirty="0"/>
          </a:p>
        </p:txBody>
      </p:sp>
      <p:pic>
        <p:nvPicPr>
          <p:cNvPr id="4" name="Picture 8" descr="C:\Users\Денис\Pictures\6e3c20bf1220a5df713603a35fcea4d1_L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8FDF7"/>
              </a:clrFrom>
              <a:clrTo>
                <a:srgbClr val="F8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1" t="8237" r="39974" b="26006"/>
          <a:stretch/>
        </p:blipFill>
        <p:spPr bwMode="auto">
          <a:xfrm>
            <a:off x="0" y="3140968"/>
            <a:ext cx="1944216" cy="37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4042792" cy="50405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объектов медицинской ответственности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 точек расположения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специалистов + 50 дублеров 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волонтеров (студенты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СамГМУ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 уполномоченных больниц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СОКБ им. В.Д.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Середавина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ГКБ№1 им. Н.И. Пирогова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BogushEA\Desktop\К 16.11.2018\2\IMG_33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6596" r="3848" b="14795"/>
          <a:stretch/>
        </p:blipFill>
        <p:spPr bwMode="auto">
          <a:xfrm>
            <a:off x="4503200" y="1268760"/>
            <a:ext cx="4488401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s://s.1rnd.ru/section/newsInternalIcon/upload/images/news/icon/000/033/281/volontvn_5ae45429501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00" y="3429000"/>
            <a:ext cx="4494825" cy="14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BogushEA\Desktop\К 16.11.2018\2\IMG_18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6707" r="14394" b="39650"/>
          <a:stretch/>
        </p:blipFill>
        <p:spPr bwMode="auto">
          <a:xfrm>
            <a:off x="4503201" y="4941168"/>
            <a:ext cx="450053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6228248" cy="792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Чемпионата мира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 - 2014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возможное раннее определение личного состава медицинской команды – за 3 года до ЧМ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возможное раннее трудоустройство членов команды – за 2 года до ЧМ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главного врача должны быть 3 ключевых заместителя – по административной работе, по лечебной работе и по материально-технической части, а кроме того - представители по каждой зоне ответственности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медицинским персоналом была недооценена, что привело к низкому качества отчетности и административной работы во время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языковая подготовка персонала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Запоздалая подготовка унифицированных требований к организации медицинских сервисов с учетом местного законодательства 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иметь резерв медицинских специалистов для усиления команды ЧМ при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3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Team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8802" y="1052736"/>
            <a:ext cx="7639582" cy="1656184"/>
          </a:xfrm>
        </p:spPr>
        <p:txBody>
          <a:bodyPr>
            <a:noAutofit/>
          </a:bodyPr>
          <a:lstStyle/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соревнований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Бенян А.С. 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главного врача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Черногаева Г.Ю., Борковский А.Ю.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медицинские сестры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Богуш Е.А.,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Радулова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мобильных медицинских бригад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Спиридонова Н.И.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5362" name="Picture 2" descr="C:\Users\BogushEA\Desktop\К 16.11.2018\2\IMG_219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4959" r="28002" b="10180"/>
          <a:stretch/>
        </p:blipFill>
        <p:spPr bwMode="auto">
          <a:xfrm>
            <a:off x="4572000" y="2964114"/>
            <a:ext cx="4429126" cy="36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4"/>
          <p:cNvSpPr txBox="1">
            <a:spLocks/>
          </p:cNvSpPr>
          <p:nvPr/>
        </p:nvSpPr>
        <p:spPr>
          <a:xfrm>
            <a:off x="395536" y="2964114"/>
            <a:ext cx="4320480" cy="3893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8038" indent="-34290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Char char="²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7288" indent="-3429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9238" indent="-347663" algn="l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Char char="²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738" indent="-2286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врач площадки Фестиваля болельщиков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Лисица Д.Н.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врач гостиниц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Гудкова А.В.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медицинской отчетности и баз данных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Светкина А.А.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Координаторы на стадионе/выездных бригад СМП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Глазков С.А., Беляев А.В.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52000"/>
            <a:ext cx="6264696" cy="792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медицинских сервисов на Чемпионате мира ФИФА-2018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неотложной первичной медико-санитарной и экстренной медицинской  помощи на объектах ЧМ ФИФА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и транспортировка пациентов в уполномоченные больницы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ФИФА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специализированной медицинской помощи в уполномоченных больницах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ФИФА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допинг-контроля</a:t>
            </a:r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0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8FWC_4x3">
  <a:themeElements>
    <a:clrScheme name="2018FWC - LOC">
      <a:dk1>
        <a:srgbClr val="000000"/>
      </a:dk1>
      <a:lt1>
        <a:srgbClr val="FFFFFF"/>
      </a:lt1>
      <a:dk2>
        <a:srgbClr val="C4161C"/>
      </a:dk2>
      <a:lt2>
        <a:srgbClr val="E2D1A9"/>
      </a:lt2>
      <a:accent1>
        <a:srgbClr val="B4191E"/>
      </a:accent1>
      <a:accent2>
        <a:srgbClr val="BDB289"/>
      </a:accent2>
      <a:accent3>
        <a:srgbClr val="0063A7"/>
      </a:accent3>
      <a:accent4>
        <a:srgbClr val="067673"/>
      </a:accent4>
      <a:accent5>
        <a:srgbClr val="008948"/>
      </a:accent5>
      <a:accent6>
        <a:srgbClr val="F1EBE3"/>
      </a:accent6>
      <a:hlink>
        <a:srgbClr val="008DD0"/>
      </a:hlink>
      <a:folHlink>
        <a:srgbClr val="54367D"/>
      </a:folHlink>
    </a:clrScheme>
    <a:fontScheme name="HC">
      <a:majorFont>
        <a:latin typeface="Dush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2018fwc_ppt_ru_smr.potx" id="{5320DA92-37C9-4F3B-95FA-CE72E9C26B38}" vid="{0848612C-1222-4A13-9C10-28A67F848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2018fwc_ppt_ru_smr</Template>
  <TotalTime>9677</TotalTime>
  <Words>1235</Words>
  <Application>Microsoft Office PowerPoint</Application>
  <PresentationFormat>Экран (4:3)</PresentationFormat>
  <Paragraphs>331</Paragraphs>
  <Slides>50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2018FWC_4x3</vt:lpstr>
      <vt:lpstr>Чемпионат мира по футболу FIFA «Россия-2018» в г. Самара</vt:lpstr>
      <vt:lpstr>Подготовка к ЧМ по футболу</vt:lpstr>
      <vt:lpstr>Космический проект</vt:lpstr>
      <vt:lpstr>Для лучшего ориентирования…</vt:lpstr>
      <vt:lpstr>Зоны медицинской ответственности </vt:lpstr>
      <vt:lpstr>Итого:</vt:lpstr>
      <vt:lpstr>Уроки Чемпионата мира  Бразилия - 2014</vt:lpstr>
      <vt:lpstr>Management Team</vt:lpstr>
      <vt:lpstr>Задачи медицинских сервисов на Чемпионате мира ФИФА-2018</vt:lpstr>
      <vt:lpstr>3 команды специалистов</vt:lpstr>
      <vt:lpstr>Наша стадионная команда (начало работы)</vt:lpstr>
      <vt:lpstr>Персонал </vt:lpstr>
      <vt:lpstr>Актуальные задачи</vt:lpstr>
      <vt:lpstr>Доступность медицинской помощи </vt:lpstr>
      <vt:lpstr>Презентация PowerPoint</vt:lpstr>
      <vt:lpstr>Операционные планы и решения </vt:lpstr>
      <vt:lpstr>Наша стадионная команда на 2018 год</vt:lpstr>
      <vt:lpstr>Строительство стадиона</vt:lpstr>
      <vt:lpstr>Строительство стадиона</vt:lpstr>
      <vt:lpstr>Подготовка поля</vt:lpstr>
      <vt:lpstr>Уход – важное мероприятие для «приживания» газона</vt:lpstr>
      <vt:lpstr>Тестовые мероприятия </vt:lpstr>
      <vt:lpstr>«В  ЦЕЛОСТНОСТИ  И  СОХРАННОСТИ»</vt:lpstr>
      <vt:lpstr>СВОИМИ  РУКАМИ – ТОЧНО  В  СРОК!</vt:lpstr>
      <vt:lpstr>МЕДИЦИНСКИЕ ПУНКТЫ</vt:lpstr>
      <vt:lpstr>Эксклюзивный  период</vt:lpstr>
      <vt:lpstr>Оформление рабочей документации</vt:lpstr>
      <vt:lpstr>Обеспечение команды</vt:lpstr>
      <vt:lpstr>Мобильные укладки</vt:lpstr>
      <vt:lpstr>Дооснащение</vt:lpstr>
      <vt:lpstr>Тренировка команды на объектах</vt:lpstr>
      <vt:lpstr>Самарская медицинская команда FIFA 2018 «Команда мечты»</vt:lpstr>
      <vt:lpstr>Качество медицинской помощи </vt:lpstr>
      <vt:lpstr>Медицинское обеспечение в событиях и часах </vt:lpstr>
      <vt:lpstr>Режим безопасности Межведомственная Рабочая Группа по Обследованию</vt:lpstr>
      <vt:lpstr>Немного статистики</vt:lpstr>
      <vt:lpstr>Презентация PowerPoint</vt:lpstr>
      <vt:lpstr>Презентация PowerPoint</vt:lpstr>
      <vt:lpstr>Презентация PowerPoint</vt:lpstr>
      <vt:lpstr>Активность команды управления</vt:lpstr>
      <vt:lpstr>Почувствуй разницу</vt:lpstr>
      <vt:lpstr>Почувствуй разницу</vt:lpstr>
      <vt:lpstr>КВЕСТ «Найди выход из положения…»</vt:lpstr>
      <vt:lpstr>Мы своих не бросаем!!!                                           Мужчины команды Fifa</vt:lpstr>
      <vt:lpstr>Презентация PowerPoint</vt:lpstr>
      <vt:lpstr>Ожидания от проекта у каждого были свои!</vt:lpstr>
      <vt:lpstr>Ожидания от проекта у каждого были свои!</vt:lpstr>
      <vt:lpstr>Команда единомышленников</vt:lpstr>
      <vt:lpstr>СПЛОЧЕННОСТЬ  КОМАНДЫ – ЗАЛОГ  УСПЕХА</vt:lpstr>
      <vt:lpstr>Благодарю за внимание!</vt:lpstr>
    </vt:vector>
  </TitlesOfParts>
  <Company>FIFA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волонтерская программа   «Городские волонтеры»   в рамках подготовки Чемпионата мира   по футболу в 2018 году в городе Самаре</dc:title>
  <dc:creator>Татьяна Зверева</dc:creator>
  <cp:lastModifiedBy>СОКБ</cp:lastModifiedBy>
  <cp:revision>421</cp:revision>
  <cp:lastPrinted>2018-11-12T06:41:07Z</cp:lastPrinted>
  <dcterms:created xsi:type="dcterms:W3CDTF">2016-03-21T06:02:32Z</dcterms:created>
  <dcterms:modified xsi:type="dcterms:W3CDTF">2018-12-19T06:22:05Z</dcterms:modified>
</cp:coreProperties>
</file>