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6E46-45D2-466E-A8CC-3BF3B92621CB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CCF-DF8B-43C5-85AC-87518336C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6E46-45D2-466E-A8CC-3BF3B92621CB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CCF-DF8B-43C5-85AC-87518336C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6E46-45D2-466E-A8CC-3BF3B92621CB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CCF-DF8B-43C5-85AC-87518336C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6E46-45D2-466E-A8CC-3BF3B92621CB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CCF-DF8B-43C5-85AC-87518336C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6E46-45D2-466E-A8CC-3BF3B92621CB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CCF-DF8B-43C5-85AC-87518336C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6E46-45D2-466E-A8CC-3BF3B92621CB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CCF-DF8B-43C5-85AC-87518336C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6E46-45D2-466E-A8CC-3BF3B92621CB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CCF-DF8B-43C5-85AC-87518336C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6E46-45D2-466E-A8CC-3BF3B92621CB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CCF-DF8B-43C5-85AC-87518336C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6E46-45D2-466E-A8CC-3BF3B92621CB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CCF-DF8B-43C5-85AC-87518336C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6E46-45D2-466E-A8CC-3BF3B92621CB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CCF-DF8B-43C5-85AC-87518336C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6E46-45D2-466E-A8CC-3BF3B92621CB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CCF-DF8B-43C5-85AC-87518336C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F6E46-45D2-466E-A8CC-3BF3B92621CB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F6CCF-DF8B-43C5-85AC-87518336C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td3.mycdn.me/image?id=868104597216&amp;t=20&amp;plc=WEB&amp;tkn=*L6eW8cWVJ_9nNsni-tBYII4oNi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1"/>
            <a:ext cx="9753600" cy="6896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0-tub-ru.yandex.net/i?id=09f44b6b80f9782577c4707dc5fe0145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260648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АКУШЕРСТВО И ПЕРИНАТОЛОГИЯ :</a:t>
            </a:r>
          </a:p>
          <a:p>
            <a:pPr algn="ctr"/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ЗВЕНЬЯ ОДНОЙ ЦЕПИ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s://justmama.online/wp-content/uploads/2018/08/tild3763-6138-4532-b038-333131653731__zhi_0645-1024x6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40768"/>
            <a:ext cx="4464496" cy="283369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5" name="Picture 8" descr="http://obninsk-24.ru/upload/uploaded_image/2014-07-04/Pomogat_7be26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545632"/>
            <a:ext cx="4572000" cy="331236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6" name="Picture 2" descr="http://content.foto.mail.ru/mail/panterapin/_answers/i-17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1196752"/>
            <a:ext cx="2448272" cy="252028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USER</cp:lastModifiedBy>
  <cp:revision>8</cp:revision>
  <dcterms:created xsi:type="dcterms:W3CDTF">2019-05-25T12:30:44Z</dcterms:created>
  <dcterms:modified xsi:type="dcterms:W3CDTF">2019-05-29T19:26:57Z</dcterms:modified>
</cp:coreProperties>
</file>