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79" r:id="rId3"/>
    <p:sldId id="258" r:id="rId4"/>
    <p:sldId id="280" r:id="rId5"/>
    <p:sldId id="281" r:id="rId6"/>
    <p:sldId id="282" r:id="rId7"/>
    <p:sldId id="283" r:id="rId8"/>
    <p:sldId id="275" r:id="rId9"/>
    <p:sldId id="262" r:id="rId10"/>
    <p:sldId id="285" r:id="rId11"/>
    <p:sldId id="284" r:id="rId12"/>
    <p:sldId id="263" r:id="rId13"/>
    <p:sldId id="264" r:id="rId14"/>
    <p:sldId id="265" r:id="rId15"/>
    <p:sldId id="266" r:id="rId16"/>
    <p:sldId id="271" r:id="rId17"/>
    <p:sldId id="268" r:id="rId18"/>
    <p:sldId id="267" r:id="rId19"/>
    <p:sldId id="270" r:id="rId20"/>
    <p:sldId id="269" r:id="rId21"/>
    <p:sldId id="286" r:id="rId22"/>
    <p:sldId id="291" r:id="rId23"/>
    <p:sldId id="290" r:id="rId24"/>
    <p:sldId id="292" r:id="rId25"/>
    <p:sldId id="289" r:id="rId26"/>
    <p:sldId id="288" r:id="rId27"/>
    <p:sldId id="272" r:id="rId28"/>
    <p:sldId id="287" r:id="rId29"/>
    <p:sldId id="273" r:id="rId30"/>
    <p:sldId id="276" r:id="rId31"/>
    <p:sldId id="277" r:id="rId32"/>
    <p:sldId id="278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5.png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svg"/><Relationship Id="rId1" Type="http://schemas.openxmlformats.org/officeDocument/2006/relationships/image" Target="../media/image8.png"/><Relationship Id="rId6" Type="http://schemas.openxmlformats.org/officeDocument/2006/relationships/image" Target="../media/image15.svg"/><Relationship Id="rId5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8.svg"/><Relationship Id="rId2" Type="http://schemas.openxmlformats.org/officeDocument/2006/relationships/image" Target="../media/image18.svg"/><Relationship Id="rId1" Type="http://schemas.openxmlformats.org/officeDocument/2006/relationships/image" Target="../media/image12.png"/><Relationship Id="rId6" Type="http://schemas.openxmlformats.org/officeDocument/2006/relationships/image" Target="../media/image22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5.png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svg"/><Relationship Id="rId1" Type="http://schemas.openxmlformats.org/officeDocument/2006/relationships/image" Target="../media/image8.png"/><Relationship Id="rId6" Type="http://schemas.openxmlformats.org/officeDocument/2006/relationships/image" Target="../media/image15.svg"/><Relationship Id="rId5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8.svg"/><Relationship Id="rId2" Type="http://schemas.openxmlformats.org/officeDocument/2006/relationships/image" Target="../media/image18.svg"/><Relationship Id="rId1" Type="http://schemas.openxmlformats.org/officeDocument/2006/relationships/image" Target="../media/image12.png"/><Relationship Id="rId6" Type="http://schemas.openxmlformats.org/officeDocument/2006/relationships/image" Target="../media/image22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67EF7E-43EA-4C61-876A-330512633DD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F0F8AA8-6091-479F-926D-F7A475EEE787}">
      <dgm:prSet/>
      <dgm:spPr/>
      <dgm:t>
        <a:bodyPr/>
        <a:lstStyle/>
        <a:p>
          <a:r>
            <a:rPr lang="ru-RU"/>
            <a:t>Профессионализм врачей</a:t>
          </a:r>
          <a:endParaRPr lang="en-US"/>
        </a:p>
      </dgm:t>
    </dgm:pt>
    <dgm:pt modelId="{1A3AE9C1-B6D2-4544-8CE8-A9085673A48A}" type="parTrans" cxnId="{7A9FBA44-758F-472B-85EE-DFEE7F974F9E}">
      <dgm:prSet/>
      <dgm:spPr/>
      <dgm:t>
        <a:bodyPr/>
        <a:lstStyle/>
        <a:p>
          <a:endParaRPr lang="en-US"/>
        </a:p>
      </dgm:t>
    </dgm:pt>
    <dgm:pt modelId="{4A803CCF-F044-499A-91AC-1989D94C95B6}" type="sibTrans" cxnId="{7A9FBA44-758F-472B-85EE-DFEE7F974F9E}">
      <dgm:prSet/>
      <dgm:spPr/>
      <dgm:t>
        <a:bodyPr/>
        <a:lstStyle/>
        <a:p>
          <a:endParaRPr lang="en-US"/>
        </a:p>
      </dgm:t>
    </dgm:pt>
    <dgm:pt modelId="{70B7A492-6198-4BFE-A9B6-F6200CB78901}">
      <dgm:prSet/>
      <dgm:spPr/>
      <dgm:t>
        <a:bodyPr/>
        <a:lstStyle/>
        <a:p>
          <a:r>
            <a:rPr lang="ru-RU"/>
            <a:t>Переход от принципа взаимодействия «главный – подчиненный» к равноправному диалогу и сотрудничеству</a:t>
          </a:r>
          <a:endParaRPr lang="en-US"/>
        </a:p>
      </dgm:t>
    </dgm:pt>
    <dgm:pt modelId="{8DF37F88-643D-442F-99AF-FD65EB6AD770}" type="parTrans" cxnId="{12AD286B-AA9D-4742-A0F1-A1A0D8BE32C9}">
      <dgm:prSet/>
      <dgm:spPr/>
      <dgm:t>
        <a:bodyPr/>
        <a:lstStyle/>
        <a:p>
          <a:endParaRPr lang="en-US"/>
        </a:p>
      </dgm:t>
    </dgm:pt>
    <dgm:pt modelId="{B275FEBD-964A-4EC7-9093-C0D5DEDA64BF}" type="sibTrans" cxnId="{12AD286B-AA9D-4742-A0F1-A1A0D8BE32C9}">
      <dgm:prSet/>
      <dgm:spPr/>
      <dgm:t>
        <a:bodyPr/>
        <a:lstStyle/>
        <a:p>
          <a:endParaRPr lang="en-US"/>
        </a:p>
      </dgm:t>
    </dgm:pt>
    <dgm:pt modelId="{852E10D1-B9B9-4473-B29E-B9CEE619C760}">
      <dgm:prSet/>
      <dgm:spPr/>
      <dgm:t>
        <a:bodyPr/>
        <a:lstStyle/>
        <a:p>
          <a:r>
            <a:rPr lang="ru-RU"/>
            <a:t>Повышение прозрачности систем здравоохранения и их деятельности</a:t>
          </a:r>
          <a:endParaRPr lang="en-US"/>
        </a:p>
      </dgm:t>
    </dgm:pt>
    <dgm:pt modelId="{353F2E60-12B1-4B33-AFB3-8F9E9753696C}" type="parTrans" cxnId="{D7775730-1329-4103-BEAC-539A7AB575B2}">
      <dgm:prSet/>
      <dgm:spPr/>
      <dgm:t>
        <a:bodyPr/>
        <a:lstStyle/>
        <a:p>
          <a:endParaRPr lang="en-US"/>
        </a:p>
      </dgm:t>
    </dgm:pt>
    <dgm:pt modelId="{A4377BB3-0578-4183-BE4B-6C9DC7B331B3}" type="sibTrans" cxnId="{D7775730-1329-4103-BEAC-539A7AB575B2}">
      <dgm:prSet/>
      <dgm:spPr/>
      <dgm:t>
        <a:bodyPr/>
        <a:lstStyle/>
        <a:p>
          <a:endParaRPr lang="en-US"/>
        </a:p>
      </dgm:t>
    </dgm:pt>
    <dgm:pt modelId="{3FDD9EDF-ABBD-4140-86EB-6587B51A72A3}" type="pres">
      <dgm:prSet presAssocID="{D767EF7E-43EA-4C61-876A-330512633DD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E64EA0-D5CD-4F90-B752-6D555ACA81E7}" type="pres">
      <dgm:prSet presAssocID="{6F0F8AA8-6091-479F-926D-F7A475EEE787}" presName="compNode" presStyleCnt="0"/>
      <dgm:spPr/>
    </dgm:pt>
    <dgm:pt modelId="{294F7E63-D1B9-4C3A-9DB2-FDA3F3F8C058}" type="pres">
      <dgm:prSet presAssocID="{6F0F8AA8-6091-479F-926D-F7A475EEE787}" presName="bgRect" presStyleLbl="bgShp" presStyleIdx="0" presStyleCnt="3"/>
      <dgm:spPr/>
    </dgm:pt>
    <dgm:pt modelId="{A8FD1AAC-0B57-44ED-B438-019F9F1D98A9}" type="pres">
      <dgm:prSet presAssocID="{6F0F8AA8-6091-479F-926D-F7A475EEE78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Stethoscope"/>
        </a:ext>
      </dgm:extLst>
    </dgm:pt>
    <dgm:pt modelId="{B9EEA817-FF81-42BE-8F94-3DFDA8292001}" type="pres">
      <dgm:prSet presAssocID="{6F0F8AA8-6091-479F-926D-F7A475EEE787}" presName="spaceRect" presStyleCnt="0"/>
      <dgm:spPr/>
    </dgm:pt>
    <dgm:pt modelId="{D149FB29-FB75-402C-ACE3-A94311EC5568}" type="pres">
      <dgm:prSet presAssocID="{6F0F8AA8-6091-479F-926D-F7A475EEE787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3283A18-B431-42A6-A786-A1D5AF5B74D0}" type="pres">
      <dgm:prSet presAssocID="{4A803CCF-F044-499A-91AC-1989D94C95B6}" presName="sibTrans" presStyleCnt="0"/>
      <dgm:spPr/>
    </dgm:pt>
    <dgm:pt modelId="{320CB4D9-5E1D-44D5-A67F-49885319BACB}" type="pres">
      <dgm:prSet presAssocID="{70B7A492-6198-4BFE-A9B6-F6200CB78901}" presName="compNode" presStyleCnt="0"/>
      <dgm:spPr/>
    </dgm:pt>
    <dgm:pt modelId="{FD32BD27-4E1F-4A97-B027-837CD8B6FEEB}" type="pres">
      <dgm:prSet presAssocID="{70B7A492-6198-4BFE-A9B6-F6200CB78901}" presName="bgRect" presStyleLbl="bgShp" presStyleIdx="1" presStyleCnt="3"/>
      <dgm:spPr/>
    </dgm:pt>
    <dgm:pt modelId="{789FFDB4-6F4C-470C-9214-2FF7F70EB617}" type="pres">
      <dgm:prSet presAssocID="{70B7A492-6198-4BFE-A9B6-F6200CB7890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Questions"/>
        </a:ext>
      </dgm:extLst>
    </dgm:pt>
    <dgm:pt modelId="{4D07C22E-5D87-4206-814A-267189B4FB84}" type="pres">
      <dgm:prSet presAssocID="{70B7A492-6198-4BFE-A9B6-F6200CB78901}" presName="spaceRect" presStyleCnt="0"/>
      <dgm:spPr/>
    </dgm:pt>
    <dgm:pt modelId="{BE38EAC8-3358-415B-B67B-752D3565CB58}" type="pres">
      <dgm:prSet presAssocID="{70B7A492-6198-4BFE-A9B6-F6200CB78901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DE5A057-A16A-4366-94A6-F2AB9BC6C180}" type="pres">
      <dgm:prSet presAssocID="{B275FEBD-964A-4EC7-9093-C0D5DEDA64BF}" presName="sibTrans" presStyleCnt="0"/>
      <dgm:spPr/>
    </dgm:pt>
    <dgm:pt modelId="{B8EC86FA-8A91-48E0-AFC0-09D71635DBAC}" type="pres">
      <dgm:prSet presAssocID="{852E10D1-B9B9-4473-B29E-B9CEE619C760}" presName="compNode" presStyleCnt="0"/>
      <dgm:spPr/>
    </dgm:pt>
    <dgm:pt modelId="{3812D6AF-CE15-4E53-8EA4-8B1C8AB39A8C}" type="pres">
      <dgm:prSet presAssocID="{852E10D1-B9B9-4473-B29E-B9CEE619C760}" presName="bgRect" presStyleLbl="bgShp" presStyleIdx="2" presStyleCnt="3"/>
      <dgm:spPr/>
    </dgm:pt>
    <dgm:pt modelId="{FFF1F14D-443F-4475-8721-19865682F13A}" type="pres">
      <dgm:prSet presAssocID="{852E10D1-B9B9-4473-B29E-B9CEE619C76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First Aid Kit"/>
        </a:ext>
      </dgm:extLst>
    </dgm:pt>
    <dgm:pt modelId="{65297808-649A-4360-B510-2A1B47315803}" type="pres">
      <dgm:prSet presAssocID="{852E10D1-B9B9-4473-B29E-B9CEE619C760}" presName="spaceRect" presStyleCnt="0"/>
      <dgm:spPr/>
    </dgm:pt>
    <dgm:pt modelId="{EBCA49B4-0A2A-4369-AC5D-5E21DF9391E2}" type="pres">
      <dgm:prSet presAssocID="{852E10D1-B9B9-4473-B29E-B9CEE619C760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D7775730-1329-4103-BEAC-539A7AB575B2}" srcId="{D767EF7E-43EA-4C61-876A-330512633DD9}" destId="{852E10D1-B9B9-4473-B29E-B9CEE619C760}" srcOrd="2" destOrd="0" parTransId="{353F2E60-12B1-4B33-AFB3-8F9E9753696C}" sibTransId="{A4377BB3-0578-4183-BE4B-6C9DC7B331B3}"/>
    <dgm:cxn modelId="{1961EB80-3023-43D5-935D-10233897C38F}" type="presOf" srcId="{D767EF7E-43EA-4C61-876A-330512633DD9}" destId="{3FDD9EDF-ABBD-4140-86EB-6587B51A72A3}" srcOrd="0" destOrd="0" presId="urn:microsoft.com/office/officeart/2018/2/layout/IconVerticalSolidList"/>
    <dgm:cxn modelId="{0AD78702-F018-4901-97B2-2CF44EEF7BB7}" type="presOf" srcId="{852E10D1-B9B9-4473-B29E-B9CEE619C760}" destId="{EBCA49B4-0A2A-4369-AC5D-5E21DF9391E2}" srcOrd="0" destOrd="0" presId="urn:microsoft.com/office/officeart/2018/2/layout/IconVerticalSolidList"/>
    <dgm:cxn modelId="{D76A300A-3B13-4B24-BA99-0BB1BFE845CE}" type="presOf" srcId="{70B7A492-6198-4BFE-A9B6-F6200CB78901}" destId="{BE38EAC8-3358-415B-B67B-752D3565CB58}" srcOrd="0" destOrd="0" presId="urn:microsoft.com/office/officeart/2018/2/layout/IconVerticalSolidList"/>
    <dgm:cxn modelId="{7A9FBA44-758F-472B-85EE-DFEE7F974F9E}" srcId="{D767EF7E-43EA-4C61-876A-330512633DD9}" destId="{6F0F8AA8-6091-479F-926D-F7A475EEE787}" srcOrd="0" destOrd="0" parTransId="{1A3AE9C1-B6D2-4544-8CE8-A9085673A48A}" sibTransId="{4A803CCF-F044-499A-91AC-1989D94C95B6}"/>
    <dgm:cxn modelId="{12AD286B-AA9D-4742-A0F1-A1A0D8BE32C9}" srcId="{D767EF7E-43EA-4C61-876A-330512633DD9}" destId="{70B7A492-6198-4BFE-A9B6-F6200CB78901}" srcOrd="1" destOrd="0" parTransId="{8DF37F88-643D-442F-99AF-FD65EB6AD770}" sibTransId="{B275FEBD-964A-4EC7-9093-C0D5DEDA64BF}"/>
    <dgm:cxn modelId="{396467BF-E3DD-4240-A36D-094505DA51A3}" type="presOf" srcId="{6F0F8AA8-6091-479F-926D-F7A475EEE787}" destId="{D149FB29-FB75-402C-ACE3-A94311EC5568}" srcOrd="0" destOrd="0" presId="urn:microsoft.com/office/officeart/2018/2/layout/IconVerticalSolidList"/>
    <dgm:cxn modelId="{B22BA4A2-88AB-464D-B66C-89D8EA8CF22B}" type="presParOf" srcId="{3FDD9EDF-ABBD-4140-86EB-6587B51A72A3}" destId="{3CE64EA0-D5CD-4F90-B752-6D555ACA81E7}" srcOrd="0" destOrd="0" presId="urn:microsoft.com/office/officeart/2018/2/layout/IconVerticalSolidList"/>
    <dgm:cxn modelId="{855337F5-B2C6-41E7-9F03-994000FAF4BB}" type="presParOf" srcId="{3CE64EA0-D5CD-4F90-B752-6D555ACA81E7}" destId="{294F7E63-D1B9-4C3A-9DB2-FDA3F3F8C058}" srcOrd="0" destOrd="0" presId="urn:microsoft.com/office/officeart/2018/2/layout/IconVerticalSolidList"/>
    <dgm:cxn modelId="{CDE99350-DBE1-483D-BE54-B7101AFC4B1D}" type="presParOf" srcId="{3CE64EA0-D5CD-4F90-B752-6D555ACA81E7}" destId="{A8FD1AAC-0B57-44ED-B438-019F9F1D98A9}" srcOrd="1" destOrd="0" presId="urn:microsoft.com/office/officeart/2018/2/layout/IconVerticalSolidList"/>
    <dgm:cxn modelId="{97222F62-34BF-47CD-9842-BE8B9DB8BD88}" type="presParOf" srcId="{3CE64EA0-D5CD-4F90-B752-6D555ACA81E7}" destId="{B9EEA817-FF81-42BE-8F94-3DFDA8292001}" srcOrd="2" destOrd="0" presId="urn:microsoft.com/office/officeart/2018/2/layout/IconVerticalSolidList"/>
    <dgm:cxn modelId="{E18B8FFE-52BC-40E2-AF06-60A98527CB69}" type="presParOf" srcId="{3CE64EA0-D5CD-4F90-B752-6D555ACA81E7}" destId="{D149FB29-FB75-402C-ACE3-A94311EC5568}" srcOrd="3" destOrd="0" presId="urn:microsoft.com/office/officeart/2018/2/layout/IconVerticalSolidList"/>
    <dgm:cxn modelId="{C2C23FE5-1059-4B9E-9BC2-F61C3142964D}" type="presParOf" srcId="{3FDD9EDF-ABBD-4140-86EB-6587B51A72A3}" destId="{23283A18-B431-42A6-A786-A1D5AF5B74D0}" srcOrd="1" destOrd="0" presId="urn:microsoft.com/office/officeart/2018/2/layout/IconVerticalSolidList"/>
    <dgm:cxn modelId="{6EF7722D-FAB9-4385-B274-9A9D04FDE7E9}" type="presParOf" srcId="{3FDD9EDF-ABBD-4140-86EB-6587B51A72A3}" destId="{320CB4D9-5E1D-44D5-A67F-49885319BACB}" srcOrd="2" destOrd="0" presId="urn:microsoft.com/office/officeart/2018/2/layout/IconVerticalSolidList"/>
    <dgm:cxn modelId="{569F3EF5-C04B-41C0-8870-0C93730C1823}" type="presParOf" srcId="{320CB4D9-5E1D-44D5-A67F-49885319BACB}" destId="{FD32BD27-4E1F-4A97-B027-837CD8B6FEEB}" srcOrd="0" destOrd="0" presId="urn:microsoft.com/office/officeart/2018/2/layout/IconVerticalSolidList"/>
    <dgm:cxn modelId="{F5B8F9BC-0805-4F63-BAFD-27A483507972}" type="presParOf" srcId="{320CB4D9-5E1D-44D5-A67F-49885319BACB}" destId="{789FFDB4-6F4C-470C-9214-2FF7F70EB617}" srcOrd="1" destOrd="0" presId="urn:microsoft.com/office/officeart/2018/2/layout/IconVerticalSolidList"/>
    <dgm:cxn modelId="{FD1131FB-7A3C-4C24-A55F-0FA73634F9CB}" type="presParOf" srcId="{320CB4D9-5E1D-44D5-A67F-49885319BACB}" destId="{4D07C22E-5D87-4206-814A-267189B4FB84}" srcOrd="2" destOrd="0" presId="urn:microsoft.com/office/officeart/2018/2/layout/IconVerticalSolidList"/>
    <dgm:cxn modelId="{D79F958A-ACEF-4FBA-9307-2A5F0A28569B}" type="presParOf" srcId="{320CB4D9-5E1D-44D5-A67F-49885319BACB}" destId="{BE38EAC8-3358-415B-B67B-752D3565CB58}" srcOrd="3" destOrd="0" presId="urn:microsoft.com/office/officeart/2018/2/layout/IconVerticalSolidList"/>
    <dgm:cxn modelId="{53420E66-4C92-4BB3-A16C-1DD80A9072C1}" type="presParOf" srcId="{3FDD9EDF-ABBD-4140-86EB-6587B51A72A3}" destId="{0DE5A057-A16A-4366-94A6-F2AB9BC6C180}" srcOrd="3" destOrd="0" presId="urn:microsoft.com/office/officeart/2018/2/layout/IconVerticalSolidList"/>
    <dgm:cxn modelId="{02183EB4-F088-4592-89A0-73D61061E9C4}" type="presParOf" srcId="{3FDD9EDF-ABBD-4140-86EB-6587B51A72A3}" destId="{B8EC86FA-8A91-48E0-AFC0-09D71635DBAC}" srcOrd="4" destOrd="0" presId="urn:microsoft.com/office/officeart/2018/2/layout/IconVerticalSolidList"/>
    <dgm:cxn modelId="{62DD381C-3E71-437D-9FEA-29FF48A11D7A}" type="presParOf" srcId="{B8EC86FA-8A91-48E0-AFC0-09D71635DBAC}" destId="{3812D6AF-CE15-4E53-8EA4-8B1C8AB39A8C}" srcOrd="0" destOrd="0" presId="urn:microsoft.com/office/officeart/2018/2/layout/IconVerticalSolidList"/>
    <dgm:cxn modelId="{7EAB0600-A946-483D-8668-00C1D73C268C}" type="presParOf" srcId="{B8EC86FA-8A91-48E0-AFC0-09D71635DBAC}" destId="{FFF1F14D-443F-4475-8721-19865682F13A}" srcOrd="1" destOrd="0" presId="urn:microsoft.com/office/officeart/2018/2/layout/IconVerticalSolidList"/>
    <dgm:cxn modelId="{DD86D69D-6D35-45FA-AC91-AEF0C39FC8BD}" type="presParOf" srcId="{B8EC86FA-8A91-48E0-AFC0-09D71635DBAC}" destId="{65297808-649A-4360-B510-2A1B47315803}" srcOrd="2" destOrd="0" presId="urn:microsoft.com/office/officeart/2018/2/layout/IconVerticalSolidList"/>
    <dgm:cxn modelId="{50A3C2CF-89BB-413B-9757-E3C060C038AD}" type="presParOf" srcId="{B8EC86FA-8A91-48E0-AFC0-09D71635DBAC}" destId="{EBCA49B4-0A2A-4369-AC5D-5E21DF9391E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8AE19C-7FD4-4575-8E75-125DD64F2BC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E0020BD-D1B3-4642-98FE-737DA57A7774}">
      <dgm:prSet/>
      <dgm:spPr/>
      <dgm:t>
        <a:bodyPr/>
        <a:lstStyle/>
        <a:p>
          <a:r>
            <a:rPr lang="ru-RU"/>
            <a:t>Повышение уровня информативности пациентов и членов их семей</a:t>
          </a:r>
          <a:endParaRPr lang="en-US"/>
        </a:p>
      </dgm:t>
    </dgm:pt>
    <dgm:pt modelId="{0580CCAE-99BD-467D-B53A-2BABBF79A1FD}" type="parTrans" cxnId="{6FB16F70-0254-4A57-892D-08BE75095151}">
      <dgm:prSet/>
      <dgm:spPr/>
      <dgm:t>
        <a:bodyPr/>
        <a:lstStyle/>
        <a:p>
          <a:endParaRPr lang="en-US"/>
        </a:p>
      </dgm:t>
    </dgm:pt>
    <dgm:pt modelId="{36839C6B-2C5E-41E1-9370-2E3677AD2D7C}" type="sibTrans" cxnId="{6FB16F70-0254-4A57-892D-08BE75095151}">
      <dgm:prSet/>
      <dgm:spPr/>
      <dgm:t>
        <a:bodyPr/>
        <a:lstStyle/>
        <a:p>
          <a:endParaRPr lang="en-US"/>
        </a:p>
      </dgm:t>
    </dgm:pt>
    <dgm:pt modelId="{C1595EAB-EE26-49CF-BF1B-A71A0CD64BAB}">
      <dgm:prSet/>
      <dgm:spPr/>
      <dgm:t>
        <a:bodyPr/>
        <a:lstStyle/>
        <a:p>
          <a:r>
            <a:rPr lang="ru-RU"/>
            <a:t>Повышение доступности и понятности медицинской информации</a:t>
          </a:r>
          <a:endParaRPr lang="en-US"/>
        </a:p>
      </dgm:t>
    </dgm:pt>
    <dgm:pt modelId="{9F9237F1-ED35-4B7F-8E4F-903B8DB96C0C}" type="parTrans" cxnId="{27AD7E0B-9BAD-4968-8A11-0F3187EBA404}">
      <dgm:prSet/>
      <dgm:spPr/>
      <dgm:t>
        <a:bodyPr/>
        <a:lstStyle/>
        <a:p>
          <a:endParaRPr lang="en-US"/>
        </a:p>
      </dgm:t>
    </dgm:pt>
    <dgm:pt modelId="{3064891A-7BF1-4E55-A577-ED3A0A3AFDFD}" type="sibTrans" cxnId="{27AD7E0B-9BAD-4968-8A11-0F3187EBA404}">
      <dgm:prSet/>
      <dgm:spPr/>
      <dgm:t>
        <a:bodyPr/>
        <a:lstStyle/>
        <a:p>
          <a:endParaRPr lang="en-US"/>
        </a:p>
      </dgm:t>
    </dgm:pt>
    <dgm:pt modelId="{9F72E3DF-4EE2-41CA-8ED8-D9CBBD7F95E5}">
      <dgm:prSet/>
      <dgm:spPr/>
      <dgm:t>
        <a:bodyPr/>
        <a:lstStyle/>
        <a:p>
          <a:r>
            <a:rPr lang="ru-RU"/>
            <a:t>Создание комфортной среды при оказании медицинской помощи</a:t>
          </a:r>
          <a:endParaRPr lang="en-US"/>
        </a:p>
      </dgm:t>
    </dgm:pt>
    <dgm:pt modelId="{2A2AD203-3FCC-4116-84FC-1980CCA6F55D}" type="parTrans" cxnId="{4D4B14A9-F5C0-4D49-8963-802C30F89512}">
      <dgm:prSet/>
      <dgm:spPr/>
      <dgm:t>
        <a:bodyPr/>
        <a:lstStyle/>
        <a:p>
          <a:endParaRPr lang="en-US"/>
        </a:p>
      </dgm:t>
    </dgm:pt>
    <dgm:pt modelId="{7DE486B3-E1B7-4F50-8180-EBD770FD06A3}" type="sibTrans" cxnId="{4D4B14A9-F5C0-4D49-8963-802C30F89512}">
      <dgm:prSet/>
      <dgm:spPr/>
      <dgm:t>
        <a:bodyPr/>
        <a:lstStyle/>
        <a:p>
          <a:endParaRPr lang="en-US"/>
        </a:p>
      </dgm:t>
    </dgm:pt>
    <dgm:pt modelId="{0FB0813D-DC06-4356-B206-830EDACA60B9}" type="pres">
      <dgm:prSet presAssocID="{5F8AE19C-7FD4-4575-8E75-125DD64F2BC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FE73BB-56C8-45AE-A259-2FFA8FEACE47}" type="pres">
      <dgm:prSet presAssocID="{7E0020BD-D1B3-4642-98FE-737DA57A7774}" presName="compNode" presStyleCnt="0"/>
      <dgm:spPr/>
    </dgm:pt>
    <dgm:pt modelId="{6016D084-B3D4-4653-9FC0-088DE4006567}" type="pres">
      <dgm:prSet presAssocID="{7E0020BD-D1B3-4642-98FE-737DA57A7774}" presName="bgRect" presStyleLbl="bgShp" presStyleIdx="0" presStyleCnt="3"/>
      <dgm:spPr/>
    </dgm:pt>
    <dgm:pt modelId="{179C363A-992C-415F-B674-E1A1610E5D15}" type="pres">
      <dgm:prSet presAssocID="{7E0020BD-D1B3-4642-98FE-737DA57A777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Group"/>
        </a:ext>
      </dgm:extLst>
    </dgm:pt>
    <dgm:pt modelId="{3DC636F3-E63C-4812-A0CB-931A2A1DD732}" type="pres">
      <dgm:prSet presAssocID="{7E0020BD-D1B3-4642-98FE-737DA57A7774}" presName="spaceRect" presStyleCnt="0"/>
      <dgm:spPr/>
    </dgm:pt>
    <dgm:pt modelId="{5D133C6B-344C-4E14-A16A-DC6249806572}" type="pres">
      <dgm:prSet presAssocID="{7E0020BD-D1B3-4642-98FE-737DA57A7774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FFC1BC0-D0A4-45B7-9B60-17BA532E814D}" type="pres">
      <dgm:prSet presAssocID="{36839C6B-2C5E-41E1-9370-2E3677AD2D7C}" presName="sibTrans" presStyleCnt="0"/>
      <dgm:spPr/>
    </dgm:pt>
    <dgm:pt modelId="{BF1A0B78-3677-4F74-A5C0-B22B9D5D033C}" type="pres">
      <dgm:prSet presAssocID="{C1595EAB-EE26-49CF-BF1B-A71A0CD64BAB}" presName="compNode" presStyleCnt="0"/>
      <dgm:spPr/>
    </dgm:pt>
    <dgm:pt modelId="{5597EA9B-8F08-40E2-B332-D65C32963D09}" type="pres">
      <dgm:prSet presAssocID="{C1595EAB-EE26-49CF-BF1B-A71A0CD64BAB}" presName="bgRect" presStyleLbl="bgShp" presStyleIdx="1" presStyleCnt="3"/>
      <dgm:spPr/>
    </dgm:pt>
    <dgm:pt modelId="{A1199D37-20B6-49D0-9DDF-E244B0233280}" type="pres">
      <dgm:prSet presAssocID="{C1595EAB-EE26-49CF-BF1B-A71A0CD64BA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Галочка"/>
        </a:ext>
      </dgm:extLst>
    </dgm:pt>
    <dgm:pt modelId="{43478E73-8D85-4FCB-B88A-E9A45C9B159B}" type="pres">
      <dgm:prSet presAssocID="{C1595EAB-EE26-49CF-BF1B-A71A0CD64BAB}" presName="spaceRect" presStyleCnt="0"/>
      <dgm:spPr/>
    </dgm:pt>
    <dgm:pt modelId="{8CCC2025-6FC4-47B5-A47F-AA0C35097A90}" type="pres">
      <dgm:prSet presAssocID="{C1595EAB-EE26-49CF-BF1B-A71A0CD64BAB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4EE8388-83A2-474A-89F4-C9C409D80EAB}" type="pres">
      <dgm:prSet presAssocID="{3064891A-7BF1-4E55-A577-ED3A0A3AFDFD}" presName="sibTrans" presStyleCnt="0"/>
      <dgm:spPr/>
    </dgm:pt>
    <dgm:pt modelId="{DF076107-5B52-4DE3-973E-E172DEC22519}" type="pres">
      <dgm:prSet presAssocID="{9F72E3DF-4EE2-41CA-8ED8-D9CBBD7F95E5}" presName="compNode" presStyleCnt="0"/>
      <dgm:spPr/>
    </dgm:pt>
    <dgm:pt modelId="{B6F635DA-E66D-474F-90CA-5E350E98FE53}" type="pres">
      <dgm:prSet presAssocID="{9F72E3DF-4EE2-41CA-8ED8-D9CBBD7F95E5}" presName="bgRect" presStyleLbl="bgShp" presStyleIdx="2" presStyleCnt="3"/>
      <dgm:spPr/>
    </dgm:pt>
    <dgm:pt modelId="{67D641CE-3358-428D-9539-954B2C60E274}" type="pres">
      <dgm:prSet presAssocID="{9F72E3DF-4EE2-41CA-8ED8-D9CBBD7F95E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Wind Chime"/>
        </a:ext>
      </dgm:extLst>
    </dgm:pt>
    <dgm:pt modelId="{BAB2287C-625B-4F32-827E-233A6E241CD4}" type="pres">
      <dgm:prSet presAssocID="{9F72E3DF-4EE2-41CA-8ED8-D9CBBD7F95E5}" presName="spaceRect" presStyleCnt="0"/>
      <dgm:spPr/>
    </dgm:pt>
    <dgm:pt modelId="{4EF04BF3-2FA3-4933-B656-5D52DA5A2D6D}" type="pres">
      <dgm:prSet presAssocID="{9F72E3DF-4EE2-41CA-8ED8-D9CBBD7F95E5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F0D1E5C9-42A9-462A-A638-C2FDC8A8DF05}" type="presOf" srcId="{C1595EAB-EE26-49CF-BF1B-A71A0CD64BAB}" destId="{8CCC2025-6FC4-47B5-A47F-AA0C35097A90}" srcOrd="0" destOrd="0" presId="urn:microsoft.com/office/officeart/2018/2/layout/IconVerticalSolidList"/>
    <dgm:cxn modelId="{27AD7E0B-9BAD-4968-8A11-0F3187EBA404}" srcId="{5F8AE19C-7FD4-4575-8E75-125DD64F2BC6}" destId="{C1595EAB-EE26-49CF-BF1B-A71A0CD64BAB}" srcOrd="1" destOrd="0" parTransId="{9F9237F1-ED35-4B7F-8E4F-903B8DB96C0C}" sibTransId="{3064891A-7BF1-4E55-A577-ED3A0A3AFDFD}"/>
    <dgm:cxn modelId="{9F8C1422-CFB1-4B5D-9DE6-1B8BE5A2C2AB}" type="presOf" srcId="{9F72E3DF-4EE2-41CA-8ED8-D9CBBD7F95E5}" destId="{4EF04BF3-2FA3-4933-B656-5D52DA5A2D6D}" srcOrd="0" destOrd="0" presId="urn:microsoft.com/office/officeart/2018/2/layout/IconVerticalSolidList"/>
    <dgm:cxn modelId="{4D4B14A9-F5C0-4D49-8963-802C30F89512}" srcId="{5F8AE19C-7FD4-4575-8E75-125DD64F2BC6}" destId="{9F72E3DF-4EE2-41CA-8ED8-D9CBBD7F95E5}" srcOrd="2" destOrd="0" parTransId="{2A2AD203-3FCC-4116-84FC-1980CCA6F55D}" sibTransId="{7DE486B3-E1B7-4F50-8180-EBD770FD06A3}"/>
    <dgm:cxn modelId="{D3828724-0849-435A-A847-EEFB4BC47908}" type="presOf" srcId="{7E0020BD-D1B3-4642-98FE-737DA57A7774}" destId="{5D133C6B-344C-4E14-A16A-DC6249806572}" srcOrd="0" destOrd="0" presId="urn:microsoft.com/office/officeart/2018/2/layout/IconVerticalSolidList"/>
    <dgm:cxn modelId="{744D8111-0805-448A-9E37-DFCF3452853C}" type="presOf" srcId="{5F8AE19C-7FD4-4575-8E75-125DD64F2BC6}" destId="{0FB0813D-DC06-4356-B206-830EDACA60B9}" srcOrd="0" destOrd="0" presId="urn:microsoft.com/office/officeart/2018/2/layout/IconVerticalSolidList"/>
    <dgm:cxn modelId="{6FB16F70-0254-4A57-892D-08BE75095151}" srcId="{5F8AE19C-7FD4-4575-8E75-125DD64F2BC6}" destId="{7E0020BD-D1B3-4642-98FE-737DA57A7774}" srcOrd="0" destOrd="0" parTransId="{0580CCAE-99BD-467D-B53A-2BABBF79A1FD}" sibTransId="{36839C6B-2C5E-41E1-9370-2E3677AD2D7C}"/>
    <dgm:cxn modelId="{8ADA3D71-6E28-474D-9E43-D8247899D000}" type="presParOf" srcId="{0FB0813D-DC06-4356-B206-830EDACA60B9}" destId="{13FE73BB-56C8-45AE-A259-2FFA8FEACE47}" srcOrd="0" destOrd="0" presId="urn:microsoft.com/office/officeart/2018/2/layout/IconVerticalSolidList"/>
    <dgm:cxn modelId="{2B0F1A04-8F5D-4679-B6AF-BA5EA9DB3AAC}" type="presParOf" srcId="{13FE73BB-56C8-45AE-A259-2FFA8FEACE47}" destId="{6016D084-B3D4-4653-9FC0-088DE4006567}" srcOrd="0" destOrd="0" presId="urn:microsoft.com/office/officeart/2018/2/layout/IconVerticalSolidList"/>
    <dgm:cxn modelId="{7E8519E2-9510-4E56-8164-1B29EBA8A1B9}" type="presParOf" srcId="{13FE73BB-56C8-45AE-A259-2FFA8FEACE47}" destId="{179C363A-992C-415F-B674-E1A1610E5D15}" srcOrd="1" destOrd="0" presId="urn:microsoft.com/office/officeart/2018/2/layout/IconVerticalSolidList"/>
    <dgm:cxn modelId="{17E24135-A01A-475B-A81B-6B9A74CEC81D}" type="presParOf" srcId="{13FE73BB-56C8-45AE-A259-2FFA8FEACE47}" destId="{3DC636F3-E63C-4812-A0CB-931A2A1DD732}" srcOrd="2" destOrd="0" presId="urn:microsoft.com/office/officeart/2018/2/layout/IconVerticalSolidList"/>
    <dgm:cxn modelId="{2002FD40-9BCF-46FE-B78C-DD916A6910B6}" type="presParOf" srcId="{13FE73BB-56C8-45AE-A259-2FFA8FEACE47}" destId="{5D133C6B-344C-4E14-A16A-DC6249806572}" srcOrd="3" destOrd="0" presId="urn:microsoft.com/office/officeart/2018/2/layout/IconVerticalSolidList"/>
    <dgm:cxn modelId="{D8E2C582-741A-4007-B52E-8816F8733B91}" type="presParOf" srcId="{0FB0813D-DC06-4356-B206-830EDACA60B9}" destId="{CFFC1BC0-D0A4-45B7-9B60-17BA532E814D}" srcOrd="1" destOrd="0" presId="urn:microsoft.com/office/officeart/2018/2/layout/IconVerticalSolidList"/>
    <dgm:cxn modelId="{475666E2-33C7-4EC3-9A77-57AD096C95D0}" type="presParOf" srcId="{0FB0813D-DC06-4356-B206-830EDACA60B9}" destId="{BF1A0B78-3677-4F74-A5C0-B22B9D5D033C}" srcOrd="2" destOrd="0" presId="urn:microsoft.com/office/officeart/2018/2/layout/IconVerticalSolidList"/>
    <dgm:cxn modelId="{B55C0DE0-56CA-4F6D-89DA-53AA07FB211E}" type="presParOf" srcId="{BF1A0B78-3677-4F74-A5C0-B22B9D5D033C}" destId="{5597EA9B-8F08-40E2-B332-D65C32963D09}" srcOrd="0" destOrd="0" presId="urn:microsoft.com/office/officeart/2018/2/layout/IconVerticalSolidList"/>
    <dgm:cxn modelId="{475109A9-37F8-4329-8F89-FEA7B685C4EB}" type="presParOf" srcId="{BF1A0B78-3677-4F74-A5C0-B22B9D5D033C}" destId="{A1199D37-20B6-49D0-9DDF-E244B0233280}" srcOrd="1" destOrd="0" presId="urn:microsoft.com/office/officeart/2018/2/layout/IconVerticalSolidList"/>
    <dgm:cxn modelId="{3DAFDDB1-241D-4795-8772-128BA6E43D2D}" type="presParOf" srcId="{BF1A0B78-3677-4F74-A5C0-B22B9D5D033C}" destId="{43478E73-8D85-4FCB-B88A-E9A45C9B159B}" srcOrd="2" destOrd="0" presId="urn:microsoft.com/office/officeart/2018/2/layout/IconVerticalSolidList"/>
    <dgm:cxn modelId="{0AB9769C-804F-482B-8E6B-C72EEFD91B57}" type="presParOf" srcId="{BF1A0B78-3677-4F74-A5C0-B22B9D5D033C}" destId="{8CCC2025-6FC4-47B5-A47F-AA0C35097A90}" srcOrd="3" destOrd="0" presId="urn:microsoft.com/office/officeart/2018/2/layout/IconVerticalSolidList"/>
    <dgm:cxn modelId="{F5658918-4936-49E1-9521-B26721E28BD5}" type="presParOf" srcId="{0FB0813D-DC06-4356-B206-830EDACA60B9}" destId="{F4EE8388-83A2-474A-89F4-C9C409D80EAB}" srcOrd="3" destOrd="0" presId="urn:microsoft.com/office/officeart/2018/2/layout/IconVerticalSolidList"/>
    <dgm:cxn modelId="{F5B5D273-B649-4812-A4AE-4A06A08666C8}" type="presParOf" srcId="{0FB0813D-DC06-4356-B206-830EDACA60B9}" destId="{DF076107-5B52-4DE3-973E-E172DEC22519}" srcOrd="4" destOrd="0" presId="urn:microsoft.com/office/officeart/2018/2/layout/IconVerticalSolidList"/>
    <dgm:cxn modelId="{491F78EC-C474-43A5-AB32-BD3DAAC05B63}" type="presParOf" srcId="{DF076107-5B52-4DE3-973E-E172DEC22519}" destId="{B6F635DA-E66D-474F-90CA-5E350E98FE53}" srcOrd="0" destOrd="0" presId="urn:microsoft.com/office/officeart/2018/2/layout/IconVerticalSolidList"/>
    <dgm:cxn modelId="{DB16DA9C-27D6-4A42-A0F3-85FE4A5A96AA}" type="presParOf" srcId="{DF076107-5B52-4DE3-973E-E172DEC22519}" destId="{67D641CE-3358-428D-9539-954B2C60E274}" srcOrd="1" destOrd="0" presId="urn:microsoft.com/office/officeart/2018/2/layout/IconVerticalSolidList"/>
    <dgm:cxn modelId="{7C0392F5-42F9-48A4-BA8F-C0CF8AA5B35E}" type="presParOf" srcId="{DF076107-5B52-4DE3-973E-E172DEC22519}" destId="{BAB2287C-625B-4F32-827E-233A6E241CD4}" srcOrd="2" destOrd="0" presId="urn:microsoft.com/office/officeart/2018/2/layout/IconVerticalSolidList"/>
    <dgm:cxn modelId="{480628A2-4631-4052-9784-76C1BF5C0074}" type="presParOf" srcId="{DF076107-5B52-4DE3-973E-E172DEC22519}" destId="{4EF04BF3-2FA3-4933-B656-5D52DA5A2D6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D0B36E-7533-4195-A5B6-8A5A1D944EC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E4E3C7-9348-427C-B4BC-A5F04F21B6C8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Безопасность</a:t>
          </a:r>
          <a:endParaRPr lang="en-US"/>
        </a:p>
      </dgm:t>
    </dgm:pt>
    <dgm:pt modelId="{B691F54C-EDB0-44F1-8D58-E5068E4D429C}" type="parTrans" cxnId="{A9978DA9-B79E-4459-AA29-0DF5BAE32980}">
      <dgm:prSet/>
      <dgm:spPr/>
      <dgm:t>
        <a:bodyPr/>
        <a:lstStyle/>
        <a:p>
          <a:endParaRPr lang="en-US"/>
        </a:p>
      </dgm:t>
    </dgm:pt>
    <dgm:pt modelId="{BAA2DF10-9996-4C64-B1F5-15D3CA912338}" type="sibTrans" cxnId="{A9978DA9-B79E-4459-AA29-0DF5BAE32980}">
      <dgm:prSet/>
      <dgm:spPr/>
      <dgm:t>
        <a:bodyPr/>
        <a:lstStyle/>
        <a:p>
          <a:endParaRPr lang="en-US"/>
        </a:p>
      </dgm:t>
    </dgm:pt>
    <dgm:pt modelId="{DF548961-5ADC-40AF-A8A6-F76015BC185B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Своевременность </a:t>
          </a:r>
          <a:endParaRPr lang="en-US"/>
        </a:p>
      </dgm:t>
    </dgm:pt>
    <dgm:pt modelId="{4B1AC4ED-F56D-48F4-9B07-82DBCC2E076D}" type="parTrans" cxnId="{EA9E1E0C-1C1D-417F-AA99-64A101BF42FB}">
      <dgm:prSet/>
      <dgm:spPr/>
      <dgm:t>
        <a:bodyPr/>
        <a:lstStyle/>
        <a:p>
          <a:endParaRPr lang="en-US"/>
        </a:p>
      </dgm:t>
    </dgm:pt>
    <dgm:pt modelId="{0FCCF7EA-CBA6-40AA-BF19-CD320288D3F5}" type="sibTrans" cxnId="{EA9E1E0C-1C1D-417F-AA99-64A101BF42FB}">
      <dgm:prSet/>
      <dgm:spPr/>
      <dgm:t>
        <a:bodyPr/>
        <a:lstStyle/>
        <a:p>
          <a:endParaRPr lang="en-US"/>
        </a:p>
      </dgm:t>
    </dgm:pt>
    <dgm:pt modelId="{6AF27FE2-C98E-4AB4-8425-4E44DFF382B7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Эффективность </a:t>
          </a:r>
          <a:endParaRPr lang="en-US"/>
        </a:p>
      </dgm:t>
    </dgm:pt>
    <dgm:pt modelId="{C23E9998-B483-48BC-A1C2-714095EBDDEB}" type="parTrans" cxnId="{263B5715-C887-4D51-A0A7-73C6761977F3}">
      <dgm:prSet/>
      <dgm:spPr/>
      <dgm:t>
        <a:bodyPr/>
        <a:lstStyle/>
        <a:p>
          <a:endParaRPr lang="en-US"/>
        </a:p>
      </dgm:t>
    </dgm:pt>
    <dgm:pt modelId="{6C60CD4C-8AFE-43CA-8AC8-21898921760E}" type="sibTrans" cxnId="{263B5715-C887-4D51-A0A7-73C6761977F3}">
      <dgm:prSet/>
      <dgm:spPr/>
      <dgm:t>
        <a:bodyPr/>
        <a:lstStyle/>
        <a:p>
          <a:endParaRPr lang="en-US"/>
        </a:p>
      </dgm:t>
    </dgm:pt>
    <dgm:pt modelId="{39A0041D-6A6A-41B9-B528-B7C89F390F38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Рациональность </a:t>
          </a:r>
          <a:endParaRPr lang="en-US"/>
        </a:p>
      </dgm:t>
    </dgm:pt>
    <dgm:pt modelId="{1BB1F1B8-6AA0-49D9-A63E-2647D79AEEE0}" type="parTrans" cxnId="{F61A17F8-F2D0-4C77-A0A2-1AAAE5CA2F02}">
      <dgm:prSet/>
      <dgm:spPr/>
      <dgm:t>
        <a:bodyPr/>
        <a:lstStyle/>
        <a:p>
          <a:endParaRPr lang="en-US"/>
        </a:p>
      </dgm:t>
    </dgm:pt>
    <dgm:pt modelId="{F0DC432B-138B-4DC3-B323-E9B83CEB2948}" type="sibTrans" cxnId="{F61A17F8-F2D0-4C77-A0A2-1AAAE5CA2F02}">
      <dgm:prSet/>
      <dgm:spPr/>
      <dgm:t>
        <a:bodyPr/>
        <a:lstStyle/>
        <a:p>
          <a:endParaRPr lang="en-US"/>
        </a:p>
      </dgm:t>
    </dgm:pt>
    <dgm:pt modelId="{832A0762-72FD-40BD-903D-6FDF2F8B0264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Справедливость, непредвзятость </a:t>
          </a:r>
          <a:endParaRPr lang="en-US"/>
        </a:p>
      </dgm:t>
    </dgm:pt>
    <dgm:pt modelId="{EAAD3AB8-43A5-4736-B83C-C5BB444C65BC}" type="parTrans" cxnId="{B784C87C-D76B-453C-A74A-4F3B099205B1}">
      <dgm:prSet/>
      <dgm:spPr/>
      <dgm:t>
        <a:bodyPr/>
        <a:lstStyle/>
        <a:p>
          <a:endParaRPr lang="en-US"/>
        </a:p>
      </dgm:t>
    </dgm:pt>
    <dgm:pt modelId="{FA9330DF-A43E-42CC-81C2-3B15AD1D879F}" type="sibTrans" cxnId="{B784C87C-D76B-453C-A74A-4F3B099205B1}">
      <dgm:prSet/>
      <dgm:spPr/>
      <dgm:t>
        <a:bodyPr/>
        <a:lstStyle/>
        <a:p>
          <a:endParaRPr lang="en-US"/>
        </a:p>
      </dgm:t>
    </dgm:pt>
    <dgm:pt modelId="{0C61424E-FD83-42BD-9A91-6AAE91B0DC8A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Пациент-ориентированность</a:t>
          </a:r>
          <a:endParaRPr lang="en-US"/>
        </a:p>
      </dgm:t>
    </dgm:pt>
    <dgm:pt modelId="{966C5379-1299-4882-AE43-7642D11F1D4E}" type="parTrans" cxnId="{8ABBA695-90FF-4B85-9F03-2915271F70B7}">
      <dgm:prSet/>
      <dgm:spPr/>
      <dgm:t>
        <a:bodyPr/>
        <a:lstStyle/>
        <a:p>
          <a:endParaRPr lang="en-US"/>
        </a:p>
      </dgm:t>
    </dgm:pt>
    <dgm:pt modelId="{14E8C1B4-5918-4349-8BE5-06F9994DE8E6}" type="sibTrans" cxnId="{8ABBA695-90FF-4B85-9F03-2915271F70B7}">
      <dgm:prSet/>
      <dgm:spPr/>
      <dgm:t>
        <a:bodyPr/>
        <a:lstStyle/>
        <a:p>
          <a:endParaRPr lang="en-US"/>
        </a:p>
      </dgm:t>
    </dgm:pt>
    <dgm:pt modelId="{7A9184F9-A05C-4B4C-866A-B103B845467C}" type="pres">
      <dgm:prSet presAssocID="{06D0B36E-7533-4195-A5B6-8A5A1D944EC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4D83E7-72CA-463A-ACF7-899D27593C09}" type="pres">
      <dgm:prSet presAssocID="{6CE4E3C7-9348-427C-B4BC-A5F04F21B6C8}" presName="compNode" presStyleCnt="0"/>
      <dgm:spPr/>
    </dgm:pt>
    <dgm:pt modelId="{0805CEAE-2947-45D2-B00C-EC1973D69CF0}" type="pres">
      <dgm:prSet presAssocID="{6CE4E3C7-9348-427C-B4BC-A5F04F21B6C8}" presName="bgRect" presStyleLbl="bgShp" presStyleIdx="0" presStyleCnt="6"/>
      <dgm:spPr/>
    </dgm:pt>
    <dgm:pt modelId="{C579B51C-469D-4C72-A7F0-D27634FD89CC}" type="pres">
      <dgm:prSet presAssocID="{6CE4E3C7-9348-427C-B4BC-A5F04F21B6C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Lock"/>
        </a:ext>
      </dgm:extLst>
    </dgm:pt>
    <dgm:pt modelId="{B41BDE7C-CCE9-4F57-B6D2-765588B48C8D}" type="pres">
      <dgm:prSet presAssocID="{6CE4E3C7-9348-427C-B4BC-A5F04F21B6C8}" presName="spaceRect" presStyleCnt="0"/>
      <dgm:spPr/>
    </dgm:pt>
    <dgm:pt modelId="{AF31950E-4D13-4AC5-8F65-D8E2D79E6FDF}" type="pres">
      <dgm:prSet presAssocID="{6CE4E3C7-9348-427C-B4BC-A5F04F21B6C8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5C783344-3BA5-4395-A28D-A479D23C8AD8}" type="pres">
      <dgm:prSet presAssocID="{BAA2DF10-9996-4C64-B1F5-15D3CA912338}" presName="sibTrans" presStyleCnt="0"/>
      <dgm:spPr/>
    </dgm:pt>
    <dgm:pt modelId="{24511DF0-B409-4277-B185-0718CED2772F}" type="pres">
      <dgm:prSet presAssocID="{DF548961-5ADC-40AF-A8A6-F76015BC185B}" presName="compNode" presStyleCnt="0"/>
      <dgm:spPr/>
    </dgm:pt>
    <dgm:pt modelId="{4AE720B3-324B-4E25-A8FE-A9846B0081FF}" type="pres">
      <dgm:prSet presAssocID="{DF548961-5ADC-40AF-A8A6-F76015BC185B}" presName="bgRect" presStyleLbl="bgShp" presStyleIdx="1" presStyleCnt="6"/>
      <dgm:spPr/>
    </dgm:pt>
    <dgm:pt modelId="{7FB2E84D-4BEF-4B45-9DB0-3D7307E0038F}" type="pres">
      <dgm:prSet presAssocID="{DF548961-5ADC-40AF-A8A6-F76015BC185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Wind Chime"/>
        </a:ext>
      </dgm:extLst>
    </dgm:pt>
    <dgm:pt modelId="{C84A7E77-C08E-4D5B-8F3C-5181BB9C92CD}" type="pres">
      <dgm:prSet presAssocID="{DF548961-5ADC-40AF-A8A6-F76015BC185B}" presName="spaceRect" presStyleCnt="0"/>
      <dgm:spPr/>
    </dgm:pt>
    <dgm:pt modelId="{C6A3E60A-4272-446D-BD04-3DA3E2BABD0D}" type="pres">
      <dgm:prSet presAssocID="{DF548961-5ADC-40AF-A8A6-F76015BC185B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900BE70-5607-4FFA-9C16-08E3DE74ED47}" type="pres">
      <dgm:prSet presAssocID="{0FCCF7EA-CBA6-40AA-BF19-CD320288D3F5}" presName="sibTrans" presStyleCnt="0"/>
      <dgm:spPr/>
    </dgm:pt>
    <dgm:pt modelId="{6FE93ACD-6ED6-4B1C-83CA-44E0B1B87B82}" type="pres">
      <dgm:prSet presAssocID="{6AF27FE2-C98E-4AB4-8425-4E44DFF382B7}" presName="compNode" presStyleCnt="0"/>
      <dgm:spPr/>
    </dgm:pt>
    <dgm:pt modelId="{EE5F0E89-1E83-4157-A74F-18F4175D67CA}" type="pres">
      <dgm:prSet presAssocID="{6AF27FE2-C98E-4AB4-8425-4E44DFF382B7}" presName="bgRect" presStyleLbl="bgShp" presStyleIdx="2" presStyleCnt="6"/>
      <dgm:spPr/>
    </dgm:pt>
    <dgm:pt modelId="{A3E0C2DA-C354-4C01-98B1-A826DBFF857C}" type="pres">
      <dgm:prSet presAssocID="{6AF27FE2-C98E-4AB4-8425-4E44DFF382B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Bullseye"/>
        </a:ext>
      </dgm:extLst>
    </dgm:pt>
    <dgm:pt modelId="{51E64575-1072-4EF8-A920-1D9A2ABC1D12}" type="pres">
      <dgm:prSet presAssocID="{6AF27FE2-C98E-4AB4-8425-4E44DFF382B7}" presName="spaceRect" presStyleCnt="0"/>
      <dgm:spPr/>
    </dgm:pt>
    <dgm:pt modelId="{3FEA7402-2A85-4DFF-A1C3-15E043A65588}" type="pres">
      <dgm:prSet presAssocID="{6AF27FE2-C98E-4AB4-8425-4E44DFF382B7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7F383950-339E-480A-B63F-32C2CBDE13F7}" type="pres">
      <dgm:prSet presAssocID="{6C60CD4C-8AFE-43CA-8AC8-21898921760E}" presName="sibTrans" presStyleCnt="0"/>
      <dgm:spPr/>
    </dgm:pt>
    <dgm:pt modelId="{AA588FFE-7343-4909-8EB0-B11E3B3B7354}" type="pres">
      <dgm:prSet presAssocID="{39A0041D-6A6A-41B9-B528-B7C89F390F38}" presName="compNode" presStyleCnt="0"/>
      <dgm:spPr/>
    </dgm:pt>
    <dgm:pt modelId="{83CB295B-8F14-4DB1-A8F6-7E66257CEBB3}" type="pres">
      <dgm:prSet presAssocID="{39A0041D-6A6A-41B9-B528-B7C89F390F38}" presName="bgRect" presStyleLbl="bgShp" presStyleIdx="3" presStyleCnt="6"/>
      <dgm:spPr/>
    </dgm:pt>
    <dgm:pt modelId="{C0E15E30-E97E-48FB-90CF-CABBD75A9423}" type="pres">
      <dgm:prSet presAssocID="{39A0041D-6A6A-41B9-B528-B7C89F390F3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Head with Gears"/>
        </a:ext>
      </dgm:extLst>
    </dgm:pt>
    <dgm:pt modelId="{DFBB76CC-03A4-4A55-A148-310A7C3EED77}" type="pres">
      <dgm:prSet presAssocID="{39A0041D-6A6A-41B9-B528-B7C89F390F38}" presName="spaceRect" presStyleCnt="0"/>
      <dgm:spPr/>
    </dgm:pt>
    <dgm:pt modelId="{92ABF528-AB3C-4CD0-AFA8-443CE1113126}" type="pres">
      <dgm:prSet presAssocID="{39A0041D-6A6A-41B9-B528-B7C89F390F38}" presName="parTx" presStyleLbl="revTx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85F48775-8E25-4BEB-B941-402B093D2C84}" type="pres">
      <dgm:prSet presAssocID="{F0DC432B-138B-4DC3-B323-E9B83CEB2948}" presName="sibTrans" presStyleCnt="0"/>
      <dgm:spPr/>
    </dgm:pt>
    <dgm:pt modelId="{B101DC12-81D1-412B-89EE-C3D603B3A150}" type="pres">
      <dgm:prSet presAssocID="{832A0762-72FD-40BD-903D-6FDF2F8B0264}" presName="compNode" presStyleCnt="0"/>
      <dgm:spPr/>
    </dgm:pt>
    <dgm:pt modelId="{946F46DC-1074-45C7-96E1-21178B265CF1}" type="pres">
      <dgm:prSet presAssocID="{832A0762-72FD-40BD-903D-6FDF2F8B0264}" presName="bgRect" presStyleLbl="bgShp" presStyleIdx="4" presStyleCnt="6"/>
      <dgm:spPr/>
    </dgm:pt>
    <dgm:pt modelId="{4D20EB04-D5B1-4625-A0AC-86709015F269}" type="pres">
      <dgm:prSet presAssocID="{832A0762-72FD-40BD-903D-6FDF2F8B0264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Scales of Justice"/>
        </a:ext>
      </dgm:extLst>
    </dgm:pt>
    <dgm:pt modelId="{1B42B380-B302-4C50-AC32-09748D050B53}" type="pres">
      <dgm:prSet presAssocID="{832A0762-72FD-40BD-903D-6FDF2F8B0264}" presName="spaceRect" presStyleCnt="0"/>
      <dgm:spPr/>
    </dgm:pt>
    <dgm:pt modelId="{F50AAB8F-B77F-4554-96C1-46326C329049}" type="pres">
      <dgm:prSet presAssocID="{832A0762-72FD-40BD-903D-6FDF2F8B0264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83501B07-8DCC-44B6-9AEB-BE3B58B0675A}" type="pres">
      <dgm:prSet presAssocID="{FA9330DF-A43E-42CC-81C2-3B15AD1D879F}" presName="sibTrans" presStyleCnt="0"/>
      <dgm:spPr/>
    </dgm:pt>
    <dgm:pt modelId="{92BCDD49-1732-4931-B876-6B15BAF5FDFB}" type="pres">
      <dgm:prSet presAssocID="{0C61424E-FD83-42BD-9A91-6AAE91B0DC8A}" presName="compNode" presStyleCnt="0"/>
      <dgm:spPr/>
    </dgm:pt>
    <dgm:pt modelId="{D4E75140-79BA-48A9-8B8D-92F6DC826134}" type="pres">
      <dgm:prSet presAssocID="{0C61424E-FD83-42BD-9A91-6AAE91B0DC8A}" presName="bgRect" presStyleLbl="bgShp" presStyleIdx="5" presStyleCnt="6"/>
      <dgm:spPr/>
    </dgm:pt>
    <dgm:pt modelId="{AEBFE9E4-213A-4955-9D27-9B262BDEBF53}" type="pres">
      <dgm:prSet presAssocID="{0C61424E-FD83-42BD-9A91-6AAE91B0DC8A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Skeleton"/>
        </a:ext>
      </dgm:extLst>
    </dgm:pt>
    <dgm:pt modelId="{10B028AA-47E1-403F-90C7-97880B2BFAE5}" type="pres">
      <dgm:prSet presAssocID="{0C61424E-FD83-42BD-9A91-6AAE91B0DC8A}" presName="spaceRect" presStyleCnt="0"/>
      <dgm:spPr/>
    </dgm:pt>
    <dgm:pt modelId="{CB9C3C45-3DD1-4C47-9CFB-D6B644597A58}" type="pres">
      <dgm:prSet presAssocID="{0C61424E-FD83-42BD-9A91-6AAE91B0DC8A}" presName="parTx" presStyleLbl="revTx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EE42D033-F549-4181-A269-B14CB62E01F0}" type="presOf" srcId="{39A0041D-6A6A-41B9-B528-B7C89F390F38}" destId="{92ABF528-AB3C-4CD0-AFA8-443CE1113126}" srcOrd="0" destOrd="0" presId="urn:microsoft.com/office/officeart/2018/2/layout/IconVerticalSolidList"/>
    <dgm:cxn modelId="{7D017045-B3E6-4F5F-988A-23C1565BCD71}" type="presOf" srcId="{DF548961-5ADC-40AF-A8A6-F76015BC185B}" destId="{C6A3E60A-4272-446D-BD04-3DA3E2BABD0D}" srcOrd="0" destOrd="0" presId="urn:microsoft.com/office/officeart/2018/2/layout/IconVerticalSolidList"/>
    <dgm:cxn modelId="{98D8FDA5-CE54-441F-8ADB-2E94BFAE0325}" type="presOf" srcId="{832A0762-72FD-40BD-903D-6FDF2F8B0264}" destId="{F50AAB8F-B77F-4554-96C1-46326C329049}" srcOrd="0" destOrd="0" presId="urn:microsoft.com/office/officeart/2018/2/layout/IconVerticalSolidList"/>
    <dgm:cxn modelId="{F61A17F8-F2D0-4C77-A0A2-1AAAE5CA2F02}" srcId="{06D0B36E-7533-4195-A5B6-8A5A1D944ECE}" destId="{39A0041D-6A6A-41B9-B528-B7C89F390F38}" srcOrd="3" destOrd="0" parTransId="{1BB1F1B8-6AA0-49D9-A63E-2647D79AEEE0}" sibTransId="{F0DC432B-138B-4DC3-B323-E9B83CEB2948}"/>
    <dgm:cxn modelId="{B784C87C-D76B-453C-A74A-4F3B099205B1}" srcId="{06D0B36E-7533-4195-A5B6-8A5A1D944ECE}" destId="{832A0762-72FD-40BD-903D-6FDF2F8B0264}" srcOrd="4" destOrd="0" parTransId="{EAAD3AB8-43A5-4736-B83C-C5BB444C65BC}" sibTransId="{FA9330DF-A43E-42CC-81C2-3B15AD1D879F}"/>
    <dgm:cxn modelId="{EA9E1E0C-1C1D-417F-AA99-64A101BF42FB}" srcId="{06D0B36E-7533-4195-A5B6-8A5A1D944ECE}" destId="{DF548961-5ADC-40AF-A8A6-F76015BC185B}" srcOrd="1" destOrd="0" parTransId="{4B1AC4ED-F56D-48F4-9B07-82DBCC2E076D}" sibTransId="{0FCCF7EA-CBA6-40AA-BF19-CD320288D3F5}"/>
    <dgm:cxn modelId="{263B5715-C887-4D51-A0A7-73C6761977F3}" srcId="{06D0B36E-7533-4195-A5B6-8A5A1D944ECE}" destId="{6AF27FE2-C98E-4AB4-8425-4E44DFF382B7}" srcOrd="2" destOrd="0" parTransId="{C23E9998-B483-48BC-A1C2-714095EBDDEB}" sibTransId="{6C60CD4C-8AFE-43CA-8AC8-21898921760E}"/>
    <dgm:cxn modelId="{67780FD9-D4B1-4273-9232-22BAE424E3A2}" type="presOf" srcId="{6AF27FE2-C98E-4AB4-8425-4E44DFF382B7}" destId="{3FEA7402-2A85-4DFF-A1C3-15E043A65588}" srcOrd="0" destOrd="0" presId="urn:microsoft.com/office/officeart/2018/2/layout/IconVerticalSolidList"/>
    <dgm:cxn modelId="{8ABBA695-90FF-4B85-9F03-2915271F70B7}" srcId="{06D0B36E-7533-4195-A5B6-8A5A1D944ECE}" destId="{0C61424E-FD83-42BD-9A91-6AAE91B0DC8A}" srcOrd="5" destOrd="0" parTransId="{966C5379-1299-4882-AE43-7642D11F1D4E}" sibTransId="{14E8C1B4-5918-4349-8BE5-06F9994DE8E6}"/>
    <dgm:cxn modelId="{A9978DA9-B79E-4459-AA29-0DF5BAE32980}" srcId="{06D0B36E-7533-4195-A5B6-8A5A1D944ECE}" destId="{6CE4E3C7-9348-427C-B4BC-A5F04F21B6C8}" srcOrd="0" destOrd="0" parTransId="{B691F54C-EDB0-44F1-8D58-E5068E4D429C}" sibTransId="{BAA2DF10-9996-4C64-B1F5-15D3CA912338}"/>
    <dgm:cxn modelId="{6368664E-FF94-4EBA-A952-0E5FE1FA0553}" type="presOf" srcId="{06D0B36E-7533-4195-A5B6-8A5A1D944ECE}" destId="{7A9184F9-A05C-4B4C-866A-B103B845467C}" srcOrd="0" destOrd="0" presId="urn:microsoft.com/office/officeart/2018/2/layout/IconVerticalSolidList"/>
    <dgm:cxn modelId="{C604D3A5-0BD1-4188-B5B2-D9DEC20CBD36}" type="presOf" srcId="{6CE4E3C7-9348-427C-B4BC-A5F04F21B6C8}" destId="{AF31950E-4D13-4AC5-8F65-D8E2D79E6FDF}" srcOrd="0" destOrd="0" presId="urn:microsoft.com/office/officeart/2018/2/layout/IconVerticalSolidList"/>
    <dgm:cxn modelId="{8F73C7AF-1690-4DFA-BA3E-38C07D6989A6}" type="presOf" srcId="{0C61424E-FD83-42BD-9A91-6AAE91B0DC8A}" destId="{CB9C3C45-3DD1-4C47-9CFB-D6B644597A58}" srcOrd="0" destOrd="0" presId="urn:microsoft.com/office/officeart/2018/2/layout/IconVerticalSolidList"/>
    <dgm:cxn modelId="{7E4915CE-E9E0-4005-B13F-73CEA65F020E}" type="presParOf" srcId="{7A9184F9-A05C-4B4C-866A-B103B845467C}" destId="{DD4D83E7-72CA-463A-ACF7-899D27593C09}" srcOrd="0" destOrd="0" presId="urn:microsoft.com/office/officeart/2018/2/layout/IconVerticalSolidList"/>
    <dgm:cxn modelId="{062602E5-7BE5-4BD0-85AD-5A203A607344}" type="presParOf" srcId="{DD4D83E7-72CA-463A-ACF7-899D27593C09}" destId="{0805CEAE-2947-45D2-B00C-EC1973D69CF0}" srcOrd="0" destOrd="0" presId="urn:microsoft.com/office/officeart/2018/2/layout/IconVerticalSolidList"/>
    <dgm:cxn modelId="{A7E5DAE9-83EF-4442-99E3-07A2F49E7B86}" type="presParOf" srcId="{DD4D83E7-72CA-463A-ACF7-899D27593C09}" destId="{C579B51C-469D-4C72-A7F0-D27634FD89CC}" srcOrd="1" destOrd="0" presId="urn:microsoft.com/office/officeart/2018/2/layout/IconVerticalSolidList"/>
    <dgm:cxn modelId="{EDEC25DC-1522-4129-9DDF-1D46C10509CD}" type="presParOf" srcId="{DD4D83E7-72CA-463A-ACF7-899D27593C09}" destId="{B41BDE7C-CCE9-4F57-B6D2-765588B48C8D}" srcOrd="2" destOrd="0" presId="urn:microsoft.com/office/officeart/2018/2/layout/IconVerticalSolidList"/>
    <dgm:cxn modelId="{3C45C9D9-E47F-47F6-9FE1-AEAB61ADBF0F}" type="presParOf" srcId="{DD4D83E7-72CA-463A-ACF7-899D27593C09}" destId="{AF31950E-4D13-4AC5-8F65-D8E2D79E6FDF}" srcOrd="3" destOrd="0" presId="urn:microsoft.com/office/officeart/2018/2/layout/IconVerticalSolidList"/>
    <dgm:cxn modelId="{27585082-BC6D-44B7-9A4A-6EF13314850B}" type="presParOf" srcId="{7A9184F9-A05C-4B4C-866A-B103B845467C}" destId="{5C783344-3BA5-4395-A28D-A479D23C8AD8}" srcOrd="1" destOrd="0" presId="urn:microsoft.com/office/officeart/2018/2/layout/IconVerticalSolidList"/>
    <dgm:cxn modelId="{0268245B-1423-4D42-886E-19823E2C0361}" type="presParOf" srcId="{7A9184F9-A05C-4B4C-866A-B103B845467C}" destId="{24511DF0-B409-4277-B185-0718CED2772F}" srcOrd="2" destOrd="0" presId="urn:microsoft.com/office/officeart/2018/2/layout/IconVerticalSolidList"/>
    <dgm:cxn modelId="{204E5C7A-9DD4-4EC8-8B5F-6A3B1A55A5D7}" type="presParOf" srcId="{24511DF0-B409-4277-B185-0718CED2772F}" destId="{4AE720B3-324B-4E25-A8FE-A9846B0081FF}" srcOrd="0" destOrd="0" presId="urn:microsoft.com/office/officeart/2018/2/layout/IconVerticalSolidList"/>
    <dgm:cxn modelId="{A87C8410-8067-45E2-9FB8-34BE18FF3490}" type="presParOf" srcId="{24511DF0-B409-4277-B185-0718CED2772F}" destId="{7FB2E84D-4BEF-4B45-9DB0-3D7307E0038F}" srcOrd="1" destOrd="0" presId="urn:microsoft.com/office/officeart/2018/2/layout/IconVerticalSolidList"/>
    <dgm:cxn modelId="{E0D02DC8-FEAC-491A-AB63-BB3B2E7717D8}" type="presParOf" srcId="{24511DF0-B409-4277-B185-0718CED2772F}" destId="{C84A7E77-C08E-4D5B-8F3C-5181BB9C92CD}" srcOrd="2" destOrd="0" presId="urn:microsoft.com/office/officeart/2018/2/layout/IconVerticalSolidList"/>
    <dgm:cxn modelId="{2A29C750-6027-4396-9A19-6BC1EE258EDE}" type="presParOf" srcId="{24511DF0-B409-4277-B185-0718CED2772F}" destId="{C6A3E60A-4272-446D-BD04-3DA3E2BABD0D}" srcOrd="3" destOrd="0" presId="urn:microsoft.com/office/officeart/2018/2/layout/IconVerticalSolidList"/>
    <dgm:cxn modelId="{996D086F-3B37-4144-AD10-F125AA61E585}" type="presParOf" srcId="{7A9184F9-A05C-4B4C-866A-B103B845467C}" destId="{0900BE70-5607-4FFA-9C16-08E3DE74ED47}" srcOrd="3" destOrd="0" presId="urn:microsoft.com/office/officeart/2018/2/layout/IconVerticalSolidList"/>
    <dgm:cxn modelId="{486D3522-C969-4079-8D6B-92D1823B0A38}" type="presParOf" srcId="{7A9184F9-A05C-4B4C-866A-B103B845467C}" destId="{6FE93ACD-6ED6-4B1C-83CA-44E0B1B87B82}" srcOrd="4" destOrd="0" presId="urn:microsoft.com/office/officeart/2018/2/layout/IconVerticalSolidList"/>
    <dgm:cxn modelId="{200D84C9-E8E6-4DA3-BEE7-19D97E9BB6CF}" type="presParOf" srcId="{6FE93ACD-6ED6-4B1C-83CA-44E0B1B87B82}" destId="{EE5F0E89-1E83-4157-A74F-18F4175D67CA}" srcOrd="0" destOrd="0" presId="urn:microsoft.com/office/officeart/2018/2/layout/IconVerticalSolidList"/>
    <dgm:cxn modelId="{3CF7DF45-F1EE-4EAF-BEE8-9CBC9CAB1B29}" type="presParOf" srcId="{6FE93ACD-6ED6-4B1C-83CA-44E0B1B87B82}" destId="{A3E0C2DA-C354-4C01-98B1-A826DBFF857C}" srcOrd="1" destOrd="0" presId="urn:microsoft.com/office/officeart/2018/2/layout/IconVerticalSolidList"/>
    <dgm:cxn modelId="{36BE2187-9A63-41C6-8AFD-F5E31674FDD3}" type="presParOf" srcId="{6FE93ACD-6ED6-4B1C-83CA-44E0B1B87B82}" destId="{51E64575-1072-4EF8-A920-1D9A2ABC1D12}" srcOrd="2" destOrd="0" presId="urn:microsoft.com/office/officeart/2018/2/layout/IconVerticalSolidList"/>
    <dgm:cxn modelId="{172EA163-957D-497E-BF28-B664D7AD44E4}" type="presParOf" srcId="{6FE93ACD-6ED6-4B1C-83CA-44E0B1B87B82}" destId="{3FEA7402-2A85-4DFF-A1C3-15E043A65588}" srcOrd="3" destOrd="0" presId="urn:microsoft.com/office/officeart/2018/2/layout/IconVerticalSolidList"/>
    <dgm:cxn modelId="{1DB3147F-F69C-4B6C-9914-F3712B5E6381}" type="presParOf" srcId="{7A9184F9-A05C-4B4C-866A-B103B845467C}" destId="{7F383950-339E-480A-B63F-32C2CBDE13F7}" srcOrd="5" destOrd="0" presId="urn:microsoft.com/office/officeart/2018/2/layout/IconVerticalSolidList"/>
    <dgm:cxn modelId="{C01E1DC7-1EF1-440E-9D78-73875154734F}" type="presParOf" srcId="{7A9184F9-A05C-4B4C-866A-B103B845467C}" destId="{AA588FFE-7343-4909-8EB0-B11E3B3B7354}" srcOrd="6" destOrd="0" presId="urn:microsoft.com/office/officeart/2018/2/layout/IconVerticalSolidList"/>
    <dgm:cxn modelId="{0FD26D2A-57E1-4135-B004-E67CD8E569E4}" type="presParOf" srcId="{AA588FFE-7343-4909-8EB0-B11E3B3B7354}" destId="{83CB295B-8F14-4DB1-A8F6-7E66257CEBB3}" srcOrd="0" destOrd="0" presId="urn:microsoft.com/office/officeart/2018/2/layout/IconVerticalSolidList"/>
    <dgm:cxn modelId="{86191C11-EAFC-4F3D-8FD4-DB40B3B49177}" type="presParOf" srcId="{AA588FFE-7343-4909-8EB0-B11E3B3B7354}" destId="{C0E15E30-E97E-48FB-90CF-CABBD75A9423}" srcOrd="1" destOrd="0" presId="urn:microsoft.com/office/officeart/2018/2/layout/IconVerticalSolidList"/>
    <dgm:cxn modelId="{6895432F-4D5B-4131-9C7C-F4FCE86D0336}" type="presParOf" srcId="{AA588FFE-7343-4909-8EB0-B11E3B3B7354}" destId="{DFBB76CC-03A4-4A55-A148-310A7C3EED77}" srcOrd="2" destOrd="0" presId="urn:microsoft.com/office/officeart/2018/2/layout/IconVerticalSolidList"/>
    <dgm:cxn modelId="{7B0E4B0B-6986-4F67-B82F-C7FB89ADD2A3}" type="presParOf" srcId="{AA588FFE-7343-4909-8EB0-B11E3B3B7354}" destId="{92ABF528-AB3C-4CD0-AFA8-443CE1113126}" srcOrd="3" destOrd="0" presId="urn:microsoft.com/office/officeart/2018/2/layout/IconVerticalSolidList"/>
    <dgm:cxn modelId="{ADB813C0-FE49-42E2-8909-C9D5F7D9627A}" type="presParOf" srcId="{7A9184F9-A05C-4B4C-866A-B103B845467C}" destId="{85F48775-8E25-4BEB-B941-402B093D2C84}" srcOrd="7" destOrd="0" presId="urn:microsoft.com/office/officeart/2018/2/layout/IconVerticalSolidList"/>
    <dgm:cxn modelId="{09974A38-7532-4ADC-8B09-DAF26CBCF3D2}" type="presParOf" srcId="{7A9184F9-A05C-4B4C-866A-B103B845467C}" destId="{B101DC12-81D1-412B-89EE-C3D603B3A150}" srcOrd="8" destOrd="0" presId="urn:microsoft.com/office/officeart/2018/2/layout/IconVerticalSolidList"/>
    <dgm:cxn modelId="{9222AD74-E67D-4935-AA71-9BE82E8F0555}" type="presParOf" srcId="{B101DC12-81D1-412B-89EE-C3D603B3A150}" destId="{946F46DC-1074-45C7-96E1-21178B265CF1}" srcOrd="0" destOrd="0" presId="urn:microsoft.com/office/officeart/2018/2/layout/IconVerticalSolidList"/>
    <dgm:cxn modelId="{2C64503A-22B1-43D2-A121-7F7F94098C27}" type="presParOf" srcId="{B101DC12-81D1-412B-89EE-C3D603B3A150}" destId="{4D20EB04-D5B1-4625-A0AC-86709015F269}" srcOrd="1" destOrd="0" presId="urn:microsoft.com/office/officeart/2018/2/layout/IconVerticalSolidList"/>
    <dgm:cxn modelId="{27EBE2B8-AB46-42BA-B03E-BD6E5BD7CC24}" type="presParOf" srcId="{B101DC12-81D1-412B-89EE-C3D603B3A150}" destId="{1B42B380-B302-4C50-AC32-09748D050B53}" srcOrd="2" destOrd="0" presId="urn:microsoft.com/office/officeart/2018/2/layout/IconVerticalSolidList"/>
    <dgm:cxn modelId="{4AA2D3CC-2657-457B-8911-72F031F40185}" type="presParOf" srcId="{B101DC12-81D1-412B-89EE-C3D603B3A150}" destId="{F50AAB8F-B77F-4554-96C1-46326C329049}" srcOrd="3" destOrd="0" presId="urn:microsoft.com/office/officeart/2018/2/layout/IconVerticalSolidList"/>
    <dgm:cxn modelId="{F09587E2-0178-4F82-A771-43649E6A4EC6}" type="presParOf" srcId="{7A9184F9-A05C-4B4C-866A-B103B845467C}" destId="{83501B07-8DCC-44B6-9AEB-BE3B58B0675A}" srcOrd="9" destOrd="0" presId="urn:microsoft.com/office/officeart/2018/2/layout/IconVerticalSolidList"/>
    <dgm:cxn modelId="{FC5FEFA3-7477-4819-A7A7-CE15C0065865}" type="presParOf" srcId="{7A9184F9-A05C-4B4C-866A-B103B845467C}" destId="{92BCDD49-1732-4931-B876-6B15BAF5FDFB}" srcOrd="10" destOrd="0" presId="urn:microsoft.com/office/officeart/2018/2/layout/IconVerticalSolidList"/>
    <dgm:cxn modelId="{504278C8-9757-4E1E-832E-F97708AB9959}" type="presParOf" srcId="{92BCDD49-1732-4931-B876-6B15BAF5FDFB}" destId="{D4E75140-79BA-48A9-8B8D-92F6DC826134}" srcOrd="0" destOrd="0" presId="urn:microsoft.com/office/officeart/2018/2/layout/IconVerticalSolidList"/>
    <dgm:cxn modelId="{AA48DA50-15E5-45A6-96DC-E6371DB7EF1C}" type="presParOf" srcId="{92BCDD49-1732-4931-B876-6B15BAF5FDFB}" destId="{AEBFE9E4-213A-4955-9D27-9B262BDEBF53}" srcOrd="1" destOrd="0" presId="urn:microsoft.com/office/officeart/2018/2/layout/IconVerticalSolidList"/>
    <dgm:cxn modelId="{D5C1B3B8-B133-41C3-96B6-3047E029784E}" type="presParOf" srcId="{92BCDD49-1732-4931-B876-6B15BAF5FDFB}" destId="{10B028AA-47E1-403F-90C7-97880B2BFAE5}" srcOrd="2" destOrd="0" presId="urn:microsoft.com/office/officeart/2018/2/layout/IconVerticalSolidList"/>
    <dgm:cxn modelId="{49757449-9EF4-4455-9132-5850BD8883EF}" type="presParOf" srcId="{92BCDD49-1732-4931-B876-6B15BAF5FDFB}" destId="{CB9C3C45-3DD1-4C47-9CFB-D6B644597A5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4F7E63-D1B9-4C3A-9DB2-FDA3F3F8C058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FD1AAC-0B57-44ED-B438-019F9F1D98A9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425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49FB29-FB75-402C-ACE3-A94311EC5568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/>
            <a:t>Профессионализм врачей</a:t>
          </a:r>
          <a:endParaRPr lang="en-US" sz="1900" kern="1200"/>
        </a:p>
      </dsp:txBody>
      <dsp:txXfrm>
        <a:off x="1941716" y="718"/>
        <a:ext cx="4571887" cy="1681139"/>
      </dsp:txXfrm>
    </dsp:sp>
    <dsp:sp modelId="{FD32BD27-4E1F-4A97-B027-837CD8B6FEEB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9FFDB4-6F4C-470C-9214-2FF7F70EB617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425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38EAC8-3358-415B-B67B-752D3565CB58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/>
            <a:t>Переход от принципа взаимодействия «главный – подчиненный» к равноправному диалогу и сотрудничеству</a:t>
          </a:r>
          <a:endParaRPr lang="en-US" sz="1900" kern="1200"/>
        </a:p>
      </dsp:txBody>
      <dsp:txXfrm>
        <a:off x="1941716" y="2102143"/>
        <a:ext cx="4571887" cy="1681139"/>
      </dsp:txXfrm>
    </dsp:sp>
    <dsp:sp modelId="{3812D6AF-CE15-4E53-8EA4-8B1C8AB39A8C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1F14D-443F-4475-8721-19865682F13A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425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CA49B4-0A2A-4369-AC5D-5E21DF9391E2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/>
            <a:t>Повышение прозрачности систем здравоохранения и их деятельности</a:t>
          </a:r>
          <a:endParaRPr lang="en-US" sz="1900" kern="1200"/>
        </a:p>
      </dsp:txBody>
      <dsp:txXfrm>
        <a:off x="1941716" y="4203567"/>
        <a:ext cx="4571887" cy="168113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16D084-B3D4-4653-9FC0-088DE4006567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9C363A-992C-415F-B674-E1A1610E5D15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425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133C6B-344C-4E14-A16A-DC6249806572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Повышение уровня информативности пациентов и членов их семей</a:t>
          </a:r>
          <a:endParaRPr lang="en-US" sz="2300" kern="1200"/>
        </a:p>
      </dsp:txBody>
      <dsp:txXfrm>
        <a:off x="1941716" y="718"/>
        <a:ext cx="4571887" cy="1681139"/>
      </dsp:txXfrm>
    </dsp:sp>
    <dsp:sp modelId="{5597EA9B-8F08-40E2-B332-D65C32963D09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199D37-20B6-49D0-9DDF-E244B0233280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425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C2025-6FC4-47B5-A47F-AA0C35097A90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Повышение доступности и понятности медицинской информации</a:t>
          </a:r>
          <a:endParaRPr lang="en-US" sz="2300" kern="1200"/>
        </a:p>
      </dsp:txBody>
      <dsp:txXfrm>
        <a:off x="1941716" y="2102143"/>
        <a:ext cx="4571887" cy="1681139"/>
      </dsp:txXfrm>
    </dsp:sp>
    <dsp:sp modelId="{B6F635DA-E66D-474F-90CA-5E350E98FE53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641CE-3358-428D-9539-954B2C60E274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425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04BF3-2FA3-4933-B656-5D52DA5A2D6D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Создание комфортной среды при оказании медицинской помощи</a:t>
          </a:r>
          <a:endParaRPr lang="en-US" sz="2300" kern="1200"/>
        </a:p>
      </dsp:txBody>
      <dsp:txXfrm>
        <a:off x="1941716" y="4203567"/>
        <a:ext cx="4571887" cy="168113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05CEAE-2947-45D2-B00C-EC1973D69CF0}">
      <dsp:nvSpPr>
        <dsp:cNvPr id="0" name=""/>
        <dsp:cNvSpPr/>
      </dsp:nvSpPr>
      <dsp:spPr>
        <a:xfrm>
          <a:off x="0" y="1903"/>
          <a:ext cx="6513603" cy="8112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79B51C-469D-4C72-A7F0-D27634FD89CC}">
      <dsp:nvSpPr>
        <dsp:cNvPr id="0" name=""/>
        <dsp:cNvSpPr/>
      </dsp:nvSpPr>
      <dsp:spPr>
        <a:xfrm>
          <a:off x="245405" y="184436"/>
          <a:ext cx="446191" cy="4461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31950E-4D13-4AC5-8F65-D8E2D79E6FDF}">
      <dsp:nvSpPr>
        <dsp:cNvPr id="0" name=""/>
        <dsp:cNvSpPr/>
      </dsp:nvSpPr>
      <dsp:spPr>
        <a:xfrm>
          <a:off x="937002" y="1903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/>
            <a:t>Безопасность</a:t>
          </a:r>
          <a:endParaRPr lang="en-US" sz="1900" kern="1200"/>
        </a:p>
      </dsp:txBody>
      <dsp:txXfrm>
        <a:off x="937002" y="1903"/>
        <a:ext cx="5576601" cy="811257"/>
      </dsp:txXfrm>
    </dsp:sp>
    <dsp:sp modelId="{4AE720B3-324B-4E25-A8FE-A9846B0081FF}">
      <dsp:nvSpPr>
        <dsp:cNvPr id="0" name=""/>
        <dsp:cNvSpPr/>
      </dsp:nvSpPr>
      <dsp:spPr>
        <a:xfrm>
          <a:off x="0" y="1015975"/>
          <a:ext cx="6513603" cy="8112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B2E84D-4BEF-4B45-9DB0-3D7307E0038F}">
      <dsp:nvSpPr>
        <dsp:cNvPr id="0" name=""/>
        <dsp:cNvSpPr/>
      </dsp:nvSpPr>
      <dsp:spPr>
        <a:xfrm>
          <a:off x="245405" y="1198508"/>
          <a:ext cx="446191" cy="4461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3E60A-4272-446D-BD04-3DA3E2BABD0D}">
      <dsp:nvSpPr>
        <dsp:cNvPr id="0" name=""/>
        <dsp:cNvSpPr/>
      </dsp:nvSpPr>
      <dsp:spPr>
        <a:xfrm>
          <a:off x="937002" y="1015975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/>
            <a:t>Своевременность </a:t>
          </a:r>
          <a:endParaRPr lang="en-US" sz="1900" kern="1200"/>
        </a:p>
      </dsp:txBody>
      <dsp:txXfrm>
        <a:off x="937002" y="1015975"/>
        <a:ext cx="5576601" cy="811257"/>
      </dsp:txXfrm>
    </dsp:sp>
    <dsp:sp modelId="{EE5F0E89-1E83-4157-A74F-18F4175D67CA}">
      <dsp:nvSpPr>
        <dsp:cNvPr id="0" name=""/>
        <dsp:cNvSpPr/>
      </dsp:nvSpPr>
      <dsp:spPr>
        <a:xfrm>
          <a:off x="0" y="2030048"/>
          <a:ext cx="6513603" cy="8112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E0C2DA-C354-4C01-98B1-A826DBFF857C}">
      <dsp:nvSpPr>
        <dsp:cNvPr id="0" name=""/>
        <dsp:cNvSpPr/>
      </dsp:nvSpPr>
      <dsp:spPr>
        <a:xfrm>
          <a:off x="245405" y="2212581"/>
          <a:ext cx="446191" cy="4461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EA7402-2A85-4DFF-A1C3-15E043A65588}">
      <dsp:nvSpPr>
        <dsp:cNvPr id="0" name=""/>
        <dsp:cNvSpPr/>
      </dsp:nvSpPr>
      <dsp:spPr>
        <a:xfrm>
          <a:off x="937002" y="2030048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/>
            <a:t>Эффективность </a:t>
          </a:r>
          <a:endParaRPr lang="en-US" sz="1900" kern="1200"/>
        </a:p>
      </dsp:txBody>
      <dsp:txXfrm>
        <a:off x="937002" y="2030048"/>
        <a:ext cx="5576601" cy="811257"/>
      </dsp:txXfrm>
    </dsp:sp>
    <dsp:sp modelId="{83CB295B-8F14-4DB1-A8F6-7E66257CEBB3}">
      <dsp:nvSpPr>
        <dsp:cNvPr id="0" name=""/>
        <dsp:cNvSpPr/>
      </dsp:nvSpPr>
      <dsp:spPr>
        <a:xfrm>
          <a:off x="0" y="3044120"/>
          <a:ext cx="6513603" cy="8112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E15E30-E97E-48FB-90CF-CABBD75A9423}">
      <dsp:nvSpPr>
        <dsp:cNvPr id="0" name=""/>
        <dsp:cNvSpPr/>
      </dsp:nvSpPr>
      <dsp:spPr>
        <a:xfrm>
          <a:off x="245405" y="3226653"/>
          <a:ext cx="446191" cy="4461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ABF528-AB3C-4CD0-AFA8-443CE1113126}">
      <dsp:nvSpPr>
        <dsp:cNvPr id="0" name=""/>
        <dsp:cNvSpPr/>
      </dsp:nvSpPr>
      <dsp:spPr>
        <a:xfrm>
          <a:off x="937002" y="3044120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/>
            <a:t>Рациональность </a:t>
          </a:r>
          <a:endParaRPr lang="en-US" sz="1900" kern="1200"/>
        </a:p>
      </dsp:txBody>
      <dsp:txXfrm>
        <a:off x="937002" y="3044120"/>
        <a:ext cx="5576601" cy="811257"/>
      </dsp:txXfrm>
    </dsp:sp>
    <dsp:sp modelId="{946F46DC-1074-45C7-96E1-21178B265CF1}">
      <dsp:nvSpPr>
        <dsp:cNvPr id="0" name=""/>
        <dsp:cNvSpPr/>
      </dsp:nvSpPr>
      <dsp:spPr>
        <a:xfrm>
          <a:off x="0" y="4058192"/>
          <a:ext cx="6513603" cy="8112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20EB04-D5B1-4625-A0AC-86709015F269}">
      <dsp:nvSpPr>
        <dsp:cNvPr id="0" name=""/>
        <dsp:cNvSpPr/>
      </dsp:nvSpPr>
      <dsp:spPr>
        <a:xfrm>
          <a:off x="245405" y="4240725"/>
          <a:ext cx="446191" cy="4461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0AAB8F-B77F-4554-96C1-46326C329049}">
      <dsp:nvSpPr>
        <dsp:cNvPr id="0" name=""/>
        <dsp:cNvSpPr/>
      </dsp:nvSpPr>
      <dsp:spPr>
        <a:xfrm>
          <a:off x="937002" y="4058192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/>
            <a:t>Справедливость, непредвзятость </a:t>
          </a:r>
          <a:endParaRPr lang="en-US" sz="1900" kern="1200"/>
        </a:p>
      </dsp:txBody>
      <dsp:txXfrm>
        <a:off x="937002" y="4058192"/>
        <a:ext cx="5576601" cy="811257"/>
      </dsp:txXfrm>
    </dsp:sp>
    <dsp:sp modelId="{D4E75140-79BA-48A9-8B8D-92F6DC826134}">
      <dsp:nvSpPr>
        <dsp:cNvPr id="0" name=""/>
        <dsp:cNvSpPr/>
      </dsp:nvSpPr>
      <dsp:spPr>
        <a:xfrm>
          <a:off x="0" y="5072264"/>
          <a:ext cx="6513603" cy="8112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FE9E4-213A-4955-9D27-9B262BDEBF53}">
      <dsp:nvSpPr>
        <dsp:cNvPr id="0" name=""/>
        <dsp:cNvSpPr/>
      </dsp:nvSpPr>
      <dsp:spPr>
        <a:xfrm>
          <a:off x="245405" y="5254797"/>
          <a:ext cx="446191" cy="44619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C3C45-3DD1-4C47-9CFB-D6B644597A58}">
      <dsp:nvSpPr>
        <dsp:cNvPr id="0" name=""/>
        <dsp:cNvSpPr/>
      </dsp:nvSpPr>
      <dsp:spPr>
        <a:xfrm>
          <a:off x="937002" y="5072264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/>
            <a:t>Пациент-ориентированность</a:t>
          </a:r>
          <a:endParaRPr lang="en-US" sz="1900" kern="1200"/>
        </a:p>
      </dsp:txBody>
      <dsp:txXfrm>
        <a:off x="937002" y="5072264"/>
        <a:ext cx="5576601" cy="811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257163-9A63-4A7D-ABFB-0D708EC01A2B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A8B6C8-6015-46D9-A02E-63D09DADFF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257163-9A63-4A7D-ABFB-0D708EC01A2B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A8B6C8-6015-46D9-A02E-63D09DADFF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257163-9A63-4A7D-ABFB-0D708EC01A2B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A8B6C8-6015-46D9-A02E-63D09DADFF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257163-9A63-4A7D-ABFB-0D708EC01A2B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A8B6C8-6015-46D9-A02E-63D09DADFF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257163-9A63-4A7D-ABFB-0D708EC01A2B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A8B6C8-6015-46D9-A02E-63D09DADFF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257163-9A63-4A7D-ABFB-0D708EC01A2B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A8B6C8-6015-46D9-A02E-63D09DADFF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257163-9A63-4A7D-ABFB-0D708EC01A2B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A8B6C8-6015-46D9-A02E-63D09DADFF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257163-9A63-4A7D-ABFB-0D708EC01A2B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A8B6C8-6015-46D9-A02E-63D09DADFF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257163-9A63-4A7D-ABFB-0D708EC01A2B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A8B6C8-6015-46D9-A02E-63D09DADFF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257163-9A63-4A7D-ABFB-0D708EC01A2B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A8B6C8-6015-46D9-A02E-63D09DADFF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257163-9A63-4A7D-ABFB-0D708EC01A2B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A8B6C8-6015-46D9-A02E-63D09DADFF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9257163-9A63-4A7D-ABFB-0D708EC01A2B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DA8B6C8-6015-46D9-A02E-63D09DADFF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3E8423D-569C-4454-B972-C5CD922EC7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F1634A-C4E6-4B7D-83FA-408E82A0F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Пациент-ориентированная модель здравоохранения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367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внешний, знак, передний, парк&#10;&#10;Автоматически созданное описание">
            <a:extLst>
              <a:ext uri="{FF2B5EF4-FFF2-40B4-BE49-F238E27FC236}">
                <a16:creationId xmlns:a16="http://schemas.microsoft.com/office/drawing/2014/main" xmlns="" id="{A9F6C5FA-C5A9-406A-8BE6-0837C4D96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58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569BBA9B-8F4E-4D2B-BEFA-41A4754433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51012D1-8033-40B1-9EC0-91390FFC74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xmlns="" id="{D291F021-C45C-4D44-A2B8-A789E386CC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761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8944FB-BBDD-4738-8B79-CDBAD52E2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0" y="640080"/>
            <a:ext cx="7014754" cy="360534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0" dirty="0" err="1"/>
              <a:t>Возможность</a:t>
            </a:r>
            <a:r>
              <a:rPr lang="en-US" sz="4400" b="0" dirty="0"/>
              <a:t> </a:t>
            </a:r>
            <a:r>
              <a:rPr lang="en-US" sz="4400" b="0" dirty="0" err="1"/>
              <a:t>проводить</a:t>
            </a:r>
            <a:r>
              <a:rPr lang="en-US" sz="4400" b="0" dirty="0"/>
              <a:t> </a:t>
            </a:r>
            <a:r>
              <a:rPr lang="en-US" sz="4400" b="0" dirty="0" err="1"/>
              <a:t>видеоконсультации</a:t>
            </a:r>
            <a:endParaRPr lang="en-US" sz="4400" b="0" dirty="0"/>
          </a:p>
        </p:txBody>
      </p:sp>
      <p:pic>
        <p:nvPicPr>
          <p:cNvPr id="5" name="Объект 4" descr="Изображение выглядит как внутренний, стол, компьютер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D7E55C65-010E-4D2C-A1D8-B6D67D1B0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118" b="1"/>
          <a:stretch/>
        </p:blipFill>
        <p:spPr>
          <a:xfrm rot="5400000">
            <a:off x="-1101851" y="1101852"/>
            <a:ext cx="6858000" cy="465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547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17CC4A2-0E0B-45F1-8BB6-9B98E052F3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889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478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5FDFF6-93A9-472C-B685-77FAE5585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40" y="5444835"/>
            <a:ext cx="9095651" cy="112578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Схема</a:t>
            </a:r>
            <a: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с </a:t>
            </a:r>
            <a:r>
              <a:rPr lang="en-US" sz="40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указателями</a:t>
            </a:r>
            <a: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лечебных</a:t>
            </a:r>
            <a: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корпусов</a:t>
            </a:r>
            <a:endParaRPr lang="en-US" sz="40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EAC36E2-2C80-4407-A257-CD6427761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53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10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801A0D4E-19EA-40A6-B2C5-6E9B53DEF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2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8EFCB4E-174C-4E88-8084-321E6C4BE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7625" y="0"/>
            <a:ext cx="3857625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1FC2891-511E-41C6-A790-2D3189382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5251" y="0"/>
            <a:ext cx="4476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008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6DE9B01-1A36-4AEC-94D9-9B83C85B9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41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6C9C835-B347-4D8A-96CB-94CB6F7776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17" r="2" b="4301"/>
          <a:stretch/>
        </p:blipFill>
        <p:spPr>
          <a:xfrm>
            <a:off x="20" y="10"/>
            <a:ext cx="4654276" cy="68579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D61B8F-430E-4591-B3B2-97CC0A3FDF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38" r="17237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585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12369183-7D17-4190-8619-D4AD08E59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505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xmlns="" id="{AC6A9484-3C00-44FE-A66D-C8D72ECA8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404AF32-3335-46EB-82B5-2BC5D2C78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67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981D753-752A-4291-A41D-B43107A7E8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" b="5067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78CF6A7-829D-48FF-9873-FDA9DF0FD5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" b="5067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9F99DB6-F065-4934-B26C-4A98612170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69" r="-2" b="-2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275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F3313BE4-6361-40C6-AA08-9F5BE3FAF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777" b="82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092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40260D8-297B-407C-AC14-646E5B99EF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4" r="-1" b="34734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0473ACD-F095-451C-8A9C-CC71EE78C3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50" r="-1" b="28068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73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xmlns="" id="{B43B9CA2-4B31-4ACD-9A9F-B8E6C64203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Объект 14" descr="Изображение выглядит как внутренний, стол, сидит, кофе&#10;&#10;Автоматически созданное описание">
            <a:extLst>
              <a:ext uri="{FF2B5EF4-FFF2-40B4-BE49-F238E27FC236}">
                <a16:creationId xmlns:a16="http://schemas.microsoft.com/office/drawing/2014/main" xmlns="" id="{AF4A219E-4CC3-436E-AD51-D0521813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049" b="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23" name="Рисунок 22" descr="Изображение выглядит как одежда, руба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2D8C2A5-536F-42D4-8F91-9B58FD51F6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4" r="-2" b="-2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9" name="Рисунок 18" descr="Изображение выглядит как внутренний, человек, мужчина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F8CA373B-C43E-4BBA-A7F3-791D9C2593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 b="24622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61" name="Freeform: Shape 60">
            <a:extLst>
              <a:ext uri="{FF2B5EF4-FFF2-40B4-BE49-F238E27FC236}">
                <a16:creationId xmlns:a16="http://schemas.microsoft.com/office/drawing/2014/main" xmlns="" id="{33F94DB1-BC5D-454D-845C-7BA3A1F469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3" name="Freeform: Shape 62">
            <a:extLst>
              <a:ext uri="{FF2B5EF4-FFF2-40B4-BE49-F238E27FC236}">
                <a16:creationId xmlns:a16="http://schemas.microsoft.com/office/drawing/2014/main" xmlns="" id="{5676B86F-860B-4586-BCAA-C0650C09B7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4F8B33-1223-49E9-B541-5C29395D5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400" kern="1200">
                <a:latin typeface="+mj-lt"/>
                <a:ea typeface="+mj-ea"/>
                <a:cs typeface="+mj-cs"/>
              </a:rPr>
              <a:t>Обеспечение пациента</a:t>
            </a: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xmlns="" id="{9E8C552B-1A18-479A-BFB9-BF033E66A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r>
              <a:rPr lang="ru-RU" sz="2000" dirty="0"/>
              <a:t>Восстановление паспортов</a:t>
            </a:r>
          </a:p>
          <a:p>
            <a:r>
              <a:rPr lang="ru-RU" sz="2000" dirty="0"/>
              <a:t>Обеспечение нательным бельем</a:t>
            </a:r>
          </a:p>
          <a:p>
            <a:r>
              <a:rPr lang="ru-RU" sz="2000" dirty="0"/>
              <a:t>Тесное сотрудничество с родственниками пациента</a:t>
            </a:r>
            <a:endParaRPr lang="en-US" sz="20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8C818ED5-2F56-4171-9445-3AA4F44623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DE74FCE8-866C-4AFA-B45C-FACE2A6094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45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D:\през пац\фото\IMG-37cad1e0eed5683374e90177e75b5916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2160" y="0"/>
            <a:ext cx="6339840" cy="6897190"/>
          </a:xfrm>
          <a:prstGeom prst="rect">
            <a:avLst/>
          </a:prstGeom>
          <a:noFill/>
        </p:spPr>
      </p:pic>
      <p:pic>
        <p:nvPicPr>
          <p:cNvPr id="6" name="Picture 2" descr="D:\през пац\фото\IMG-51e34cade04c75a38ad936b66dcee4d4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86522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D:\през пац\фото\IMG-5c65aa9035aa775537e74e826477874b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956663" cy="7093132"/>
          </a:xfrm>
          <a:prstGeom prst="rect">
            <a:avLst/>
          </a:prstGeom>
          <a:noFill/>
        </p:spPr>
      </p:pic>
      <p:pic>
        <p:nvPicPr>
          <p:cNvPr id="7" name="Picture 3" descr="D:\през пац\фото\IMG-a595ab52e4f864e15abf2d73b35a9a4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6663" y="0"/>
            <a:ext cx="6235337" cy="712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през пац\фото\IMG-1864ab2ed75411970bf837750f9bc530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30537" cy="6858000"/>
          </a:xfrm>
          <a:prstGeom prst="rect">
            <a:avLst/>
          </a:prstGeom>
          <a:noFill/>
        </p:spPr>
      </p:pic>
      <p:pic>
        <p:nvPicPr>
          <p:cNvPr id="6" name="Picture 3" descr="D:\през пац\фото\IMG-232ae2624ca060d7d9d345b0a9ab62b8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0"/>
            <a:ext cx="6248401" cy="6885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6DFDD3-03DF-43B6-AE8E-A9F1B74A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Детское отделение</a:t>
            </a:r>
          </a:p>
        </p:txBody>
      </p:sp>
      <p:pic>
        <p:nvPicPr>
          <p:cNvPr id="5" name="Объект 4" descr="Изображение выглядит как внутренний, стол, компьютер, комна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A466E0F-404E-4B61-ACB6-D505EC36B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77" r="19804" b="2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утренний, сидит, стол, ребе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E32DF570-E671-44D6-B847-D153080CDE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79" r="1" b="1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закрытый, много, фотография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BA8283C5-8C89-4A75-AA21-B3F4FDF9D2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" b="5658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человек, стол, малыш&#10;&#10;Автоматически созданное описание">
            <a:extLst>
              <a:ext uri="{FF2B5EF4-FFF2-40B4-BE49-F238E27FC236}">
                <a16:creationId xmlns:a16="http://schemas.microsoft.com/office/drawing/2014/main" xmlns="" id="{0A2833DF-F1C6-42AB-B0B6-6135A0F3A2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852" b="-1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Изображение выглядит как внутренний, стол, игрушка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FD678FD1-037F-4D1E-85E0-F79C08E066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542" r="-2" b="26720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920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внутренний, стол, кухня, комна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2793EA8-BF45-4D49-8671-DF956CDF9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91" r="1061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раковина, телефон, зеркал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B139EC-BBFB-4CFA-9FFD-5EF82844B6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14" r="13243" b="2"/>
          <a:stretch/>
        </p:blipFill>
        <p:spPr>
          <a:xfrm rot="10800000"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Объект 4" descr="Изображение выглядит как внутренний, маленький, сидит, бел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0CE35053-75E4-4004-A8BF-6EFFB899D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96" b="-1"/>
          <a:stretch/>
        </p:blipFill>
        <p:spPr>
          <a:xfrm rot="5400000">
            <a:off x="2672502" y="1421976"/>
            <a:ext cx="6858000" cy="401404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утренний, кухня, микроволновая печь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3227498-AD70-4FB9-B330-D6975D4EB3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54" r="17493" b="2"/>
          <a:stretch/>
        </p:blipFill>
        <p:spPr>
          <a:xfrm rot="10800000"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внутренний, печь, сидит, микроволновая печь&#10;&#10;Автоматически созданное описание">
            <a:extLst>
              <a:ext uri="{FF2B5EF4-FFF2-40B4-BE49-F238E27FC236}">
                <a16:creationId xmlns:a16="http://schemas.microsoft.com/office/drawing/2014/main" xmlns="" id="{E61283CA-4B64-4D21-8617-2F418E5CD2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32" r="2" b="27952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331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30A4824-9A77-4C75-944F-0E31246C9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72" r="16024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6EAC130-8B01-4EC2-9EBC-A98447CC0A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" b="5067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E752B5D-FB2B-46F0-AE37-7C7B1D1653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" b="5067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067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текст, открыть, сид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6275B18-F947-4D16-AB09-031C13247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98" r="8798" b="-2"/>
          <a:stretch/>
        </p:blipFill>
        <p:spPr>
          <a:xfrm>
            <a:off x="393192" y="436159"/>
            <a:ext cx="3517119" cy="6043018"/>
          </a:xfrm>
          <a:prstGeom prst="rect">
            <a:avLst/>
          </a:prstGeom>
        </p:spPr>
      </p:pic>
      <p:cxnSp>
        <p:nvCxnSpPr>
          <p:cNvPr id="106" name="Straight Connector 99">
            <a:extLst>
              <a:ext uri="{FF2B5EF4-FFF2-40B4-BE49-F238E27FC236}">
                <a16:creationId xmlns:a16="http://schemas.microsoft.com/office/drawing/2014/main" xmlns="" id="{DCD67800-37AC-4E14-89B0-F79DCB3FB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D475375B-14DE-4BCA-A545-075D34C4F0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58" r="23009"/>
          <a:stretch/>
        </p:blipFill>
        <p:spPr>
          <a:xfrm>
            <a:off x="3892665" y="470262"/>
            <a:ext cx="3537345" cy="6087291"/>
          </a:xfrm>
          <a:prstGeom prst="rect">
            <a:avLst/>
          </a:prstGeom>
        </p:spPr>
      </p:pic>
      <p:cxnSp>
        <p:nvCxnSpPr>
          <p:cNvPr id="107" name="Straight Connector 101">
            <a:extLst>
              <a:ext uri="{FF2B5EF4-FFF2-40B4-BE49-F238E27FC236}">
                <a16:creationId xmlns:a16="http://schemas.microsoft.com/office/drawing/2014/main" xmlns="" id="{20F1788F-A5AE-4188-8274-F7F2E3833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Объект 4" descr="Изображение выглядит как текст, холодильн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ED919E2D-4BF8-46E2-87A8-CC4C89235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7458891" y="457201"/>
            <a:ext cx="4206240" cy="61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505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208CCAF-3901-456C-B505-43BA16C23D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2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FF62790-B8A5-4163-A7FA-B3EFA6E827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625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958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008FC6-31CE-4B00-A7C3-40F7167DF8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53" r="24013"/>
          <a:stretch/>
        </p:blipFill>
        <p:spPr>
          <a:xfrm>
            <a:off x="0" y="0"/>
            <a:ext cx="631309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7978723-5580-4193-A281-D20BAD548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350" y="2871982"/>
            <a:ext cx="5006336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1800" dirty="0"/>
              <a:t>Пациент-ориентированная модель – это партнерские отношения между медицинским работником и пациентом, и создание комфортных условий для получения медицинских услуг.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3774238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E473DF-98EC-4103-80CB-F9E6C2847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Театр с участием сотрудников и пациентов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733E4F1-5907-4795-9ECB-731E114E7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26" b="160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330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098847-0267-48F0-84D3-9276AD63F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ru-RU" dirty="0">
                <a:solidFill>
                  <a:schemeClr val="bg1"/>
                </a:solidFill>
              </a:rPr>
              <a:t>Лечение, целение есть совместное дело врача и самого пациента. В каждом индивидуальном случае должно быть создано некое врачебно-целебное "мы": он и я, я и он, мы вместе и сообща должны вести его лечение.</a:t>
            </a:r>
            <a:r>
              <a:rPr lang="en-US" dirty="0">
                <a:solidFill>
                  <a:schemeClr val="bg1"/>
                </a:solidFill>
              </a:rPr>
              <a:t>”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Иван Александрович Ильин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ru-RU" dirty="0">
                <a:solidFill>
                  <a:schemeClr val="bg1"/>
                </a:solidFill>
              </a:rPr>
              <a:t>русский философ, писатель и публицист 1883 - 1954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9362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DA599627-6B11-4015-84DA-B32F94FF7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36" b="188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830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CBB072-B826-4735-8541-70C25866B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8" y="1012003"/>
            <a:ext cx="3735098" cy="497078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Аспекты оказания медицинской помощи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1E2DAD99-7B87-4395-8655-5D6C61B598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8197842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01408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823166-2EA9-46ED-B4F4-2081B4D98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3"/>
            <a:ext cx="3852662" cy="487934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Аспекты оказания медицинской помощи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CEE3B80C-B62B-4953-BDAE-CC4C56A572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2890567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36261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569BBA9B-8F4E-4D2B-BEFA-41A4754433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51012D1-8033-40B1-9EC0-91390FFC74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xmlns="" id="{D291F021-C45C-4D44-A2B8-A789E386CC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Содержимое 16" descr="врач и пайиен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9034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3E5E4D-BE4C-4795-88D0-9F91AFFD4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8" y="1012003"/>
            <a:ext cx="3774285" cy="487934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Потребности и ожидания пациента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E0CCBB13-609B-42D2-B766-5630187006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4276122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02701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987ED8A-466D-4D65-8196-FD50283B9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656" y="-3772"/>
            <a:ext cx="10848650" cy="686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637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6517BD-5676-4D13-847F-2FCF6BE7B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4310741"/>
            <a:ext cx="10814782" cy="185492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Удобство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получения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медицинских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услуг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3BC7E1A-ABDE-4B41-8873-5B5D3FBED7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14"/>
          <a:stretch/>
        </p:blipFill>
        <p:spPr>
          <a:xfrm>
            <a:off x="20" y="-13242"/>
            <a:ext cx="6095974" cy="42525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50BCEE8-F597-46E1-9CB0-4F658AB23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9" r="2" b="2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6588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266</TotalTime>
  <Words>175</Words>
  <Application>Microsoft Office PowerPoint</Application>
  <PresentationFormat>Произвольный</PresentationFormat>
  <Paragraphs>31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Аспект</vt:lpstr>
      <vt:lpstr>Пациент-ориентированная модель здравоохранения</vt:lpstr>
      <vt:lpstr>Слайд 2</vt:lpstr>
      <vt:lpstr>Слайд 3</vt:lpstr>
      <vt:lpstr>Аспекты оказания медицинской помощи</vt:lpstr>
      <vt:lpstr>Аспекты оказания медицинской помощи</vt:lpstr>
      <vt:lpstr>Слайд 6</vt:lpstr>
      <vt:lpstr>Потребности и ожидания пациента</vt:lpstr>
      <vt:lpstr>Слайд 8</vt:lpstr>
      <vt:lpstr>Удобство получения медицинских услуг </vt:lpstr>
      <vt:lpstr>Слайд 10</vt:lpstr>
      <vt:lpstr>Возможность проводить видеоконсультации</vt:lpstr>
      <vt:lpstr>Слайд 12</vt:lpstr>
      <vt:lpstr>Схема с указателями лечебных корпусов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Обеспечение пациента</vt:lpstr>
      <vt:lpstr>Слайд 22</vt:lpstr>
      <vt:lpstr>Слайд 23</vt:lpstr>
      <vt:lpstr>Слайд 24</vt:lpstr>
      <vt:lpstr>Детское отделение</vt:lpstr>
      <vt:lpstr>Слайд 26</vt:lpstr>
      <vt:lpstr>Слайд 27</vt:lpstr>
      <vt:lpstr>Слайд 28</vt:lpstr>
      <vt:lpstr>Слайд 29</vt:lpstr>
      <vt:lpstr>Театр с участием сотрудников и пациентов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Пациент-ориентированная модель здравоохранения</dc:title>
  <dc:creator>Hg GB</dc:creator>
  <cp:lastModifiedBy>User</cp:lastModifiedBy>
  <cp:revision>32</cp:revision>
  <dcterms:created xsi:type="dcterms:W3CDTF">2020-03-10T13:40:20Z</dcterms:created>
  <dcterms:modified xsi:type="dcterms:W3CDTF">2020-03-11T12:55:19Z</dcterms:modified>
</cp:coreProperties>
</file>