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45"/>
  </p:notesMasterIdLst>
  <p:sldIdLst>
    <p:sldId id="256" r:id="rId2"/>
    <p:sldId id="257" r:id="rId3"/>
    <p:sldId id="258" r:id="rId4"/>
    <p:sldId id="283" r:id="rId5"/>
    <p:sldId id="323" r:id="rId6"/>
    <p:sldId id="290" r:id="rId7"/>
    <p:sldId id="291" r:id="rId8"/>
    <p:sldId id="259" r:id="rId9"/>
    <p:sldId id="328" r:id="rId10"/>
    <p:sldId id="295" r:id="rId11"/>
    <p:sldId id="294" r:id="rId12"/>
    <p:sldId id="322" r:id="rId13"/>
    <p:sldId id="299" r:id="rId14"/>
    <p:sldId id="266" r:id="rId15"/>
    <p:sldId id="302" r:id="rId16"/>
    <p:sldId id="303" r:id="rId17"/>
    <p:sldId id="304" r:id="rId18"/>
    <p:sldId id="305" r:id="rId19"/>
    <p:sldId id="311" r:id="rId20"/>
    <p:sldId id="313" r:id="rId21"/>
    <p:sldId id="307" r:id="rId22"/>
    <p:sldId id="306" r:id="rId23"/>
    <p:sldId id="314" r:id="rId24"/>
    <p:sldId id="308" r:id="rId25"/>
    <p:sldId id="268" r:id="rId26"/>
    <p:sldId id="269" r:id="rId27"/>
    <p:sldId id="271" r:id="rId28"/>
    <p:sldId id="287" r:id="rId29"/>
    <p:sldId id="285" r:id="rId30"/>
    <p:sldId id="261" r:id="rId31"/>
    <p:sldId id="275" r:id="rId32"/>
    <p:sldId id="298" r:id="rId33"/>
    <p:sldId id="272" r:id="rId34"/>
    <p:sldId id="274" r:id="rId35"/>
    <p:sldId id="273" r:id="rId36"/>
    <p:sldId id="286" r:id="rId37"/>
    <p:sldId id="262" r:id="rId38"/>
    <p:sldId id="267" r:id="rId39"/>
    <p:sldId id="316" r:id="rId40"/>
    <p:sldId id="315" r:id="rId41"/>
    <p:sldId id="327" r:id="rId42"/>
    <p:sldId id="326" r:id="rId43"/>
    <p:sldId id="28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59515" autoAdjust="0"/>
  </p:normalViewPr>
  <p:slideViewPr>
    <p:cSldViewPr snapToGrid="0">
      <p:cViewPr varScale="1">
        <p:scale>
          <a:sx n="49" d="100"/>
          <a:sy n="49" d="100"/>
        </p:scale>
        <p:origin x="234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D9543-4BEF-46F9-BCF6-ED67E16F622B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</dgm:pt>
    <dgm:pt modelId="{04FA86E5-4147-4F3D-BA4B-E476484F639B}">
      <dgm:prSet phldrT="[Текст]"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воздушно-капельный </a:t>
          </a:r>
          <a:endParaRPr lang="ru-RU" sz="2000" dirty="0"/>
        </a:p>
      </dgm:t>
    </dgm:pt>
    <dgm:pt modelId="{34A75F88-4687-4E9F-8D48-59C4E2AEAFC6}" type="parTrans" cxnId="{DD14B733-1705-46AB-9F0D-F88BFC1B1011}">
      <dgm:prSet/>
      <dgm:spPr/>
      <dgm:t>
        <a:bodyPr/>
        <a:lstStyle/>
        <a:p>
          <a:endParaRPr lang="ru-RU"/>
        </a:p>
      </dgm:t>
    </dgm:pt>
    <dgm:pt modelId="{45F73255-6891-4CA0-9047-3C41945F557B}" type="sibTrans" cxnId="{DD14B733-1705-46AB-9F0D-F88BFC1B1011}">
      <dgm:prSet/>
      <dgm:spPr/>
      <dgm:t>
        <a:bodyPr/>
        <a:lstStyle/>
        <a:p>
          <a:endParaRPr lang="ru-RU"/>
        </a:p>
      </dgm:t>
    </dgm:pt>
    <dgm:pt modelId="{18B701A5-3BAC-4E79-8E72-30D49BDFEE9E}">
      <dgm:prSet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контактно-бытовой</a:t>
          </a:r>
        </a:p>
      </dgm:t>
    </dgm:pt>
    <dgm:pt modelId="{66769383-D9EF-43E1-B2F3-1001CCA23D85}" type="parTrans" cxnId="{4B1F44DF-62AC-4B41-8CFE-E0E77535B84C}">
      <dgm:prSet/>
      <dgm:spPr/>
      <dgm:t>
        <a:bodyPr/>
        <a:lstStyle/>
        <a:p>
          <a:endParaRPr lang="ru-RU"/>
        </a:p>
      </dgm:t>
    </dgm:pt>
    <dgm:pt modelId="{9B9FF630-0AD0-409D-AC0A-BA5FC3BB6E14}" type="sibTrans" cxnId="{4B1F44DF-62AC-4B41-8CFE-E0E77535B84C}">
      <dgm:prSet/>
      <dgm:spPr/>
      <dgm:t>
        <a:bodyPr/>
        <a:lstStyle/>
        <a:p>
          <a:endParaRPr lang="ru-RU"/>
        </a:p>
      </dgm:t>
    </dgm:pt>
    <dgm:pt modelId="{E971D593-4EF1-4539-AB25-AFA1310CFAE6}">
      <dgm:prSet custT="1"/>
      <dgm:spPr/>
      <dgm:t>
        <a:bodyPr/>
        <a:lstStyle/>
        <a:p>
          <a:r>
            <a:rPr lang="ru-RU" sz="2000">
              <a:latin typeface="Arial Black" panose="020B0A04020102020204" pitchFamily="34" charset="0"/>
            </a:rPr>
            <a:t>пищевой</a:t>
          </a:r>
          <a:endParaRPr lang="ru-RU" sz="2000" dirty="0">
            <a:latin typeface="Arial Black" panose="020B0A04020102020204" pitchFamily="34" charset="0"/>
          </a:endParaRPr>
        </a:p>
      </dgm:t>
    </dgm:pt>
    <dgm:pt modelId="{4B0F2036-977C-444B-B8DE-FFCB7F261952}" type="parTrans" cxnId="{C7605E0C-5E69-43B6-9033-37D93C12F607}">
      <dgm:prSet/>
      <dgm:spPr/>
      <dgm:t>
        <a:bodyPr/>
        <a:lstStyle/>
        <a:p>
          <a:endParaRPr lang="ru-RU"/>
        </a:p>
      </dgm:t>
    </dgm:pt>
    <dgm:pt modelId="{35437BFE-61BA-423C-955F-CAC64BE652C9}" type="sibTrans" cxnId="{C7605E0C-5E69-43B6-9033-37D93C12F607}">
      <dgm:prSet/>
      <dgm:spPr/>
      <dgm:t>
        <a:bodyPr/>
        <a:lstStyle/>
        <a:p>
          <a:endParaRPr lang="ru-RU"/>
        </a:p>
      </dgm:t>
    </dgm:pt>
    <dgm:pt modelId="{1AC4362A-6559-4196-9D1D-B725535B4458}" type="pres">
      <dgm:prSet presAssocID="{23ED9543-4BEF-46F9-BCF6-ED67E16F622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34007B-5529-452E-8862-05DD2931BCB7}" type="pres">
      <dgm:prSet presAssocID="{04FA86E5-4147-4F3D-BA4B-E476484F639B}" presName="root" presStyleCnt="0"/>
      <dgm:spPr/>
    </dgm:pt>
    <dgm:pt modelId="{3F08CDB2-9E39-4C6A-B4D0-511925EF9F88}" type="pres">
      <dgm:prSet presAssocID="{04FA86E5-4147-4F3D-BA4B-E476484F639B}" presName="rootComposite" presStyleCnt="0"/>
      <dgm:spPr/>
    </dgm:pt>
    <dgm:pt modelId="{59B74A84-3735-4D3A-8901-4D69E544A9D2}" type="pres">
      <dgm:prSet presAssocID="{04FA86E5-4147-4F3D-BA4B-E476484F639B}" presName="rootText" presStyleLbl="node1" presStyleIdx="0" presStyleCnt="3" custLinFactY="-7651" custLinFactNeighborX="3971" custLinFactNeighborY="-100000"/>
      <dgm:spPr/>
      <dgm:t>
        <a:bodyPr/>
        <a:lstStyle/>
        <a:p>
          <a:endParaRPr lang="ru-RU"/>
        </a:p>
      </dgm:t>
    </dgm:pt>
    <dgm:pt modelId="{7E210FE4-EC8E-4616-9521-1D1C3A751D31}" type="pres">
      <dgm:prSet presAssocID="{04FA86E5-4147-4F3D-BA4B-E476484F639B}" presName="rootConnector" presStyleLbl="node1" presStyleIdx="0" presStyleCnt="3"/>
      <dgm:spPr/>
      <dgm:t>
        <a:bodyPr/>
        <a:lstStyle/>
        <a:p>
          <a:endParaRPr lang="ru-RU"/>
        </a:p>
      </dgm:t>
    </dgm:pt>
    <dgm:pt modelId="{D5491AE8-3241-40E8-9574-B2A063740B07}" type="pres">
      <dgm:prSet presAssocID="{04FA86E5-4147-4F3D-BA4B-E476484F639B}" presName="childShape" presStyleCnt="0"/>
      <dgm:spPr/>
    </dgm:pt>
    <dgm:pt modelId="{D262EED6-4E24-4D24-80D4-DDFA7CDA0C76}" type="pres">
      <dgm:prSet presAssocID="{18B701A5-3BAC-4E79-8E72-30D49BDFEE9E}" presName="root" presStyleCnt="0"/>
      <dgm:spPr/>
    </dgm:pt>
    <dgm:pt modelId="{8ABF5BDC-F571-4406-9AA3-AD59682654FB}" type="pres">
      <dgm:prSet presAssocID="{18B701A5-3BAC-4E79-8E72-30D49BDFEE9E}" presName="rootComposite" presStyleCnt="0"/>
      <dgm:spPr/>
    </dgm:pt>
    <dgm:pt modelId="{91EA9ACA-63DC-49A4-B571-C7BA4B04B760}" type="pres">
      <dgm:prSet presAssocID="{18B701A5-3BAC-4E79-8E72-30D49BDFEE9E}" presName="rootText" presStyleLbl="node1" presStyleIdx="1" presStyleCnt="3" custLinFactNeighborX="-18530"/>
      <dgm:spPr/>
      <dgm:t>
        <a:bodyPr/>
        <a:lstStyle/>
        <a:p>
          <a:endParaRPr lang="ru-RU"/>
        </a:p>
      </dgm:t>
    </dgm:pt>
    <dgm:pt modelId="{91946B80-26B2-44F4-A0C0-5580ECD73087}" type="pres">
      <dgm:prSet presAssocID="{18B701A5-3BAC-4E79-8E72-30D49BDFEE9E}" presName="rootConnector" presStyleLbl="node1" presStyleIdx="1" presStyleCnt="3"/>
      <dgm:spPr/>
      <dgm:t>
        <a:bodyPr/>
        <a:lstStyle/>
        <a:p>
          <a:endParaRPr lang="ru-RU"/>
        </a:p>
      </dgm:t>
    </dgm:pt>
    <dgm:pt modelId="{D9D2615B-FD51-4FF2-9096-5EF5D7833E32}" type="pres">
      <dgm:prSet presAssocID="{18B701A5-3BAC-4E79-8E72-30D49BDFEE9E}" presName="childShape" presStyleCnt="0"/>
      <dgm:spPr/>
    </dgm:pt>
    <dgm:pt modelId="{F4FFE5A6-BB21-4FDA-8875-92CBE7DBD879}" type="pres">
      <dgm:prSet presAssocID="{E971D593-4EF1-4539-AB25-AFA1310CFAE6}" presName="root" presStyleCnt="0"/>
      <dgm:spPr/>
    </dgm:pt>
    <dgm:pt modelId="{BD7622A3-F0F9-43BA-BE49-2D59D5E8C52B}" type="pres">
      <dgm:prSet presAssocID="{E971D593-4EF1-4539-AB25-AFA1310CFAE6}" presName="rootComposite" presStyleCnt="0"/>
      <dgm:spPr/>
    </dgm:pt>
    <dgm:pt modelId="{BD028B73-A355-4327-B333-5A10112652A3}" type="pres">
      <dgm:prSet presAssocID="{E971D593-4EF1-4539-AB25-AFA1310CFAE6}" presName="rootText" presStyleLbl="node1" presStyleIdx="2" presStyleCnt="3" custLinFactY="2356" custLinFactNeighborX="-28677" custLinFactNeighborY="100000"/>
      <dgm:spPr/>
      <dgm:t>
        <a:bodyPr/>
        <a:lstStyle/>
        <a:p>
          <a:endParaRPr lang="ru-RU"/>
        </a:p>
      </dgm:t>
    </dgm:pt>
    <dgm:pt modelId="{48999A9F-0DF8-4758-90D4-815ED589D532}" type="pres">
      <dgm:prSet presAssocID="{E971D593-4EF1-4539-AB25-AFA1310CFAE6}" presName="rootConnector" presStyleLbl="node1" presStyleIdx="2" presStyleCnt="3"/>
      <dgm:spPr/>
      <dgm:t>
        <a:bodyPr/>
        <a:lstStyle/>
        <a:p>
          <a:endParaRPr lang="ru-RU"/>
        </a:p>
      </dgm:t>
    </dgm:pt>
    <dgm:pt modelId="{B414ACC2-3863-4846-8231-28393B68EA0F}" type="pres">
      <dgm:prSet presAssocID="{E971D593-4EF1-4539-AB25-AFA1310CFAE6}" presName="childShape" presStyleCnt="0"/>
      <dgm:spPr/>
    </dgm:pt>
  </dgm:ptLst>
  <dgm:cxnLst>
    <dgm:cxn modelId="{6CAE5458-E3FF-4F57-B6AB-7A8D4FA73204}" type="presOf" srcId="{04FA86E5-4147-4F3D-BA4B-E476484F639B}" destId="{59B74A84-3735-4D3A-8901-4D69E544A9D2}" srcOrd="0" destOrd="0" presId="urn:microsoft.com/office/officeart/2005/8/layout/hierarchy3"/>
    <dgm:cxn modelId="{C9407CC4-BDEA-401E-9C1F-6A6EFFE546AA}" type="presOf" srcId="{E971D593-4EF1-4539-AB25-AFA1310CFAE6}" destId="{48999A9F-0DF8-4758-90D4-815ED589D532}" srcOrd="1" destOrd="0" presId="urn:microsoft.com/office/officeart/2005/8/layout/hierarchy3"/>
    <dgm:cxn modelId="{DD14B733-1705-46AB-9F0D-F88BFC1B1011}" srcId="{23ED9543-4BEF-46F9-BCF6-ED67E16F622B}" destId="{04FA86E5-4147-4F3D-BA4B-E476484F639B}" srcOrd="0" destOrd="0" parTransId="{34A75F88-4687-4E9F-8D48-59C4E2AEAFC6}" sibTransId="{45F73255-6891-4CA0-9047-3C41945F557B}"/>
    <dgm:cxn modelId="{24CC170B-BB02-4AAA-8532-538F3CF567B6}" type="presOf" srcId="{18B701A5-3BAC-4E79-8E72-30D49BDFEE9E}" destId="{91EA9ACA-63DC-49A4-B571-C7BA4B04B760}" srcOrd="0" destOrd="0" presId="urn:microsoft.com/office/officeart/2005/8/layout/hierarchy3"/>
    <dgm:cxn modelId="{7BE361A5-3267-42A5-8FB1-0E4EC8DAF2A8}" type="presOf" srcId="{18B701A5-3BAC-4E79-8E72-30D49BDFEE9E}" destId="{91946B80-26B2-44F4-A0C0-5580ECD73087}" srcOrd="1" destOrd="0" presId="urn:microsoft.com/office/officeart/2005/8/layout/hierarchy3"/>
    <dgm:cxn modelId="{C21E2AA5-8B89-4344-B660-AEDADE5F86D1}" type="presOf" srcId="{E971D593-4EF1-4539-AB25-AFA1310CFAE6}" destId="{BD028B73-A355-4327-B333-5A10112652A3}" srcOrd="0" destOrd="0" presId="urn:microsoft.com/office/officeart/2005/8/layout/hierarchy3"/>
    <dgm:cxn modelId="{743FBE8E-3BF5-4901-966A-28DC367870AB}" type="presOf" srcId="{23ED9543-4BEF-46F9-BCF6-ED67E16F622B}" destId="{1AC4362A-6559-4196-9D1D-B725535B4458}" srcOrd="0" destOrd="0" presId="urn:microsoft.com/office/officeart/2005/8/layout/hierarchy3"/>
    <dgm:cxn modelId="{C7605E0C-5E69-43B6-9033-37D93C12F607}" srcId="{23ED9543-4BEF-46F9-BCF6-ED67E16F622B}" destId="{E971D593-4EF1-4539-AB25-AFA1310CFAE6}" srcOrd="2" destOrd="0" parTransId="{4B0F2036-977C-444B-B8DE-FFCB7F261952}" sibTransId="{35437BFE-61BA-423C-955F-CAC64BE652C9}"/>
    <dgm:cxn modelId="{073A76B8-624E-4A4F-9F91-D9CD291AE7F3}" type="presOf" srcId="{04FA86E5-4147-4F3D-BA4B-E476484F639B}" destId="{7E210FE4-EC8E-4616-9521-1D1C3A751D31}" srcOrd="1" destOrd="0" presId="urn:microsoft.com/office/officeart/2005/8/layout/hierarchy3"/>
    <dgm:cxn modelId="{4B1F44DF-62AC-4B41-8CFE-E0E77535B84C}" srcId="{23ED9543-4BEF-46F9-BCF6-ED67E16F622B}" destId="{18B701A5-3BAC-4E79-8E72-30D49BDFEE9E}" srcOrd="1" destOrd="0" parTransId="{66769383-D9EF-43E1-B2F3-1001CCA23D85}" sibTransId="{9B9FF630-0AD0-409D-AC0A-BA5FC3BB6E14}"/>
    <dgm:cxn modelId="{2DC30B4A-7A6C-4726-A42A-F22961CEE500}" type="presParOf" srcId="{1AC4362A-6559-4196-9D1D-B725535B4458}" destId="{3334007B-5529-452E-8862-05DD2931BCB7}" srcOrd="0" destOrd="0" presId="urn:microsoft.com/office/officeart/2005/8/layout/hierarchy3"/>
    <dgm:cxn modelId="{90617E36-B332-4A8E-A353-D0CFA7794091}" type="presParOf" srcId="{3334007B-5529-452E-8862-05DD2931BCB7}" destId="{3F08CDB2-9E39-4C6A-B4D0-511925EF9F88}" srcOrd="0" destOrd="0" presId="urn:microsoft.com/office/officeart/2005/8/layout/hierarchy3"/>
    <dgm:cxn modelId="{E754A34C-D689-4459-9F4E-08B9875D5E49}" type="presParOf" srcId="{3F08CDB2-9E39-4C6A-B4D0-511925EF9F88}" destId="{59B74A84-3735-4D3A-8901-4D69E544A9D2}" srcOrd="0" destOrd="0" presId="urn:microsoft.com/office/officeart/2005/8/layout/hierarchy3"/>
    <dgm:cxn modelId="{3FD60A97-CA2F-4BD8-BED9-EA9427376CA1}" type="presParOf" srcId="{3F08CDB2-9E39-4C6A-B4D0-511925EF9F88}" destId="{7E210FE4-EC8E-4616-9521-1D1C3A751D31}" srcOrd="1" destOrd="0" presId="urn:microsoft.com/office/officeart/2005/8/layout/hierarchy3"/>
    <dgm:cxn modelId="{B21E3C58-8A33-421B-A365-FEB5823802D4}" type="presParOf" srcId="{3334007B-5529-452E-8862-05DD2931BCB7}" destId="{D5491AE8-3241-40E8-9574-B2A063740B07}" srcOrd="1" destOrd="0" presId="urn:microsoft.com/office/officeart/2005/8/layout/hierarchy3"/>
    <dgm:cxn modelId="{E695278F-4A20-4D23-AAEC-ED635A5950A1}" type="presParOf" srcId="{1AC4362A-6559-4196-9D1D-B725535B4458}" destId="{D262EED6-4E24-4D24-80D4-DDFA7CDA0C76}" srcOrd="1" destOrd="0" presId="urn:microsoft.com/office/officeart/2005/8/layout/hierarchy3"/>
    <dgm:cxn modelId="{3C46F12A-716A-473E-A457-C4ABAD9C5ABC}" type="presParOf" srcId="{D262EED6-4E24-4D24-80D4-DDFA7CDA0C76}" destId="{8ABF5BDC-F571-4406-9AA3-AD59682654FB}" srcOrd="0" destOrd="0" presId="urn:microsoft.com/office/officeart/2005/8/layout/hierarchy3"/>
    <dgm:cxn modelId="{C90528D1-DFBB-48BE-8832-42E8A34039E7}" type="presParOf" srcId="{8ABF5BDC-F571-4406-9AA3-AD59682654FB}" destId="{91EA9ACA-63DC-49A4-B571-C7BA4B04B760}" srcOrd="0" destOrd="0" presId="urn:microsoft.com/office/officeart/2005/8/layout/hierarchy3"/>
    <dgm:cxn modelId="{D3F70855-1684-4247-BAFC-837FE36CAE54}" type="presParOf" srcId="{8ABF5BDC-F571-4406-9AA3-AD59682654FB}" destId="{91946B80-26B2-44F4-A0C0-5580ECD73087}" srcOrd="1" destOrd="0" presId="urn:microsoft.com/office/officeart/2005/8/layout/hierarchy3"/>
    <dgm:cxn modelId="{71E6142E-5C56-4EF9-8D3A-91EEAE6ED0BF}" type="presParOf" srcId="{D262EED6-4E24-4D24-80D4-DDFA7CDA0C76}" destId="{D9D2615B-FD51-4FF2-9096-5EF5D7833E32}" srcOrd="1" destOrd="0" presId="urn:microsoft.com/office/officeart/2005/8/layout/hierarchy3"/>
    <dgm:cxn modelId="{FB706762-5C4A-44EC-8651-4C14558C9294}" type="presParOf" srcId="{1AC4362A-6559-4196-9D1D-B725535B4458}" destId="{F4FFE5A6-BB21-4FDA-8875-92CBE7DBD879}" srcOrd="2" destOrd="0" presId="urn:microsoft.com/office/officeart/2005/8/layout/hierarchy3"/>
    <dgm:cxn modelId="{0636E4C8-08A8-4753-8FE8-68C85E47196B}" type="presParOf" srcId="{F4FFE5A6-BB21-4FDA-8875-92CBE7DBD879}" destId="{BD7622A3-F0F9-43BA-BE49-2D59D5E8C52B}" srcOrd="0" destOrd="0" presId="urn:microsoft.com/office/officeart/2005/8/layout/hierarchy3"/>
    <dgm:cxn modelId="{496A195E-75B4-49AE-8467-7D218BDDFD0D}" type="presParOf" srcId="{BD7622A3-F0F9-43BA-BE49-2D59D5E8C52B}" destId="{BD028B73-A355-4327-B333-5A10112652A3}" srcOrd="0" destOrd="0" presId="urn:microsoft.com/office/officeart/2005/8/layout/hierarchy3"/>
    <dgm:cxn modelId="{813E3CCF-EE3B-483B-8F99-D071036AC999}" type="presParOf" srcId="{BD7622A3-F0F9-43BA-BE49-2D59D5E8C52B}" destId="{48999A9F-0DF8-4758-90D4-815ED589D532}" srcOrd="1" destOrd="0" presId="urn:microsoft.com/office/officeart/2005/8/layout/hierarchy3"/>
    <dgm:cxn modelId="{CB278E33-38A4-4745-B721-DEE842C5D15E}" type="presParOf" srcId="{F4FFE5A6-BB21-4FDA-8875-92CBE7DBD879}" destId="{B414ACC2-3863-4846-8231-28393B68EA0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0B8C4-DED2-415F-AA23-E78FBADC6E8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343C87-6129-4913-B4E1-D1A6087D7995}">
      <dgm:prSet phldrT="[Текст]"/>
      <dgm:spPr/>
      <dgm:t>
        <a:bodyPr vert="vert270"/>
        <a:lstStyle/>
        <a:p>
          <a:pPr algn="ctr"/>
          <a:endParaRPr lang="ru-RU" dirty="0">
            <a:solidFill>
              <a:srgbClr val="002060"/>
            </a:solidFill>
          </a:endParaRPr>
        </a:p>
      </dgm:t>
    </dgm:pt>
    <dgm:pt modelId="{DFBF3CE4-D712-4956-95F6-698D800DC8DA}" type="parTrans" cxnId="{6B684362-5D9C-44D3-B61B-CCEC10D615AA}">
      <dgm:prSet/>
      <dgm:spPr/>
      <dgm:t>
        <a:bodyPr/>
        <a:lstStyle/>
        <a:p>
          <a:endParaRPr lang="ru-RU"/>
        </a:p>
      </dgm:t>
    </dgm:pt>
    <dgm:pt modelId="{6A62516C-EB86-4A5F-B7BF-28586E3B1711}" type="sibTrans" cxnId="{6B684362-5D9C-44D3-B61B-CCEC10D615AA}">
      <dgm:prSet/>
      <dgm:spPr/>
      <dgm:t>
        <a:bodyPr/>
        <a:lstStyle/>
        <a:p>
          <a:endParaRPr lang="ru-RU"/>
        </a:p>
      </dgm:t>
    </dgm:pt>
    <dgm:pt modelId="{FE976B5E-8C95-4C7E-B2E5-310593D00374}">
      <dgm:prSet phldrT="[Текст]"/>
      <dgm:spPr/>
      <dgm:t>
        <a:bodyPr/>
        <a:lstStyle/>
        <a:p>
          <a:r>
            <a:rPr lang="ru-RU" b="0" i="0" u="none" strike="noStrike" baseline="0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rPr>
            <a:t>Слабость</a:t>
          </a:r>
          <a:endParaRPr lang="ru-RU" dirty="0">
            <a:solidFill>
              <a:srgbClr val="002060"/>
            </a:solidFill>
          </a:endParaRPr>
        </a:p>
      </dgm:t>
    </dgm:pt>
    <dgm:pt modelId="{56AE5972-BB0F-4626-9DD6-953C7AB786E6}" type="parTrans" cxnId="{C170A968-4AC0-4E15-9597-B7AB87CF6EE5}">
      <dgm:prSet/>
      <dgm:spPr/>
      <dgm:t>
        <a:bodyPr/>
        <a:lstStyle/>
        <a:p>
          <a:endParaRPr lang="ru-RU"/>
        </a:p>
      </dgm:t>
    </dgm:pt>
    <dgm:pt modelId="{AA44BD13-D761-41F5-B9F3-9F398965FAA0}" type="sibTrans" cxnId="{C170A968-4AC0-4E15-9597-B7AB87CF6EE5}">
      <dgm:prSet/>
      <dgm:spPr/>
      <dgm:t>
        <a:bodyPr/>
        <a:lstStyle/>
        <a:p>
          <a:endParaRPr lang="ru-RU"/>
        </a:p>
      </dgm:t>
    </dgm:pt>
    <dgm:pt modelId="{3302F8AE-680C-4517-98CD-C56339A04B0A}">
      <dgm:prSet phldrT="[Текст]" phldr="1"/>
      <dgm:spPr/>
      <dgm:t>
        <a:bodyPr/>
        <a:lstStyle/>
        <a:p>
          <a:endParaRPr lang="ru-RU" dirty="0"/>
        </a:p>
      </dgm:t>
    </dgm:pt>
    <dgm:pt modelId="{063C51D9-ED8F-41EF-B9E9-1DCE82A844ED}" type="parTrans" cxnId="{03724700-0EE1-438D-A810-028ABB1D7BC9}">
      <dgm:prSet/>
      <dgm:spPr/>
      <dgm:t>
        <a:bodyPr/>
        <a:lstStyle/>
        <a:p>
          <a:endParaRPr lang="ru-RU"/>
        </a:p>
      </dgm:t>
    </dgm:pt>
    <dgm:pt modelId="{B64BF820-8202-4E95-B568-1992631BCA27}" type="sibTrans" cxnId="{03724700-0EE1-438D-A810-028ABB1D7BC9}">
      <dgm:prSet/>
      <dgm:spPr/>
      <dgm:t>
        <a:bodyPr/>
        <a:lstStyle/>
        <a:p>
          <a:endParaRPr lang="ru-RU"/>
        </a:p>
      </dgm:t>
    </dgm:pt>
    <dgm:pt modelId="{4E217EDA-FFF0-4D59-87FD-238AC7D93261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Раздражительность</a:t>
          </a:r>
          <a:endParaRPr lang="ru-RU" b="1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E3DDCA0C-4D56-4B9D-A713-51B99690A808}" type="parTrans" cxnId="{97E65E62-1A52-495A-82D2-4D14BF720055}">
      <dgm:prSet/>
      <dgm:spPr/>
      <dgm:t>
        <a:bodyPr/>
        <a:lstStyle/>
        <a:p>
          <a:endParaRPr lang="ru-RU"/>
        </a:p>
      </dgm:t>
    </dgm:pt>
    <dgm:pt modelId="{2B09361A-8761-4715-BED7-221640C0FB34}" type="sibTrans" cxnId="{97E65E62-1A52-495A-82D2-4D14BF720055}">
      <dgm:prSet/>
      <dgm:spPr/>
      <dgm:t>
        <a:bodyPr/>
        <a:lstStyle/>
        <a:p>
          <a:endParaRPr lang="ru-RU"/>
        </a:p>
      </dgm:t>
    </dgm:pt>
    <dgm:pt modelId="{76C4B513-A3C4-43BC-BEF4-F004A83B3E6F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Снижение аппетита</a:t>
          </a:r>
          <a:endParaRPr lang="ru-RU" b="1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8B65F691-33F6-419B-B8BC-C3318EB6BD09}" type="parTrans" cxnId="{8F8F9560-5A6E-4569-A49F-42B47B3A802D}">
      <dgm:prSet/>
      <dgm:spPr/>
      <dgm:t>
        <a:bodyPr/>
        <a:lstStyle/>
        <a:p>
          <a:endParaRPr lang="ru-RU"/>
        </a:p>
      </dgm:t>
    </dgm:pt>
    <dgm:pt modelId="{86647335-7494-4AE2-987A-EF595F01D185}" type="sibTrans" cxnId="{8F8F9560-5A6E-4569-A49F-42B47B3A802D}">
      <dgm:prSet/>
      <dgm:spPr/>
      <dgm:t>
        <a:bodyPr/>
        <a:lstStyle/>
        <a:p>
          <a:endParaRPr lang="ru-RU"/>
        </a:p>
      </dgm:t>
    </dgm:pt>
    <dgm:pt modelId="{8BFE9998-DE1E-4897-9644-644D197808BD}">
      <dgm:prSet phldrT="[Текст]"/>
      <dgm:spPr/>
      <dgm:t>
        <a:bodyPr/>
        <a:lstStyle/>
        <a:p>
          <a:r>
            <a:rPr lang="ru-RU" b="1" baseline="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Кашель</a:t>
          </a:r>
        </a:p>
      </dgm:t>
    </dgm:pt>
    <dgm:pt modelId="{BC538A3B-9A16-4FE1-B695-5E462FF7A702}" type="parTrans" cxnId="{B16C89F4-953A-4999-AE85-626867806545}">
      <dgm:prSet/>
      <dgm:spPr/>
      <dgm:t>
        <a:bodyPr/>
        <a:lstStyle/>
        <a:p>
          <a:endParaRPr lang="ru-RU"/>
        </a:p>
      </dgm:t>
    </dgm:pt>
    <dgm:pt modelId="{E68F6B91-6302-4E95-AD06-4B883AB83E4F}" type="sibTrans" cxnId="{B16C89F4-953A-4999-AE85-626867806545}">
      <dgm:prSet/>
      <dgm:spPr/>
      <dgm:t>
        <a:bodyPr/>
        <a:lstStyle/>
        <a:p>
          <a:endParaRPr lang="ru-RU"/>
        </a:p>
      </dgm:t>
    </dgm:pt>
    <dgm:pt modelId="{6B236E0B-AB91-4914-B4AF-3EA8CD959DB2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Лихорадка</a:t>
          </a:r>
          <a:endParaRPr lang="ru-RU" b="1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84BCB1A6-24AA-44BC-B2F8-6758D0880AEE}" type="parTrans" cxnId="{614115C1-CAF3-4748-BE37-9435D7A58F93}">
      <dgm:prSet/>
      <dgm:spPr/>
      <dgm:t>
        <a:bodyPr/>
        <a:lstStyle/>
        <a:p>
          <a:endParaRPr lang="ru-RU"/>
        </a:p>
      </dgm:t>
    </dgm:pt>
    <dgm:pt modelId="{6E7F4ACF-896D-4EFA-8DA6-749BE2BF8B6E}" type="sibTrans" cxnId="{614115C1-CAF3-4748-BE37-9435D7A58F93}">
      <dgm:prSet/>
      <dgm:spPr/>
      <dgm:t>
        <a:bodyPr/>
        <a:lstStyle/>
        <a:p>
          <a:endParaRPr lang="ru-RU"/>
        </a:p>
      </dgm:t>
    </dgm:pt>
    <dgm:pt modelId="{E4BBAA6E-CC01-4818-A58C-F9B51773D5C8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Ночная потливость</a:t>
          </a:r>
          <a:endParaRPr lang="ru-RU" b="1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BE4D4E7A-D7ED-443F-8770-49D640E1B05C}" type="parTrans" cxnId="{15BB09FF-CEA8-40C8-A36A-6800F27EF217}">
      <dgm:prSet/>
      <dgm:spPr/>
      <dgm:t>
        <a:bodyPr/>
        <a:lstStyle/>
        <a:p>
          <a:endParaRPr lang="ru-RU"/>
        </a:p>
      </dgm:t>
    </dgm:pt>
    <dgm:pt modelId="{11B134B0-1441-415B-A2DE-E589E0DF1D38}" type="sibTrans" cxnId="{15BB09FF-CEA8-40C8-A36A-6800F27EF217}">
      <dgm:prSet/>
      <dgm:spPr/>
      <dgm:t>
        <a:bodyPr/>
        <a:lstStyle/>
        <a:p>
          <a:endParaRPr lang="ru-RU"/>
        </a:p>
      </dgm:t>
    </dgm:pt>
    <dgm:pt modelId="{33D8F887-C5A7-4571-AE19-22B97F49F774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Плохой сон</a:t>
          </a:r>
          <a:endParaRPr lang="ru-RU" b="1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3EE04B05-5332-4C30-98F2-207DDD96C1CF}" type="sibTrans" cxnId="{8AA66405-41E8-4534-8769-52C45AB02548}">
      <dgm:prSet/>
      <dgm:spPr/>
      <dgm:t>
        <a:bodyPr/>
        <a:lstStyle/>
        <a:p>
          <a:endParaRPr lang="ru-RU"/>
        </a:p>
      </dgm:t>
    </dgm:pt>
    <dgm:pt modelId="{C27C1847-8AF1-407E-BE0F-4B7D56D4187B}" type="parTrans" cxnId="{8AA66405-41E8-4534-8769-52C45AB02548}">
      <dgm:prSet/>
      <dgm:spPr/>
      <dgm:t>
        <a:bodyPr/>
        <a:lstStyle/>
        <a:p>
          <a:endParaRPr lang="ru-RU"/>
        </a:p>
      </dgm:t>
    </dgm:pt>
    <dgm:pt modelId="{F06009CE-4E51-4609-99F5-B16153CEB4C9}">
      <dgm:prSet phldrT="[Текст]"/>
      <dgm:spPr/>
      <dgm:t>
        <a:bodyPr/>
        <a:lstStyle/>
        <a:p>
          <a:r>
            <a:rPr lang="ru-RU" b="1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Потеря веса</a:t>
          </a:r>
          <a:endParaRPr lang="ru-RU" b="1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26085AC1-D289-4066-A1F5-74EDAD50DF5A}" type="sibTrans" cxnId="{5AA37066-45A7-43AE-A713-508549BD39AA}">
      <dgm:prSet/>
      <dgm:spPr/>
      <dgm:t>
        <a:bodyPr/>
        <a:lstStyle/>
        <a:p>
          <a:endParaRPr lang="ru-RU"/>
        </a:p>
      </dgm:t>
    </dgm:pt>
    <dgm:pt modelId="{BCE4BC9A-ADE1-44A1-B0CC-E09E882BF686}" type="parTrans" cxnId="{5AA37066-45A7-43AE-A713-508549BD39AA}">
      <dgm:prSet/>
      <dgm:spPr/>
      <dgm:t>
        <a:bodyPr/>
        <a:lstStyle/>
        <a:p>
          <a:endParaRPr lang="ru-RU"/>
        </a:p>
      </dgm:t>
    </dgm:pt>
    <dgm:pt modelId="{70C9946D-3662-4E83-B4D5-202BCF5BC65F}" type="pres">
      <dgm:prSet presAssocID="{4DD0B8C4-DED2-415F-AA23-E78FBADC6E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8F3AEB-6682-4D23-8104-8222EA84AD43}" type="pres">
      <dgm:prSet presAssocID="{06343C87-6129-4913-B4E1-D1A6087D7995}" presName="thickLine" presStyleLbl="alignNode1" presStyleIdx="0" presStyleCnt="1"/>
      <dgm:spPr/>
    </dgm:pt>
    <dgm:pt modelId="{F0E12C78-12C4-49D3-A288-2A3B0F960643}" type="pres">
      <dgm:prSet presAssocID="{06343C87-6129-4913-B4E1-D1A6087D7995}" presName="horz1" presStyleCnt="0"/>
      <dgm:spPr/>
    </dgm:pt>
    <dgm:pt modelId="{4EDFF2A0-A47F-45C2-9106-2038FC056A91}" type="pres">
      <dgm:prSet presAssocID="{06343C87-6129-4913-B4E1-D1A6087D7995}" presName="tx1" presStyleLbl="revTx" presStyleIdx="0" presStyleCnt="10"/>
      <dgm:spPr/>
      <dgm:t>
        <a:bodyPr/>
        <a:lstStyle/>
        <a:p>
          <a:endParaRPr lang="ru-RU"/>
        </a:p>
      </dgm:t>
    </dgm:pt>
    <dgm:pt modelId="{D2C8BC9A-5E2C-4F39-B286-CC489D62759F}" type="pres">
      <dgm:prSet presAssocID="{06343C87-6129-4913-B4E1-D1A6087D7995}" presName="vert1" presStyleCnt="0"/>
      <dgm:spPr/>
    </dgm:pt>
    <dgm:pt modelId="{E360BF73-DF2A-4E10-BBE9-D73FA5588215}" type="pres">
      <dgm:prSet presAssocID="{FE976B5E-8C95-4C7E-B2E5-310593D00374}" presName="vertSpace2a" presStyleCnt="0"/>
      <dgm:spPr/>
    </dgm:pt>
    <dgm:pt modelId="{90217901-947A-49B3-BB29-AD2CA5A949D1}" type="pres">
      <dgm:prSet presAssocID="{FE976B5E-8C95-4C7E-B2E5-310593D00374}" presName="horz2" presStyleCnt="0"/>
      <dgm:spPr/>
    </dgm:pt>
    <dgm:pt modelId="{56D5A39A-4555-4AC2-8589-1597588A5F17}" type="pres">
      <dgm:prSet presAssocID="{FE976B5E-8C95-4C7E-B2E5-310593D00374}" presName="horzSpace2" presStyleCnt="0"/>
      <dgm:spPr/>
    </dgm:pt>
    <dgm:pt modelId="{2FC0C7E2-2E63-472E-9952-019B8F3CB3E8}" type="pres">
      <dgm:prSet presAssocID="{FE976B5E-8C95-4C7E-B2E5-310593D00374}" presName="tx2" presStyleLbl="revTx" presStyleIdx="1" presStyleCnt="10" custScaleY="2000000"/>
      <dgm:spPr/>
      <dgm:t>
        <a:bodyPr/>
        <a:lstStyle/>
        <a:p>
          <a:endParaRPr lang="ru-RU"/>
        </a:p>
      </dgm:t>
    </dgm:pt>
    <dgm:pt modelId="{6EF97F94-B434-4AB9-9D5D-B755BEAB7756}" type="pres">
      <dgm:prSet presAssocID="{FE976B5E-8C95-4C7E-B2E5-310593D00374}" presName="vert2" presStyleCnt="0"/>
      <dgm:spPr/>
    </dgm:pt>
    <dgm:pt modelId="{E72B0D9D-9758-4254-8D25-12C19C399301}" type="pres">
      <dgm:prSet presAssocID="{FE976B5E-8C95-4C7E-B2E5-310593D00374}" presName="thinLine2b" presStyleLbl="callout" presStyleIdx="0" presStyleCnt="9"/>
      <dgm:spPr/>
    </dgm:pt>
    <dgm:pt modelId="{7754DD9F-E635-4FDE-ABA4-B3B9E26C6C52}" type="pres">
      <dgm:prSet presAssocID="{FE976B5E-8C95-4C7E-B2E5-310593D00374}" presName="vertSpace2b" presStyleCnt="0"/>
      <dgm:spPr/>
    </dgm:pt>
    <dgm:pt modelId="{F1AEADA5-3DC7-440B-AEF5-F1716E50A30E}" type="pres">
      <dgm:prSet presAssocID="{4E217EDA-FFF0-4D59-87FD-238AC7D93261}" presName="horz2" presStyleCnt="0"/>
      <dgm:spPr/>
    </dgm:pt>
    <dgm:pt modelId="{47EC64CF-0F6E-4B25-8345-8583AB14B663}" type="pres">
      <dgm:prSet presAssocID="{4E217EDA-FFF0-4D59-87FD-238AC7D93261}" presName="horzSpace2" presStyleCnt="0"/>
      <dgm:spPr/>
    </dgm:pt>
    <dgm:pt modelId="{AD4468F7-B452-4590-9A89-CAEE427B5BD9}" type="pres">
      <dgm:prSet presAssocID="{4E217EDA-FFF0-4D59-87FD-238AC7D93261}" presName="tx2" presStyleLbl="revTx" presStyleIdx="2" presStyleCnt="10" custScaleY="2000000"/>
      <dgm:spPr/>
      <dgm:t>
        <a:bodyPr/>
        <a:lstStyle/>
        <a:p>
          <a:endParaRPr lang="ru-RU"/>
        </a:p>
      </dgm:t>
    </dgm:pt>
    <dgm:pt modelId="{CC873EC6-8FC0-4629-BDA9-2BBBC93C3D67}" type="pres">
      <dgm:prSet presAssocID="{4E217EDA-FFF0-4D59-87FD-238AC7D93261}" presName="vert2" presStyleCnt="0"/>
      <dgm:spPr/>
    </dgm:pt>
    <dgm:pt modelId="{E16AE172-F42F-434A-ADA5-BF61645CD7A8}" type="pres">
      <dgm:prSet presAssocID="{4E217EDA-FFF0-4D59-87FD-238AC7D93261}" presName="thinLine2b" presStyleLbl="callout" presStyleIdx="1" presStyleCnt="9"/>
      <dgm:spPr/>
    </dgm:pt>
    <dgm:pt modelId="{572D6D8A-15F0-4EF9-83CD-4EB6C469A983}" type="pres">
      <dgm:prSet presAssocID="{4E217EDA-FFF0-4D59-87FD-238AC7D93261}" presName="vertSpace2b" presStyleCnt="0"/>
      <dgm:spPr/>
    </dgm:pt>
    <dgm:pt modelId="{8C944B22-C8AB-4984-9B73-0726F19B8052}" type="pres">
      <dgm:prSet presAssocID="{33D8F887-C5A7-4571-AE19-22B97F49F774}" presName="horz2" presStyleCnt="0"/>
      <dgm:spPr/>
    </dgm:pt>
    <dgm:pt modelId="{49F30C14-07E7-4695-9FA3-64C73B5E6C13}" type="pres">
      <dgm:prSet presAssocID="{33D8F887-C5A7-4571-AE19-22B97F49F774}" presName="horzSpace2" presStyleCnt="0"/>
      <dgm:spPr/>
    </dgm:pt>
    <dgm:pt modelId="{DE24330C-4867-438B-9889-325D77D5033F}" type="pres">
      <dgm:prSet presAssocID="{33D8F887-C5A7-4571-AE19-22B97F49F774}" presName="tx2" presStyleLbl="revTx" presStyleIdx="3" presStyleCnt="10" custScaleY="2000000"/>
      <dgm:spPr/>
      <dgm:t>
        <a:bodyPr/>
        <a:lstStyle/>
        <a:p>
          <a:endParaRPr lang="ru-RU"/>
        </a:p>
      </dgm:t>
    </dgm:pt>
    <dgm:pt modelId="{6B9025EB-77D3-46D5-BFDA-7C3F04C290D7}" type="pres">
      <dgm:prSet presAssocID="{33D8F887-C5A7-4571-AE19-22B97F49F774}" presName="vert2" presStyleCnt="0"/>
      <dgm:spPr/>
    </dgm:pt>
    <dgm:pt modelId="{1D886524-CB19-43DF-84D2-DA80938351C9}" type="pres">
      <dgm:prSet presAssocID="{33D8F887-C5A7-4571-AE19-22B97F49F774}" presName="thinLine2b" presStyleLbl="callout" presStyleIdx="2" presStyleCnt="9"/>
      <dgm:spPr/>
    </dgm:pt>
    <dgm:pt modelId="{CDCD3DE1-75A0-4BFC-832B-3CD484B737BE}" type="pres">
      <dgm:prSet presAssocID="{33D8F887-C5A7-4571-AE19-22B97F49F774}" presName="vertSpace2b" presStyleCnt="0"/>
      <dgm:spPr/>
    </dgm:pt>
    <dgm:pt modelId="{FC42DA11-86F1-4F37-82D0-F90FCC296E55}" type="pres">
      <dgm:prSet presAssocID="{76C4B513-A3C4-43BC-BEF4-F004A83B3E6F}" presName="horz2" presStyleCnt="0"/>
      <dgm:spPr/>
    </dgm:pt>
    <dgm:pt modelId="{F8D43FE6-598F-4D2A-A673-C4360179513B}" type="pres">
      <dgm:prSet presAssocID="{76C4B513-A3C4-43BC-BEF4-F004A83B3E6F}" presName="horzSpace2" presStyleCnt="0"/>
      <dgm:spPr/>
    </dgm:pt>
    <dgm:pt modelId="{6828A569-F80D-4647-A866-D1518536B09E}" type="pres">
      <dgm:prSet presAssocID="{76C4B513-A3C4-43BC-BEF4-F004A83B3E6F}" presName="tx2" presStyleLbl="revTx" presStyleIdx="4" presStyleCnt="10" custScaleY="2000000"/>
      <dgm:spPr/>
      <dgm:t>
        <a:bodyPr/>
        <a:lstStyle/>
        <a:p>
          <a:endParaRPr lang="ru-RU"/>
        </a:p>
      </dgm:t>
    </dgm:pt>
    <dgm:pt modelId="{8C7779BE-A3A4-426D-A290-E4F297FC7FBE}" type="pres">
      <dgm:prSet presAssocID="{76C4B513-A3C4-43BC-BEF4-F004A83B3E6F}" presName="vert2" presStyleCnt="0"/>
      <dgm:spPr/>
    </dgm:pt>
    <dgm:pt modelId="{2CB6E22B-C1E6-4D98-8EDB-5A14066A4ED7}" type="pres">
      <dgm:prSet presAssocID="{76C4B513-A3C4-43BC-BEF4-F004A83B3E6F}" presName="thinLine2b" presStyleLbl="callout" presStyleIdx="3" presStyleCnt="9"/>
      <dgm:spPr/>
    </dgm:pt>
    <dgm:pt modelId="{4F4E102D-B88B-4F18-AA75-AA35ACDD5033}" type="pres">
      <dgm:prSet presAssocID="{76C4B513-A3C4-43BC-BEF4-F004A83B3E6F}" presName="vertSpace2b" presStyleCnt="0"/>
      <dgm:spPr/>
    </dgm:pt>
    <dgm:pt modelId="{8B896DBB-C4FB-4E95-9543-3EBF966E228F}" type="pres">
      <dgm:prSet presAssocID="{F06009CE-4E51-4609-99F5-B16153CEB4C9}" presName="horz2" presStyleCnt="0"/>
      <dgm:spPr/>
    </dgm:pt>
    <dgm:pt modelId="{D66AF227-7D1E-46E9-8552-3B8282740B64}" type="pres">
      <dgm:prSet presAssocID="{F06009CE-4E51-4609-99F5-B16153CEB4C9}" presName="horzSpace2" presStyleCnt="0"/>
      <dgm:spPr/>
    </dgm:pt>
    <dgm:pt modelId="{C7FAD2C0-2A43-4590-9A92-D3CA909BFFF9}" type="pres">
      <dgm:prSet presAssocID="{F06009CE-4E51-4609-99F5-B16153CEB4C9}" presName="tx2" presStyleLbl="revTx" presStyleIdx="5" presStyleCnt="10" custScaleY="2000000"/>
      <dgm:spPr/>
      <dgm:t>
        <a:bodyPr/>
        <a:lstStyle/>
        <a:p>
          <a:endParaRPr lang="ru-RU"/>
        </a:p>
      </dgm:t>
    </dgm:pt>
    <dgm:pt modelId="{848586AE-2FA2-464A-A4E9-FDB18BB0990B}" type="pres">
      <dgm:prSet presAssocID="{F06009CE-4E51-4609-99F5-B16153CEB4C9}" presName="vert2" presStyleCnt="0"/>
      <dgm:spPr/>
    </dgm:pt>
    <dgm:pt modelId="{99EC178F-3B3D-427B-965C-2AD792B6C0C8}" type="pres">
      <dgm:prSet presAssocID="{F06009CE-4E51-4609-99F5-B16153CEB4C9}" presName="thinLine2b" presStyleLbl="callout" presStyleIdx="4" presStyleCnt="9"/>
      <dgm:spPr/>
    </dgm:pt>
    <dgm:pt modelId="{583B159A-B2C8-4180-8B33-9ECEA2E51160}" type="pres">
      <dgm:prSet presAssocID="{F06009CE-4E51-4609-99F5-B16153CEB4C9}" presName="vertSpace2b" presStyleCnt="0"/>
      <dgm:spPr/>
    </dgm:pt>
    <dgm:pt modelId="{283B366F-15C4-4D86-A378-F4E8382C31FF}" type="pres">
      <dgm:prSet presAssocID="{8BFE9998-DE1E-4897-9644-644D197808BD}" presName="horz2" presStyleCnt="0"/>
      <dgm:spPr/>
    </dgm:pt>
    <dgm:pt modelId="{4363FBAA-4CD3-4059-866D-6E4CD7F295AD}" type="pres">
      <dgm:prSet presAssocID="{8BFE9998-DE1E-4897-9644-644D197808BD}" presName="horzSpace2" presStyleCnt="0"/>
      <dgm:spPr/>
    </dgm:pt>
    <dgm:pt modelId="{CD06CCE9-6E81-42CF-8E90-752574ABB93F}" type="pres">
      <dgm:prSet presAssocID="{8BFE9998-DE1E-4897-9644-644D197808BD}" presName="tx2" presStyleLbl="revTx" presStyleIdx="6" presStyleCnt="10" custScaleY="2000000"/>
      <dgm:spPr/>
      <dgm:t>
        <a:bodyPr/>
        <a:lstStyle/>
        <a:p>
          <a:endParaRPr lang="ru-RU"/>
        </a:p>
      </dgm:t>
    </dgm:pt>
    <dgm:pt modelId="{0857D023-63DE-4B4E-95B3-DF4A6C11F543}" type="pres">
      <dgm:prSet presAssocID="{8BFE9998-DE1E-4897-9644-644D197808BD}" presName="vert2" presStyleCnt="0"/>
      <dgm:spPr/>
    </dgm:pt>
    <dgm:pt modelId="{3695652A-A856-4110-AEFC-88EA5620FD11}" type="pres">
      <dgm:prSet presAssocID="{8BFE9998-DE1E-4897-9644-644D197808BD}" presName="thinLine2b" presStyleLbl="callout" presStyleIdx="5" presStyleCnt="9"/>
      <dgm:spPr/>
    </dgm:pt>
    <dgm:pt modelId="{8CC811FE-E18C-48E1-BD9D-FAB83BCE8E01}" type="pres">
      <dgm:prSet presAssocID="{8BFE9998-DE1E-4897-9644-644D197808BD}" presName="vertSpace2b" presStyleCnt="0"/>
      <dgm:spPr/>
    </dgm:pt>
    <dgm:pt modelId="{65EDCAEB-ABF2-4BC9-BFAB-74EEC68A10D3}" type="pres">
      <dgm:prSet presAssocID="{6B236E0B-AB91-4914-B4AF-3EA8CD959DB2}" presName="horz2" presStyleCnt="0"/>
      <dgm:spPr/>
    </dgm:pt>
    <dgm:pt modelId="{6ECE4B59-F339-4AAC-92AA-61679699CD35}" type="pres">
      <dgm:prSet presAssocID="{6B236E0B-AB91-4914-B4AF-3EA8CD959DB2}" presName="horzSpace2" presStyleCnt="0"/>
      <dgm:spPr/>
    </dgm:pt>
    <dgm:pt modelId="{AC0F0C93-761F-4C0E-A057-D6F849470C55}" type="pres">
      <dgm:prSet presAssocID="{6B236E0B-AB91-4914-B4AF-3EA8CD959DB2}" presName="tx2" presStyleLbl="revTx" presStyleIdx="7" presStyleCnt="10" custScaleY="2000000"/>
      <dgm:spPr/>
      <dgm:t>
        <a:bodyPr/>
        <a:lstStyle/>
        <a:p>
          <a:endParaRPr lang="ru-RU"/>
        </a:p>
      </dgm:t>
    </dgm:pt>
    <dgm:pt modelId="{E92681E1-7004-4678-81F7-CB1C154A7C14}" type="pres">
      <dgm:prSet presAssocID="{6B236E0B-AB91-4914-B4AF-3EA8CD959DB2}" presName="vert2" presStyleCnt="0"/>
      <dgm:spPr/>
    </dgm:pt>
    <dgm:pt modelId="{66247E31-C5BA-4845-A1E6-540D3364FDEB}" type="pres">
      <dgm:prSet presAssocID="{6B236E0B-AB91-4914-B4AF-3EA8CD959DB2}" presName="thinLine2b" presStyleLbl="callout" presStyleIdx="6" presStyleCnt="9"/>
      <dgm:spPr/>
    </dgm:pt>
    <dgm:pt modelId="{AEE6314B-C938-48FF-ACE2-A23775FD5C31}" type="pres">
      <dgm:prSet presAssocID="{6B236E0B-AB91-4914-B4AF-3EA8CD959DB2}" presName="vertSpace2b" presStyleCnt="0"/>
      <dgm:spPr/>
    </dgm:pt>
    <dgm:pt modelId="{5D21AA22-7002-4828-9E94-A457D012E073}" type="pres">
      <dgm:prSet presAssocID="{E4BBAA6E-CC01-4818-A58C-F9B51773D5C8}" presName="horz2" presStyleCnt="0"/>
      <dgm:spPr/>
    </dgm:pt>
    <dgm:pt modelId="{F0A307B6-0263-4EE3-906E-AE9FA1746FAD}" type="pres">
      <dgm:prSet presAssocID="{E4BBAA6E-CC01-4818-A58C-F9B51773D5C8}" presName="horzSpace2" presStyleCnt="0"/>
      <dgm:spPr/>
    </dgm:pt>
    <dgm:pt modelId="{FFDDBC90-22B3-4CC8-A62B-6A24B51E9E8D}" type="pres">
      <dgm:prSet presAssocID="{E4BBAA6E-CC01-4818-A58C-F9B51773D5C8}" presName="tx2" presStyleLbl="revTx" presStyleIdx="8" presStyleCnt="10" custScaleY="2000000"/>
      <dgm:spPr/>
      <dgm:t>
        <a:bodyPr/>
        <a:lstStyle/>
        <a:p>
          <a:endParaRPr lang="ru-RU"/>
        </a:p>
      </dgm:t>
    </dgm:pt>
    <dgm:pt modelId="{898D3935-8301-4FCF-A4C9-6F88EDA37FB7}" type="pres">
      <dgm:prSet presAssocID="{E4BBAA6E-CC01-4818-A58C-F9B51773D5C8}" presName="vert2" presStyleCnt="0"/>
      <dgm:spPr/>
    </dgm:pt>
    <dgm:pt modelId="{8593F86B-0D93-440C-B425-0A89C089324A}" type="pres">
      <dgm:prSet presAssocID="{E4BBAA6E-CC01-4818-A58C-F9B51773D5C8}" presName="thinLine2b" presStyleLbl="callout" presStyleIdx="7" presStyleCnt="9"/>
      <dgm:spPr/>
    </dgm:pt>
    <dgm:pt modelId="{0A8922FF-4346-4F44-AA9D-3906150BD557}" type="pres">
      <dgm:prSet presAssocID="{E4BBAA6E-CC01-4818-A58C-F9B51773D5C8}" presName="vertSpace2b" presStyleCnt="0"/>
      <dgm:spPr/>
    </dgm:pt>
    <dgm:pt modelId="{B4178854-E9B3-431A-B3A4-DE21EC158420}" type="pres">
      <dgm:prSet presAssocID="{3302F8AE-680C-4517-98CD-C56339A04B0A}" presName="horz2" presStyleCnt="0"/>
      <dgm:spPr/>
    </dgm:pt>
    <dgm:pt modelId="{C727C1F7-3E86-4454-A3B8-D9C270AB65B1}" type="pres">
      <dgm:prSet presAssocID="{3302F8AE-680C-4517-98CD-C56339A04B0A}" presName="horzSpace2" presStyleCnt="0"/>
      <dgm:spPr/>
    </dgm:pt>
    <dgm:pt modelId="{DAE1B069-0816-41CF-B009-62EEAEEDB405}" type="pres">
      <dgm:prSet presAssocID="{3302F8AE-680C-4517-98CD-C56339A04B0A}" presName="tx2" presStyleLbl="revTx" presStyleIdx="9" presStyleCnt="10"/>
      <dgm:spPr/>
      <dgm:t>
        <a:bodyPr/>
        <a:lstStyle/>
        <a:p>
          <a:endParaRPr lang="ru-RU"/>
        </a:p>
      </dgm:t>
    </dgm:pt>
    <dgm:pt modelId="{552120CA-667D-4CDB-A3F0-052EA567FC93}" type="pres">
      <dgm:prSet presAssocID="{3302F8AE-680C-4517-98CD-C56339A04B0A}" presName="vert2" presStyleCnt="0"/>
      <dgm:spPr/>
    </dgm:pt>
    <dgm:pt modelId="{FFB04E65-3EAD-4529-AB19-212C239F1245}" type="pres">
      <dgm:prSet presAssocID="{3302F8AE-680C-4517-98CD-C56339A04B0A}" presName="thinLine2b" presStyleLbl="callout" presStyleIdx="8" presStyleCnt="9"/>
      <dgm:spPr/>
    </dgm:pt>
    <dgm:pt modelId="{EE43F609-F759-4D30-A8CD-57DD84314168}" type="pres">
      <dgm:prSet presAssocID="{3302F8AE-680C-4517-98CD-C56339A04B0A}" presName="vertSpace2b" presStyleCnt="0"/>
      <dgm:spPr/>
    </dgm:pt>
  </dgm:ptLst>
  <dgm:cxnLst>
    <dgm:cxn modelId="{C170A968-4AC0-4E15-9597-B7AB87CF6EE5}" srcId="{06343C87-6129-4913-B4E1-D1A6087D7995}" destId="{FE976B5E-8C95-4C7E-B2E5-310593D00374}" srcOrd="0" destOrd="0" parTransId="{56AE5972-BB0F-4626-9DD6-953C7AB786E6}" sibTransId="{AA44BD13-D761-41F5-B9F3-9F398965FAA0}"/>
    <dgm:cxn modelId="{5AA37066-45A7-43AE-A713-508549BD39AA}" srcId="{06343C87-6129-4913-B4E1-D1A6087D7995}" destId="{F06009CE-4E51-4609-99F5-B16153CEB4C9}" srcOrd="4" destOrd="0" parTransId="{BCE4BC9A-ADE1-44A1-B0CC-E09E882BF686}" sibTransId="{26085AC1-D289-4066-A1F5-74EDAD50DF5A}"/>
    <dgm:cxn modelId="{E46F2E9D-34AB-4A27-9FFC-77DA303D8E45}" type="presOf" srcId="{6B236E0B-AB91-4914-B4AF-3EA8CD959DB2}" destId="{AC0F0C93-761F-4C0E-A057-D6F849470C55}" srcOrd="0" destOrd="0" presId="urn:microsoft.com/office/officeart/2008/layout/LinedList"/>
    <dgm:cxn modelId="{B16C89F4-953A-4999-AE85-626867806545}" srcId="{06343C87-6129-4913-B4E1-D1A6087D7995}" destId="{8BFE9998-DE1E-4897-9644-644D197808BD}" srcOrd="5" destOrd="0" parTransId="{BC538A3B-9A16-4FE1-B695-5E462FF7A702}" sibTransId="{E68F6B91-6302-4E95-AD06-4B883AB83E4F}"/>
    <dgm:cxn modelId="{C0DB1E81-7DFD-4C83-B367-D4237606A5F4}" type="presOf" srcId="{4DD0B8C4-DED2-415F-AA23-E78FBADC6E8F}" destId="{70C9946D-3662-4E83-B4D5-202BCF5BC65F}" srcOrd="0" destOrd="0" presId="urn:microsoft.com/office/officeart/2008/layout/LinedList"/>
    <dgm:cxn modelId="{D47599F9-AFC0-4F72-A179-EA2A8FDA6FA2}" type="presOf" srcId="{4E217EDA-FFF0-4D59-87FD-238AC7D93261}" destId="{AD4468F7-B452-4590-9A89-CAEE427B5BD9}" srcOrd="0" destOrd="0" presId="urn:microsoft.com/office/officeart/2008/layout/LinedList"/>
    <dgm:cxn modelId="{15BB09FF-CEA8-40C8-A36A-6800F27EF217}" srcId="{06343C87-6129-4913-B4E1-D1A6087D7995}" destId="{E4BBAA6E-CC01-4818-A58C-F9B51773D5C8}" srcOrd="7" destOrd="0" parTransId="{BE4D4E7A-D7ED-443F-8770-49D640E1B05C}" sibTransId="{11B134B0-1441-415B-A2DE-E589E0DF1D38}"/>
    <dgm:cxn modelId="{63F18D86-E1AC-40D4-803B-1952AFC5D70F}" type="presOf" srcId="{F06009CE-4E51-4609-99F5-B16153CEB4C9}" destId="{C7FAD2C0-2A43-4590-9A92-D3CA909BFFF9}" srcOrd="0" destOrd="0" presId="urn:microsoft.com/office/officeart/2008/layout/LinedList"/>
    <dgm:cxn modelId="{03724700-0EE1-438D-A810-028ABB1D7BC9}" srcId="{06343C87-6129-4913-B4E1-D1A6087D7995}" destId="{3302F8AE-680C-4517-98CD-C56339A04B0A}" srcOrd="8" destOrd="0" parTransId="{063C51D9-ED8F-41EF-B9E9-1DCE82A844ED}" sibTransId="{B64BF820-8202-4E95-B568-1992631BCA27}"/>
    <dgm:cxn modelId="{614115C1-CAF3-4748-BE37-9435D7A58F93}" srcId="{06343C87-6129-4913-B4E1-D1A6087D7995}" destId="{6B236E0B-AB91-4914-B4AF-3EA8CD959DB2}" srcOrd="6" destOrd="0" parTransId="{84BCB1A6-24AA-44BC-B2F8-6758D0880AEE}" sibTransId="{6E7F4ACF-896D-4EFA-8DA6-749BE2BF8B6E}"/>
    <dgm:cxn modelId="{FF338F53-5C86-40A5-A2FC-2A79BF995CF9}" type="presOf" srcId="{76C4B513-A3C4-43BC-BEF4-F004A83B3E6F}" destId="{6828A569-F80D-4647-A866-D1518536B09E}" srcOrd="0" destOrd="0" presId="urn:microsoft.com/office/officeart/2008/layout/LinedList"/>
    <dgm:cxn modelId="{97E65E62-1A52-495A-82D2-4D14BF720055}" srcId="{06343C87-6129-4913-B4E1-D1A6087D7995}" destId="{4E217EDA-FFF0-4D59-87FD-238AC7D93261}" srcOrd="1" destOrd="0" parTransId="{E3DDCA0C-4D56-4B9D-A713-51B99690A808}" sibTransId="{2B09361A-8761-4715-BED7-221640C0FB34}"/>
    <dgm:cxn modelId="{8F8F9560-5A6E-4569-A49F-42B47B3A802D}" srcId="{06343C87-6129-4913-B4E1-D1A6087D7995}" destId="{76C4B513-A3C4-43BC-BEF4-F004A83B3E6F}" srcOrd="3" destOrd="0" parTransId="{8B65F691-33F6-419B-B8BC-C3318EB6BD09}" sibTransId="{86647335-7494-4AE2-987A-EF595F01D185}"/>
    <dgm:cxn modelId="{8AA66405-41E8-4534-8769-52C45AB02548}" srcId="{06343C87-6129-4913-B4E1-D1A6087D7995}" destId="{33D8F887-C5A7-4571-AE19-22B97F49F774}" srcOrd="2" destOrd="0" parTransId="{C27C1847-8AF1-407E-BE0F-4B7D56D4187B}" sibTransId="{3EE04B05-5332-4C30-98F2-207DDD96C1CF}"/>
    <dgm:cxn modelId="{13BBD81B-8ECD-4FD4-86ED-CFCB66D656F0}" type="presOf" srcId="{06343C87-6129-4913-B4E1-D1A6087D7995}" destId="{4EDFF2A0-A47F-45C2-9106-2038FC056A91}" srcOrd="0" destOrd="0" presId="urn:microsoft.com/office/officeart/2008/layout/LinedList"/>
    <dgm:cxn modelId="{6B684362-5D9C-44D3-B61B-CCEC10D615AA}" srcId="{4DD0B8C4-DED2-415F-AA23-E78FBADC6E8F}" destId="{06343C87-6129-4913-B4E1-D1A6087D7995}" srcOrd="0" destOrd="0" parTransId="{DFBF3CE4-D712-4956-95F6-698D800DC8DA}" sibTransId="{6A62516C-EB86-4A5F-B7BF-28586E3B1711}"/>
    <dgm:cxn modelId="{AFC88F34-27EB-4345-812F-CA2FE8D7CEA5}" type="presOf" srcId="{33D8F887-C5A7-4571-AE19-22B97F49F774}" destId="{DE24330C-4867-438B-9889-325D77D5033F}" srcOrd="0" destOrd="0" presId="urn:microsoft.com/office/officeart/2008/layout/LinedList"/>
    <dgm:cxn modelId="{92FBD6C8-19DB-4AA6-A317-7415AC5CCFAF}" type="presOf" srcId="{FE976B5E-8C95-4C7E-B2E5-310593D00374}" destId="{2FC0C7E2-2E63-472E-9952-019B8F3CB3E8}" srcOrd="0" destOrd="0" presId="urn:microsoft.com/office/officeart/2008/layout/LinedList"/>
    <dgm:cxn modelId="{80A8FC4E-58F2-48CA-9780-8A741F23602C}" type="presOf" srcId="{E4BBAA6E-CC01-4818-A58C-F9B51773D5C8}" destId="{FFDDBC90-22B3-4CC8-A62B-6A24B51E9E8D}" srcOrd="0" destOrd="0" presId="urn:microsoft.com/office/officeart/2008/layout/LinedList"/>
    <dgm:cxn modelId="{96894C5D-2146-4709-B710-21CA6BCE2D0F}" type="presOf" srcId="{3302F8AE-680C-4517-98CD-C56339A04B0A}" destId="{DAE1B069-0816-41CF-B009-62EEAEEDB405}" srcOrd="0" destOrd="0" presId="urn:microsoft.com/office/officeart/2008/layout/LinedList"/>
    <dgm:cxn modelId="{8BB3719C-F3AB-4EE9-91C1-261D3D96CFD1}" type="presOf" srcId="{8BFE9998-DE1E-4897-9644-644D197808BD}" destId="{CD06CCE9-6E81-42CF-8E90-752574ABB93F}" srcOrd="0" destOrd="0" presId="urn:microsoft.com/office/officeart/2008/layout/LinedList"/>
    <dgm:cxn modelId="{4648570E-E83E-42F2-BEF2-058D575C8428}" type="presParOf" srcId="{70C9946D-3662-4E83-B4D5-202BCF5BC65F}" destId="{A88F3AEB-6682-4D23-8104-8222EA84AD43}" srcOrd="0" destOrd="0" presId="urn:microsoft.com/office/officeart/2008/layout/LinedList"/>
    <dgm:cxn modelId="{DC00B22E-79EA-418E-A264-A6818FDA36FB}" type="presParOf" srcId="{70C9946D-3662-4E83-B4D5-202BCF5BC65F}" destId="{F0E12C78-12C4-49D3-A288-2A3B0F960643}" srcOrd="1" destOrd="0" presId="urn:microsoft.com/office/officeart/2008/layout/LinedList"/>
    <dgm:cxn modelId="{AE1B7BD7-141D-4009-B417-7A487DEAFFC8}" type="presParOf" srcId="{F0E12C78-12C4-49D3-A288-2A3B0F960643}" destId="{4EDFF2A0-A47F-45C2-9106-2038FC056A91}" srcOrd="0" destOrd="0" presId="urn:microsoft.com/office/officeart/2008/layout/LinedList"/>
    <dgm:cxn modelId="{F279F427-AD70-42C9-B734-8D8FD1AC604B}" type="presParOf" srcId="{F0E12C78-12C4-49D3-A288-2A3B0F960643}" destId="{D2C8BC9A-5E2C-4F39-B286-CC489D62759F}" srcOrd="1" destOrd="0" presId="urn:microsoft.com/office/officeart/2008/layout/LinedList"/>
    <dgm:cxn modelId="{C0EE1420-3F07-4DBA-B131-0A8CD4305E0B}" type="presParOf" srcId="{D2C8BC9A-5E2C-4F39-B286-CC489D62759F}" destId="{E360BF73-DF2A-4E10-BBE9-D73FA5588215}" srcOrd="0" destOrd="0" presId="urn:microsoft.com/office/officeart/2008/layout/LinedList"/>
    <dgm:cxn modelId="{DC936F40-4C1D-4AE5-B0F3-80D346423E15}" type="presParOf" srcId="{D2C8BC9A-5E2C-4F39-B286-CC489D62759F}" destId="{90217901-947A-49B3-BB29-AD2CA5A949D1}" srcOrd="1" destOrd="0" presId="urn:microsoft.com/office/officeart/2008/layout/LinedList"/>
    <dgm:cxn modelId="{21EB3059-A0DF-426F-BC21-98C52F99C202}" type="presParOf" srcId="{90217901-947A-49B3-BB29-AD2CA5A949D1}" destId="{56D5A39A-4555-4AC2-8589-1597588A5F17}" srcOrd="0" destOrd="0" presId="urn:microsoft.com/office/officeart/2008/layout/LinedList"/>
    <dgm:cxn modelId="{F74E4BA7-9DED-4B72-976C-1A60C986FEFC}" type="presParOf" srcId="{90217901-947A-49B3-BB29-AD2CA5A949D1}" destId="{2FC0C7E2-2E63-472E-9952-019B8F3CB3E8}" srcOrd="1" destOrd="0" presId="urn:microsoft.com/office/officeart/2008/layout/LinedList"/>
    <dgm:cxn modelId="{7537DB60-A076-4A75-9A4E-9080242C92E0}" type="presParOf" srcId="{90217901-947A-49B3-BB29-AD2CA5A949D1}" destId="{6EF97F94-B434-4AB9-9D5D-B755BEAB7756}" srcOrd="2" destOrd="0" presId="urn:microsoft.com/office/officeart/2008/layout/LinedList"/>
    <dgm:cxn modelId="{8918924A-9B6C-456F-83C7-385CAE788011}" type="presParOf" srcId="{D2C8BC9A-5E2C-4F39-B286-CC489D62759F}" destId="{E72B0D9D-9758-4254-8D25-12C19C399301}" srcOrd="2" destOrd="0" presId="urn:microsoft.com/office/officeart/2008/layout/LinedList"/>
    <dgm:cxn modelId="{45FA2A74-8D1D-4622-B238-96284E9DBED9}" type="presParOf" srcId="{D2C8BC9A-5E2C-4F39-B286-CC489D62759F}" destId="{7754DD9F-E635-4FDE-ABA4-B3B9E26C6C52}" srcOrd="3" destOrd="0" presId="urn:microsoft.com/office/officeart/2008/layout/LinedList"/>
    <dgm:cxn modelId="{ACAD9C0C-32B2-4080-BD4A-D2C00BF85A79}" type="presParOf" srcId="{D2C8BC9A-5E2C-4F39-B286-CC489D62759F}" destId="{F1AEADA5-3DC7-440B-AEF5-F1716E50A30E}" srcOrd="4" destOrd="0" presId="urn:microsoft.com/office/officeart/2008/layout/LinedList"/>
    <dgm:cxn modelId="{C4DBA65B-8A4A-4D42-82EF-2D12809BA007}" type="presParOf" srcId="{F1AEADA5-3DC7-440B-AEF5-F1716E50A30E}" destId="{47EC64CF-0F6E-4B25-8345-8583AB14B663}" srcOrd="0" destOrd="0" presId="urn:microsoft.com/office/officeart/2008/layout/LinedList"/>
    <dgm:cxn modelId="{D1DF52BD-591B-4096-B0FC-3EC5B13F2408}" type="presParOf" srcId="{F1AEADA5-3DC7-440B-AEF5-F1716E50A30E}" destId="{AD4468F7-B452-4590-9A89-CAEE427B5BD9}" srcOrd="1" destOrd="0" presId="urn:microsoft.com/office/officeart/2008/layout/LinedList"/>
    <dgm:cxn modelId="{4F9DC9C2-C667-430A-88BB-1AA733791A60}" type="presParOf" srcId="{F1AEADA5-3DC7-440B-AEF5-F1716E50A30E}" destId="{CC873EC6-8FC0-4629-BDA9-2BBBC93C3D67}" srcOrd="2" destOrd="0" presId="urn:microsoft.com/office/officeart/2008/layout/LinedList"/>
    <dgm:cxn modelId="{28197727-ED95-45A4-8130-4D91F98F2DE4}" type="presParOf" srcId="{D2C8BC9A-5E2C-4F39-B286-CC489D62759F}" destId="{E16AE172-F42F-434A-ADA5-BF61645CD7A8}" srcOrd="5" destOrd="0" presId="urn:microsoft.com/office/officeart/2008/layout/LinedList"/>
    <dgm:cxn modelId="{9988BBD4-A410-4337-A1C7-AC4B76471751}" type="presParOf" srcId="{D2C8BC9A-5E2C-4F39-B286-CC489D62759F}" destId="{572D6D8A-15F0-4EF9-83CD-4EB6C469A983}" srcOrd="6" destOrd="0" presId="urn:microsoft.com/office/officeart/2008/layout/LinedList"/>
    <dgm:cxn modelId="{D901DA51-A09D-4277-A990-2614219FF28D}" type="presParOf" srcId="{D2C8BC9A-5E2C-4F39-B286-CC489D62759F}" destId="{8C944B22-C8AB-4984-9B73-0726F19B8052}" srcOrd="7" destOrd="0" presId="urn:microsoft.com/office/officeart/2008/layout/LinedList"/>
    <dgm:cxn modelId="{C0B22DE2-0C9D-4D39-9402-21086BAA7ECB}" type="presParOf" srcId="{8C944B22-C8AB-4984-9B73-0726F19B8052}" destId="{49F30C14-07E7-4695-9FA3-64C73B5E6C13}" srcOrd="0" destOrd="0" presId="urn:microsoft.com/office/officeart/2008/layout/LinedList"/>
    <dgm:cxn modelId="{176C5BA2-D9FB-4E70-A135-7BE8320B8DF5}" type="presParOf" srcId="{8C944B22-C8AB-4984-9B73-0726F19B8052}" destId="{DE24330C-4867-438B-9889-325D77D5033F}" srcOrd="1" destOrd="0" presId="urn:microsoft.com/office/officeart/2008/layout/LinedList"/>
    <dgm:cxn modelId="{375D3E37-6CD4-4FA0-91A7-A767FA56AFA8}" type="presParOf" srcId="{8C944B22-C8AB-4984-9B73-0726F19B8052}" destId="{6B9025EB-77D3-46D5-BFDA-7C3F04C290D7}" srcOrd="2" destOrd="0" presId="urn:microsoft.com/office/officeart/2008/layout/LinedList"/>
    <dgm:cxn modelId="{D2D3AA0B-CA20-4471-BD7F-0662953D0130}" type="presParOf" srcId="{D2C8BC9A-5E2C-4F39-B286-CC489D62759F}" destId="{1D886524-CB19-43DF-84D2-DA80938351C9}" srcOrd="8" destOrd="0" presId="urn:microsoft.com/office/officeart/2008/layout/LinedList"/>
    <dgm:cxn modelId="{AA302782-67AD-4D7B-8894-ECFA688680CE}" type="presParOf" srcId="{D2C8BC9A-5E2C-4F39-B286-CC489D62759F}" destId="{CDCD3DE1-75A0-4BFC-832B-3CD484B737BE}" srcOrd="9" destOrd="0" presId="urn:microsoft.com/office/officeart/2008/layout/LinedList"/>
    <dgm:cxn modelId="{BF68F303-76F8-4F18-93A8-6ECBC9247F4E}" type="presParOf" srcId="{D2C8BC9A-5E2C-4F39-B286-CC489D62759F}" destId="{FC42DA11-86F1-4F37-82D0-F90FCC296E55}" srcOrd="10" destOrd="0" presId="urn:microsoft.com/office/officeart/2008/layout/LinedList"/>
    <dgm:cxn modelId="{3E16E161-D920-49C1-BF2F-507A31A04D77}" type="presParOf" srcId="{FC42DA11-86F1-4F37-82D0-F90FCC296E55}" destId="{F8D43FE6-598F-4D2A-A673-C4360179513B}" srcOrd="0" destOrd="0" presId="urn:microsoft.com/office/officeart/2008/layout/LinedList"/>
    <dgm:cxn modelId="{56794760-364F-4460-A183-BBBAB6E382B6}" type="presParOf" srcId="{FC42DA11-86F1-4F37-82D0-F90FCC296E55}" destId="{6828A569-F80D-4647-A866-D1518536B09E}" srcOrd="1" destOrd="0" presId="urn:microsoft.com/office/officeart/2008/layout/LinedList"/>
    <dgm:cxn modelId="{BC1E6577-33A2-466F-B319-77B6D5FF457B}" type="presParOf" srcId="{FC42DA11-86F1-4F37-82D0-F90FCC296E55}" destId="{8C7779BE-A3A4-426D-A290-E4F297FC7FBE}" srcOrd="2" destOrd="0" presId="urn:microsoft.com/office/officeart/2008/layout/LinedList"/>
    <dgm:cxn modelId="{C47A78EF-0BAA-4C54-A20A-128D0F3877CC}" type="presParOf" srcId="{D2C8BC9A-5E2C-4F39-B286-CC489D62759F}" destId="{2CB6E22B-C1E6-4D98-8EDB-5A14066A4ED7}" srcOrd="11" destOrd="0" presId="urn:microsoft.com/office/officeart/2008/layout/LinedList"/>
    <dgm:cxn modelId="{19BE3443-B60A-4ACC-A210-5197FA2EAA75}" type="presParOf" srcId="{D2C8BC9A-5E2C-4F39-B286-CC489D62759F}" destId="{4F4E102D-B88B-4F18-AA75-AA35ACDD5033}" srcOrd="12" destOrd="0" presId="urn:microsoft.com/office/officeart/2008/layout/LinedList"/>
    <dgm:cxn modelId="{96BFED6E-F274-41FF-966F-68D0CB7CB8C1}" type="presParOf" srcId="{D2C8BC9A-5E2C-4F39-B286-CC489D62759F}" destId="{8B896DBB-C4FB-4E95-9543-3EBF966E228F}" srcOrd="13" destOrd="0" presId="urn:microsoft.com/office/officeart/2008/layout/LinedList"/>
    <dgm:cxn modelId="{04D0CDD0-1F3E-4459-893F-0C068C34A461}" type="presParOf" srcId="{8B896DBB-C4FB-4E95-9543-3EBF966E228F}" destId="{D66AF227-7D1E-46E9-8552-3B8282740B64}" srcOrd="0" destOrd="0" presId="urn:microsoft.com/office/officeart/2008/layout/LinedList"/>
    <dgm:cxn modelId="{022294A8-C68D-4734-948D-94D442D51FB4}" type="presParOf" srcId="{8B896DBB-C4FB-4E95-9543-3EBF966E228F}" destId="{C7FAD2C0-2A43-4590-9A92-D3CA909BFFF9}" srcOrd="1" destOrd="0" presId="urn:microsoft.com/office/officeart/2008/layout/LinedList"/>
    <dgm:cxn modelId="{DCA6EC09-A036-44C4-8D89-7E284531E52A}" type="presParOf" srcId="{8B896DBB-C4FB-4E95-9543-3EBF966E228F}" destId="{848586AE-2FA2-464A-A4E9-FDB18BB0990B}" srcOrd="2" destOrd="0" presId="urn:microsoft.com/office/officeart/2008/layout/LinedList"/>
    <dgm:cxn modelId="{F1B63F32-F004-43A2-BE92-3DA8F9E28768}" type="presParOf" srcId="{D2C8BC9A-5E2C-4F39-B286-CC489D62759F}" destId="{99EC178F-3B3D-427B-965C-2AD792B6C0C8}" srcOrd="14" destOrd="0" presId="urn:microsoft.com/office/officeart/2008/layout/LinedList"/>
    <dgm:cxn modelId="{2C66E47F-C43A-41C8-BC51-92F9146B31F1}" type="presParOf" srcId="{D2C8BC9A-5E2C-4F39-B286-CC489D62759F}" destId="{583B159A-B2C8-4180-8B33-9ECEA2E51160}" srcOrd="15" destOrd="0" presId="urn:microsoft.com/office/officeart/2008/layout/LinedList"/>
    <dgm:cxn modelId="{15901F4A-3640-444B-A699-D6961239FD21}" type="presParOf" srcId="{D2C8BC9A-5E2C-4F39-B286-CC489D62759F}" destId="{283B366F-15C4-4D86-A378-F4E8382C31FF}" srcOrd="16" destOrd="0" presId="urn:microsoft.com/office/officeart/2008/layout/LinedList"/>
    <dgm:cxn modelId="{2BFEBC4D-A8EB-47A2-8329-6E5D36602398}" type="presParOf" srcId="{283B366F-15C4-4D86-A378-F4E8382C31FF}" destId="{4363FBAA-4CD3-4059-866D-6E4CD7F295AD}" srcOrd="0" destOrd="0" presId="urn:microsoft.com/office/officeart/2008/layout/LinedList"/>
    <dgm:cxn modelId="{339DAF02-C88E-43FB-ADBB-73674E0AE7A7}" type="presParOf" srcId="{283B366F-15C4-4D86-A378-F4E8382C31FF}" destId="{CD06CCE9-6E81-42CF-8E90-752574ABB93F}" srcOrd="1" destOrd="0" presId="urn:microsoft.com/office/officeart/2008/layout/LinedList"/>
    <dgm:cxn modelId="{118E2CBA-512C-4ED1-A1C6-3D9C75193AC9}" type="presParOf" srcId="{283B366F-15C4-4D86-A378-F4E8382C31FF}" destId="{0857D023-63DE-4B4E-95B3-DF4A6C11F543}" srcOrd="2" destOrd="0" presId="urn:microsoft.com/office/officeart/2008/layout/LinedList"/>
    <dgm:cxn modelId="{79F76200-961A-4F3A-83F6-B3B0AF025C15}" type="presParOf" srcId="{D2C8BC9A-5E2C-4F39-B286-CC489D62759F}" destId="{3695652A-A856-4110-AEFC-88EA5620FD11}" srcOrd="17" destOrd="0" presId="urn:microsoft.com/office/officeart/2008/layout/LinedList"/>
    <dgm:cxn modelId="{F81E89FE-5D34-41A2-A6DA-373814E01D76}" type="presParOf" srcId="{D2C8BC9A-5E2C-4F39-B286-CC489D62759F}" destId="{8CC811FE-E18C-48E1-BD9D-FAB83BCE8E01}" srcOrd="18" destOrd="0" presId="urn:microsoft.com/office/officeart/2008/layout/LinedList"/>
    <dgm:cxn modelId="{5B46578B-0AE9-481C-8EE8-40B71BC21375}" type="presParOf" srcId="{D2C8BC9A-5E2C-4F39-B286-CC489D62759F}" destId="{65EDCAEB-ABF2-4BC9-BFAB-74EEC68A10D3}" srcOrd="19" destOrd="0" presId="urn:microsoft.com/office/officeart/2008/layout/LinedList"/>
    <dgm:cxn modelId="{4245C209-8494-4D6A-9326-E785B3279DEF}" type="presParOf" srcId="{65EDCAEB-ABF2-4BC9-BFAB-74EEC68A10D3}" destId="{6ECE4B59-F339-4AAC-92AA-61679699CD35}" srcOrd="0" destOrd="0" presId="urn:microsoft.com/office/officeart/2008/layout/LinedList"/>
    <dgm:cxn modelId="{6BD295F9-D3C6-4263-B2D8-A1FFCAB10623}" type="presParOf" srcId="{65EDCAEB-ABF2-4BC9-BFAB-74EEC68A10D3}" destId="{AC0F0C93-761F-4C0E-A057-D6F849470C55}" srcOrd="1" destOrd="0" presId="urn:microsoft.com/office/officeart/2008/layout/LinedList"/>
    <dgm:cxn modelId="{5B0A2A4C-98FF-4FC0-BC3D-EB5DF30C88A6}" type="presParOf" srcId="{65EDCAEB-ABF2-4BC9-BFAB-74EEC68A10D3}" destId="{E92681E1-7004-4678-81F7-CB1C154A7C14}" srcOrd="2" destOrd="0" presId="urn:microsoft.com/office/officeart/2008/layout/LinedList"/>
    <dgm:cxn modelId="{BABC72D4-C1F1-480D-B085-14F31E9CB281}" type="presParOf" srcId="{D2C8BC9A-5E2C-4F39-B286-CC489D62759F}" destId="{66247E31-C5BA-4845-A1E6-540D3364FDEB}" srcOrd="20" destOrd="0" presId="urn:microsoft.com/office/officeart/2008/layout/LinedList"/>
    <dgm:cxn modelId="{B4A74B7E-3E81-449C-9155-999E13A3F3DB}" type="presParOf" srcId="{D2C8BC9A-5E2C-4F39-B286-CC489D62759F}" destId="{AEE6314B-C938-48FF-ACE2-A23775FD5C31}" srcOrd="21" destOrd="0" presId="urn:microsoft.com/office/officeart/2008/layout/LinedList"/>
    <dgm:cxn modelId="{45CA04F5-FBE9-4CF9-B0D1-57FE29093571}" type="presParOf" srcId="{D2C8BC9A-5E2C-4F39-B286-CC489D62759F}" destId="{5D21AA22-7002-4828-9E94-A457D012E073}" srcOrd="22" destOrd="0" presId="urn:microsoft.com/office/officeart/2008/layout/LinedList"/>
    <dgm:cxn modelId="{4EB4A9FD-696A-44A9-AA35-EEBA18625747}" type="presParOf" srcId="{5D21AA22-7002-4828-9E94-A457D012E073}" destId="{F0A307B6-0263-4EE3-906E-AE9FA1746FAD}" srcOrd="0" destOrd="0" presId="urn:microsoft.com/office/officeart/2008/layout/LinedList"/>
    <dgm:cxn modelId="{A55879C9-C13B-4C14-BD22-5CCF6AAED3C6}" type="presParOf" srcId="{5D21AA22-7002-4828-9E94-A457D012E073}" destId="{FFDDBC90-22B3-4CC8-A62B-6A24B51E9E8D}" srcOrd="1" destOrd="0" presId="urn:microsoft.com/office/officeart/2008/layout/LinedList"/>
    <dgm:cxn modelId="{38418619-603C-4582-86F0-313EC92D4518}" type="presParOf" srcId="{5D21AA22-7002-4828-9E94-A457D012E073}" destId="{898D3935-8301-4FCF-A4C9-6F88EDA37FB7}" srcOrd="2" destOrd="0" presId="urn:microsoft.com/office/officeart/2008/layout/LinedList"/>
    <dgm:cxn modelId="{DE791140-1479-4952-A99D-D39F7EB3BA73}" type="presParOf" srcId="{D2C8BC9A-5E2C-4F39-B286-CC489D62759F}" destId="{8593F86B-0D93-440C-B425-0A89C089324A}" srcOrd="23" destOrd="0" presId="urn:microsoft.com/office/officeart/2008/layout/LinedList"/>
    <dgm:cxn modelId="{28331125-6765-4EF1-8352-6868CA5F05C6}" type="presParOf" srcId="{D2C8BC9A-5E2C-4F39-B286-CC489D62759F}" destId="{0A8922FF-4346-4F44-AA9D-3906150BD557}" srcOrd="24" destOrd="0" presId="urn:microsoft.com/office/officeart/2008/layout/LinedList"/>
    <dgm:cxn modelId="{E509C39C-7DED-4264-8C18-933FA68D46FF}" type="presParOf" srcId="{D2C8BC9A-5E2C-4F39-B286-CC489D62759F}" destId="{B4178854-E9B3-431A-B3A4-DE21EC158420}" srcOrd="25" destOrd="0" presId="urn:microsoft.com/office/officeart/2008/layout/LinedList"/>
    <dgm:cxn modelId="{541902B1-E968-4A44-BCEB-D615344F31BD}" type="presParOf" srcId="{B4178854-E9B3-431A-B3A4-DE21EC158420}" destId="{C727C1F7-3E86-4454-A3B8-D9C270AB65B1}" srcOrd="0" destOrd="0" presId="urn:microsoft.com/office/officeart/2008/layout/LinedList"/>
    <dgm:cxn modelId="{EA7B5609-41DE-46B1-8BF8-B30F7F0DCF6C}" type="presParOf" srcId="{B4178854-E9B3-431A-B3A4-DE21EC158420}" destId="{DAE1B069-0816-41CF-B009-62EEAEEDB405}" srcOrd="1" destOrd="0" presId="urn:microsoft.com/office/officeart/2008/layout/LinedList"/>
    <dgm:cxn modelId="{5189FBFD-6E9B-4911-B1D8-0E55484E3822}" type="presParOf" srcId="{B4178854-E9B3-431A-B3A4-DE21EC158420}" destId="{552120CA-667D-4CDB-A3F0-052EA567FC93}" srcOrd="2" destOrd="0" presId="urn:microsoft.com/office/officeart/2008/layout/LinedList"/>
    <dgm:cxn modelId="{09557655-BE8A-4E69-82AA-C64D3D1A5FC5}" type="presParOf" srcId="{D2C8BC9A-5E2C-4F39-B286-CC489D62759F}" destId="{FFB04E65-3EAD-4529-AB19-212C239F1245}" srcOrd="26" destOrd="0" presId="urn:microsoft.com/office/officeart/2008/layout/LinedList"/>
    <dgm:cxn modelId="{9FE00B77-4BDB-4A51-90CE-CF324079015D}" type="presParOf" srcId="{D2C8BC9A-5E2C-4F39-B286-CC489D62759F}" destId="{EE43F609-F759-4D30-A8CD-57DD84314168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DC0BD-4545-4C50-8279-3DD86105729D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EDFBAD-235C-4BE8-B4D8-C7B237A0A7A8}">
      <dgm:prSet phldrT="[Текст]" custT="1"/>
      <dgm:spPr/>
      <dgm:t>
        <a:bodyPr/>
        <a:lstStyle/>
        <a:p>
          <a:pPr rtl="0"/>
          <a:r>
            <a:rPr lang="ru-RU" sz="1600" dirty="0">
              <a:effectLst/>
              <a:latin typeface="Arial Black" panose="020B0A04020102020204" pitchFamily="34" charset="0"/>
              <a:ea typeface="+mn-ea"/>
              <a:cs typeface="+mn-cs"/>
            </a:rPr>
            <a:t>Массовая</a:t>
          </a:r>
          <a:r>
            <a:rPr lang="ru-RU" sz="2000" dirty="0">
              <a:effectLst/>
              <a:latin typeface="Arial Black" panose="020B0A04020102020204" pitchFamily="34" charset="0"/>
              <a:ea typeface="+mn-ea"/>
              <a:cs typeface="+mn-cs"/>
            </a:rPr>
            <a:t> </a:t>
          </a:r>
          <a:endParaRPr lang="ru-RU" sz="2000" dirty="0">
            <a:latin typeface="Arial Black" panose="020B0A04020102020204" pitchFamily="34" charset="0"/>
          </a:endParaRPr>
        </a:p>
      </dgm:t>
    </dgm:pt>
    <dgm:pt modelId="{FD1B022D-C29B-4E07-BD19-6C291F8C360C}" type="parTrans" cxnId="{F473CEA7-C21A-4872-B579-1DB8856EAC54}">
      <dgm:prSet/>
      <dgm:spPr/>
      <dgm:t>
        <a:bodyPr/>
        <a:lstStyle/>
        <a:p>
          <a:endParaRPr lang="ru-RU"/>
        </a:p>
      </dgm:t>
    </dgm:pt>
    <dgm:pt modelId="{D4CDD278-D762-44E9-B47B-043AC50FF17D}" type="sibTrans" cxnId="{F473CEA7-C21A-4872-B579-1DB8856EAC54}">
      <dgm:prSet/>
      <dgm:spPr/>
      <dgm:t>
        <a:bodyPr/>
        <a:lstStyle/>
        <a:p>
          <a:endParaRPr lang="ru-RU"/>
        </a:p>
      </dgm:t>
    </dgm:pt>
    <dgm:pt modelId="{96101B82-83FD-44E0-95D1-10517B059C02}">
      <dgm:prSet phldrT="[Текст]" custT="1"/>
      <dgm:spPr/>
      <dgm:t>
        <a:bodyPr/>
        <a:lstStyle/>
        <a:p>
          <a:pPr algn="l"/>
          <a:r>
            <a:rPr lang="ru-RU" sz="1600" dirty="0">
              <a:latin typeface="Arial Black" panose="020B0A04020102020204" pitchFamily="34" charset="0"/>
            </a:rPr>
            <a:t>  отбор лиц для вакцинации и ревакцинации </a:t>
          </a:r>
        </a:p>
      </dgm:t>
    </dgm:pt>
    <dgm:pt modelId="{772E8ECC-66F7-4A4C-8D8E-5F3C0CD42503}" type="sibTrans" cxnId="{B752DA21-8906-4658-9821-A8CF51E88239}">
      <dgm:prSet/>
      <dgm:spPr/>
      <dgm:t>
        <a:bodyPr/>
        <a:lstStyle/>
        <a:p>
          <a:endParaRPr lang="ru-RU"/>
        </a:p>
      </dgm:t>
    </dgm:pt>
    <dgm:pt modelId="{C0578BB3-A9B5-4E20-BA38-2DB9D8553C12}" type="parTrans" cxnId="{B752DA21-8906-4658-9821-A8CF51E88239}">
      <dgm:prSet/>
      <dgm:spPr/>
      <dgm:t>
        <a:bodyPr/>
        <a:lstStyle/>
        <a:p>
          <a:endParaRPr lang="ru-RU"/>
        </a:p>
      </dgm:t>
    </dgm:pt>
    <dgm:pt modelId="{3861215C-09C7-45D1-B12E-35F430DA30EB}">
      <dgm:prSet phldrT="[Текст]" custT="1"/>
      <dgm:spPr/>
      <dgm:t>
        <a:bodyPr/>
        <a:lstStyle/>
        <a:p>
          <a:pPr algn="l"/>
          <a:r>
            <a:rPr lang="ru-RU" sz="1050" dirty="0">
              <a:latin typeface="Arial Black" panose="020B0A04020102020204" pitchFamily="34" charset="0"/>
            </a:rPr>
            <a:t>    </a:t>
          </a:r>
          <a:r>
            <a:rPr lang="ru-RU" sz="1600" dirty="0">
              <a:latin typeface="Arial Black" panose="020B0A04020102020204" pitchFamily="34" charset="0"/>
            </a:rPr>
            <a:t>выявление инфицирования МБТ</a:t>
          </a:r>
        </a:p>
      </dgm:t>
    </dgm:pt>
    <dgm:pt modelId="{A1D1CC38-645A-43D8-9956-4356194AE6D2}" type="sibTrans" cxnId="{B3684E41-FC15-4E66-A13F-392BF94A347B}">
      <dgm:prSet/>
      <dgm:spPr/>
      <dgm:t>
        <a:bodyPr/>
        <a:lstStyle/>
        <a:p>
          <a:endParaRPr lang="ru-RU"/>
        </a:p>
      </dgm:t>
    </dgm:pt>
    <dgm:pt modelId="{C78178DF-A03A-4F6C-ACFE-8434949457A6}" type="parTrans" cxnId="{B3684E41-FC15-4E66-A13F-392BF94A347B}">
      <dgm:prSet/>
      <dgm:spPr/>
      <dgm:t>
        <a:bodyPr/>
        <a:lstStyle/>
        <a:p>
          <a:endParaRPr lang="ru-RU"/>
        </a:p>
      </dgm:t>
    </dgm:pt>
    <dgm:pt modelId="{C3317279-6DDF-464A-9949-4104AF3D25F1}">
      <dgm:prSet phldrT="[Текст]" custT="1"/>
      <dgm:spPr/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дифференциальная диагностика туберкулеза и других заболеваний</a:t>
          </a:r>
        </a:p>
      </dgm:t>
    </dgm:pt>
    <dgm:pt modelId="{26ECC4C2-CB86-423B-9F41-D085DFED7C7A}" type="parTrans" cxnId="{2F9A9448-E36E-4C90-8673-C4C893D96395}">
      <dgm:prSet/>
      <dgm:spPr/>
      <dgm:t>
        <a:bodyPr/>
        <a:lstStyle/>
        <a:p>
          <a:endParaRPr lang="ru-RU"/>
        </a:p>
      </dgm:t>
    </dgm:pt>
    <dgm:pt modelId="{69838633-6A0C-4B6A-A78F-2A5F2D9E8FCB}" type="sibTrans" cxnId="{2F9A9448-E36E-4C90-8673-C4C893D96395}">
      <dgm:prSet/>
      <dgm:spPr/>
      <dgm:t>
        <a:bodyPr/>
        <a:lstStyle/>
        <a:p>
          <a:endParaRPr lang="ru-RU"/>
        </a:p>
      </dgm:t>
    </dgm:pt>
    <dgm:pt modelId="{C4F42F45-A565-4D68-ACFE-68782C875395}">
      <dgm:prSet phldrT="[Текст]" custT="1"/>
      <dgm:spPr/>
      <dgm:t>
        <a:bodyPr/>
        <a:lstStyle/>
        <a:p>
          <a:pPr algn="l"/>
          <a:r>
            <a:rPr lang="ru-RU" sz="1600" dirty="0">
              <a:latin typeface="Arial Black" panose="020B0A04020102020204" pitchFamily="34" charset="0"/>
            </a:rPr>
            <a:t>  формирование групп риска по заболеванию </a:t>
          </a:r>
        </a:p>
      </dgm:t>
    </dgm:pt>
    <dgm:pt modelId="{F2DCA35A-8114-433E-B0A9-72BD4599E644}" type="sibTrans" cxnId="{4CF1448F-B51F-4824-B11B-E898A1626774}">
      <dgm:prSet/>
      <dgm:spPr/>
      <dgm:t>
        <a:bodyPr/>
        <a:lstStyle/>
        <a:p>
          <a:endParaRPr lang="ru-RU"/>
        </a:p>
      </dgm:t>
    </dgm:pt>
    <dgm:pt modelId="{D63447FA-904A-4C8A-A4B9-1F7C4E397417}" type="parTrans" cxnId="{4CF1448F-B51F-4824-B11B-E898A1626774}">
      <dgm:prSet/>
      <dgm:spPr/>
      <dgm:t>
        <a:bodyPr/>
        <a:lstStyle/>
        <a:p>
          <a:endParaRPr lang="ru-RU"/>
        </a:p>
      </dgm:t>
    </dgm:pt>
    <dgm:pt modelId="{261DFFDB-C39E-406B-B1A6-CCA97ACEE42D}">
      <dgm:prSet phldrT="[Текст]" custT="1"/>
      <dgm:spPr/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Индивидуальная </a:t>
          </a:r>
        </a:p>
      </dgm:t>
    </dgm:pt>
    <dgm:pt modelId="{9321B6EC-7DEF-488F-923B-30E3DE43C190}" type="sibTrans" cxnId="{4E2B5E37-5946-4644-878B-7E90A3E99875}">
      <dgm:prSet/>
      <dgm:spPr/>
      <dgm:t>
        <a:bodyPr/>
        <a:lstStyle/>
        <a:p>
          <a:endParaRPr lang="ru-RU"/>
        </a:p>
      </dgm:t>
    </dgm:pt>
    <dgm:pt modelId="{5AC0ED5C-FA71-4AD2-8F44-466D2546B206}" type="parTrans" cxnId="{4E2B5E37-5946-4644-878B-7E90A3E99875}">
      <dgm:prSet/>
      <dgm:spPr/>
      <dgm:t>
        <a:bodyPr/>
        <a:lstStyle/>
        <a:p>
          <a:endParaRPr lang="ru-RU"/>
        </a:p>
      </dgm:t>
    </dgm:pt>
    <dgm:pt modelId="{91689CBE-A05D-4016-BA5C-EB2704E99264}">
      <dgm:prSet phldrT="[Текст]" custT="1"/>
      <dgm:spPr/>
      <dgm:t>
        <a:bodyPr/>
        <a:lstStyle/>
        <a:p>
          <a:pPr defTabSz="942975"/>
          <a:r>
            <a:rPr lang="ru-RU" sz="1600" dirty="0">
              <a:latin typeface="Arial Black" panose="020B0A04020102020204" pitchFamily="34" charset="0"/>
            </a:rPr>
            <a:t>дифференциальная диагностика </a:t>
          </a:r>
          <a:r>
            <a:rPr lang="ru-RU" sz="1600" dirty="0" err="1">
              <a:latin typeface="Arial Black" panose="020B0A04020102020204" pitchFamily="34" charset="0"/>
            </a:rPr>
            <a:t>послепрививочного</a:t>
          </a:r>
          <a:r>
            <a:rPr lang="ru-RU" sz="1600" dirty="0">
              <a:latin typeface="Arial Black" panose="020B0A04020102020204" pitchFamily="34" charset="0"/>
            </a:rPr>
            <a:t> иммунитета и истинного инфицирования </a:t>
          </a:r>
        </a:p>
      </dgm:t>
    </dgm:pt>
    <dgm:pt modelId="{4B982CDF-1460-4C7A-B29C-916BAB02D5C8}" type="sibTrans" cxnId="{718B4472-FBAE-4BEE-8AF0-13625F92C710}">
      <dgm:prSet/>
      <dgm:spPr/>
      <dgm:t>
        <a:bodyPr/>
        <a:lstStyle/>
        <a:p>
          <a:endParaRPr lang="ru-RU"/>
        </a:p>
      </dgm:t>
    </dgm:pt>
    <dgm:pt modelId="{C5F12A9D-ED0B-46B2-8AD5-21B088933967}" type="parTrans" cxnId="{718B4472-FBAE-4BEE-8AF0-13625F92C710}">
      <dgm:prSet/>
      <dgm:spPr/>
      <dgm:t>
        <a:bodyPr/>
        <a:lstStyle/>
        <a:p>
          <a:endParaRPr lang="ru-RU"/>
        </a:p>
      </dgm:t>
    </dgm:pt>
    <dgm:pt modelId="{911322DB-5EC7-4D75-ACCE-012431EDCF51}" type="pres">
      <dgm:prSet presAssocID="{687DC0BD-4545-4C50-8279-3DD8610572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4A189-21AE-447E-BCFF-65221CF1A02A}" type="pres">
      <dgm:prSet presAssocID="{4BEDFBAD-235C-4BE8-B4D8-C7B237A0A7A8}" presName="root1" presStyleCnt="0"/>
      <dgm:spPr/>
    </dgm:pt>
    <dgm:pt modelId="{7DB1858B-C60A-45EB-A5FE-6857CCFF1BAE}" type="pres">
      <dgm:prSet presAssocID="{4BEDFBAD-235C-4BE8-B4D8-C7B237A0A7A8}" presName="LevelOneTextNode" presStyleLbl="node0" presStyleIdx="0" presStyleCnt="2" custScaleX="257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64B5EA-204B-43DB-BCD7-ECB97278E686}" type="pres">
      <dgm:prSet presAssocID="{4BEDFBAD-235C-4BE8-B4D8-C7B237A0A7A8}" presName="level2hierChild" presStyleCnt="0"/>
      <dgm:spPr/>
    </dgm:pt>
    <dgm:pt modelId="{2815983B-CBF8-4E2E-AD80-44EC93ACB370}" type="pres">
      <dgm:prSet presAssocID="{C78178DF-A03A-4F6C-ACFE-8434949457A6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63385839-CCB1-4399-A928-EB8B9E7943C3}" type="pres">
      <dgm:prSet presAssocID="{C78178DF-A03A-4F6C-ACFE-8434949457A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4E43284-5D60-4B8E-A2DD-61CDD3FD9962}" type="pres">
      <dgm:prSet presAssocID="{3861215C-09C7-45D1-B12E-35F430DA30EB}" presName="root2" presStyleCnt="0"/>
      <dgm:spPr/>
    </dgm:pt>
    <dgm:pt modelId="{2C054F8D-E830-4D3D-B6C3-4D6B06E3EA57}" type="pres">
      <dgm:prSet presAssocID="{3861215C-09C7-45D1-B12E-35F430DA30EB}" presName="LevelTwoTextNode" presStyleLbl="node2" presStyleIdx="0" presStyleCnt="5" custScaleX="453463" custScaleY="14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4D17F-361D-44D2-8E54-BA8163E32D74}" type="pres">
      <dgm:prSet presAssocID="{3861215C-09C7-45D1-B12E-35F430DA30EB}" presName="level3hierChild" presStyleCnt="0"/>
      <dgm:spPr/>
    </dgm:pt>
    <dgm:pt modelId="{D8C7BC52-FED1-429A-B561-515BBC7901E4}" type="pres">
      <dgm:prSet presAssocID="{C0578BB3-A9B5-4E20-BA38-2DB9D8553C12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1E74E507-7461-40F5-B2D8-137F5C9ACB1C}" type="pres">
      <dgm:prSet presAssocID="{C0578BB3-A9B5-4E20-BA38-2DB9D8553C1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FCC7683F-66F8-4D22-AFEB-0ED05A24C8AF}" type="pres">
      <dgm:prSet presAssocID="{96101B82-83FD-44E0-95D1-10517B059C02}" presName="root2" presStyleCnt="0"/>
      <dgm:spPr/>
    </dgm:pt>
    <dgm:pt modelId="{09DEFADE-203B-4891-B6CF-C11455833EA8}" type="pres">
      <dgm:prSet presAssocID="{96101B82-83FD-44E0-95D1-10517B059C02}" presName="LevelTwoTextNode" presStyleLbl="node2" presStyleIdx="1" presStyleCnt="5" custScaleX="453463" custScaleY="14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2592D-6646-4C49-96B1-336F251ACF0E}" type="pres">
      <dgm:prSet presAssocID="{96101B82-83FD-44E0-95D1-10517B059C02}" presName="level3hierChild" presStyleCnt="0"/>
      <dgm:spPr/>
    </dgm:pt>
    <dgm:pt modelId="{DCCD246A-CE04-4A73-8929-30D4798F63E0}" type="pres">
      <dgm:prSet presAssocID="{D63447FA-904A-4C8A-A4B9-1F7C4E397417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24876C8D-DB21-427F-AD69-C042247C2316}" type="pres">
      <dgm:prSet presAssocID="{D63447FA-904A-4C8A-A4B9-1F7C4E397417}" presName="connTx" presStyleLbl="parChTrans1D2" presStyleIdx="2" presStyleCnt="5"/>
      <dgm:spPr/>
      <dgm:t>
        <a:bodyPr/>
        <a:lstStyle/>
        <a:p>
          <a:endParaRPr lang="ru-RU"/>
        </a:p>
      </dgm:t>
    </dgm:pt>
    <dgm:pt modelId="{F820F098-91E3-43A3-98E9-81D53679F8E6}" type="pres">
      <dgm:prSet presAssocID="{C4F42F45-A565-4D68-ACFE-68782C875395}" presName="root2" presStyleCnt="0"/>
      <dgm:spPr/>
    </dgm:pt>
    <dgm:pt modelId="{98B6F491-C641-4B21-9F97-EEF2483C2172}" type="pres">
      <dgm:prSet presAssocID="{C4F42F45-A565-4D68-ACFE-68782C875395}" presName="LevelTwoTextNode" presStyleLbl="node2" presStyleIdx="2" presStyleCnt="5" custScaleX="453463" custScaleY="148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D8F38A-60C3-49DB-9833-FA5F9980BC9A}" type="pres">
      <dgm:prSet presAssocID="{C4F42F45-A565-4D68-ACFE-68782C875395}" presName="level3hierChild" presStyleCnt="0"/>
      <dgm:spPr/>
    </dgm:pt>
    <dgm:pt modelId="{CC4B8B5F-96E7-4B72-AD02-FDAF7D0A7BF6}" type="pres">
      <dgm:prSet presAssocID="{261DFFDB-C39E-406B-B1A6-CCA97ACEE42D}" presName="root1" presStyleCnt="0"/>
      <dgm:spPr/>
    </dgm:pt>
    <dgm:pt modelId="{35678B05-4CA9-490E-9BBD-908034C6FA6B}" type="pres">
      <dgm:prSet presAssocID="{261DFFDB-C39E-406B-B1A6-CCA97ACEE42D}" presName="LevelOneTextNode" presStyleLbl="node0" presStyleIdx="1" presStyleCnt="2" custScaleX="243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676442-244C-4A84-9989-0C6190C37B32}" type="pres">
      <dgm:prSet presAssocID="{261DFFDB-C39E-406B-B1A6-CCA97ACEE42D}" presName="level2hierChild" presStyleCnt="0"/>
      <dgm:spPr/>
    </dgm:pt>
    <dgm:pt modelId="{9FAFF218-B80F-41BD-A95B-1B23013C22FA}" type="pres">
      <dgm:prSet presAssocID="{C5F12A9D-ED0B-46B2-8AD5-21B08893396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44C27B99-6135-493C-81D6-CA03ADBE7DAD}" type="pres">
      <dgm:prSet presAssocID="{C5F12A9D-ED0B-46B2-8AD5-21B08893396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A25752AE-4E60-4F70-8690-E1665594125A}" type="pres">
      <dgm:prSet presAssocID="{91689CBE-A05D-4016-BA5C-EB2704E99264}" presName="root2" presStyleCnt="0"/>
      <dgm:spPr/>
    </dgm:pt>
    <dgm:pt modelId="{ABC6CC2E-3887-4E2B-8A12-079446C5F8B5}" type="pres">
      <dgm:prSet presAssocID="{91689CBE-A05D-4016-BA5C-EB2704E99264}" presName="LevelTwoTextNode" presStyleLbl="node2" presStyleIdx="3" presStyleCnt="5" custScaleX="461480" custScaleY="248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F1180D-75D7-4D0F-A8E5-6E0EBF03D824}" type="pres">
      <dgm:prSet presAssocID="{91689CBE-A05D-4016-BA5C-EB2704E99264}" presName="level3hierChild" presStyleCnt="0"/>
      <dgm:spPr/>
    </dgm:pt>
    <dgm:pt modelId="{0684DA0A-A0A8-4809-98D9-7874E6FA9BA9}" type="pres">
      <dgm:prSet presAssocID="{26ECC4C2-CB86-423B-9F41-D085DFED7C7A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C317618-32A6-4C3E-81E4-0E32FA9A26CF}" type="pres">
      <dgm:prSet presAssocID="{26ECC4C2-CB86-423B-9F41-D085DFED7C7A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32A4AF3-1875-4DB5-8228-FC3846B62FBC}" type="pres">
      <dgm:prSet presAssocID="{C3317279-6DDF-464A-9949-4104AF3D25F1}" presName="root2" presStyleCnt="0"/>
      <dgm:spPr/>
    </dgm:pt>
    <dgm:pt modelId="{D378E262-BDAF-4EC2-AD7A-1D5D4AECEE02}" type="pres">
      <dgm:prSet presAssocID="{C3317279-6DDF-464A-9949-4104AF3D25F1}" presName="LevelTwoTextNode" presStyleLbl="node2" presStyleIdx="4" presStyleCnt="5" custScaleX="461480" custScaleY="185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16939B-A05B-4BC7-B391-0704A9D7394C}" type="pres">
      <dgm:prSet presAssocID="{C3317279-6DDF-464A-9949-4104AF3D25F1}" presName="level3hierChild" presStyleCnt="0"/>
      <dgm:spPr/>
    </dgm:pt>
  </dgm:ptLst>
  <dgm:cxnLst>
    <dgm:cxn modelId="{F849DF14-76EF-4B60-BD61-56497E50328E}" type="presOf" srcId="{3861215C-09C7-45D1-B12E-35F430DA30EB}" destId="{2C054F8D-E830-4D3D-B6C3-4D6B06E3EA57}" srcOrd="0" destOrd="0" presId="urn:microsoft.com/office/officeart/2008/layout/HorizontalMultiLevelHierarchy"/>
    <dgm:cxn modelId="{0B07761C-3DB4-4E10-B7D9-9ED7B8033B9C}" type="presOf" srcId="{4BEDFBAD-235C-4BE8-B4D8-C7B237A0A7A8}" destId="{7DB1858B-C60A-45EB-A5FE-6857CCFF1BAE}" srcOrd="0" destOrd="0" presId="urn:microsoft.com/office/officeart/2008/layout/HorizontalMultiLevelHierarchy"/>
    <dgm:cxn modelId="{4E2B5E37-5946-4644-878B-7E90A3E99875}" srcId="{687DC0BD-4545-4C50-8279-3DD86105729D}" destId="{261DFFDB-C39E-406B-B1A6-CCA97ACEE42D}" srcOrd="1" destOrd="0" parTransId="{5AC0ED5C-FA71-4AD2-8F44-466D2546B206}" sibTransId="{9321B6EC-7DEF-488F-923B-30E3DE43C190}"/>
    <dgm:cxn modelId="{F473CEA7-C21A-4872-B579-1DB8856EAC54}" srcId="{687DC0BD-4545-4C50-8279-3DD86105729D}" destId="{4BEDFBAD-235C-4BE8-B4D8-C7B237A0A7A8}" srcOrd="0" destOrd="0" parTransId="{FD1B022D-C29B-4E07-BD19-6C291F8C360C}" sibTransId="{D4CDD278-D762-44E9-B47B-043AC50FF17D}"/>
    <dgm:cxn modelId="{B752DA21-8906-4658-9821-A8CF51E88239}" srcId="{4BEDFBAD-235C-4BE8-B4D8-C7B237A0A7A8}" destId="{96101B82-83FD-44E0-95D1-10517B059C02}" srcOrd="1" destOrd="0" parTransId="{C0578BB3-A9B5-4E20-BA38-2DB9D8553C12}" sibTransId="{772E8ECC-66F7-4A4C-8D8E-5F3C0CD42503}"/>
    <dgm:cxn modelId="{3B7A837E-1564-45D6-98AF-72FDBE0EA3C7}" type="presOf" srcId="{C4F42F45-A565-4D68-ACFE-68782C875395}" destId="{98B6F491-C641-4B21-9F97-EEF2483C2172}" srcOrd="0" destOrd="0" presId="urn:microsoft.com/office/officeart/2008/layout/HorizontalMultiLevelHierarchy"/>
    <dgm:cxn modelId="{4CF1448F-B51F-4824-B11B-E898A1626774}" srcId="{4BEDFBAD-235C-4BE8-B4D8-C7B237A0A7A8}" destId="{C4F42F45-A565-4D68-ACFE-68782C875395}" srcOrd="2" destOrd="0" parTransId="{D63447FA-904A-4C8A-A4B9-1F7C4E397417}" sibTransId="{F2DCA35A-8114-433E-B0A9-72BD4599E644}"/>
    <dgm:cxn modelId="{1265CB29-E659-4B49-B439-2C5C719EF553}" type="presOf" srcId="{C5F12A9D-ED0B-46B2-8AD5-21B088933967}" destId="{44C27B99-6135-493C-81D6-CA03ADBE7DAD}" srcOrd="1" destOrd="0" presId="urn:microsoft.com/office/officeart/2008/layout/HorizontalMultiLevelHierarchy"/>
    <dgm:cxn modelId="{2F9A9448-E36E-4C90-8673-C4C893D96395}" srcId="{261DFFDB-C39E-406B-B1A6-CCA97ACEE42D}" destId="{C3317279-6DDF-464A-9949-4104AF3D25F1}" srcOrd="1" destOrd="0" parTransId="{26ECC4C2-CB86-423B-9F41-D085DFED7C7A}" sibTransId="{69838633-6A0C-4B6A-A78F-2A5F2D9E8FCB}"/>
    <dgm:cxn modelId="{CAA46D2A-557E-4C08-95C6-321A5DF01D0D}" type="presOf" srcId="{C0578BB3-A9B5-4E20-BA38-2DB9D8553C12}" destId="{1E74E507-7461-40F5-B2D8-137F5C9ACB1C}" srcOrd="1" destOrd="0" presId="urn:microsoft.com/office/officeart/2008/layout/HorizontalMultiLevelHierarchy"/>
    <dgm:cxn modelId="{BD97251B-29A2-48B0-9338-65C89862A648}" type="presOf" srcId="{C78178DF-A03A-4F6C-ACFE-8434949457A6}" destId="{63385839-CCB1-4399-A928-EB8B9E7943C3}" srcOrd="1" destOrd="0" presId="urn:microsoft.com/office/officeart/2008/layout/HorizontalMultiLevelHierarchy"/>
    <dgm:cxn modelId="{F53DF0B4-1B78-4DC6-AFE3-24CE8ECB03EA}" type="presOf" srcId="{96101B82-83FD-44E0-95D1-10517B059C02}" destId="{09DEFADE-203B-4891-B6CF-C11455833EA8}" srcOrd="0" destOrd="0" presId="urn:microsoft.com/office/officeart/2008/layout/HorizontalMultiLevelHierarchy"/>
    <dgm:cxn modelId="{BDC7A088-ED51-4997-A969-8ACB01985383}" type="presOf" srcId="{C3317279-6DDF-464A-9949-4104AF3D25F1}" destId="{D378E262-BDAF-4EC2-AD7A-1D5D4AECEE02}" srcOrd="0" destOrd="0" presId="urn:microsoft.com/office/officeart/2008/layout/HorizontalMultiLevelHierarchy"/>
    <dgm:cxn modelId="{AA070FF3-D00C-4512-A823-F0C85972588E}" type="presOf" srcId="{91689CBE-A05D-4016-BA5C-EB2704E99264}" destId="{ABC6CC2E-3887-4E2B-8A12-079446C5F8B5}" srcOrd="0" destOrd="0" presId="urn:microsoft.com/office/officeart/2008/layout/HorizontalMultiLevelHierarchy"/>
    <dgm:cxn modelId="{9C9E476F-E645-4934-927A-B52FDD3524D5}" type="presOf" srcId="{261DFFDB-C39E-406B-B1A6-CCA97ACEE42D}" destId="{35678B05-4CA9-490E-9BBD-908034C6FA6B}" srcOrd="0" destOrd="0" presId="urn:microsoft.com/office/officeart/2008/layout/HorizontalMultiLevelHierarchy"/>
    <dgm:cxn modelId="{CC559E35-B343-4200-B22E-DC6B8FC01081}" type="presOf" srcId="{C5F12A9D-ED0B-46B2-8AD5-21B088933967}" destId="{9FAFF218-B80F-41BD-A95B-1B23013C22FA}" srcOrd="0" destOrd="0" presId="urn:microsoft.com/office/officeart/2008/layout/HorizontalMultiLevelHierarchy"/>
    <dgm:cxn modelId="{C74CFE95-3A42-4271-9F9F-5EB4B2BFDD6D}" type="presOf" srcId="{C0578BB3-A9B5-4E20-BA38-2DB9D8553C12}" destId="{D8C7BC52-FED1-429A-B561-515BBC7901E4}" srcOrd="0" destOrd="0" presId="urn:microsoft.com/office/officeart/2008/layout/HorizontalMultiLevelHierarchy"/>
    <dgm:cxn modelId="{B3684E41-FC15-4E66-A13F-392BF94A347B}" srcId="{4BEDFBAD-235C-4BE8-B4D8-C7B237A0A7A8}" destId="{3861215C-09C7-45D1-B12E-35F430DA30EB}" srcOrd="0" destOrd="0" parTransId="{C78178DF-A03A-4F6C-ACFE-8434949457A6}" sibTransId="{A1D1CC38-645A-43D8-9956-4356194AE6D2}"/>
    <dgm:cxn modelId="{AB591B46-48EE-4AAD-B165-B47436D54BAF}" type="presOf" srcId="{26ECC4C2-CB86-423B-9F41-D085DFED7C7A}" destId="{EC317618-32A6-4C3E-81E4-0E32FA9A26CF}" srcOrd="1" destOrd="0" presId="urn:microsoft.com/office/officeart/2008/layout/HorizontalMultiLevelHierarchy"/>
    <dgm:cxn modelId="{AA41194A-5FB1-4558-A38D-73BA902F164E}" type="presOf" srcId="{D63447FA-904A-4C8A-A4B9-1F7C4E397417}" destId="{DCCD246A-CE04-4A73-8929-30D4798F63E0}" srcOrd="0" destOrd="0" presId="urn:microsoft.com/office/officeart/2008/layout/HorizontalMultiLevelHierarchy"/>
    <dgm:cxn modelId="{C4927418-470F-4B64-B696-096F6E679A01}" type="presOf" srcId="{687DC0BD-4545-4C50-8279-3DD86105729D}" destId="{911322DB-5EC7-4D75-ACCE-012431EDCF51}" srcOrd="0" destOrd="0" presId="urn:microsoft.com/office/officeart/2008/layout/HorizontalMultiLevelHierarchy"/>
    <dgm:cxn modelId="{2EC6EC92-88A6-4D85-B33D-D843D22FE88E}" type="presOf" srcId="{26ECC4C2-CB86-423B-9F41-D085DFED7C7A}" destId="{0684DA0A-A0A8-4809-98D9-7874E6FA9BA9}" srcOrd="0" destOrd="0" presId="urn:microsoft.com/office/officeart/2008/layout/HorizontalMultiLevelHierarchy"/>
    <dgm:cxn modelId="{436D76E0-A328-41B1-B3B6-A8FC88DBEA14}" type="presOf" srcId="{C78178DF-A03A-4F6C-ACFE-8434949457A6}" destId="{2815983B-CBF8-4E2E-AD80-44EC93ACB370}" srcOrd="0" destOrd="0" presId="urn:microsoft.com/office/officeart/2008/layout/HorizontalMultiLevelHierarchy"/>
    <dgm:cxn modelId="{718B4472-FBAE-4BEE-8AF0-13625F92C710}" srcId="{261DFFDB-C39E-406B-B1A6-CCA97ACEE42D}" destId="{91689CBE-A05D-4016-BA5C-EB2704E99264}" srcOrd="0" destOrd="0" parTransId="{C5F12A9D-ED0B-46B2-8AD5-21B088933967}" sibTransId="{4B982CDF-1460-4C7A-B29C-916BAB02D5C8}"/>
    <dgm:cxn modelId="{025BD640-1FA2-49B4-A2E4-B51BB354B500}" type="presOf" srcId="{D63447FA-904A-4C8A-A4B9-1F7C4E397417}" destId="{24876C8D-DB21-427F-AD69-C042247C2316}" srcOrd="1" destOrd="0" presId="urn:microsoft.com/office/officeart/2008/layout/HorizontalMultiLevelHierarchy"/>
    <dgm:cxn modelId="{5F1EEB14-F576-4CCA-89A8-9CCCA018FF0B}" type="presParOf" srcId="{911322DB-5EC7-4D75-ACCE-012431EDCF51}" destId="{5F04A189-21AE-447E-BCFF-65221CF1A02A}" srcOrd="0" destOrd="0" presId="urn:microsoft.com/office/officeart/2008/layout/HorizontalMultiLevelHierarchy"/>
    <dgm:cxn modelId="{18B6B358-E1ED-4700-89A6-34E1434F3BB7}" type="presParOf" srcId="{5F04A189-21AE-447E-BCFF-65221CF1A02A}" destId="{7DB1858B-C60A-45EB-A5FE-6857CCFF1BAE}" srcOrd="0" destOrd="0" presId="urn:microsoft.com/office/officeart/2008/layout/HorizontalMultiLevelHierarchy"/>
    <dgm:cxn modelId="{D68CA5AD-7FC4-4848-994B-2713465A6CBF}" type="presParOf" srcId="{5F04A189-21AE-447E-BCFF-65221CF1A02A}" destId="{ED64B5EA-204B-43DB-BCD7-ECB97278E686}" srcOrd="1" destOrd="0" presId="urn:microsoft.com/office/officeart/2008/layout/HorizontalMultiLevelHierarchy"/>
    <dgm:cxn modelId="{56660060-17B3-4B2C-B637-D8BF30E67900}" type="presParOf" srcId="{ED64B5EA-204B-43DB-BCD7-ECB97278E686}" destId="{2815983B-CBF8-4E2E-AD80-44EC93ACB370}" srcOrd="0" destOrd="0" presId="urn:microsoft.com/office/officeart/2008/layout/HorizontalMultiLevelHierarchy"/>
    <dgm:cxn modelId="{4807CD4B-7C22-4B7C-96D2-9E44A08613BD}" type="presParOf" srcId="{2815983B-CBF8-4E2E-AD80-44EC93ACB370}" destId="{63385839-CCB1-4399-A928-EB8B9E7943C3}" srcOrd="0" destOrd="0" presId="urn:microsoft.com/office/officeart/2008/layout/HorizontalMultiLevelHierarchy"/>
    <dgm:cxn modelId="{107871E7-6D7F-4BDD-ADA8-3F96DF7E7AF8}" type="presParOf" srcId="{ED64B5EA-204B-43DB-BCD7-ECB97278E686}" destId="{A4E43284-5D60-4B8E-A2DD-61CDD3FD9962}" srcOrd="1" destOrd="0" presId="urn:microsoft.com/office/officeart/2008/layout/HorizontalMultiLevelHierarchy"/>
    <dgm:cxn modelId="{3472C6DD-173C-4C20-91EE-C5D92541C11A}" type="presParOf" srcId="{A4E43284-5D60-4B8E-A2DD-61CDD3FD9962}" destId="{2C054F8D-E830-4D3D-B6C3-4D6B06E3EA57}" srcOrd="0" destOrd="0" presId="urn:microsoft.com/office/officeart/2008/layout/HorizontalMultiLevelHierarchy"/>
    <dgm:cxn modelId="{05A4F1C7-BD90-4CF8-8EC3-23FE0A1F82B1}" type="presParOf" srcId="{A4E43284-5D60-4B8E-A2DD-61CDD3FD9962}" destId="{9754D17F-361D-44D2-8E54-BA8163E32D74}" srcOrd="1" destOrd="0" presId="urn:microsoft.com/office/officeart/2008/layout/HorizontalMultiLevelHierarchy"/>
    <dgm:cxn modelId="{D1C90478-2BBB-4FA4-98EF-FABB3BE2232D}" type="presParOf" srcId="{ED64B5EA-204B-43DB-BCD7-ECB97278E686}" destId="{D8C7BC52-FED1-429A-B561-515BBC7901E4}" srcOrd="2" destOrd="0" presId="urn:microsoft.com/office/officeart/2008/layout/HorizontalMultiLevelHierarchy"/>
    <dgm:cxn modelId="{52B8917D-7026-46E9-99AE-74BB1A7DAA7B}" type="presParOf" srcId="{D8C7BC52-FED1-429A-B561-515BBC7901E4}" destId="{1E74E507-7461-40F5-B2D8-137F5C9ACB1C}" srcOrd="0" destOrd="0" presId="urn:microsoft.com/office/officeart/2008/layout/HorizontalMultiLevelHierarchy"/>
    <dgm:cxn modelId="{817FE2CD-9FAF-48D4-9327-A38C22AF00FC}" type="presParOf" srcId="{ED64B5EA-204B-43DB-BCD7-ECB97278E686}" destId="{FCC7683F-66F8-4D22-AFEB-0ED05A24C8AF}" srcOrd="3" destOrd="0" presId="urn:microsoft.com/office/officeart/2008/layout/HorizontalMultiLevelHierarchy"/>
    <dgm:cxn modelId="{F6DA0B9A-D0C4-417C-B5E9-7172E3AFBC9C}" type="presParOf" srcId="{FCC7683F-66F8-4D22-AFEB-0ED05A24C8AF}" destId="{09DEFADE-203B-4891-B6CF-C11455833EA8}" srcOrd="0" destOrd="0" presId="urn:microsoft.com/office/officeart/2008/layout/HorizontalMultiLevelHierarchy"/>
    <dgm:cxn modelId="{4D18A7E6-F98C-4211-AC63-24EDA2990CBD}" type="presParOf" srcId="{FCC7683F-66F8-4D22-AFEB-0ED05A24C8AF}" destId="{E4B2592D-6646-4C49-96B1-336F251ACF0E}" srcOrd="1" destOrd="0" presId="urn:microsoft.com/office/officeart/2008/layout/HorizontalMultiLevelHierarchy"/>
    <dgm:cxn modelId="{CA132874-35C3-4AE8-AB87-AD2350800E87}" type="presParOf" srcId="{ED64B5EA-204B-43DB-BCD7-ECB97278E686}" destId="{DCCD246A-CE04-4A73-8929-30D4798F63E0}" srcOrd="4" destOrd="0" presId="urn:microsoft.com/office/officeart/2008/layout/HorizontalMultiLevelHierarchy"/>
    <dgm:cxn modelId="{EB1DEC27-AE5F-4EE9-8FBC-F4BF015998A4}" type="presParOf" srcId="{DCCD246A-CE04-4A73-8929-30D4798F63E0}" destId="{24876C8D-DB21-427F-AD69-C042247C2316}" srcOrd="0" destOrd="0" presId="urn:microsoft.com/office/officeart/2008/layout/HorizontalMultiLevelHierarchy"/>
    <dgm:cxn modelId="{911EEAE7-33AC-47EF-9831-3BD89372FDB9}" type="presParOf" srcId="{ED64B5EA-204B-43DB-BCD7-ECB97278E686}" destId="{F820F098-91E3-43A3-98E9-81D53679F8E6}" srcOrd="5" destOrd="0" presId="urn:microsoft.com/office/officeart/2008/layout/HorizontalMultiLevelHierarchy"/>
    <dgm:cxn modelId="{4CDFA754-526E-46C7-8110-95EE5E8B2134}" type="presParOf" srcId="{F820F098-91E3-43A3-98E9-81D53679F8E6}" destId="{98B6F491-C641-4B21-9F97-EEF2483C2172}" srcOrd="0" destOrd="0" presId="urn:microsoft.com/office/officeart/2008/layout/HorizontalMultiLevelHierarchy"/>
    <dgm:cxn modelId="{48900D0E-26C8-4AFF-A9DA-BA3B0D692A26}" type="presParOf" srcId="{F820F098-91E3-43A3-98E9-81D53679F8E6}" destId="{B6D8F38A-60C3-49DB-9833-FA5F9980BC9A}" srcOrd="1" destOrd="0" presId="urn:microsoft.com/office/officeart/2008/layout/HorizontalMultiLevelHierarchy"/>
    <dgm:cxn modelId="{1D114B80-A1B3-4427-A8FE-2E664EED8AA6}" type="presParOf" srcId="{911322DB-5EC7-4D75-ACCE-012431EDCF51}" destId="{CC4B8B5F-96E7-4B72-AD02-FDAF7D0A7BF6}" srcOrd="1" destOrd="0" presId="urn:microsoft.com/office/officeart/2008/layout/HorizontalMultiLevelHierarchy"/>
    <dgm:cxn modelId="{DC4ABBBC-D5E6-47B0-90EA-30BFAAB0ED0F}" type="presParOf" srcId="{CC4B8B5F-96E7-4B72-AD02-FDAF7D0A7BF6}" destId="{35678B05-4CA9-490E-9BBD-908034C6FA6B}" srcOrd="0" destOrd="0" presId="urn:microsoft.com/office/officeart/2008/layout/HorizontalMultiLevelHierarchy"/>
    <dgm:cxn modelId="{19F4736B-9220-4572-9862-ACCF173CFA80}" type="presParOf" srcId="{CC4B8B5F-96E7-4B72-AD02-FDAF7D0A7BF6}" destId="{DE676442-244C-4A84-9989-0C6190C37B32}" srcOrd="1" destOrd="0" presId="urn:microsoft.com/office/officeart/2008/layout/HorizontalMultiLevelHierarchy"/>
    <dgm:cxn modelId="{026994F8-3C1C-4445-A94A-6204636E43A3}" type="presParOf" srcId="{DE676442-244C-4A84-9989-0C6190C37B32}" destId="{9FAFF218-B80F-41BD-A95B-1B23013C22FA}" srcOrd="0" destOrd="0" presId="urn:microsoft.com/office/officeart/2008/layout/HorizontalMultiLevelHierarchy"/>
    <dgm:cxn modelId="{F84BD8FF-275E-4CFD-AE62-1F7AA23BC0E1}" type="presParOf" srcId="{9FAFF218-B80F-41BD-A95B-1B23013C22FA}" destId="{44C27B99-6135-493C-81D6-CA03ADBE7DAD}" srcOrd="0" destOrd="0" presId="urn:microsoft.com/office/officeart/2008/layout/HorizontalMultiLevelHierarchy"/>
    <dgm:cxn modelId="{6B2771F0-7821-4D82-B795-0CBE0095B8EE}" type="presParOf" srcId="{DE676442-244C-4A84-9989-0C6190C37B32}" destId="{A25752AE-4E60-4F70-8690-E1665594125A}" srcOrd="1" destOrd="0" presId="urn:microsoft.com/office/officeart/2008/layout/HorizontalMultiLevelHierarchy"/>
    <dgm:cxn modelId="{CF67E035-44A1-467D-B9B9-6D7DD4B05BA0}" type="presParOf" srcId="{A25752AE-4E60-4F70-8690-E1665594125A}" destId="{ABC6CC2E-3887-4E2B-8A12-079446C5F8B5}" srcOrd="0" destOrd="0" presId="urn:microsoft.com/office/officeart/2008/layout/HorizontalMultiLevelHierarchy"/>
    <dgm:cxn modelId="{9A9C29B4-D45B-4C37-9DE5-68F0B70848C7}" type="presParOf" srcId="{A25752AE-4E60-4F70-8690-E1665594125A}" destId="{E8F1180D-75D7-4D0F-A8E5-6E0EBF03D824}" srcOrd="1" destOrd="0" presId="urn:microsoft.com/office/officeart/2008/layout/HorizontalMultiLevelHierarchy"/>
    <dgm:cxn modelId="{D59C98DC-CAA9-402F-B583-33F6384BDE27}" type="presParOf" srcId="{DE676442-244C-4A84-9989-0C6190C37B32}" destId="{0684DA0A-A0A8-4809-98D9-7874E6FA9BA9}" srcOrd="2" destOrd="0" presId="urn:microsoft.com/office/officeart/2008/layout/HorizontalMultiLevelHierarchy"/>
    <dgm:cxn modelId="{18CFD830-085F-41CA-8472-0C0CD628AA57}" type="presParOf" srcId="{0684DA0A-A0A8-4809-98D9-7874E6FA9BA9}" destId="{EC317618-32A6-4C3E-81E4-0E32FA9A26CF}" srcOrd="0" destOrd="0" presId="urn:microsoft.com/office/officeart/2008/layout/HorizontalMultiLevelHierarchy"/>
    <dgm:cxn modelId="{D0456BEA-C09D-457C-8232-214D6A408CCA}" type="presParOf" srcId="{DE676442-244C-4A84-9989-0C6190C37B32}" destId="{932A4AF3-1875-4DB5-8228-FC3846B62FBC}" srcOrd="3" destOrd="0" presId="urn:microsoft.com/office/officeart/2008/layout/HorizontalMultiLevelHierarchy"/>
    <dgm:cxn modelId="{E1C9BE6D-A226-4801-BE59-6EDDE0C8B85D}" type="presParOf" srcId="{932A4AF3-1875-4DB5-8228-FC3846B62FBC}" destId="{D378E262-BDAF-4EC2-AD7A-1D5D4AECEE02}" srcOrd="0" destOrd="0" presId="urn:microsoft.com/office/officeart/2008/layout/HorizontalMultiLevelHierarchy"/>
    <dgm:cxn modelId="{FA5CF9E8-6F9A-4A4C-BCCB-6B516CAD6A11}" type="presParOf" srcId="{932A4AF3-1875-4DB5-8228-FC3846B62FBC}" destId="{4316939B-A05B-4BC7-B391-0704A9D7394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9B10FB-75CC-4EE6-833A-12C630412175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CE6815-315B-4832-BDF6-9C73B32664F3}">
      <dgm:prSet phldrT="[Текст]" custT="1"/>
      <dgm:spPr/>
      <dgm:t>
        <a:bodyPr/>
        <a:lstStyle/>
        <a:p>
          <a:r>
            <a:rPr lang="ru-RU" sz="1600" b="0" dirty="0" smtClean="0">
              <a:latin typeface="Arial Black" panose="020B0A04020102020204" pitchFamily="34" charset="0"/>
              <a:cs typeface="Arial" panose="020B0604020202020204" pitchFamily="34" charset="0"/>
            </a:rPr>
            <a:t>Методы профилактики туберкулеза</a:t>
          </a:r>
          <a:endParaRPr lang="ru-RU" sz="1600" b="0" dirty="0">
            <a:latin typeface="Arial Black" panose="020B0A04020102020204" pitchFamily="34" charset="0"/>
          </a:endParaRPr>
        </a:p>
      </dgm:t>
    </dgm:pt>
    <dgm:pt modelId="{2081C940-9FD0-49E8-B911-743D22BBC1CF}" type="parTrans" cxnId="{A31807AE-8D30-41F3-97D7-AEFA470F5789}">
      <dgm:prSet/>
      <dgm:spPr/>
      <dgm:t>
        <a:bodyPr/>
        <a:lstStyle/>
        <a:p>
          <a:endParaRPr lang="ru-RU"/>
        </a:p>
      </dgm:t>
    </dgm:pt>
    <dgm:pt modelId="{EF24B155-16BF-488F-9088-D951468F2F60}" type="sibTrans" cxnId="{A31807AE-8D30-41F3-97D7-AEFA470F5789}">
      <dgm:prSet/>
      <dgm:spPr/>
      <dgm:t>
        <a:bodyPr/>
        <a:lstStyle/>
        <a:p>
          <a:endParaRPr lang="ru-RU"/>
        </a:p>
      </dgm:t>
    </dgm:pt>
    <dgm:pt modelId="{7E492502-535A-4C2A-A2B6-5E63815329D4}">
      <dgm:prSet phldrT="[Текст]" custT="1"/>
      <dgm:spPr/>
      <dgm:t>
        <a:bodyPr/>
        <a:lstStyle/>
        <a:p>
          <a:r>
            <a:rPr lang="ru-RU" sz="1400" b="0" dirty="0" smtClean="0">
              <a:latin typeface="Arial Black" panose="020B0A04020102020204" pitchFamily="34" charset="0"/>
              <a:cs typeface="Arial" panose="020B0604020202020204" pitchFamily="34" charset="0"/>
            </a:rPr>
            <a:t>Специфическая</a:t>
          </a:r>
          <a:endParaRPr lang="ru-RU" sz="1400" b="0" dirty="0">
            <a:latin typeface="Arial Black" panose="020B0A04020102020204" pitchFamily="34" charset="0"/>
          </a:endParaRPr>
        </a:p>
      </dgm:t>
    </dgm:pt>
    <dgm:pt modelId="{D1F89962-86AA-42EA-9EB3-EC41FCE7F827}" type="parTrans" cxnId="{30F72BD5-0BAC-434A-AB04-80294BC5995D}">
      <dgm:prSet/>
      <dgm:spPr/>
      <dgm:t>
        <a:bodyPr/>
        <a:lstStyle/>
        <a:p>
          <a:endParaRPr lang="ru-RU"/>
        </a:p>
      </dgm:t>
    </dgm:pt>
    <dgm:pt modelId="{BF1B1DFF-7A0C-4CEA-A94A-6C3C3ED422D9}" type="sibTrans" cxnId="{30F72BD5-0BAC-434A-AB04-80294BC5995D}">
      <dgm:prSet/>
      <dgm:spPr/>
      <dgm:t>
        <a:bodyPr/>
        <a:lstStyle/>
        <a:p>
          <a:endParaRPr lang="ru-RU"/>
        </a:p>
      </dgm:t>
    </dgm:pt>
    <dgm:pt modelId="{7BEA9DAC-49BA-4EDE-AE62-5C06AAFFB26C}">
      <dgm:prSet phldrT="[Текст]" custT="1"/>
      <dgm:spPr/>
      <dgm:t>
        <a:bodyPr/>
        <a:lstStyle/>
        <a:p>
          <a:r>
            <a:rPr lang="ru-RU" sz="1400" b="0" dirty="0" smtClean="0">
              <a:latin typeface="Arial Black" panose="020B0A04020102020204" pitchFamily="34" charset="0"/>
              <a:cs typeface="Arial" panose="020B0604020202020204" pitchFamily="34" charset="0"/>
            </a:rPr>
            <a:t>Неспецифическая</a:t>
          </a:r>
          <a:endParaRPr lang="ru-RU" sz="1400" b="0" dirty="0">
            <a:latin typeface="Arial Black" panose="020B0A04020102020204" pitchFamily="34" charset="0"/>
          </a:endParaRPr>
        </a:p>
      </dgm:t>
    </dgm:pt>
    <dgm:pt modelId="{09740296-2124-449B-BAA7-7D4E626A9999}" type="parTrans" cxnId="{3DC89AD8-B0DC-4932-ADB8-37B4315AFC92}">
      <dgm:prSet/>
      <dgm:spPr/>
      <dgm:t>
        <a:bodyPr/>
        <a:lstStyle/>
        <a:p>
          <a:endParaRPr lang="ru-RU"/>
        </a:p>
      </dgm:t>
    </dgm:pt>
    <dgm:pt modelId="{C35483F2-63E5-47AC-96FA-03EFF2C228B3}" type="sibTrans" cxnId="{3DC89AD8-B0DC-4932-ADB8-37B4315AFC92}">
      <dgm:prSet/>
      <dgm:spPr/>
      <dgm:t>
        <a:bodyPr/>
        <a:lstStyle/>
        <a:p>
          <a:endParaRPr lang="ru-RU"/>
        </a:p>
      </dgm:t>
    </dgm:pt>
    <dgm:pt modelId="{41DFBE4A-9B25-4CB4-8522-5C4F47216D8B}">
      <dgm:prSet phldrT="[Текст]" custT="1"/>
      <dgm:spPr/>
      <dgm:t>
        <a:bodyPr/>
        <a:lstStyle/>
        <a:p>
          <a:r>
            <a:rPr lang="ru-RU" sz="1400" b="0" dirty="0" smtClean="0">
              <a:latin typeface="Arial Black" panose="020B0A04020102020204" pitchFamily="34" charset="0"/>
              <a:cs typeface="Arial" panose="020B0604020202020204" pitchFamily="34" charset="0"/>
            </a:rPr>
            <a:t>Санитарная</a:t>
          </a:r>
          <a:endParaRPr lang="ru-RU" sz="1400" b="0" dirty="0">
            <a:latin typeface="Arial Black" panose="020B0A04020102020204" pitchFamily="34" charset="0"/>
          </a:endParaRPr>
        </a:p>
      </dgm:t>
    </dgm:pt>
    <dgm:pt modelId="{25655D5C-EB6E-4776-85DB-6D7A515E8810}" type="parTrans" cxnId="{7740F419-6F70-4D15-B9C4-DEA271F80E18}">
      <dgm:prSet/>
      <dgm:spPr/>
      <dgm:t>
        <a:bodyPr/>
        <a:lstStyle/>
        <a:p>
          <a:endParaRPr lang="ru-RU"/>
        </a:p>
      </dgm:t>
    </dgm:pt>
    <dgm:pt modelId="{8EBB3C9C-520D-4392-ADAD-5E8C4F5BB070}" type="sibTrans" cxnId="{7740F419-6F70-4D15-B9C4-DEA271F80E18}">
      <dgm:prSet/>
      <dgm:spPr/>
      <dgm:t>
        <a:bodyPr/>
        <a:lstStyle/>
        <a:p>
          <a:endParaRPr lang="ru-RU"/>
        </a:p>
      </dgm:t>
    </dgm:pt>
    <dgm:pt modelId="{D48C385E-4044-4AB5-964F-A2A75C693EBB}">
      <dgm:prSet phldrT="[Текст]" custT="1"/>
      <dgm:spPr/>
      <dgm:t>
        <a:bodyPr/>
        <a:lstStyle/>
        <a:p>
          <a:r>
            <a:rPr lang="ru-RU" sz="1400" b="0" dirty="0" smtClean="0">
              <a:latin typeface="Arial Black" panose="020B0A04020102020204" pitchFamily="34" charset="0"/>
            </a:rPr>
            <a:t>Социальная</a:t>
          </a:r>
          <a:endParaRPr lang="ru-RU" sz="1400" b="0" dirty="0">
            <a:latin typeface="Arial Black" panose="020B0A04020102020204" pitchFamily="34" charset="0"/>
          </a:endParaRPr>
        </a:p>
      </dgm:t>
    </dgm:pt>
    <dgm:pt modelId="{0AE9A4E7-A5ED-453E-9152-56F8FFCBB6DF}" type="parTrans" cxnId="{E72265E5-3A5B-4743-BAEE-1D934D94767B}">
      <dgm:prSet/>
      <dgm:spPr/>
      <dgm:t>
        <a:bodyPr/>
        <a:lstStyle/>
        <a:p>
          <a:endParaRPr lang="ru-RU"/>
        </a:p>
      </dgm:t>
    </dgm:pt>
    <dgm:pt modelId="{A886F688-BDC7-4708-BBE3-CA43AD20655E}" type="sibTrans" cxnId="{E72265E5-3A5B-4743-BAEE-1D934D94767B}">
      <dgm:prSet/>
      <dgm:spPr/>
      <dgm:t>
        <a:bodyPr/>
        <a:lstStyle/>
        <a:p>
          <a:endParaRPr lang="ru-RU"/>
        </a:p>
      </dgm:t>
    </dgm:pt>
    <dgm:pt modelId="{6AC41C93-A989-4EE9-8ADE-D786DD057849}" type="pres">
      <dgm:prSet presAssocID="{2D9B10FB-75CC-4EE6-833A-12C63041217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DA7C3-F3BD-41B9-A268-D91E9F1A3DA4}" type="pres">
      <dgm:prSet presAssocID="{2D9B10FB-75CC-4EE6-833A-12C630412175}" presName="hierFlow" presStyleCnt="0"/>
      <dgm:spPr/>
      <dgm:t>
        <a:bodyPr/>
        <a:lstStyle/>
        <a:p>
          <a:endParaRPr lang="ru-RU"/>
        </a:p>
      </dgm:t>
    </dgm:pt>
    <dgm:pt modelId="{9644617D-9D55-4AFB-95CD-4E7BF4E848FA}" type="pres">
      <dgm:prSet presAssocID="{2D9B10FB-75CC-4EE6-833A-12C63041217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D541D24-3D37-4222-B14C-AA679C02688D}" type="pres">
      <dgm:prSet presAssocID="{D3CE6815-315B-4832-BDF6-9C73B32664F3}" presName="Name17" presStyleCnt="0"/>
      <dgm:spPr/>
      <dgm:t>
        <a:bodyPr/>
        <a:lstStyle/>
        <a:p>
          <a:endParaRPr lang="ru-RU"/>
        </a:p>
      </dgm:t>
    </dgm:pt>
    <dgm:pt modelId="{F679B736-AB88-436F-823A-D23BDA007294}" type="pres">
      <dgm:prSet presAssocID="{D3CE6815-315B-4832-BDF6-9C73B32664F3}" presName="level1Shape" presStyleLbl="node0" presStyleIdx="0" presStyleCnt="1" custScaleY="1121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3A2165-C52B-42E2-9C52-7FA74D1D484B}" type="pres">
      <dgm:prSet presAssocID="{D3CE6815-315B-4832-BDF6-9C73B32664F3}" presName="hierChild2" presStyleCnt="0"/>
      <dgm:spPr/>
      <dgm:t>
        <a:bodyPr/>
        <a:lstStyle/>
        <a:p>
          <a:endParaRPr lang="ru-RU"/>
        </a:p>
      </dgm:t>
    </dgm:pt>
    <dgm:pt modelId="{778E8524-3E06-4D92-806C-5D41019AAB49}" type="pres">
      <dgm:prSet presAssocID="{D1F89962-86AA-42EA-9EB3-EC41FCE7F827}" presName="Name25" presStyleLbl="parChTrans1D2" presStyleIdx="0" presStyleCnt="2"/>
      <dgm:spPr/>
      <dgm:t>
        <a:bodyPr/>
        <a:lstStyle/>
        <a:p>
          <a:endParaRPr lang="ru-RU"/>
        </a:p>
      </dgm:t>
    </dgm:pt>
    <dgm:pt modelId="{15878B10-08E4-434D-9714-24ED0B5874C9}" type="pres">
      <dgm:prSet presAssocID="{D1F89962-86AA-42EA-9EB3-EC41FCE7F82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1C814BA6-0D8F-474D-BECC-8939FADE261D}" type="pres">
      <dgm:prSet presAssocID="{7E492502-535A-4C2A-A2B6-5E63815329D4}" presName="Name30" presStyleCnt="0"/>
      <dgm:spPr/>
      <dgm:t>
        <a:bodyPr/>
        <a:lstStyle/>
        <a:p>
          <a:endParaRPr lang="ru-RU"/>
        </a:p>
      </dgm:t>
    </dgm:pt>
    <dgm:pt modelId="{5F2A78C4-0EF2-4239-A8C8-3C7FDAFECEBB}" type="pres">
      <dgm:prSet presAssocID="{7E492502-535A-4C2A-A2B6-5E63815329D4}" presName="level2Shape" presStyleLbl="node2" presStyleIdx="0" presStyleCnt="2" custScaleY="84794"/>
      <dgm:spPr/>
      <dgm:t>
        <a:bodyPr/>
        <a:lstStyle/>
        <a:p>
          <a:endParaRPr lang="ru-RU"/>
        </a:p>
      </dgm:t>
    </dgm:pt>
    <dgm:pt modelId="{568447AD-0D62-48B2-B624-0BA8815A972C}" type="pres">
      <dgm:prSet presAssocID="{7E492502-535A-4C2A-A2B6-5E63815329D4}" presName="hierChild3" presStyleCnt="0"/>
      <dgm:spPr/>
      <dgm:t>
        <a:bodyPr/>
        <a:lstStyle/>
        <a:p>
          <a:endParaRPr lang="ru-RU"/>
        </a:p>
      </dgm:t>
    </dgm:pt>
    <dgm:pt modelId="{7E185232-6AA1-4FC7-8C84-9213E1A7D1A7}" type="pres">
      <dgm:prSet presAssocID="{09740296-2124-449B-BAA7-7D4E626A9999}" presName="Name25" presStyleLbl="parChTrans1D2" presStyleIdx="1" presStyleCnt="2"/>
      <dgm:spPr/>
      <dgm:t>
        <a:bodyPr/>
        <a:lstStyle/>
        <a:p>
          <a:endParaRPr lang="ru-RU"/>
        </a:p>
      </dgm:t>
    </dgm:pt>
    <dgm:pt modelId="{0138A706-DB79-4A90-B4C8-3645144E94CD}" type="pres">
      <dgm:prSet presAssocID="{09740296-2124-449B-BAA7-7D4E626A999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661601D-D1C1-493C-B7BC-90A8388FFB97}" type="pres">
      <dgm:prSet presAssocID="{7BEA9DAC-49BA-4EDE-AE62-5C06AAFFB26C}" presName="Name30" presStyleCnt="0"/>
      <dgm:spPr/>
      <dgm:t>
        <a:bodyPr/>
        <a:lstStyle/>
        <a:p>
          <a:endParaRPr lang="ru-RU"/>
        </a:p>
      </dgm:t>
    </dgm:pt>
    <dgm:pt modelId="{24E9FE95-9912-4B8C-A9CA-E30638707428}" type="pres">
      <dgm:prSet presAssocID="{7BEA9DAC-49BA-4EDE-AE62-5C06AAFFB26C}" presName="level2Shape" presStyleLbl="node2" presStyleIdx="1" presStyleCnt="2" custScaleY="84794"/>
      <dgm:spPr/>
      <dgm:t>
        <a:bodyPr/>
        <a:lstStyle/>
        <a:p>
          <a:endParaRPr lang="ru-RU"/>
        </a:p>
      </dgm:t>
    </dgm:pt>
    <dgm:pt modelId="{53DDB27A-21D1-4C23-955D-106D037F7C81}" type="pres">
      <dgm:prSet presAssocID="{7BEA9DAC-49BA-4EDE-AE62-5C06AAFFB26C}" presName="hierChild3" presStyleCnt="0"/>
      <dgm:spPr/>
      <dgm:t>
        <a:bodyPr/>
        <a:lstStyle/>
        <a:p>
          <a:endParaRPr lang="ru-RU"/>
        </a:p>
      </dgm:t>
    </dgm:pt>
    <dgm:pt modelId="{2FD737B2-DC23-48DF-B8D7-7EBC46752727}" type="pres">
      <dgm:prSet presAssocID="{25655D5C-EB6E-4776-85DB-6D7A515E8810}" presName="Name25" presStyleLbl="parChTrans1D3" presStyleIdx="0" presStyleCnt="2"/>
      <dgm:spPr/>
      <dgm:t>
        <a:bodyPr/>
        <a:lstStyle/>
        <a:p>
          <a:endParaRPr lang="ru-RU"/>
        </a:p>
      </dgm:t>
    </dgm:pt>
    <dgm:pt modelId="{6CC141F5-74D1-40BF-9C61-5D0F34649DD1}" type="pres">
      <dgm:prSet presAssocID="{25655D5C-EB6E-4776-85DB-6D7A515E8810}" presName="connTx" presStyleLbl="parChTrans1D3" presStyleIdx="0" presStyleCnt="2"/>
      <dgm:spPr/>
      <dgm:t>
        <a:bodyPr/>
        <a:lstStyle/>
        <a:p>
          <a:endParaRPr lang="ru-RU"/>
        </a:p>
      </dgm:t>
    </dgm:pt>
    <dgm:pt modelId="{91FE39FE-76F3-454F-93AB-F367DDC11BAD}" type="pres">
      <dgm:prSet presAssocID="{41DFBE4A-9B25-4CB4-8522-5C4F47216D8B}" presName="Name30" presStyleCnt="0"/>
      <dgm:spPr/>
      <dgm:t>
        <a:bodyPr/>
        <a:lstStyle/>
        <a:p>
          <a:endParaRPr lang="ru-RU"/>
        </a:p>
      </dgm:t>
    </dgm:pt>
    <dgm:pt modelId="{367B3440-1A5F-45C6-91A1-644C278317B0}" type="pres">
      <dgm:prSet presAssocID="{41DFBE4A-9B25-4CB4-8522-5C4F47216D8B}" presName="level2Shape" presStyleLbl="node3" presStyleIdx="0" presStyleCnt="2" custScaleY="84794"/>
      <dgm:spPr/>
      <dgm:t>
        <a:bodyPr/>
        <a:lstStyle/>
        <a:p>
          <a:endParaRPr lang="ru-RU"/>
        </a:p>
      </dgm:t>
    </dgm:pt>
    <dgm:pt modelId="{7D0B655D-E7FF-4A64-BD37-AD07D561E943}" type="pres">
      <dgm:prSet presAssocID="{41DFBE4A-9B25-4CB4-8522-5C4F47216D8B}" presName="hierChild3" presStyleCnt="0"/>
      <dgm:spPr/>
      <dgm:t>
        <a:bodyPr/>
        <a:lstStyle/>
        <a:p>
          <a:endParaRPr lang="ru-RU"/>
        </a:p>
      </dgm:t>
    </dgm:pt>
    <dgm:pt modelId="{288B79FB-38B6-4510-A01E-04D0F22BA0CF}" type="pres">
      <dgm:prSet presAssocID="{0AE9A4E7-A5ED-453E-9152-56F8FFCBB6DF}" presName="Name25" presStyleLbl="parChTrans1D3" presStyleIdx="1" presStyleCnt="2"/>
      <dgm:spPr/>
      <dgm:t>
        <a:bodyPr/>
        <a:lstStyle/>
        <a:p>
          <a:endParaRPr lang="ru-RU"/>
        </a:p>
      </dgm:t>
    </dgm:pt>
    <dgm:pt modelId="{B1BE515A-ADA9-4650-BE29-679FFE0B10A4}" type="pres">
      <dgm:prSet presAssocID="{0AE9A4E7-A5ED-453E-9152-56F8FFCBB6D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875EE919-2407-4198-B9C5-5F9BF385E114}" type="pres">
      <dgm:prSet presAssocID="{D48C385E-4044-4AB5-964F-A2A75C693EBB}" presName="Name30" presStyleCnt="0"/>
      <dgm:spPr/>
      <dgm:t>
        <a:bodyPr/>
        <a:lstStyle/>
        <a:p>
          <a:endParaRPr lang="ru-RU"/>
        </a:p>
      </dgm:t>
    </dgm:pt>
    <dgm:pt modelId="{A183AAE5-3EDF-48BE-8CC2-4E4F0180D498}" type="pres">
      <dgm:prSet presAssocID="{D48C385E-4044-4AB5-964F-A2A75C693EBB}" presName="level2Shape" presStyleLbl="node3" presStyleIdx="1" presStyleCnt="2" custScaleY="84794"/>
      <dgm:spPr/>
      <dgm:t>
        <a:bodyPr/>
        <a:lstStyle/>
        <a:p>
          <a:endParaRPr lang="ru-RU"/>
        </a:p>
      </dgm:t>
    </dgm:pt>
    <dgm:pt modelId="{5D65D9D8-DB22-4957-B003-1D4FDFF99C22}" type="pres">
      <dgm:prSet presAssocID="{D48C385E-4044-4AB5-964F-A2A75C693EBB}" presName="hierChild3" presStyleCnt="0"/>
      <dgm:spPr/>
      <dgm:t>
        <a:bodyPr/>
        <a:lstStyle/>
        <a:p>
          <a:endParaRPr lang="ru-RU"/>
        </a:p>
      </dgm:t>
    </dgm:pt>
    <dgm:pt modelId="{9B5C945A-1CF3-4BBB-BBEC-E4DA0622A4A9}" type="pres">
      <dgm:prSet presAssocID="{2D9B10FB-75CC-4EE6-833A-12C630412175}" presName="bgShapesFlow" presStyleCnt="0"/>
      <dgm:spPr/>
      <dgm:t>
        <a:bodyPr/>
        <a:lstStyle/>
        <a:p>
          <a:endParaRPr lang="ru-RU"/>
        </a:p>
      </dgm:t>
    </dgm:pt>
  </dgm:ptLst>
  <dgm:cxnLst>
    <dgm:cxn modelId="{30F72BD5-0BAC-434A-AB04-80294BC5995D}" srcId="{D3CE6815-315B-4832-BDF6-9C73B32664F3}" destId="{7E492502-535A-4C2A-A2B6-5E63815329D4}" srcOrd="0" destOrd="0" parTransId="{D1F89962-86AA-42EA-9EB3-EC41FCE7F827}" sibTransId="{BF1B1DFF-7A0C-4CEA-A94A-6C3C3ED422D9}"/>
    <dgm:cxn modelId="{FAF9C7E4-5E07-4640-B3F2-0D597BE9A6DD}" type="presOf" srcId="{D3CE6815-315B-4832-BDF6-9C73B32664F3}" destId="{F679B736-AB88-436F-823A-D23BDA007294}" srcOrd="0" destOrd="0" presId="urn:microsoft.com/office/officeart/2005/8/layout/hierarchy5"/>
    <dgm:cxn modelId="{7740F419-6F70-4D15-B9C4-DEA271F80E18}" srcId="{7BEA9DAC-49BA-4EDE-AE62-5C06AAFFB26C}" destId="{41DFBE4A-9B25-4CB4-8522-5C4F47216D8B}" srcOrd="0" destOrd="0" parTransId="{25655D5C-EB6E-4776-85DB-6D7A515E8810}" sibTransId="{8EBB3C9C-520D-4392-ADAD-5E8C4F5BB070}"/>
    <dgm:cxn modelId="{26179025-E1F7-401C-8963-815268EAD5A8}" type="presOf" srcId="{D48C385E-4044-4AB5-964F-A2A75C693EBB}" destId="{A183AAE5-3EDF-48BE-8CC2-4E4F0180D498}" srcOrd="0" destOrd="0" presId="urn:microsoft.com/office/officeart/2005/8/layout/hierarchy5"/>
    <dgm:cxn modelId="{E72265E5-3A5B-4743-BAEE-1D934D94767B}" srcId="{7BEA9DAC-49BA-4EDE-AE62-5C06AAFFB26C}" destId="{D48C385E-4044-4AB5-964F-A2A75C693EBB}" srcOrd="1" destOrd="0" parTransId="{0AE9A4E7-A5ED-453E-9152-56F8FFCBB6DF}" sibTransId="{A886F688-BDC7-4708-BBE3-CA43AD20655E}"/>
    <dgm:cxn modelId="{9A275AF1-1165-4497-9F2B-339261B8B80A}" type="presOf" srcId="{09740296-2124-449B-BAA7-7D4E626A9999}" destId="{7E185232-6AA1-4FC7-8C84-9213E1A7D1A7}" srcOrd="0" destOrd="0" presId="urn:microsoft.com/office/officeart/2005/8/layout/hierarchy5"/>
    <dgm:cxn modelId="{A31807AE-8D30-41F3-97D7-AEFA470F5789}" srcId="{2D9B10FB-75CC-4EE6-833A-12C630412175}" destId="{D3CE6815-315B-4832-BDF6-9C73B32664F3}" srcOrd="0" destOrd="0" parTransId="{2081C940-9FD0-49E8-B911-743D22BBC1CF}" sibTransId="{EF24B155-16BF-488F-9088-D951468F2F60}"/>
    <dgm:cxn modelId="{F868EDBE-E147-404F-9F56-8B852D48908E}" type="presOf" srcId="{25655D5C-EB6E-4776-85DB-6D7A515E8810}" destId="{2FD737B2-DC23-48DF-B8D7-7EBC46752727}" srcOrd="0" destOrd="0" presId="urn:microsoft.com/office/officeart/2005/8/layout/hierarchy5"/>
    <dgm:cxn modelId="{84BF27E7-CCAB-416B-AA8C-EC809CE2EC26}" type="presOf" srcId="{41DFBE4A-9B25-4CB4-8522-5C4F47216D8B}" destId="{367B3440-1A5F-45C6-91A1-644C278317B0}" srcOrd="0" destOrd="0" presId="urn:microsoft.com/office/officeart/2005/8/layout/hierarchy5"/>
    <dgm:cxn modelId="{CDA82E19-62E9-4C22-94A3-4E649658E76E}" type="presOf" srcId="{09740296-2124-449B-BAA7-7D4E626A9999}" destId="{0138A706-DB79-4A90-B4C8-3645144E94CD}" srcOrd="1" destOrd="0" presId="urn:microsoft.com/office/officeart/2005/8/layout/hierarchy5"/>
    <dgm:cxn modelId="{B8CE8F81-9FA1-44F7-A32A-CEBFBA9A32D2}" type="presOf" srcId="{D1F89962-86AA-42EA-9EB3-EC41FCE7F827}" destId="{778E8524-3E06-4D92-806C-5D41019AAB49}" srcOrd="0" destOrd="0" presId="urn:microsoft.com/office/officeart/2005/8/layout/hierarchy5"/>
    <dgm:cxn modelId="{B4A654E5-EE30-4092-A928-3BBA4699AAD9}" type="presOf" srcId="{25655D5C-EB6E-4776-85DB-6D7A515E8810}" destId="{6CC141F5-74D1-40BF-9C61-5D0F34649DD1}" srcOrd="1" destOrd="0" presId="urn:microsoft.com/office/officeart/2005/8/layout/hierarchy5"/>
    <dgm:cxn modelId="{17DF69CB-395B-4EAA-ABF8-C795F0EE28C3}" type="presOf" srcId="{7E492502-535A-4C2A-A2B6-5E63815329D4}" destId="{5F2A78C4-0EF2-4239-A8C8-3C7FDAFECEBB}" srcOrd="0" destOrd="0" presId="urn:microsoft.com/office/officeart/2005/8/layout/hierarchy5"/>
    <dgm:cxn modelId="{B695850E-71E5-4E88-9B39-D972E13C4025}" type="presOf" srcId="{0AE9A4E7-A5ED-453E-9152-56F8FFCBB6DF}" destId="{288B79FB-38B6-4510-A01E-04D0F22BA0CF}" srcOrd="0" destOrd="0" presId="urn:microsoft.com/office/officeart/2005/8/layout/hierarchy5"/>
    <dgm:cxn modelId="{8437A785-5F96-4AC5-AA04-8A08921608E2}" type="presOf" srcId="{0AE9A4E7-A5ED-453E-9152-56F8FFCBB6DF}" destId="{B1BE515A-ADA9-4650-BE29-679FFE0B10A4}" srcOrd="1" destOrd="0" presId="urn:microsoft.com/office/officeart/2005/8/layout/hierarchy5"/>
    <dgm:cxn modelId="{CE7B1CC6-55D9-4FC4-9C62-1937FAA7B27E}" type="presOf" srcId="{D1F89962-86AA-42EA-9EB3-EC41FCE7F827}" destId="{15878B10-08E4-434D-9714-24ED0B5874C9}" srcOrd="1" destOrd="0" presId="urn:microsoft.com/office/officeart/2005/8/layout/hierarchy5"/>
    <dgm:cxn modelId="{6E866A76-ACEF-40F6-91F1-4094FED94808}" type="presOf" srcId="{2D9B10FB-75CC-4EE6-833A-12C630412175}" destId="{6AC41C93-A989-4EE9-8ADE-D786DD057849}" srcOrd="0" destOrd="0" presId="urn:microsoft.com/office/officeart/2005/8/layout/hierarchy5"/>
    <dgm:cxn modelId="{3DC89AD8-B0DC-4932-ADB8-37B4315AFC92}" srcId="{D3CE6815-315B-4832-BDF6-9C73B32664F3}" destId="{7BEA9DAC-49BA-4EDE-AE62-5C06AAFFB26C}" srcOrd="1" destOrd="0" parTransId="{09740296-2124-449B-BAA7-7D4E626A9999}" sibTransId="{C35483F2-63E5-47AC-96FA-03EFF2C228B3}"/>
    <dgm:cxn modelId="{5C2A9038-BB0C-47BC-8E60-DA16127DDD62}" type="presOf" srcId="{7BEA9DAC-49BA-4EDE-AE62-5C06AAFFB26C}" destId="{24E9FE95-9912-4B8C-A9CA-E30638707428}" srcOrd="0" destOrd="0" presId="urn:microsoft.com/office/officeart/2005/8/layout/hierarchy5"/>
    <dgm:cxn modelId="{94DE9C8E-1F49-4601-86A0-3403FAB0DF18}" type="presParOf" srcId="{6AC41C93-A989-4EE9-8ADE-D786DD057849}" destId="{66DDA7C3-F3BD-41B9-A268-D91E9F1A3DA4}" srcOrd="0" destOrd="0" presId="urn:microsoft.com/office/officeart/2005/8/layout/hierarchy5"/>
    <dgm:cxn modelId="{CDE9CCEF-0EC5-46B0-8FF9-398FDB408A31}" type="presParOf" srcId="{66DDA7C3-F3BD-41B9-A268-D91E9F1A3DA4}" destId="{9644617D-9D55-4AFB-95CD-4E7BF4E848FA}" srcOrd="0" destOrd="0" presId="urn:microsoft.com/office/officeart/2005/8/layout/hierarchy5"/>
    <dgm:cxn modelId="{322D867F-D9EE-4E4F-954C-27928438A963}" type="presParOf" srcId="{9644617D-9D55-4AFB-95CD-4E7BF4E848FA}" destId="{BD541D24-3D37-4222-B14C-AA679C02688D}" srcOrd="0" destOrd="0" presId="urn:microsoft.com/office/officeart/2005/8/layout/hierarchy5"/>
    <dgm:cxn modelId="{CE0EF222-7CDD-4EFE-A13A-8942925A1330}" type="presParOf" srcId="{BD541D24-3D37-4222-B14C-AA679C02688D}" destId="{F679B736-AB88-436F-823A-D23BDA007294}" srcOrd="0" destOrd="0" presId="urn:microsoft.com/office/officeart/2005/8/layout/hierarchy5"/>
    <dgm:cxn modelId="{5AB23282-64A4-4FB8-B60C-0A74DEBD983C}" type="presParOf" srcId="{BD541D24-3D37-4222-B14C-AA679C02688D}" destId="{2F3A2165-C52B-42E2-9C52-7FA74D1D484B}" srcOrd="1" destOrd="0" presId="urn:microsoft.com/office/officeart/2005/8/layout/hierarchy5"/>
    <dgm:cxn modelId="{8695F02B-72A3-4D8E-A4DE-F29CCFB19982}" type="presParOf" srcId="{2F3A2165-C52B-42E2-9C52-7FA74D1D484B}" destId="{778E8524-3E06-4D92-806C-5D41019AAB49}" srcOrd="0" destOrd="0" presId="urn:microsoft.com/office/officeart/2005/8/layout/hierarchy5"/>
    <dgm:cxn modelId="{FEEB4DB5-729F-4794-A2AE-0E17A7716538}" type="presParOf" srcId="{778E8524-3E06-4D92-806C-5D41019AAB49}" destId="{15878B10-08E4-434D-9714-24ED0B5874C9}" srcOrd="0" destOrd="0" presId="urn:microsoft.com/office/officeart/2005/8/layout/hierarchy5"/>
    <dgm:cxn modelId="{3AFCF7B2-7182-4396-B3F3-E98D905C57EA}" type="presParOf" srcId="{2F3A2165-C52B-42E2-9C52-7FA74D1D484B}" destId="{1C814BA6-0D8F-474D-BECC-8939FADE261D}" srcOrd="1" destOrd="0" presId="urn:microsoft.com/office/officeart/2005/8/layout/hierarchy5"/>
    <dgm:cxn modelId="{E5F2B803-0CF6-4D25-AE65-693B001FB430}" type="presParOf" srcId="{1C814BA6-0D8F-474D-BECC-8939FADE261D}" destId="{5F2A78C4-0EF2-4239-A8C8-3C7FDAFECEBB}" srcOrd="0" destOrd="0" presId="urn:microsoft.com/office/officeart/2005/8/layout/hierarchy5"/>
    <dgm:cxn modelId="{828358D8-1DD1-4EB8-AAAA-3AE959B714AA}" type="presParOf" srcId="{1C814BA6-0D8F-474D-BECC-8939FADE261D}" destId="{568447AD-0D62-48B2-B624-0BA8815A972C}" srcOrd="1" destOrd="0" presId="urn:microsoft.com/office/officeart/2005/8/layout/hierarchy5"/>
    <dgm:cxn modelId="{0817EB28-DCAB-40D0-ACF0-0543E23349D5}" type="presParOf" srcId="{2F3A2165-C52B-42E2-9C52-7FA74D1D484B}" destId="{7E185232-6AA1-4FC7-8C84-9213E1A7D1A7}" srcOrd="2" destOrd="0" presId="urn:microsoft.com/office/officeart/2005/8/layout/hierarchy5"/>
    <dgm:cxn modelId="{9F657A31-2887-4C1D-8F0F-B5D040AF20DD}" type="presParOf" srcId="{7E185232-6AA1-4FC7-8C84-9213E1A7D1A7}" destId="{0138A706-DB79-4A90-B4C8-3645144E94CD}" srcOrd="0" destOrd="0" presId="urn:microsoft.com/office/officeart/2005/8/layout/hierarchy5"/>
    <dgm:cxn modelId="{D48BDEC0-27B1-42DD-80E3-2DB3555BED0D}" type="presParOf" srcId="{2F3A2165-C52B-42E2-9C52-7FA74D1D484B}" destId="{2661601D-D1C1-493C-B7BC-90A8388FFB97}" srcOrd="3" destOrd="0" presId="urn:microsoft.com/office/officeart/2005/8/layout/hierarchy5"/>
    <dgm:cxn modelId="{B269439B-C781-4CA1-BB82-E1793EE92ADB}" type="presParOf" srcId="{2661601D-D1C1-493C-B7BC-90A8388FFB97}" destId="{24E9FE95-9912-4B8C-A9CA-E30638707428}" srcOrd="0" destOrd="0" presId="urn:microsoft.com/office/officeart/2005/8/layout/hierarchy5"/>
    <dgm:cxn modelId="{C58BAFF7-D831-426C-9198-FD93EC83B439}" type="presParOf" srcId="{2661601D-D1C1-493C-B7BC-90A8388FFB97}" destId="{53DDB27A-21D1-4C23-955D-106D037F7C81}" srcOrd="1" destOrd="0" presId="urn:microsoft.com/office/officeart/2005/8/layout/hierarchy5"/>
    <dgm:cxn modelId="{FEC7F651-7823-4FA6-8E74-E0801E69202C}" type="presParOf" srcId="{53DDB27A-21D1-4C23-955D-106D037F7C81}" destId="{2FD737B2-DC23-48DF-B8D7-7EBC46752727}" srcOrd="0" destOrd="0" presId="urn:microsoft.com/office/officeart/2005/8/layout/hierarchy5"/>
    <dgm:cxn modelId="{A8E93D26-56C5-415E-9F92-7EBC8CABFE81}" type="presParOf" srcId="{2FD737B2-DC23-48DF-B8D7-7EBC46752727}" destId="{6CC141F5-74D1-40BF-9C61-5D0F34649DD1}" srcOrd="0" destOrd="0" presId="urn:microsoft.com/office/officeart/2005/8/layout/hierarchy5"/>
    <dgm:cxn modelId="{583F174D-F62D-4C95-9864-C6F65F693E75}" type="presParOf" srcId="{53DDB27A-21D1-4C23-955D-106D037F7C81}" destId="{91FE39FE-76F3-454F-93AB-F367DDC11BAD}" srcOrd="1" destOrd="0" presId="urn:microsoft.com/office/officeart/2005/8/layout/hierarchy5"/>
    <dgm:cxn modelId="{226BBE4F-C3B1-490C-B64C-BEF19C01DDA8}" type="presParOf" srcId="{91FE39FE-76F3-454F-93AB-F367DDC11BAD}" destId="{367B3440-1A5F-45C6-91A1-644C278317B0}" srcOrd="0" destOrd="0" presId="urn:microsoft.com/office/officeart/2005/8/layout/hierarchy5"/>
    <dgm:cxn modelId="{1306FA05-727D-418E-9A2F-98A87A7EF0C3}" type="presParOf" srcId="{91FE39FE-76F3-454F-93AB-F367DDC11BAD}" destId="{7D0B655D-E7FF-4A64-BD37-AD07D561E943}" srcOrd="1" destOrd="0" presId="urn:microsoft.com/office/officeart/2005/8/layout/hierarchy5"/>
    <dgm:cxn modelId="{C141FC45-1E1A-422B-AC11-01E03B6A2199}" type="presParOf" srcId="{53DDB27A-21D1-4C23-955D-106D037F7C81}" destId="{288B79FB-38B6-4510-A01E-04D0F22BA0CF}" srcOrd="2" destOrd="0" presId="urn:microsoft.com/office/officeart/2005/8/layout/hierarchy5"/>
    <dgm:cxn modelId="{0F9AA0F2-1F7D-483F-8D72-88063F24F457}" type="presParOf" srcId="{288B79FB-38B6-4510-A01E-04D0F22BA0CF}" destId="{B1BE515A-ADA9-4650-BE29-679FFE0B10A4}" srcOrd="0" destOrd="0" presId="urn:microsoft.com/office/officeart/2005/8/layout/hierarchy5"/>
    <dgm:cxn modelId="{B55BE5C4-4225-4631-BEF0-DB6D9D05DA0E}" type="presParOf" srcId="{53DDB27A-21D1-4C23-955D-106D037F7C81}" destId="{875EE919-2407-4198-B9C5-5F9BF385E114}" srcOrd="3" destOrd="0" presId="urn:microsoft.com/office/officeart/2005/8/layout/hierarchy5"/>
    <dgm:cxn modelId="{19145701-C19C-45AD-893E-C3DC6BE491FE}" type="presParOf" srcId="{875EE919-2407-4198-B9C5-5F9BF385E114}" destId="{A183AAE5-3EDF-48BE-8CC2-4E4F0180D498}" srcOrd="0" destOrd="0" presId="urn:microsoft.com/office/officeart/2005/8/layout/hierarchy5"/>
    <dgm:cxn modelId="{30521009-CCAC-4F89-A54F-FB21155A77CB}" type="presParOf" srcId="{875EE919-2407-4198-B9C5-5F9BF385E114}" destId="{5D65D9D8-DB22-4957-B003-1D4FDFF99C22}" srcOrd="1" destOrd="0" presId="urn:microsoft.com/office/officeart/2005/8/layout/hierarchy5"/>
    <dgm:cxn modelId="{69C22B90-6C8E-4BE8-9A17-DCC014013E51}" type="presParOf" srcId="{6AC41C93-A989-4EE9-8ADE-D786DD057849}" destId="{9B5C945A-1CF3-4BBB-BBEC-E4DA0622A4A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7F49E-21FE-497D-9305-0D5DF0BB0C0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79515E-A618-44E4-8AB0-6EB461B2DC88}">
      <dgm:prSet phldrT="[Текст]" custT="1"/>
      <dgm:spPr/>
      <dgm:t>
        <a:bodyPr/>
        <a:lstStyle/>
        <a:p>
          <a:r>
            <a:rPr lang="ru-RU" sz="2400" dirty="0">
              <a:latin typeface="Arial Black" panose="020B0A04020102020204" pitchFamily="34" charset="0"/>
            </a:rPr>
            <a:t>Специфические методы профилактики туберкулеза</a:t>
          </a:r>
          <a:endParaRPr lang="ru-RU" sz="2400" dirty="0"/>
        </a:p>
      </dgm:t>
    </dgm:pt>
    <dgm:pt modelId="{949A3CC4-1778-4F60-B8A1-1C105E1A4EA1}" type="parTrans" cxnId="{0D04902D-0190-4A2B-8A91-0AA08020612C}">
      <dgm:prSet/>
      <dgm:spPr/>
      <dgm:t>
        <a:bodyPr/>
        <a:lstStyle/>
        <a:p>
          <a:endParaRPr lang="ru-RU"/>
        </a:p>
      </dgm:t>
    </dgm:pt>
    <dgm:pt modelId="{2BB51C10-89F8-4437-99BE-8F42035F6849}" type="sibTrans" cxnId="{0D04902D-0190-4A2B-8A91-0AA08020612C}">
      <dgm:prSet/>
      <dgm:spPr/>
      <dgm:t>
        <a:bodyPr/>
        <a:lstStyle/>
        <a:p>
          <a:endParaRPr lang="ru-RU"/>
        </a:p>
      </dgm:t>
    </dgm:pt>
    <dgm:pt modelId="{51D61278-1B12-401E-95B8-E017177333B8}">
      <dgm:prSet phldrT="[Текст]"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Вакцинация против туберкулеза </a:t>
          </a:r>
        </a:p>
      </dgm:t>
    </dgm:pt>
    <dgm:pt modelId="{9A1A190A-0C19-4EFF-8E4A-94BF904EB5AD}" type="parTrans" cxnId="{A63BD0E6-1796-4AF1-B0E3-881D97FB6DA1}">
      <dgm:prSet/>
      <dgm:spPr/>
      <dgm:t>
        <a:bodyPr/>
        <a:lstStyle/>
        <a:p>
          <a:endParaRPr lang="ru-RU"/>
        </a:p>
      </dgm:t>
    </dgm:pt>
    <dgm:pt modelId="{C3961325-9DCF-41CA-9EBF-B303877C31B5}" type="sibTrans" cxnId="{A63BD0E6-1796-4AF1-B0E3-881D97FB6DA1}">
      <dgm:prSet/>
      <dgm:spPr/>
      <dgm:t>
        <a:bodyPr/>
        <a:lstStyle/>
        <a:p>
          <a:endParaRPr lang="ru-RU"/>
        </a:p>
      </dgm:t>
    </dgm:pt>
    <dgm:pt modelId="{0610A013-BE17-41D2-B387-127818C73E04}">
      <dgm:prSet phldrT="[Текст]" custT="1"/>
      <dgm:spPr/>
      <dgm:t>
        <a:bodyPr/>
        <a:lstStyle/>
        <a:p>
          <a:r>
            <a:rPr lang="ru-RU" sz="2000" dirty="0">
              <a:latin typeface="Arial Black" panose="020B0A04020102020204" pitchFamily="34" charset="0"/>
            </a:rPr>
            <a:t>Химиопрофилактика</a:t>
          </a:r>
        </a:p>
      </dgm:t>
    </dgm:pt>
    <dgm:pt modelId="{69116638-EA52-4418-8D43-AE4A5379FAEF}" type="parTrans" cxnId="{8048B640-1B18-423E-8864-BC2E2A07FFA9}">
      <dgm:prSet/>
      <dgm:spPr/>
      <dgm:t>
        <a:bodyPr/>
        <a:lstStyle/>
        <a:p>
          <a:endParaRPr lang="ru-RU"/>
        </a:p>
      </dgm:t>
    </dgm:pt>
    <dgm:pt modelId="{4EA61773-3A92-49E7-91CA-76C70B5E56C7}" type="sibTrans" cxnId="{8048B640-1B18-423E-8864-BC2E2A07FFA9}">
      <dgm:prSet/>
      <dgm:spPr/>
      <dgm:t>
        <a:bodyPr/>
        <a:lstStyle/>
        <a:p>
          <a:endParaRPr lang="ru-RU"/>
        </a:p>
      </dgm:t>
    </dgm:pt>
    <dgm:pt modelId="{F3D76998-12A7-4EA2-B5DE-8FB374F84599}" type="pres">
      <dgm:prSet presAssocID="{08F7F49E-21FE-497D-9305-0D5DF0BB0C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BCAC7A-C5CA-4474-A951-022AC15639AB}" type="pres">
      <dgm:prSet presAssocID="{0B79515E-A618-44E4-8AB0-6EB461B2DC88}" presName="hierRoot1" presStyleCnt="0">
        <dgm:presLayoutVars>
          <dgm:hierBranch val="init"/>
        </dgm:presLayoutVars>
      </dgm:prSet>
      <dgm:spPr/>
    </dgm:pt>
    <dgm:pt modelId="{07474A35-D533-44FD-8115-51967A1CF3AD}" type="pres">
      <dgm:prSet presAssocID="{0B79515E-A618-44E4-8AB0-6EB461B2DC88}" presName="rootComposite1" presStyleCnt="0"/>
      <dgm:spPr/>
    </dgm:pt>
    <dgm:pt modelId="{2BFB28E6-5747-434C-9404-19E00491BCDD}" type="pres">
      <dgm:prSet presAssocID="{0B79515E-A618-44E4-8AB0-6EB461B2DC88}" presName="rootText1" presStyleLbl="node0" presStyleIdx="0" presStyleCnt="1" custScaleX="1196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3C91D7-6634-419F-9C74-1C1A49FF9515}" type="pres">
      <dgm:prSet presAssocID="{0B79515E-A618-44E4-8AB0-6EB461B2DC8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56671BD-9C92-4323-A94D-5AD48AFAEB14}" type="pres">
      <dgm:prSet presAssocID="{0B79515E-A618-44E4-8AB0-6EB461B2DC88}" presName="hierChild2" presStyleCnt="0"/>
      <dgm:spPr/>
    </dgm:pt>
    <dgm:pt modelId="{408E0F39-2C96-4742-AD19-98B6C1FF1D24}" type="pres">
      <dgm:prSet presAssocID="{9A1A190A-0C19-4EFF-8E4A-94BF904EB5A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85ED1CC-05CE-47A9-B704-869BF190E046}" type="pres">
      <dgm:prSet presAssocID="{51D61278-1B12-401E-95B8-E017177333B8}" presName="hierRoot2" presStyleCnt="0">
        <dgm:presLayoutVars>
          <dgm:hierBranch val="init"/>
        </dgm:presLayoutVars>
      </dgm:prSet>
      <dgm:spPr/>
    </dgm:pt>
    <dgm:pt modelId="{47BA0541-B198-4BD7-BB26-032A1FCBAEEB}" type="pres">
      <dgm:prSet presAssocID="{51D61278-1B12-401E-95B8-E017177333B8}" presName="rootComposite" presStyleCnt="0"/>
      <dgm:spPr/>
    </dgm:pt>
    <dgm:pt modelId="{9C4A3345-008D-4BE5-A84F-A34869223B72}" type="pres">
      <dgm:prSet presAssocID="{51D61278-1B12-401E-95B8-E017177333B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470B9-E73F-41A8-91B3-A905989DEFC5}" type="pres">
      <dgm:prSet presAssocID="{51D61278-1B12-401E-95B8-E017177333B8}" presName="rootConnector" presStyleLbl="node2" presStyleIdx="0" presStyleCnt="2"/>
      <dgm:spPr/>
      <dgm:t>
        <a:bodyPr/>
        <a:lstStyle/>
        <a:p>
          <a:endParaRPr lang="ru-RU"/>
        </a:p>
      </dgm:t>
    </dgm:pt>
    <dgm:pt modelId="{1D544D8E-AB52-4B9E-B6AB-37E4D6B379F1}" type="pres">
      <dgm:prSet presAssocID="{51D61278-1B12-401E-95B8-E017177333B8}" presName="hierChild4" presStyleCnt="0"/>
      <dgm:spPr/>
    </dgm:pt>
    <dgm:pt modelId="{6C2C0B27-E918-443F-9005-412D65E441D1}" type="pres">
      <dgm:prSet presAssocID="{51D61278-1B12-401E-95B8-E017177333B8}" presName="hierChild5" presStyleCnt="0"/>
      <dgm:spPr/>
    </dgm:pt>
    <dgm:pt modelId="{99CBBCBD-D024-4DCD-839E-BBA4BF94D1F6}" type="pres">
      <dgm:prSet presAssocID="{69116638-EA52-4418-8D43-AE4A5379FAEF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183CEAE-B7E2-4281-BE35-659C1A1A73CF}" type="pres">
      <dgm:prSet presAssocID="{0610A013-BE17-41D2-B387-127818C73E04}" presName="hierRoot2" presStyleCnt="0">
        <dgm:presLayoutVars>
          <dgm:hierBranch val="init"/>
        </dgm:presLayoutVars>
      </dgm:prSet>
      <dgm:spPr/>
    </dgm:pt>
    <dgm:pt modelId="{13395B57-C8FE-4F24-8576-73872E6A90A0}" type="pres">
      <dgm:prSet presAssocID="{0610A013-BE17-41D2-B387-127818C73E04}" presName="rootComposite" presStyleCnt="0"/>
      <dgm:spPr/>
    </dgm:pt>
    <dgm:pt modelId="{B9244B9B-7F86-4C4B-B4D9-710E7D47046C}" type="pres">
      <dgm:prSet presAssocID="{0610A013-BE17-41D2-B387-127818C73E0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5770D2-522D-447B-B9D8-932D5F8E0A6D}" type="pres">
      <dgm:prSet presAssocID="{0610A013-BE17-41D2-B387-127818C73E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7F8927F9-859E-4106-8C53-08D158EB7356}" type="pres">
      <dgm:prSet presAssocID="{0610A013-BE17-41D2-B387-127818C73E04}" presName="hierChild4" presStyleCnt="0"/>
      <dgm:spPr/>
    </dgm:pt>
    <dgm:pt modelId="{E47C10A0-AD2B-4DF5-AB05-D7BA19524036}" type="pres">
      <dgm:prSet presAssocID="{0610A013-BE17-41D2-B387-127818C73E04}" presName="hierChild5" presStyleCnt="0"/>
      <dgm:spPr/>
    </dgm:pt>
    <dgm:pt modelId="{2B0EF9BD-F8D0-451D-A414-520B4ADD8D21}" type="pres">
      <dgm:prSet presAssocID="{0B79515E-A618-44E4-8AB0-6EB461B2DC88}" presName="hierChild3" presStyleCnt="0"/>
      <dgm:spPr/>
    </dgm:pt>
  </dgm:ptLst>
  <dgm:cxnLst>
    <dgm:cxn modelId="{58498128-BBAC-4E43-BB1C-773E341D2A0A}" type="presOf" srcId="{51D61278-1B12-401E-95B8-E017177333B8}" destId="{B48470B9-E73F-41A8-91B3-A905989DEFC5}" srcOrd="1" destOrd="0" presId="urn:microsoft.com/office/officeart/2005/8/layout/orgChart1"/>
    <dgm:cxn modelId="{C1F4DD49-66B6-4DC3-9857-F99863EC954A}" type="presOf" srcId="{0B79515E-A618-44E4-8AB0-6EB461B2DC88}" destId="{2A3C91D7-6634-419F-9C74-1C1A49FF9515}" srcOrd="1" destOrd="0" presId="urn:microsoft.com/office/officeart/2005/8/layout/orgChart1"/>
    <dgm:cxn modelId="{9E624F9F-557F-4F9D-9FDB-01F73BE1B6CA}" type="presOf" srcId="{51D61278-1B12-401E-95B8-E017177333B8}" destId="{9C4A3345-008D-4BE5-A84F-A34869223B72}" srcOrd="0" destOrd="0" presId="urn:microsoft.com/office/officeart/2005/8/layout/orgChart1"/>
    <dgm:cxn modelId="{DEB03BD2-0F9F-4B0A-AB65-246289986A6D}" type="presOf" srcId="{0610A013-BE17-41D2-B387-127818C73E04}" destId="{B9244B9B-7F86-4C4B-B4D9-710E7D47046C}" srcOrd="0" destOrd="0" presId="urn:microsoft.com/office/officeart/2005/8/layout/orgChart1"/>
    <dgm:cxn modelId="{F201D525-938A-421D-89A1-22EAD04BE8C1}" type="presOf" srcId="{0B79515E-A618-44E4-8AB0-6EB461B2DC88}" destId="{2BFB28E6-5747-434C-9404-19E00491BCDD}" srcOrd="0" destOrd="0" presId="urn:microsoft.com/office/officeart/2005/8/layout/orgChart1"/>
    <dgm:cxn modelId="{B61AB771-F18B-4989-863E-12634EFFD55D}" type="presOf" srcId="{9A1A190A-0C19-4EFF-8E4A-94BF904EB5AD}" destId="{408E0F39-2C96-4742-AD19-98B6C1FF1D24}" srcOrd="0" destOrd="0" presId="urn:microsoft.com/office/officeart/2005/8/layout/orgChart1"/>
    <dgm:cxn modelId="{6EF0157B-EC50-474B-A0CA-0EC3626B24B1}" type="presOf" srcId="{08F7F49E-21FE-497D-9305-0D5DF0BB0C08}" destId="{F3D76998-12A7-4EA2-B5DE-8FB374F84599}" srcOrd="0" destOrd="0" presId="urn:microsoft.com/office/officeart/2005/8/layout/orgChart1"/>
    <dgm:cxn modelId="{0D04902D-0190-4A2B-8A91-0AA08020612C}" srcId="{08F7F49E-21FE-497D-9305-0D5DF0BB0C08}" destId="{0B79515E-A618-44E4-8AB0-6EB461B2DC88}" srcOrd="0" destOrd="0" parTransId="{949A3CC4-1778-4F60-B8A1-1C105E1A4EA1}" sibTransId="{2BB51C10-89F8-4437-99BE-8F42035F6849}"/>
    <dgm:cxn modelId="{8048B640-1B18-423E-8864-BC2E2A07FFA9}" srcId="{0B79515E-A618-44E4-8AB0-6EB461B2DC88}" destId="{0610A013-BE17-41D2-B387-127818C73E04}" srcOrd="1" destOrd="0" parTransId="{69116638-EA52-4418-8D43-AE4A5379FAEF}" sibTransId="{4EA61773-3A92-49E7-91CA-76C70B5E56C7}"/>
    <dgm:cxn modelId="{CE601780-0167-4E5C-AD8A-CC90EA02F973}" type="presOf" srcId="{69116638-EA52-4418-8D43-AE4A5379FAEF}" destId="{99CBBCBD-D024-4DCD-839E-BBA4BF94D1F6}" srcOrd="0" destOrd="0" presId="urn:microsoft.com/office/officeart/2005/8/layout/orgChart1"/>
    <dgm:cxn modelId="{07BF502A-027A-492B-AFBC-2CB19F0A4D85}" type="presOf" srcId="{0610A013-BE17-41D2-B387-127818C73E04}" destId="{3B5770D2-522D-447B-B9D8-932D5F8E0A6D}" srcOrd="1" destOrd="0" presId="urn:microsoft.com/office/officeart/2005/8/layout/orgChart1"/>
    <dgm:cxn modelId="{A63BD0E6-1796-4AF1-B0E3-881D97FB6DA1}" srcId="{0B79515E-A618-44E4-8AB0-6EB461B2DC88}" destId="{51D61278-1B12-401E-95B8-E017177333B8}" srcOrd="0" destOrd="0" parTransId="{9A1A190A-0C19-4EFF-8E4A-94BF904EB5AD}" sibTransId="{C3961325-9DCF-41CA-9EBF-B303877C31B5}"/>
    <dgm:cxn modelId="{6D656F8E-F016-426A-A68E-39F1DFDBCD21}" type="presParOf" srcId="{F3D76998-12A7-4EA2-B5DE-8FB374F84599}" destId="{78BCAC7A-C5CA-4474-A951-022AC15639AB}" srcOrd="0" destOrd="0" presId="urn:microsoft.com/office/officeart/2005/8/layout/orgChart1"/>
    <dgm:cxn modelId="{BB043962-2779-4387-B1A0-61EBB189A694}" type="presParOf" srcId="{78BCAC7A-C5CA-4474-A951-022AC15639AB}" destId="{07474A35-D533-44FD-8115-51967A1CF3AD}" srcOrd="0" destOrd="0" presId="urn:microsoft.com/office/officeart/2005/8/layout/orgChart1"/>
    <dgm:cxn modelId="{F1D4A19C-C355-409A-BC98-3F6828DC2447}" type="presParOf" srcId="{07474A35-D533-44FD-8115-51967A1CF3AD}" destId="{2BFB28E6-5747-434C-9404-19E00491BCDD}" srcOrd="0" destOrd="0" presId="urn:microsoft.com/office/officeart/2005/8/layout/orgChart1"/>
    <dgm:cxn modelId="{9E813832-3A4B-4020-8B17-819B4DB372BA}" type="presParOf" srcId="{07474A35-D533-44FD-8115-51967A1CF3AD}" destId="{2A3C91D7-6634-419F-9C74-1C1A49FF9515}" srcOrd="1" destOrd="0" presId="urn:microsoft.com/office/officeart/2005/8/layout/orgChart1"/>
    <dgm:cxn modelId="{58A3738A-EA26-48E7-863E-07262AC4495F}" type="presParOf" srcId="{78BCAC7A-C5CA-4474-A951-022AC15639AB}" destId="{756671BD-9C92-4323-A94D-5AD48AFAEB14}" srcOrd="1" destOrd="0" presId="urn:microsoft.com/office/officeart/2005/8/layout/orgChart1"/>
    <dgm:cxn modelId="{913CFA55-CDDD-405E-AED7-3819DC6516C8}" type="presParOf" srcId="{756671BD-9C92-4323-A94D-5AD48AFAEB14}" destId="{408E0F39-2C96-4742-AD19-98B6C1FF1D24}" srcOrd="0" destOrd="0" presId="urn:microsoft.com/office/officeart/2005/8/layout/orgChart1"/>
    <dgm:cxn modelId="{503D3E90-37EC-46F5-AE1A-03E4E373A5B9}" type="presParOf" srcId="{756671BD-9C92-4323-A94D-5AD48AFAEB14}" destId="{285ED1CC-05CE-47A9-B704-869BF190E046}" srcOrd="1" destOrd="0" presId="urn:microsoft.com/office/officeart/2005/8/layout/orgChart1"/>
    <dgm:cxn modelId="{457E0CDA-F793-4709-8294-22B3C099C7C6}" type="presParOf" srcId="{285ED1CC-05CE-47A9-B704-869BF190E046}" destId="{47BA0541-B198-4BD7-BB26-032A1FCBAEEB}" srcOrd="0" destOrd="0" presId="urn:microsoft.com/office/officeart/2005/8/layout/orgChart1"/>
    <dgm:cxn modelId="{5BA17748-9E31-475D-BB7F-2856D1526D8B}" type="presParOf" srcId="{47BA0541-B198-4BD7-BB26-032A1FCBAEEB}" destId="{9C4A3345-008D-4BE5-A84F-A34869223B72}" srcOrd="0" destOrd="0" presId="urn:microsoft.com/office/officeart/2005/8/layout/orgChart1"/>
    <dgm:cxn modelId="{6A10C735-E80D-4B80-9186-4D4BCE5B3832}" type="presParOf" srcId="{47BA0541-B198-4BD7-BB26-032A1FCBAEEB}" destId="{B48470B9-E73F-41A8-91B3-A905989DEFC5}" srcOrd="1" destOrd="0" presId="urn:microsoft.com/office/officeart/2005/8/layout/orgChart1"/>
    <dgm:cxn modelId="{C3CF9F66-F3F7-4C52-8469-CA3E73C41091}" type="presParOf" srcId="{285ED1CC-05CE-47A9-B704-869BF190E046}" destId="{1D544D8E-AB52-4B9E-B6AB-37E4D6B379F1}" srcOrd="1" destOrd="0" presId="urn:microsoft.com/office/officeart/2005/8/layout/orgChart1"/>
    <dgm:cxn modelId="{7A21A055-4BEF-4F05-BEDE-8BD0C38721B1}" type="presParOf" srcId="{285ED1CC-05CE-47A9-B704-869BF190E046}" destId="{6C2C0B27-E918-443F-9005-412D65E441D1}" srcOrd="2" destOrd="0" presId="urn:microsoft.com/office/officeart/2005/8/layout/orgChart1"/>
    <dgm:cxn modelId="{1D1679AD-908C-4703-9B4C-42FFE0718765}" type="presParOf" srcId="{756671BD-9C92-4323-A94D-5AD48AFAEB14}" destId="{99CBBCBD-D024-4DCD-839E-BBA4BF94D1F6}" srcOrd="2" destOrd="0" presId="urn:microsoft.com/office/officeart/2005/8/layout/orgChart1"/>
    <dgm:cxn modelId="{89D6E0D2-FDB3-4DBE-9A59-41D45A6E4489}" type="presParOf" srcId="{756671BD-9C92-4323-A94D-5AD48AFAEB14}" destId="{7183CEAE-B7E2-4281-BE35-659C1A1A73CF}" srcOrd="3" destOrd="0" presId="urn:microsoft.com/office/officeart/2005/8/layout/orgChart1"/>
    <dgm:cxn modelId="{A288C460-EC85-4FC3-8A4E-D993F490E1AF}" type="presParOf" srcId="{7183CEAE-B7E2-4281-BE35-659C1A1A73CF}" destId="{13395B57-C8FE-4F24-8576-73872E6A90A0}" srcOrd="0" destOrd="0" presId="urn:microsoft.com/office/officeart/2005/8/layout/orgChart1"/>
    <dgm:cxn modelId="{6FAB02FB-8F37-414A-82D4-E5913EC1D564}" type="presParOf" srcId="{13395B57-C8FE-4F24-8576-73872E6A90A0}" destId="{B9244B9B-7F86-4C4B-B4D9-710E7D47046C}" srcOrd="0" destOrd="0" presId="urn:microsoft.com/office/officeart/2005/8/layout/orgChart1"/>
    <dgm:cxn modelId="{9015AEEB-C269-474D-A5CD-5B286CF8EE4D}" type="presParOf" srcId="{13395B57-C8FE-4F24-8576-73872E6A90A0}" destId="{3B5770D2-522D-447B-B9D8-932D5F8E0A6D}" srcOrd="1" destOrd="0" presId="urn:microsoft.com/office/officeart/2005/8/layout/orgChart1"/>
    <dgm:cxn modelId="{31699164-5CBC-4966-95CF-153752CA41A2}" type="presParOf" srcId="{7183CEAE-B7E2-4281-BE35-659C1A1A73CF}" destId="{7F8927F9-859E-4106-8C53-08D158EB7356}" srcOrd="1" destOrd="0" presId="urn:microsoft.com/office/officeart/2005/8/layout/orgChart1"/>
    <dgm:cxn modelId="{54A6702B-A995-413D-A644-47CD4F60C8F6}" type="presParOf" srcId="{7183CEAE-B7E2-4281-BE35-659C1A1A73CF}" destId="{E47C10A0-AD2B-4DF5-AB05-D7BA19524036}" srcOrd="2" destOrd="0" presId="urn:microsoft.com/office/officeart/2005/8/layout/orgChart1"/>
    <dgm:cxn modelId="{239D62E7-7350-412B-89FD-4E84584C6629}" type="presParOf" srcId="{78BCAC7A-C5CA-4474-A951-022AC15639AB}" destId="{2B0EF9BD-F8D0-451D-A414-520B4ADD8D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5D20F5-DC46-4637-B811-8E904E69D323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133C2F-7EA1-46E6-8B9B-3B4672CF6AF0}">
      <dgm:prSet phldrT="[Текст]" custT="1"/>
      <dgm:spPr/>
      <dgm:t>
        <a:bodyPr/>
        <a:lstStyle/>
        <a:p>
          <a:r>
            <a:rPr lang="ru-RU" sz="28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Цель социальной профилактики</a:t>
          </a:r>
          <a:endParaRPr lang="ru-RU" sz="2800" b="1" dirty="0">
            <a:latin typeface="Arial Black" panose="020B0A04020102020204" pitchFamily="34" charset="0"/>
          </a:endParaRPr>
        </a:p>
      </dgm:t>
    </dgm:pt>
    <dgm:pt modelId="{492A9778-00E9-43B5-AE99-5F75D7E6EA06}" type="parTrans" cxnId="{F6B4E6B4-3EE7-4959-B9E7-4A601805C90E}">
      <dgm:prSet/>
      <dgm:spPr/>
      <dgm:t>
        <a:bodyPr/>
        <a:lstStyle/>
        <a:p>
          <a:endParaRPr lang="ru-RU"/>
        </a:p>
      </dgm:t>
    </dgm:pt>
    <dgm:pt modelId="{0F4A46F5-5392-461B-9B52-5F2D1F9EC424}" type="sibTrans" cxnId="{F6B4E6B4-3EE7-4959-B9E7-4A601805C90E}">
      <dgm:prSet/>
      <dgm:spPr/>
      <dgm:t>
        <a:bodyPr/>
        <a:lstStyle/>
        <a:p>
          <a:endParaRPr lang="ru-RU"/>
        </a:p>
      </dgm:t>
    </dgm:pt>
    <dgm:pt modelId="{EAA95A32-0054-4488-8A04-C067DFAB80F9}">
      <dgm:prSet phldrT="[Текст]" custT="1"/>
      <dgm:spPr/>
      <dgm:t>
        <a:bodyPr/>
        <a:lstStyle/>
        <a:p>
          <a:r>
            <a:rPr lang="ru-RU" sz="20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Улучшение экологической обстановки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F9F7A001-7EB8-461C-8F12-DECB62004522}" type="parTrans" cxnId="{799C120E-9359-436B-922E-1EEC605DA796}">
      <dgm:prSet/>
      <dgm:spPr/>
      <dgm:t>
        <a:bodyPr/>
        <a:lstStyle/>
        <a:p>
          <a:endParaRPr lang="ru-RU"/>
        </a:p>
      </dgm:t>
    </dgm:pt>
    <dgm:pt modelId="{A1AEF8DE-BD76-4B98-A10E-8F573CC6CC00}" type="sibTrans" cxnId="{799C120E-9359-436B-922E-1EEC605DA796}">
      <dgm:prSet/>
      <dgm:spPr/>
      <dgm:t>
        <a:bodyPr/>
        <a:lstStyle/>
        <a:p>
          <a:endParaRPr lang="ru-RU"/>
        </a:p>
      </dgm:t>
    </dgm:pt>
    <dgm:pt modelId="{9EE4537D-48C3-42D9-BAD8-B80814A349C0}">
      <dgm:prSet phldrT="[Текст]" custT="1"/>
      <dgm:spPr/>
      <dgm:t>
        <a:bodyPr/>
        <a:lstStyle/>
        <a:p>
          <a:r>
            <a:rPr lang="ru-RU" sz="20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Повышение материального благосостояния населения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23F98325-90D2-455C-AD83-E13D963289C1}" type="parTrans" cxnId="{5E105E5E-65C1-4AAB-9B11-6A328784F8D5}">
      <dgm:prSet/>
      <dgm:spPr/>
      <dgm:t>
        <a:bodyPr/>
        <a:lstStyle/>
        <a:p>
          <a:endParaRPr lang="ru-RU"/>
        </a:p>
      </dgm:t>
    </dgm:pt>
    <dgm:pt modelId="{BF29CB3D-4DB6-4BEA-A252-E0A2A84105A5}" type="sibTrans" cxnId="{5E105E5E-65C1-4AAB-9B11-6A328784F8D5}">
      <dgm:prSet/>
      <dgm:spPr/>
      <dgm:t>
        <a:bodyPr/>
        <a:lstStyle/>
        <a:p>
          <a:endParaRPr lang="ru-RU"/>
        </a:p>
      </dgm:t>
    </dgm:pt>
    <dgm:pt modelId="{E6A50774-3D26-4EC6-82BE-D2BACC83BB53}">
      <dgm:prSet phldrT="[Текст]" custT="1"/>
      <dgm:spPr/>
      <dgm:t>
        <a:bodyPr/>
        <a:lstStyle/>
        <a:p>
          <a:r>
            <a:rPr lang="ru-RU" sz="20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Укрепление здоровья населения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80870024-7B89-4A8B-A017-F2AFF1C97DEE}" type="parTrans" cxnId="{16153060-F647-4272-96FE-E54BB502DFEB}">
      <dgm:prSet/>
      <dgm:spPr/>
      <dgm:t>
        <a:bodyPr/>
        <a:lstStyle/>
        <a:p>
          <a:endParaRPr lang="ru-RU"/>
        </a:p>
      </dgm:t>
    </dgm:pt>
    <dgm:pt modelId="{0AB1C5B8-4192-48E1-A5EF-8BBE2AD420FA}" type="sibTrans" cxnId="{16153060-F647-4272-96FE-E54BB502DFEB}">
      <dgm:prSet/>
      <dgm:spPr/>
      <dgm:t>
        <a:bodyPr/>
        <a:lstStyle/>
        <a:p>
          <a:endParaRPr lang="ru-RU"/>
        </a:p>
      </dgm:t>
    </dgm:pt>
    <dgm:pt modelId="{A312216A-60F5-4B4F-8965-DB7CE6C76BD7}">
      <dgm:prSet phldrT="[Текст]" custT="1"/>
      <dgm:spPr/>
      <dgm:t>
        <a:bodyPr/>
        <a:lstStyle/>
        <a:p>
          <a:r>
            <a:rPr lang="ru-RU" sz="20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Развитие массовой физической культуры 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3F31FFE2-637F-4609-8549-BFB01B73D7C3}" type="parTrans" cxnId="{A1AEFACF-C025-4F03-B8FF-97D8F63AF8EF}">
      <dgm:prSet/>
      <dgm:spPr/>
      <dgm:t>
        <a:bodyPr/>
        <a:lstStyle/>
        <a:p>
          <a:endParaRPr lang="ru-RU"/>
        </a:p>
      </dgm:t>
    </dgm:pt>
    <dgm:pt modelId="{81B4ED19-16E9-42B1-88BE-8E2B440A3AF4}" type="sibTrans" cxnId="{A1AEFACF-C025-4F03-B8FF-97D8F63AF8EF}">
      <dgm:prSet/>
      <dgm:spPr/>
      <dgm:t>
        <a:bodyPr/>
        <a:lstStyle/>
        <a:p>
          <a:endParaRPr lang="ru-RU"/>
        </a:p>
      </dgm:t>
    </dgm:pt>
    <dgm:pt modelId="{04A7EC92-DF6F-44F4-AF67-0148D90A5884}">
      <dgm:prSet phldrT="[Текст]" custT="1"/>
      <dgm:spPr/>
      <dgm:t>
        <a:bodyPr/>
        <a:lstStyle/>
        <a:p>
          <a:r>
            <a:rPr lang="ru-RU" sz="20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Борьба с вредными привычками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D71E30FA-D6EC-4AFE-A8C8-6A5148F07961}" type="parTrans" cxnId="{2958D0D3-6E65-46F6-8024-6C5FE86E087F}">
      <dgm:prSet/>
      <dgm:spPr/>
      <dgm:t>
        <a:bodyPr/>
        <a:lstStyle/>
        <a:p>
          <a:endParaRPr lang="ru-RU"/>
        </a:p>
      </dgm:t>
    </dgm:pt>
    <dgm:pt modelId="{F63CD6E3-ADCC-4A72-B4E3-B47F2E7B05E9}" type="sibTrans" cxnId="{2958D0D3-6E65-46F6-8024-6C5FE86E087F}">
      <dgm:prSet/>
      <dgm:spPr/>
      <dgm:t>
        <a:bodyPr/>
        <a:lstStyle/>
        <a:p>
          <a:endParaRPr lang="ru-RU"/>
        </a:p>
      </dgm:t>
    </dgm:pt>
    <dgm:pt modelId="{C9C7BF05-7ABB-47FB-8C59-8B2A1622DEB4}" type="pres">
      <dgm:prSet presAssocID="{225D20F5-DC46-4637-B811-8E904E69D32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508483-7096-4406-BFD2-0FC04237D7F0}" type="pres">
      <dgm:prSet presAssocID="{45133C2F-7EA1-46E6-8B9B-3B4672CF6AF0}" presName="root1" presStyleCnt="0"/>
      <dgm:spPr/>
    </dgm:pt>
    <dgm:pt modelId="{15425D94-C478-498F-910F-20FAA61D54F8}" type="pres">
      <dgm:prSet presAssocID="{45133C2F-7EA1-46E6-8B9B-3B4672CF6AF0}" presName="LevelOneTextNode" presStyleLbl="node0" presStyleIdx="0" presStyleCnt="1" custScaleX="193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22DACF-536D-4C0A-B297-BBDAED0DCF91}" type="pres">
      <dgm:prSet presAssocID="{45133C2F-7EA1-46E6-8B9B-3B4672CF6AF0}" presName="level2hierChild" presStyleCnt="0"/>
      <dgm:spPr/>
    </dgm:pt>
    <dgm:pt modelId="{9CDC6B34-3660-499D-B77D-91AF525003BE}" type="pres">
      <dgm:prSet presAssocID="{F9F7A001-7EB8-461C-8F12-DECB6200452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395285C0-5D66-41CA-BA1D-529C489F7A0F}" type="pres">
      <dgm:prSet presAssocID="{F9F7A001-7EB8-461C-8F12-DECB6200452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1301290A-5D55-4F5E-90E2-DFFD912DA6AB}" type="pres">
      <dgm:prSet presAssocID="{EAA95A32-0054-4488-8A04-C067DFAB80F9}" presName="root2" presStyleCnt="0"/>
      <dgm:spPr/>
    </dgm:pt>
    <dgm:pt modelId="{C66FE8AD-8331-42FC-970A-B9CFD4109C8F}" type="pres">
      <dgm:prSet presAssocID="{EAA95A32-0054-4488-8A04-C067DFAB80F9}" presName="LevelTwoTextNode" presStyleLbl="node2" presStyleIdx="0" presStyleCnt="5" custScaleX="23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A59234-6C73-4239-B782-6979571E1E48}" type="pres">
      <dgm:prSet presAssocID="{EAA95A32-0054-4488-8A04-C067DFAB80F9}" presName="level3hierChild" presStyleCnt="0"/>
      <dgm:spPr/>
    </dgm:pt>
    <dgm:pt modelId="{FC8190E2-6742-405E-AE75-D7A6EF3F08F6}" type="pres">
      <dgm:prSet presAssocID="{23F98325-90D2-455C-AD83-E13D963289C1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A717D953-7576-46BE-BC7B-0F9B13A9C1A0}" type="pres">
      <dgm:prSet presAssocID="{23F98325-90D2-455C-AD83-E13D963289C1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7033FDC-937B-47AD-83FD-24DBA1B54376}" type="pres">
      <dgm:prSet presAssocID="{9EE4537D-48C3-42D9-BAD8-B80814A349C0}" presName="root2" presStyleCnt="0"/>
      <dgm:spPr/>
    </dgm:pt>
    <dgm:pt modelId="{7278553F-718E-457B-B37C-0434826CCC5C}" type="pres">
      <dgm:prSet presAssocID="{9EE4537D-48C3-42D9-BAD8-B80814A349C0}" presName="LevelTwoTextNode" presStyleLbl="node2" presStyleIdx="1" presStyleCnt="5" custScaleX="23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C9F43-61A9-48B7-B762-3C253D02C304}" type="pres">
      <dgm:prSet presAssocID="{9EE4537D-48C3-42D9-BAD8-B80814A349C0}" presName="level3hierChild" presStyleCnt="0"/>
      <dgm:spPr/>
    </dgm:pt>
    <dgm:pt modelId="{48550D20-65BC-46C0-B0B9-2CA172C515D5}" type="pres">
      <dgm:prSet presAssocID="{80870024-7B89-4A8B-A017-F2AFF1C97DEE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2647E1B-4F50-41D3-9803-B8828FAE9BC5}" type="pres">
      <dgm:prSet presAssocID="{80870024-7B89-4A8B-A017-F2AFF1C97DEE}" presName="connTx" presStyleLbl="parChTrans1D2" presStyleIdx="2" presStyleCnt="5"/>
      <dgm:spPr/>
      <dgm:t>
        <a:bodyPr/>
        <a:lstStyle/>
        <a:p>
          <a:endParaRPr lang="ru-RU"/>
        </a:p>
      </dgm:t>
    </dgm:pt>
    <dgm:pt modelId="{5D4E7514-A0B4-4B96-91C2-B610EC48A73A}" type="pres">
      <dgm:prSet presAssocID="{E6A50774-3D26-4EC6-82BE-D2BACC83BB53}" presName="root2" presStyleCnt="0"/>
      <dgm:spPr/>
    </dgm:pt>
    <dgm:pt modelId="{A7F711C3-900C-4F70-8915-DB8EF00C6337}" type="pres">
      <dgm:prSet presAssocID="{E6A50774-3D26-4EC6-82BE-D2BACC83BB53}" presName="LevelTwoTextNode" presStyleLbl="node2" presStyleIdx="2" presStyleCnt="5" custScaleX="23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F22DF-06FA-4B50-9F5C-D51E182C7AAD}" type="pres">
      <dgm:prSet presAssocID="{E6A50774-3D26-4EC6-82BE-D2BACC83BB53}" presName="level3hierChild" presStyleCnt="0"/>
      <dgm:spPr/>
    </dgm:pt>
    <dgm:pt modelId="{F1774855-1D3D-49B3-800E-4B3E52BC028D}" type="pres">
      <dgm:prSet presAssocID="{3F31FFE2-637F-4609-8549-BFB01B73D7C3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626CACA-8112-4751-BD8B-1523F0484FAF}" type="pres">
      <dgm:prSet presAssocID="{3F31FFE2-637F-4609-8549-BFB01B73D7C3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DA08B32-399E-480B-AAFC-714045CC9A38}" type="pres">
      <dgm:prSet presAssocID="{A312216A-60F5-4B4F-8965-DB7CE6C76BD7}" presName="root2" presStyleCnt="0"/>
      <dgm:spPr/>
    </dgm:pt>
    <dgm:pt modelId="{D0A04F10-2035-41AB-BCD8-B42775CD73CE}" type="pres">
      <dgm:prSet presAssocID="{A312216A-60F5-4B4F-8965-DB7CE6C76BD7}" presName="LevelTwoTextNode" presStyleLbl="node2" presStyleIdx="3" presStyleCnt="5" custScaleX="23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562DC-8C82-4AA3-8D74-998A8CBB032B}" type="pres">
      <dgm:prSet presAssocID="{A312216A-60F5-4B4F-8965-DB7CE6C76BD7}" presName="level3hierChild" presStyleCnt="0"/>
      <dgm:spPr/>
    </dgm:pt>
    <dgm:pt modelId="{AC38F1CD-9F0C-44BB-A38D-88BA843A24F9}" type="pres">
      <dgm:prSet presAssocID="{D71E30FA-D6EC-4AFE-A8C8-6A5148F0796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B344660F-C2F7-40F0-BD8D-27757D75CBEC}" type="pres">
      <dgm:prSet presAssocID="{D71E30FA-D6EC-4AFE-A8C8-6A5148F0796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A0B7E96-318B-464B-84C1-DE3444463DDC}" type="pres">
      <dgm:prSet presAssocID="{04A7EC92-DF6F-44F4-AF67-0148D90A5884}" presName="root2" presStyleCnt="0"/>
      <dgm:spPr/>
    </dgm:pt>
    <dgm:pt modelId="{86AD2C12-F733-469C-9919-05DEFCA64701}" type="pres">
      <dgm:prSet presAssocID="{04A7EC92-DF6F-44F4-AF67-0148D90A5884}" presName="LevelTwoTextNode" presStyleLbl="node2" presStyleIdx="4" presStyleCnt="5" custScaleX="230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6FF179-194C-42A0-941C-F72FDAD47FB7}" type="pres">
      <dgm:prSet presAssocID="{04A7EC92-DF6F-44F4-AF67-0148D90A5884}" presName="level3hierChild" presStyleCnt="0"/>
      <dgm:spPr/>
    </dgm:pt>
  </dgm:ptLst>
  <dgm:cxnLst>
    <dgm:cxn modelId="{9F51ABDE-C420-492C-B2C1-0DFD19447320}" type="presOf" srcId="{F9F7A001-7EB8-461C-8F12-DECB62004522}" destId="{395285C0-5D66-41CA-BA1D-529C489F7A0F}" srcOrd="1" destOrd="0" presId="urn:microsoft.com/office/officeart/2008/layout/HorizontalMultiLevelHierarchy"/>
    <dgm:cxn modelId="{B4BC21DB-6371-4108-B481-64D008EACFF0}" type="presOf" srcId="{F9F7A001-7EB8-461C-8F12-DECB62004522}" destId="{9CDC6B34-3660-499D-B77D-91AF525003BE}" srcOrd="0" destOrd="0" presId="urn:microsoft.com/office/officeart/2008/layout/HorizontalMultiLevelHierarchy"/>
    <dgm:cxn modelId="{D2A2621A-6545-4BE8-AFEA-D77C7605278E}" type="presOf" srcId="{EAA95A32-0054-4488-8A04-C067DFAB80F9}" destId="{C66FE8AD-8331-42FC-970A-B9CFD4109C8F}" srcOrd="0" destOrd="0" presId="urn:microsoft.com/office/officeart/2008/layout/HorizontalMultiLevelHierarchy"/>
    <dgm:cxn modelId="{57F7AF2C-B643-458F-916C-426E0CBA7811}" type="presOf" srcId="{225D20F5-DC46-4637-B811-8E904E69D323}" destId="{C9C7BF05-7ABB-47FB-8C59-8B2A1622DEB4}" srcOrd="0" destOrd="0" presId="urn:microsoft.com/office/officeart/2008/layout/HorizontalMultiLevelHierarchy"/>
    <dgm:cxn modelId="{2958D0D3-6E65-46F6-8024-6C5FE86E087F}" srcId="{45133C2F-7EA1-46E6-8B9B-3B4672CF6AF0}" destId="{04A7EC92-DF6F-44F4-AF67-0148D90A5884}" srcOrd="4" destOrd="0" parTransId="{D71E30FA-D6EC-4AFE-A8C8-6A5148F07961}" sibTransId="{F63CD6E3-ADCC-4A72-B4E3-B47F2E7B05E9}"/>
    <dgm:cxn modelId="{A1AEFACF-C025-4F03-B8FF-97D8F63AF8EF}" srcId="{45133C2F-7EA1-46E6-8B9B-3B4672CF6AF0}" destId="{A312216A-60F5-4B4F-8965-DB7CE6C76BD7}" srcOrd="3" destOrd="0" parTransId="{3F31FFE2-637F-4609-8549-BFB01B73D7C3}" sibTransId="{81B4ED19-16E9-42B1-88BE-8E2B440A3AF4}"/>
    <dgm:cxn modelId="{0F77EC04-0664-4684-8E13-CF935A993A26}" type="presOf" srcId="{23F98325-90D2-455C-AD83-E13D963289C1}" destId="{FC8190E2-6742-405E-AE75-D7A6EF3F08F6}" srcOrd="0" destOrd="0" presId="urn:microsoft.com/office/officeart/2008/layout/HorizontalMultiLevelHierarchy"/>
    <dgm:cxn modelId="{57297D7D-E18E-4FD2-8CEE-5153479D81F0}" type="presOf" srcId="{3F31FFE2-637F-4609-8549-BFB01B73D7C3}" destId="{F1774855-1D3D-49B3-800E-4B3E52BC028D}" srcOrd="0" destOrd="0" presId="urn:microsoft.com/office/officeart/2008/layout/HorizontalMultiLevelHierarchy"/>
    <dgm:cxn modelId="{8547ECC0-CBC9-4FB8-9197-76FD7AC871DF}" type="presOf" srcId="{04A7EC92-DF6F-44F4-AF67-0148D90A5884}" destId="{86AD2C12-F733-469C-9919-05DEFCA64701}" srcOrd="0" destOrd="0" presId="urn:microsoft.com/office/officeart/2008/layout/HorizontalMultiLevelHierarchy"/>
    <dgm:cxn modelId="{16153060-F647-4272-96FE-E54BB502DFEB}" srcId="{45133C2F-7EA1-46E6-8B9B-3B4672CF6AF0}" destId="{E6A50774-3D26-4EC6-82BE-D2BACC83BB53}" srcOrd="2" destOrd="0" parTransId="{80870024-7B89-4A8B-A017-F2AFF1C97DEE}" sibTransId="{0AB1C5B8-4192-48E1-A5EF-8BBE2AD420FA}"/>
    <dgm:cxn modelId="{334804E1-F8BB-4569-A939-9880024EC66A}" type="presOf" srcId="{A312216A-60F5-4B4F-8965-DB7CE6C76BD7}" destId="{D0A04F10-2035-41AB-BCD8-B42775CD73CE}" srcOrd="0" destOrd="0" presId="urn:microsoft.com/office/officeart/2008/layout/HorizontalMultiLevelHierarchy"/>
    <dgm:cxn modelId="{4C8C4528-574C-42F7-81F1-CF0C0FAF7C24}" type="presOf" srcId="{9EE4537D-48C3-42D9-BAD8-B80814A349C0}" destId="{7278553F-718E-457B-B37C-0434826CCC5C}" srcOrd="0" destOrd="0" presId="urn:microsoft.com/office/officeart/2008/layout/HorizontalMultiLevelHierarchy"/>
    <dgm:cxn modelId="{1DD7E65E-6785-475F-A9D7-A09A0B8F3208}" type="presOf" srcId="{D71E30FA-D6EC-4AFE-A8C8-6A5148F07961}" destId="{B344660F-C2F7-40F0-BD8D-27757D75CBEC}" srcOrd="1" destOrd="0" presId="urn:microsoft.com/office/officeart/2008/layout/HorizontalMultiLevelHierarchy"/>
    <dgm:cxn modelId="{F6B4E6B4-3EE7-4959-B9E7-4A601805C90E}" srcId="{225D20F5-DC46-4637-B811-8E904E69D323}" destId="{45133C2F-7EA1-46E6-8B9B-3B4672CF6AF0}" srcOrd="0" destOrd="0" parTransId="{492A9778-00E9-43B5-AE99-5F75D7E6EA06}" sibTransId="{0F4A46F5-5392-461B-9B52-5F2D1F9EC424}"/>
    <dgm:cxn modelId="{58365A7E-FAC3-4878-B490-8D875BB16FDC}" type="presOf" srcId="{E6A50774-3D26-4EC6-82BE-D2BACC83BB53}" destId="{A7F711C3-900C-4F70-8915-DB8EF00C6337}" srcOrd="0" destOrd="0" presId="urn:microsoft.com/office/officeart/2008/layout/HorizontalMultiLevelHierarchy"/>
    <dgm:cxn modelId="{799C120E-9359-436B-922E-1EEC605DA796}" srcId="{45133C2F-7EA1-46E6-8B9B-3B4672CF6AF0}" destId="{EAA95A32-0054-4488-8A04-C067DFAB80F9}" srcOrd="0" destOrd="0" parTransId="{F9F7A001-7EB8-461C-8F12-DECB62004522}" sibTransId="{A1AEF8DE-BD76-4B98-A10E-8F573CC6CC00}"/>
    <dgm:cxn modelId="{A40775FE-599D-4759-B00E-1E65CCC2E9CA}" type="presOf" srcId="{23F98325-90D2-455C-AD83-E13D963289C1}" destId="{A717D953-7576-46BE-BC7B-0F9B13A9C1A0}" srcOrd="1" destOrd="0" presId="urn:microsoft.com/office/officeart/2008/layout/HorizontalMultiLevelHierarchy"/>
    <dgm:cxn modelId="{5E105E5E-65C1-4AAB-9B11-6A328784F8D5}" srcId="{45133C2F-7EA1-46E6-8B9B-3B4672CF6AF0}" destId="{9EE4537D-48C3-42D9-BAD8-B80814A349C0}" srcOrd="1" destOrd="0" parTransId="{23F98325-90D2-455C-AD83-E13D963289C1}" sibTransId="{BF29CB3D-4DB6-4BEA-A252-E0A2A84105A5}"/>
    <dgm:cxn modelId="{2A4A27BD-9573-4A02-B7A6-FB6A8707050D}" type="presOf" srcId="{3F31FFE2-637F-4609-8549-BFB01B73D7C3}" destId="{E626CACA-8112-4751-BD8B-1523F0484FAF}" srcOrd="1" destOrd="0" presId="urn:microsoft.com/office/officeart/2008/layout/HorizontalMultiLevelHierarchy"/>
    <dgm:cxn modelId="{BA60562E-751E-4677-A2AA-6EF376B000EB}" type="presOf" srcId="{45133C2F-7EA1-46E6-8B9B-3B4672CF6AF0}" destId="{15425D94-C478-498F-910F-20FAA61D54F8}" srcOrd="0" destOrd="0" presId="urn:microsoft.com/office/officeart/2008/layout/HorizontalMultiLevelHierarchy"/>
    <dgm:cxn modelId="{F521D7D6-D99A-40A5-ADC1-9FA5B9519C4D}" type="presOf" srcId="{D71E30FA-D6EC-4AFE-A8C8-6A5148F07961}" destId="{AC38F1CD-9F0C-44BB-A38D-88BA843A24F9}" srcOrd="0" destOrd="0" presId="urn:microsoft.com/office/officeart/2008/layout/HorizontalMultiLevelHierarchy"/>
    <dgm:cxn modelId="{CDB03F39-E9C7-45E3-86FB-D417E6C3C650}" type="presOf" srcId="{80870024-7B89-4A8B-A017-F2AFF1C97DEE}" destId="{82647E1B-4F50-41D3-9803-B8828FAE9BC5}" srcOrd="1" destOrd="0" presId="urn:microsoft.com/office/officeart/2008/layout/HorizontalMultiLevelHierarchy"/>
    <dgm:cxn modelId="{927E5920-076B-45B3-99BE-5D5DA057F926}" type="presOf" srcId="{80870024-7B89-4A8B-A017-F2AFF1C97DEE}" destId="{48550D20-65BC-46C0-B0B9-2CA172C515D5}" srcOrd="0" destOrd="0" presId="urn:microsoft.com/office/officeart/2008/layout/HorizontalMultiLevelHierarchy"/>
    <dgm:cxn modelId="{3B87D513-2F69-4108-B4AC-AFC06858A947}" type="presParOf" srcId="{C9C7BF05-7ABB-47FB-8C59-8B2A1622DEB4}" destId="{D3508483-7096-4406-BFD2-0FC04237D7F0}" srcOrd="0" destOrd="0" presId="urn:microsoft.com/office/officeart/2008/layout/HorizontalMultiLevelHierarchy"/>
    <dgm:cxn modelId="{FADDF62C-F517-43AE-B77F-1D28AC69858A}" type="presParOf" srcId="{D3508483-7096-4406-BFD2-0FC04237D7F0}" destId="{15425D94-C478-498F-910F-20FAA61D54F8}" srcOrd="0" destOrd="0" presId="urn:microsoft.com/office/officeart/2008/layout/HorizontalMultiLevelHierarchy"/>
    <dgm:cxn modelId="{6779C11F-3878-4154-80FF-836FF48D4DEA}" type="presParOf" srcId="{D3508483-7096-4406-BFD2-0FC04237D7F0}" destId="{A822DACF-536D-4C0A-B297-BBDAED0DCF91}" srcOrd="1" destOrd="0" presId="urn:microsoft.com/office/officeart/2008/layout/HorizontalMultiLevelHierarchy"/>
    <dgm:cxn modelId="{5F794707-9F2F-47E8-9AA1-89FA4E3C3586}" type="presParOf" srcId="{A822DACF-536D-4C0A-B297-BBDAED0DCF91}" destId="{9CDC6B34-3660-499D-B77D-91AF525003BE}" srcOrd="0" destOrd="0" presId="urn:microsoft.com/office/officeart/2008/layout/HorizontalMultiLevelHierarchy"/>
    <dgm:cxn modelId="{D30568C8-D808-4C22-A512-EAFFA852C4C1}" type="presParOf" srcId="{9CDC6B34-3660-499D-B77D-91AF525003BE}" destId="{395285C0-5D66-41CA-BA1D-529C489F7A0F}" srcOrd="0" destOrd="0" presId="urn:microsoft.com/office/officeart/2008/layout/HorizontalMultiLevelHierarchy"/>
    <dgm:cxn modelId="{8656E772-ECC7-4832-96D9-DA1523B1BA40}" type="presParOf" srcId="{A822DACF-536D-4C0A-B297-BBDAED0DCF91}" destId="{1301290A-5D55-4F5E-90E2-DFFD912DA6AB}" srcOrd="1" destOrd="0" presId="urn:microsoft.com/office/officeart/2008/layout/HorizontalMultiLevelHierarchy"/>
    <dgm:cxn modelId="{3D3790BC-050E-436F-AEBF-B943A16D1AB8}" type="presParOf" srcId="{1301290A-5D55-4F5E-90E2-DFFD912DA6AB}" destId="{C66FE8AD-8331-42FC-970A-B9CFD4109C8F}" srcOrd="0" destOrd="0" presId="urn:microsoft.com/office/officeart/2008/layout/HorizontalMultiLevelHierarchy"/>
    <dgm:cxn modelId="{C768FAB0-A833-43E3-B788-377646A4E916}" type="presParOf" srcId="{1301290A-5D55-4F5E-90E2-DFFD912DA6AB}" destId="{EAA59234-6C73-4239-B782-6979571E1E48}" srcOrd="1" destOrd="0" presId="urn:microsoft.com/office/officeart/2008/layout/HorizontalMultiLevelHierarchy"/>
    <dgm:cxn modelId="{2F912BE8-A554-4853-8083-0EE2099F2A6E}" type="presParOf" srcId="{A822DACF-536D-4C0A-B297-BBDAED0DCF91}" destId="{FC8190E2-6742-405E-AE75-D7A6EF3F08F6}" srcOrd="2" destOrd="0" presId="urn:microsoft.com/office/officeart/2008/layout/HorizontalMultiLevelHierarchy"/>
    <dgm:cxn modelId="{1F15DE5C-BB70-47E5-93EC-34D190E248E0}" type="presParOf" srcId="{FC8190E2-6742-405E-AE75-D7A6EF3F08F6}" destId="{A717D953-7576-46BE-BC7B-0F9B13A9C1A0}" srcOrd="0" destOrd="0" presId="urn:microsoft.com/office/officeart/2008/layout/HorizontalMultiLevelHierarchy"/>
    <dgm:cxn modelId="{E733DD88-42EF-43C7-A22C-82EBEE5F363B}" type="presParOf" srcId="{A822DACF-536D-4C0A-B297-BBDAED0DCF91}" destId="{07033FDC-937B-47AD-83FD-24DBA1B54376}" srcOrd="3" destOrd="0" presId="urn:microsoft.com/office/officeart/2008/layout/HorizontalMultiLevelHierarchy"/>
    <dgm:cxn modelId="{6C7C3E87-F261-417E-BE54-7366DD041698}" type="presParOf" srcId="{07033FDC-937B-47AD-83FD-24DBA1B54376}" destId="{7278553F-718E-457B-B37C-0434826CCC5C}" srcOrd="0" destOrd="0" presId="urn:microsoft.com/office/officeart/2008/layout/HorizontalMultiLevelHierarchy"/>
    <dgm:cxn modelId="{6F574AE0-C570-4710-B49E-1C5FA35240D2}" type="presParOf" srcId="{07033FDC-937B-47AD-83FD-24DBA1B54376}" destId="{698C9F43-61A9-48B7-B762-3C253D02C304}" srcOrd="1" destOrd="0" presId="urn:microsoft.com/office/officeart/2008/layout/HorizontalMultiLevelHierarchy"/>
    <dgm:cxn modelId="{489FE9BD-7088-4C0B-A622-58A82EF84CE5}" type="presParOf" srcId="{A822DACF-536D-4C0A-B297-BBDAED0DCF91}" destId="{48550D20-65BC-46C0-B0B9-2CA172C515D5}" srcOrd="4" destOrd="0" presId="urn:microsoft.com/office/officeart/2008/layout/HorizontalMultiLevelHierarchy"/>
    <dgm:cxn modelId="{B585837B-87A8-40C6-929B-B6BA6CCB42BC}" type="presParOf" srcId="{48550D20-65BC-46C0-B0B9-2CA172C515D5}" destId="{82647E1B-4F50-41D3-9803-B8828FAE9BC5}" srcOrd="0" destOrd="0" presId="urn:microsoft.com/office/officeart/2008/layout/HorizontalMultiLevelHierarchy"/>
    <dgm:cxn modelId="{656C4FFC-BC20-4350-AA48-8C30D8C075B6}" type="presParOf" srcId="{A822DACF-536D-4C0A-B297-BBDAED0DCF91}" destId="{5D4E7514-A0B4-4B96-91C2-B610EC48A73A}" srcOrd="5" destOrd="0" presId="urn:microsoft.com/office/officeart/2008/layout/HorizontalMultiLevelHierarchy"/>
    <dgm:cxn modelId="{B7967AD5-F3B4-4A74-A484-B035AFB9D9A1}" type="presParOf" srcId="{5D4E7514-A0B4-4B96-91C2-B610EC48A73A}" destId="{A7F711C3-900C-4F70-8915-DB8EF00C6337}" srcOrd="0" destOrd="0" presId="urn:microsoft.com/office/officeart/2008/layout/HorizontalMultiLevelHierarchy"/>
    <dgm:cxn modelId="{E65E7C53-2A58-40A3-A481-0AA7CF00AC6C}" type="presParOf" srcId="{5D4E7514-A0B4-4B96-91C2-B610EC48A73A}" destId="{E8EF22DF-06FA-4B50-9F5C-D51E182C7AAD}" srcOrd="1" destOrd="0" presId="urn:microsoft.com/office/officeart/2008/layout/HorizontalMultiLevelHierarchy"/>
    <dgm:cxn modelId="{F2FE77AB-55B8-4C9C-BF9B-5408B6D4B5DD}" type="presParOf" srcId="{A822DACF-536D-4C0A-B297-BBDAED0DCF91}" destId="{F1774855-1D3D-49B3-800E-4B3E52BC028D}" srcOrd="6" destOrd="0" presId="urn:microsoft.com/office/officeart/2008/layout/HorizontalMultiLevelHierarchy"/>
    <dgm:cxn modelId="{E7259803-BC85-49F2-929A-CB0E9966EBA1}" type="presParOf" srcId="{F1774855-1D3D-49B3-800E-4B3E52BC028D}" destId="{E626CACA-8112-4751-BD8B-1523F0484FAF}" srcOrd="0" destOrd="0" presId="urn:microsoft.com/office/officeart/2008/layout/HorizontalMultiLevelHierarchy"/>
    <dgm:cxn modelId="{6B8D2E54-5FF3-4381-8E00-62C542F7C9C4}" type="presParOf" srcId="{A822DACF-536D-4C0A-B297-BBDAED0DCF91}" destId="{DDA08B32-399E-480B-AAFC-714045CC9A38}" srcOrd="7" destOrd="0" presId="urn:microsoft.com/office/officeart/2008/layout/HorizontalMultiLevelHierarchy"/>
    <dgm:cxn modelId="{42E6A8DB-C584-451C-A1D8-0CDCBF2E0D2B}" type="presParOf" srcId="{DDA08B32-399E-480B-AAFC-714045CC9A38}" destId="{D0A04F10-2035-41AB-BCD8-B42775CD73CE}" srcOrd="0" destOrd="0" presId="urn:microsoft.com/office/officeart/2008/layout/HorizontalMultiLevelHierarchy"/>
    <dgm:cxn modelId="{D4A0F0AF-8190-4101-871E-408DA9EF990D}" type="presParOf" srcId="{DDA08B32-399E-480B-AAFC-714045CC9A38}" destId="{556562DC-8C82-4AA3-8D74-998A8CBB032B}" srcOrd="1" destOrd="0" presId="urn:microsoft.com/office/officeart/2008/layout/HorizontalMultiLevelHierarchy"/>
    <dgm:cxn modelId="{09D687AD-F36A-4BA2-A274-14473BB32F80}" type="presParOf" srcId="{A822DACF-536D-4C0A-B297-BBDAED0DCF91}" destId="{AC38F1CD-9F0C-44BB-A38D-88BA843A24F9}" srcOrd="8" destOrd="0" presId="urn:microsoft.com/office/officeart/2008/layout/HorizontalMultiLevelHierarchy"/>
    <dgm:cxn modelId="{35A02CF4-E728-4CEE-8B38-6A881089E1EB}" type="presParOf" srcId="{AC38F1CD-9F0C-44BB-A38D-88BA843A24F9}" destId="{B344660F-C2F7-40F0-BD8D-27757D75CBEC}" srcOrd="0" destOrd="0" presId="urn:microsoft.com/office/officeart/2008/layout/HorizontalMultiLevelHierarchy"/>
    <dgm:cxn modelId="{797AD42A-0CEA-40F1-A8CC-7A791573FFA4}" type="presParOf" srcId="{A822DACF-536D-4C0A-B297-BBDAED0DCF91}" destId="{CA0B7E96-318B-464B-84C1-DE3444463DDC}" srcOrd="9" destOrd="0" presId="urn:microsoft.com/office/officeart/2008/layout/HorizontalMultiLevelHierarchy"/>
    <dgm:cxn modelId="{6651CD3A-5A90-43F3-8509-02B7B8E1CCBF}" type="presParOf" srcId="{CA0B7E96-318B-464B-84C1-DE3444463DDC}" destId="{86AD2C12-F733-469C-9919-05DEFCA64701}" srcOrd="0" destOrd="0" presId="urn:microsoft.com/office/officeart/2008/layout/HorizontalMultiLevelHierarchy"/>
    <dgm:cxn modelId="{3C7B2321-AB19-47BD-817A-8FC479BC582C}" type="presParOf" srcId="{CA0B7E96-318B-464B-84C1-DE3444463DDC}" destId="{266FF179-194C-42A0-941C-F72FDAD47FB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DCD1A1-2B83-44CF-A34C-402A216532CB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6AD5D9-F825-4FF3-8918-F9CD460B39FA}">
      <dgm:prSet phldrT="[Текст]" custT="1"/>
      <dgm:spPr/>
      <dgm:t>
        <a:bodyPr/>
        <a:lstStyle/>
        <a:p>
          <a:r>
            <a:rPr lang="ru-RU" sz="2400" b="1" dirty="0">
              <a:latin typeface="Arial Black" panose="020B0A04020102020204" pitchFamily="34" charset="0"/>
            </a:rPr>
            <a:t>Цель санитарной профилактики</a:t>
          </a:r>
        </a:p>
      </dgm:t>
    </dgm:pt>
    <dgm:pt modelId="{5BF0EAAC-67DE-4C90-B48E-66B54B305147}" type="parTrans" cxnId="{65CE6286-078B-4E76-8FB1-340D68B21F43}">
      <dgm:prSet/>
      <dgm:spPr/>
      <dgm:t>
        <a:bodyPr/>
        <a:lstStyle/>
        <a:p>
          <a:endParaRPr lang="ru-RU"/>
        </a:p>
      </dgm:t>
    </dgm:pt>
    <dgm:pt modelId="{26E58C43-898E-484E-9AB9-66DD575853D8}" type="sibTrans" cxnId="{65CE6286-078B-4E76-8FB1-340D68B21F43}">
      <dgm:prSet/>
      <dgm:spPr/>
      <dgm:t>
        <a:bodyPr/>
        <a:lstStyle/>
        <a:p>
          <a:endParaRPr lang="ru-RU"/>
        </a:p>
      </dgm:t>
    </dgm:pt>
    <dgm:pt modelId="{19D93D55-2DFF-46B7-847D-B2C184908D37}">
      <dgm:prSet phldrT="[Текст]" custT="1"/>
      <dgm:spPr/>
      <dgm:t>
        <a:bodyPr/>
        <a:lstStyle/>
        <a:p>
          <a:r>
            <a:rPr lang="ru-RU" sz="2000" b="0" i="0" dirty="0">
              <a:effectLst/>
              <a:latin typeface="Arial Black" panose="020B0A04020102020204" pitchFamily="34" charset="0"/>
              <a:ea typeface="+mn-ea"/>
              <a:cs typeface="+mn-cs"/>
            </a:rPr>
            <a:t>Санитарно-просветительная работа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DD4C5473-BA7B-426E-8DAD-BE9637960355}" type="parTrans" cxnId="{01FC5C49-CB86-42E3-914C-50358EB0B11E}">
      <dgm:prSet/>
      <dgm:spPr/>
      <dgm:t>
        <a:bodyPr/>
        <a:lstStyle/>
        <a:p>
          <a:endParaRPr lang="ru-RU" dirty="0"/>
        </a:p>
      </dgm:t>
    </dgm:pt>
    <dgm:pt modelId="{F679B7D7-FF9C-47A0-9B36-2BC2713B9132}" type="sibTrans" cxnId="{01FC5C49-CB86-42E3-914C-50358EB0B11E}">
      <dgm:prSet/>
      <dgm:spPr/>
      <dgm:t>
        <a:bodyPr/>
        <a:lstStyle/>
        <a:p>
          <a:endParaRPr lang="ru-RU"/>
        </a:p>
      </dgm:t>
    </dgm:pt>
    <dgm:pt modelId="{D4D32899-44EC-4C7B-8E24-E92CE19C2B33}">
      <dgm:prSet phldrT="[Текст]" custT="1"/>
      <dgm:spPr/>
      <dgm:t>
        <a:bodyPr/>
        <a:lstStyle/>
        <a:p>
          <a:r>
            <a:rPr lang="ru-RU" sz="2000" b="1" i="0" dirty="0">
              <a:effectLst/>
              <a:latin typeface="Arial Black" panose="020B0A04020102020204" pitchFamily="34" charset="0"/>
              <a:ea typeface="+mn-ea"/>
              <a:cs typeface="+mn-cs"/>
            </a:rPr>
            <a:t>Противоэпидемические мероприятия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70C809A6-5D00-4A7C-88C3-E44D32610DE8}" type="parTrans" cxnId="{DE986FDD-4E6C-4FFA-A396-4A76700D328B}">
      <dgm:prSet/>
      <dgm:spPr/>
      <dgm:t>
        <a:bodyPr/>
        <a:lstStyle/>
        <a:p>
          <a:endParaRPr lang="ru-RU"/>
        </a:p>
      </dgm:t>
    </dgm:pt>
    <dgm:pt modelId="{450B598A-C2A3-4305-891B-789101572665}" type="sibTrans" cxnId="{DE986FDD-4E6C-4FFA-A396-4A76700D328B}">
      <dgm:prSet/>
      <dgm:spPr/>
      <dgm:t>
        <a:bodyPr/>
        <a:lstStyle/>
        <a:p>
          <a:endParaRPr lang="ru-RU"/>
        </a:p>
      </dgm:t>
    </dgm:pt>
    <dgm:pt modelId="{4C9D1E75-514A-481A-B9F6-9FBF11192ACF}">
      <dgm:prSet phldrT="[Текст]" custT="1"/>
      <dgm:spPr/>
      <dgm:t>
        <a:bodyPr/>
        <a:lstStyle/>
        <a:p>
          <a:r>
            <a:rPr lang="ru-RU" sz="2000" b="0" i="0" dirty="0">
              <a:effectLst/>
              <a:latin typeface="Arial Black" panose="020B0A04020102020204" pitchFamily="34" charset="0"/>
              <a:ea typeface="+mn-ea"/>
              <a:cs typeface="+mn-cs"/>
            </a:rPr>
            <a:t>Этикет кашля</a:t>
          </a:r>
          <a:endParaRPr lang="ru-RU" sz="2000" b="1" dirty="0">
            <a:latin typeface="Arial Black" panose="020B0A04020102020204" pitchFamily="34" charset="0"/>
          </a:endParaRPr>
        </a:p>
      </dgm:t>
    </dgm:pt>
    <dgm:pt modelId="{9E122DA8-5C63-4E1D-BF21-3591B5EBCF2A}" type="parTrans" cxnId="{B2F4021D-DEC5-47F5-B313-D09A39668D28}">
      <dgm:prSet/>
      <dgm:spPr/>
      <dgm:t>
        <a:bodyPr/>
        <a:lstStyle/>
        <a:p>
          <a:endParaRPr lang="ru-RU"/>
        </a:p>
      </dgm:t>
    </dgm:pt>
    <dgm:pt modelId="{FBFD1E2C-7D05-4E18-A858-82F378E2D62C}" type="sibTrans" cxnId="{B2F4021D-DEC5-47F5-B313-D09A39668D28}">
      <dgm:prSet/>
      <dgm:spPr/>
      <dgm:t>
        <a:bodyPr/>
        <a:lstStyle/>
        <a:p>
          <a:endParaRPr lang="ru-RU"/>
        </a:p>
      </dgm:t>
    </dgm:pt>
    <dgm:pt modelId="{D4AE0BA7-555E-47FD-A299-DD9503EF3F4C}" type="pres">
      <dgm:prSet presAssocID="{2CDCD1A1-2B83-44CF-A34C-402A216532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7F5096-EB74-41D2-B785-713DD24DE46C}" type="pres">
      <dgm:prSet presAssocID="{BB6AD5D9-F825-4FF3-8918-F9CD460B39FA}" presName="root1" presStyleCnt="0"/>
      <dgm:spPr/>
    </dgm:pt>
    <dgm:pt modelId="{2E09439E-2FB2-4389-832F-E8363E7E3817}" type="pres">
      <dgm:prSet presAssocID="{BB6AD5D9-F825-4FF3-8918-F9CD460B39FA}" presName="LevelOneTextNode" presStyleLbl="node0" presStyleIdx="0" presStyleCnt="1" custScaleX="115345" custScaleY="155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F3F0AB-655E-4740-ABE8-D880F32AA51E}" type="pres">
      <dgm:prSet presAssocID="{BB6AD5D9-F825-4FF3-8918-F9CD460B39FA}" presName="level2hierChild" presStyleCnt="0"/>
      <dgm:spPr/>
    </dgm:pt>
    <dgm:pt modelId="{91023DA0-216C-4B65-82E9-32E1C2F74E34}" type="pres">
      <dgm:prSet presAssocID="{DD4C5473-BA7B-426E-8DAD-BE963796035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BF7AF0F-9974-4464-ACF2-64AA95AF5014}" type="pres">
      <dgm:prSet presAssocID="{DD4C5473-BA7B-426E-8DAD-BE963796035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53A1AEF3-68DF-42F1-8075-3342D1D2C82C}" type="pres">
      <dgm:prSet presAssocID="{19D93D55-2DFF-46B7-847D-B2C184908D37}" presName="root2" presStyleCnt="0"/>
      <dgm:spPr/>
    </dgm:pt>
    <dgm:pt modelId="{1EE8B8CF-66B4-4925-9305-73EEBB4F7A06}" type="pres">
      <dgm:prSet presAssocID="{19D93D55-2DFF-46B7-847D-B2C184908D37}" presName="LevelTwoTextNode" presStyleLbl="node2" presStyleIdx="0" presStyleCnt="3" custScaleX="145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D675D6-E33A-4739-AAED-25B948F01E5E}" type="pres">
      <dgm:prSet presAssocID="{19D93D55-2DFF-46B7-847D-B2C184908D37}" presName="level3hierChild" presStyleCnt="0"/>
      <dgm:spPr/>
    </dgm:pt>
    <dgm:pt modelId="{1F832328-F998-4028-876E-412ABD4AFE06}" type="pres">
      <dgm:prSet presAssocID="{70C809A6-5D00-4A7C-88C3-E44D32610DE8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B8D1D866-29CE-46B4-8BAB-0725CD557744}" type="pres">
      <dgm:prSet presAssocID="{70C809A6-5D00-4A7C-88C3-E44D32610DE8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3514A1A-7BF4-43CC-9B5D-F47B41B8C75F}" type="pres">
      <dgm:prSet presAssocID="{D4D32899-44EC-4C7B-8E24-E92CE19C2B33}" presName="root2" presStyleCnt="0"/>
      <dgm:spPr/>
    </dgm:pt>
    <dgm:pt modelId="{65C2E350-36C9-4DB9-8AAD-32E86E6F9654}" type="pres">
      <dgm:prSet presAssocID="{D4D32899-44EC-4C7B-8E24-E92CE19C2B33}" presName="LevelTwoTextNode" presStyleLbl="node2" presStyleIdx="1" presStyleCnt="3" custScaleX="145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C8277-35FC-46CE-A39A-1A53A11C8D51}" type="pres">
      <dgm:prSet presAssocID="{D4D32899-44EC-4C7B-8E24-E92CE19C2B33}" presName="level3hierChild" presStyleCnt="0"/>
      <dgm:spPr/>
    </dgm:pt>
    <dgm:pt modelId="{3175CE78-161F-412B-A009-0F36E26D0536}" type="pres">
      <dgm:prSet presAssocID="{9E122DA8-5C63-4E1D-BF21-3591B5EBCF2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8715AB7D-0855-46ED-87C0-7B055D1459E1}" type="pres">
      <dgm:prSet presAssocID="{9E122DA8-5C63-4E1D-BF21-3591B5EBCF2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D1AEC2D-223A-4290-8CCE-2FA268BEEEDA}" type="pres">
      <dgm:prSet presAssocID="{4C9D1E75-514A-481A-B9F6-9FBF11192ACF}" presName="root2" presStyleCnt="0"/>
      <dgm:spPr/>
    </dgm:pt>
    <dgm:pt modelId="{CB6823C8-0024-4327-B35E-A056475819BD}" type="pres">
      <dgm:prSet presAssocID="{4C9D1E75-514A-481A-B9F6-9FBF11192ACF}" presName="LevelTwoTextNode" presStyleLbl="node2" presStyleIdx="2" presStyleCnt="3" custScaleX="145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0280B5-FA13-4B9D-85C0-FC50D05E72C2}" type="pres">
      <dgm:prSet presAssocID="{4C9D1E75-514A-481A-B9F6-9FBF11192ACF}" presName="level3hierChild" presStyleCnt="0"/>
      <dgm:spPr/>
    </dgm:pt>
  </dgm:ptLst>
  <dgm:cxnLst>
    <dgm:cxn modelId="{40EF6CA1-651B-425A-A9EC-74968338C131}" type="presOf" srcId="{19D93D55-2DFF-46B7-847D-B2C184908D37}" destId="{1EE8B8CF-66B4-4925-9305-73EEBB4F7A06}" srcOrd="0" destOrd="0" presId="urn:microsoft.com/office/officeart/2005/8/layout/hierarchy2"/>
    <dgm:cxn modelId="{42628616-7777-4CF0-9719-D507E40339BC}" type="presOf" srcId="{9E122DA8-5C63-4E1D-BF21-3591B5EBCF2A}" destId="{8715AB7D-0855-46ED-87C0-7B055D1459E1}" srcOrd="1" destOrd="0" presId="urn:microsoft.com/office/officeart/2005/8/layout/hierarchy2"/>
    <dgm:cxn modelId="{25FA2973-0023-4ACD-928B-BCE9C6A216E5}" type="presOf" srcId="{4C9D1E75-514A-481A-B9F6-9FBF11192ACF}" destId="{CB6823C8-0024-4327-B35E-A056475819BD}" srcOrd="0" destOrd="0" presId="urn:microsoft.com/office/officeart/2005/8/layout/hierarchy2"/>
    <dgm:cxn modelId="{B2F4021D-DEC5-47F5-B313-D09A39668D28}" srcId="{BB6AD5D9-F825-4FF3-8918-F9CD460B39FA}" destId="{4C9D1E75-514A-481A-B9F6-9FBF11192ACF}" srcOrd="2" destOrd="0" parTransId="{9E122DA8-5C63-4E1D-BF21-3591B5EBCF2A}" sibTransId="{FBFD1E2C-7D05-4E18-A858-82F378E2D62C}"/>
    <dgm:cxn modelId="{1099CB3F-54AC-4D66-A33B-29012A0B4C9B}" type="presOf" srcId="{70C809A6-5D00-4A7C-88C3-E44D32610DE8}" destId="{1F832328-F998-4028-876E-412ABD4AFE06}" srcOrd="0" destOrd="0" presId="urn:microsoft.com/office/officeart/2005/8/layout/hierarchy2"/>
    <dgm:cxn modelId="{1AA2E7CE-E4DC-43DF-ACB0-8CB1606C4304}" type="presOf" srcId="{BB6AD5D9-F825-4FF3-8918-F9CD460B39FA}" destId="{2E09439E-2FB2-4389-832F-E8363E7E3817}" srcOrd="0" destOrd="0" presId="urn:microsoft.com/office/officeart/2005/8/layout/hierarchy2"/>
    <dgm:cxn modelId="{5311E3F6-67CB-40DD-AF30-5C7B7A8D4276}" type="presOf" srcId="{DD4C5473-BA7B-426E-8DAD-BE9637960355}" destId="{7BF7AF0F-9974-4464-ACF2-64AA95AF5014}" srcOrd="1" destOrd="0" presId="urn:microsoft.com/office/officeart/2005/8/layout/hierarchy2"/>
    <dgm:cxn modelId="{BB3429BC-2640-4685-86BE-301F88B99098}" type="presOf" srcId="{D4D32899-44EC-4C7B-8E24-E92CE19C2B33}" destId="{65C2E350-36C9-4DB9-8AAD-32E86E6F9654}" srcOrd="0" destOrd="0" presId="urn:microsoft.com/office/officeart/2005/8/layout/hierarchy2"/>
    <dgm:cxn modelId="{01FC5C49-CB86-42E3-914C-50358EB0B11E}" srcId="{BB6AD5D9-F825-4FF3-8918-F9CD460B39FA}" destId="{19D93D55-2DFF-46B7-847D-B2C184908D37}" srcOrd="0" destOrd="0" parTransId="{DD4C5473-BA7B-426E-8DAD-BE9637960355}" sibTransId="{F679B7D7-FF9C-47A0-9B36-2BC2713B9132}"/>
    <dgm:cxn modelId="{0166A630-BBB1-4B0B-8AD0-AF20A457798E}" type="presOf" srcId="{70C809A6-5D00-4A7C-88C3-E44D32610DE8}" destId="{B8D1D866-29CE-46B4-8BAB-0725CD557744}" srcOrd="1" destOrd="0" presId="urn:microsoft.com/office/officeart/2005/8/layout/hierarchy2"/>
    <dgm:cxn modelId="{80E4DE75-C0D0-488E-A030-A40BCAD98AF1}" type="presOf" srcId="{2CDCD1A1-2B83-44CF-A34C-402A216532CB}" destId="{D4AE0BA7-555E-47FD-A299-DD9503EF3F4C}" srcOrd="0" destOrd="0" presId="urn:microsoft.com/office/officeart/2005/8/layout/hierarchy2"/>
    <dgm:cxn modelId="{DE986FDD-4E6C-4FFA-A396-4A76700D328B}" srcId="{BB6AD5D9-F825-4FF3-8918-F9CD460B39FA}" destId="{D4D32899-44EC-4C7B-8E24-E92CE19C2B33}" srcOrd="1" destOrd="0" parTransId="{70C809A6-5D00-4A7C-88C3-E44D32610DE8}" sibTransId="{450B598A-C2A3-4305-891B-789101572665}"/>
    <dgm:cxn modelId="{27583566-74F3-4B95-A01B-233F769F13F1}" type="presOf" srcId="{DD4C5473-BA7B-426E-8DAD-BE9637960355}" destId="{91023DA0-216C-4B65-82E9-32E1C2F74E34}" srcOrd="0" destOrd="0" presId="urn:microsoft.com/office/officeart/2005/8/layout/hierarchy2"/>
    <dgm:cxn modelId="{68D3B179-5531-470D-94EA-195871B4811F}" type="presOf" srcId="{9E122DA8-5C63-4E1D-BF21-3591B5EBCF2A}" destId="{3175CE78-161F-412B-A009-0F36E26D0536}" srcOrd="0" destOrd="0" presId="urn:microsoft.com/office/officeart/2005/8/layout/hierarchy2"/>
    <dgm:cxn modelId="{65CE6286-078B-4E76-8FB1-340D68B21F43}" srcId="{2CDCD1A1-2B83-44CF-A34C-402A216532CB}" destId="{BB6AD5D9-F825-4FF3-8918-F9CD460B39FA}" srcOrd="0" destOrd="0" parTransId="{5BF0EAAC-67DE-4C90-B48E-66B54B305147}" sibTransId="{26E58C43-898E-484E-9AB9-66DD575853D8}"/>
    <dgm:cxn modelId="{07A2EFFE-EAA2-49A1-A15C-5833FB5C6847}" type="presParOf" srcId="{D4AE0BA7-555E-47FD-A299-DD9503EF3F4C}" destId="{977F5096-EB74-41D2-B785-713DD24DE46C}" srcOrd="0" destOrd="0" presId="urn:microsoft.com/office/officeart/2005/8/layout/hierarchy2"/>
    <dgm:cxn modelId="{68D547DE-885F-4DA1-BB13-38D83B5A1CD0}" type="presParOf" srcId="{977F5096-EB74-41D2-B785-713DD24DE46C}" destId="{2E09439E-2FB2-4389-832F-E8363E7E3817}" srcOrd="0" destOrd="0" presId="urn:microsoft.com/office/officeart/2005/8/layout/hierarchy2"/>
    <dgm:cxn modelId="{6528EC01-B8F5-4C3C-AC06-3D759A33D23A}" type="presParOf" srcId="{977F5096-EB74-41D2-B785-713DD24DE46C}" destId="{B3F3F0AB-655E-4740-ABE8-D880F32AA51E}" srcOrd="1" destOrd="0" presId="urn:microsoft.com/office/officeart/2005/8/layout/hierarchy2"/>
    <dgm:cxn modelId="{F6B5EF5A-1487-4CA2-AB7A-D70F86CB16D1}" type="presParOf" srcId="{B3F3F0AB-655E-4740-ABE8-D880F32AA51E}" destId="{91023DA0-216C-4B65-82E9-32E1C2F74E34}" srcOrd="0" destOrd="0" presId="urn:microsoft.com/office/officeart/2005/8/layout/hierarchy2"/>
    <dgm:cxn modelId="{208FA8F9-B51E-4772-ACC3-857CE9250F63}" type="presParOf" srcId="{91023DA0-216C-4B65-82E9-32E1C2F74E34}" destId="{7BF7AF0F-9974-4464-ACF2-64AA95AF5014}" srcOrd="0" destOrd="0" presId="urn:microsoft.com/office/officeart/2005/8/layout/hierarchy2"/>
    <dgm:cxn modelId="{04C0E7FE-4028-4417-B156-5DA15D003A26}" type="presParOf" srcId="{B3F3F0AB-655E-4740-ABE8-D880F32AA51E}" destId="{53A1AEF3-68DF-42F1-8075-3342D1D2C82C}" srcOrd="1" destOrd="0" presId="urn:microsoft.com/office/officeart/2005/8/layout/hierarchy2"/>
    <dgm:cxn modelId="{7385C21D-0D7C-407D-A03A-1D0591089DB5}" type="presParOf" srcId="{53A1AEF3-68DF-42F1-8075-3342D1D2C82C}" destId="{1EE8B8CF-66B4-4925-9305-73EEBB4F7A06}" srcOrd="0" destOrd="0" presId="urn:microsoft.com/office/officeart/2005/8/layout/hierarchy2"/>
    <dgm:cxn modelId="{E94675BB-983F-4234-94EC-358FFDAD0E98}" type="presParOf" srcId="{53A1AEF3-68DF-42F1-8075-3342D1D2C82C}" destId="{82D675D6-E33A-4739-AAED-25B948F01E5E}" srcOrd="1" destOrd="0" presId="urn:microsoft.com/office/officeart/2005/8/layout/hierarchy2"/>
    <dgm:cxn modelId="{568346A5-2953-427C-A8EE-BDB00806CB19}" type="presParOf" srcId="{B3F3F0AB-655E-4740-ABE8-D880F32AA51E}" destId="{1F832328-F998-4028-876E-412ABD4AFE06}" srcOrd="2" destOrd="0" presId="urn:microsoft.com/office/officeart/2005/8/layout/hierarchy2"/>
    <dgm:cxn modelId="{1E60D47E-7442-41C9-B5E2-46D439B76F13}" type="presParOf" srcId="{1F832328-F998-4028-876E-412ABD4AFE06}" destId="{B8D1D866-29CE-46B4-8BAB-0725CD557744}" srcOrd="0" destOrd="0" presId="urn:microsoft.com/office/officeart/2005/8/layout/hierarchy2"/>
    <dgm:cxn modelId="{A463587F-00C3-48D6-940A-FBF5BDEECB7B}" type="presParOf" srcId="{B3F3F0AB-655E-4740-ABE8-D880F32AA51E}" destId="{D3514A1A-7BF4-43CC-9B5D-F47B41B8C75F}" srcOrd="3" destOrd="0" presId="urn:microsoft.com/office/officeart/2005/8/layout/hierarchy2"/>
    <dgm:cxn modelId="{38054717-CEF8-43EE-8B38-04E349108AE7}" type="presParOf" srcId="{D3514A1A-7BF4-43CC-9B5D-F47B41B8C75F}" destId="{65C2E350-36C9-4DB9-8AAD-32E86E6F9654}" srcOrd="0" destOrd="0" presId="urn:microsoft.com/office/officeart/2005/8/layout/hierarchy2"/>
    <dgm:cxn modelId="{5F4050D5-0A8B-4E62-B130-CD3B95977153}" type="presParOf" srcId="{D3514A1A-7BF4-43CC-9B5D-F47B41B8C75F}" destId="{A51C8277-35FC-46CE-A39A-1A53A11C8D51}" srcOrd="1" destOrd="0" presId="urn:microsoft.com/office/officeart/2005/8/layout/hierarchy2"/>
    <dgm:cxn modelId="{FD99ABB8-6C22-4EB5-86DE-D288FC3E5431}" type="presParOf" srcId="{B3F3F0AB-655E-4740-ABE8-D880F32AA51E}" destId="{3175CE78-161F-412B-A009-0F36E26D0536}" srcOrd="4" destOrd="0" presId="urn:microsoft.com/office/officeart/2005/8/layout/hierarchy2"/>
    <dgm:cxn modelId="{EEDA5CB7-7596-49F7-982F-DBD4C1537F6C}" type="presParOf" srcId="{3175CE78-161F-412B-A009-0F36E26D0536}" destId="{8715AB7D-0855-46ED-87C0-7B055D1459E1}" srcOrd="0" destOrd="0" presId="urn:microsoft.com/office/officeart/2005/8/layout/hierarchy2"/>
    <dgm:cxn modelId="{657F8B4F-4421-4279-B7F0-17A814C733DB}" type="presParOf" srcId="{B3F3F0AB-655E-4740-ABE8-D880F32AA51E}" destId="{FD1AEC2D-223A-4290-8CCE-2FA268BEEEDA}" srcOrd="5" destOrd="0" presId="urn:microsoft.com/office/officeart/2005/8/layout/hierarchy2"/>
    <dgm:cxn modelId="{2F570AC7-34E1-4A96-8495-1822482A7CA4}" type="presParOf" srcId="{FD1AEC2D-223A-4290-8CCE-2FA268BEEEDA}" destId="{CB6823C8-0024-4327-B35E-A056475819BD}" srcOrd="0" destOrd="0" presId="urn:microsoft.com/office/officeart/2005/8/layout/hierarchy2"/>
    <dgm:cxn modelId="{BDB2A129-0C9F-47A1-98BB-19F389EA8255}" type="presParOf" srcId="{FD1AEC2D-223A-4290-8CCE-2FA268BEEEDA}" destId="{F10280B5-FA13-4B9D-85C0-FC50D05E72C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74A84-3735-4D3A-8901-4D69E544A9D2}">
      <dsp:nvSpPr>
        <dsp:cNvPr id="0" name=""/>
        <dsp:cNvSpPr/>
      </dsp:nvSpPr>
      <dsp:spPr>
        <a:xfrm>
          <a:off x="90421" y="399893"/>
          <a:ext cx="2252792" cy="112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Black" panose="020B0A04020102020204" pitchFamily="34" charset="0"/>
            </a:rPr>
            <a:t>воздушно-капельный </a:t>
          </a:r>
          <a:endParaRPr lang="ru-RU" sz="2000" kern="1200" dirty="0"/>
        </a:p>
      </dsp:txBody>
      <dsp:txXfrm>
        <a:off x="123412" y="432884"/>
        <a:ext cx="2186810" cy="1060414"/>
      </dsp:txXfrm>
    </dsp:sp>
    <dsp:sp modelId="{91EA9ACA-63DC-49A4-B571-C7BA4B04B760}">
      <dsp:nvSpPr>
        <dsp:cNvPr id="0" name=""/>
        <dsp:cNvSpPr/>
      </dsp:nvSpPr>
      <dsp:spPr>
        <a:xfrm>
          <a:off x="2399511" y="1612470"/>
          <a:ext cx="2252792" cy="112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Black" panose="020B0A04020102020204" pitchFamily="34" charset="0"/>
            </a:rPr>
            <a:t>контактно-бытовой</a:t>
          </a:r>
        </a:p>
      </dsp:txBody>
      <dsp:txXfrm>
        <a:off x="2432502" y="1645461"/>
        <a:ext cx="2186810" cy="1060414"/>
      </dsp:txXfrm>
    </dsp:sp>
    <dsp:sp modelId="{BD028B73-A355-4327-B333-5A10112652A3}">
      <dsp:nvSpPr>
        <dsp:cNvPr id="0" name=""/>
        <dsp:cNvSpPr/>
      </dsp:nvSpPr>
      <dsp:spPr>
        <a:xfrm>
          <a:off x="4986911" y="2765405"/>
          <a:ext cx="2252792" cy="1126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Arial Black" panose="020B0A04020102020204" pitchFamily="34" charset="0"/>
            </a:rPr>
            <a:t>пищевой</a:t>
          </a:r>
          <a:endParaRPr lang="ru-RU" sz="2000" kern="1200" dirty="0">
            <a:latin typeface="Arial Black" panose="020B0A04020102020204" pitchFamily="34" charset="0"/>
          </a:endParaRPr>
        </a:p>
      </dsp:txBody>
      <dsp:txXfrm>
        <a:off x="5019902" y="2798396"/>
        <a:ext cx="2186810" cy="1060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F3AEB-6682-4D23-8104-8222EA84AD43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F2A0-A47F-45C2-9106-2038FC056A91}">
      <dsp:nvSpPr>
        <dsp:cNvPr id="0" name=""/>
        <dsp:cNvSpPr/>
      </dsp:nvSpPr>
      <dsp:spPr>
        <a:xfrm>
          <a:off x="0" y="2124"/>
          <a:ext cx="1577340" cy="4347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47650" tIns="247650" rIns="247650" bIns="247650" numCol="1" spcCol="1270" anchor="t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solidFill>
              <a:srgbClr val="002060"/>
            </a:solidFill>
          </a:endParaRPr>
        </a:p>
      </dsp:txBody>
      <dsp:txXfrm>
        <a:off x="0" y="2124"/>
        <a:ext cx="1577340" cy="4347088"/>
      </dsp:txXfrm>
    </dsp:sp>
    <dsp:sp modelId="{2FC0C7E2-2E63-472E-9952-019B8F3CB3E8}">
      <dsp:nvSpPr>
        <dsp:cNvPr id="0" name=""/>
        <dsp:cNvSpPr/>
      </dsp:nvSpPr>
      <dsp:spPr>
        <a:xfrm>
          <a:off x="1695640" y="3469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strike="noStrike" kern="1200" baseline="0" dirty="0">
              <a:solidFill>
                <a:srgbClr val="002060"/>
              </a:solidFill>
              <a:latin typeface="Arial Black" panose="020B0A04020102020204" pitchFamily="34" charset="0"/>
              <a:ea typeface="+mn-ea"/>
              <a:cs typeface="+mn-cs"/>
            </a:rPr>
            <a:t>Слабость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1695640" y="3469"/>
        <a:ext cx="6191059" cy="537946"/>
      </dsp:txXfrm>
    </dsp:sp>
    <dsp:sp modelId="{E72B0D9D-9758-4254-8D25-12C19C399301}">
      <dsp:nvSpPr>
        <dsp:cNvPr id="0" name=""/>
        <dsp:cNvSpPr/>
      </dsp:nvSpPr>
      <dsp:spPr>
        <a:xfrm>
          <a:off x="1577340" y="541416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68F7-B452-4590-9A89-CAEE427B5BD9}">
      <dsp:nvSpPr>
        <dsp:cNvPr id="0" name=""/>
        <dsp:cNvSpPr/>
      </dsp:nvSpPr>
      <dsp:spPr>
        <a:xfrm>
          <a:off x="1695640" y="542761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Раздражительность</a:t>
          </a:r>
          <a:endParaRPr lang="ru-RU" sz="2200" b="1" kern="1200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695640" y="542761"/>
        <a:ext cx="6191059" cy="537946"/>
      </dsp:txXfrm>
    </dsp:sp>
    <dsp:sp modelId="{E16AE172-F42F-434A-ADA5-BF61645CD7A8}">
      <dsp:nvSpPr>
        <dsp:cNvPr id="0" name=""/>
        <dsp:cNvSpPr/>
      </dsp:nvSpPr>
      <dsp:spPr>
        <a:xfrm>
          <a:off x="1577340" y="1080708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4330C-4867-438B-9889-325D77D5033F}">
      <dsp:nvSpPr>
        <dsp:cNvPr id="0" name=""/>
        <dsp:cNvSpPr/>
      </dsp:nvSpPr>
      <dsp:spPr>
        <a:xfrm>
          <a:off x="1695640" y="1082053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Плохой сон</a:t>
          </a:r>
          <a:endParaRPr lang="ru-RU" sz="2200" b="1" kern="1200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695640" y="1082053"/>
        <a:ext cx="6191059" cy="537946"/>
      </dsp:txXfrm>
    </dsp:sp>
    <dsp:sp modelId="{1D886524-CB19-43DF-84D2-DA80938351C9}">
      <dsp:nvSpPr>
        <dsp:cNvPr id="0" name=""/>
        <dsp:cNvSpPr/>
      </dsp:nvSpPr>
      <dsp:spPr>
        <a:xfrm>
          <a:off x="1577340" y="1620000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8A569-F80D-4647-A866-D1518536B09E}">
      <dsp:nvSpPr>
        <dsp:cNvPr id="0" name=""/>
        <dsp:cNvSpPr/>
      </dsp:nvSpPr>
      <dsp:spPr>
        <a:xfrm>
          <a:off x="1695640" y="1621344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Снижение аппетита</a:t>
          </a:r>
          <a:endParaRPr lang="ru-RU" sz="2200" b="1" kern="1200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695640" y="1621344"/>
        <a:ext cx="6191059" cy="537946"/>
      </dsp:txXfrm>
    </dsp:sp>
    <dsp:sp modelId="{2CB6E22B-C1E6-4D98-8EDB-5A14066A4ED7}">
      <dsp:nvSpPr>
        <dsp:cNvPr id="0" name=""/>
        <dsp:cNvSpPr/>
      </dsp:nvSpPr>
      <dsp:spPr>
        <a:xfrm>
          <a:off x="1577340" y="2159291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AD2C0-2A43-4590-9A92-D3CA909BFFF9}">
      <dsp:nvSpPr>
        <dsp:cNvPr id="0" name=""/>
        <dsp:cNvSpPr/>
      </dsp:nvSpPr>
      <dsp:spPr>
        <a:xfrm>
          <a:off x="1695640" y="2160636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Потеря веса</a:t>
          </a:r>
          <a:endParaRPr lang="ru-RU" sz="2200" b="1" kern="1200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695640" y="2160636"/>
        <a:ext cx="6191059" cy="537946"/>
      </dsp:txXfrm>
    </dsp:sp>
    <dsp:sp modelId="{99EC178F-3B3D-427B-965C-2AD792B6C0C8}">
      <dsp:nvSpPr>
        <dsp:cNvPr id="0" name=""/>
        <dsp:cNvSpPr/>
      </dsp:nvSpPr>
      <dsp:spPr>
        <a:xfrm>
          <a:off x="1577340" y="2698583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6CCE9-6E81-42CF-8E90-752574ABB93F}">
      <dsp:nvSpPr>
        <dsp:cNvPr id="0" name=""/>
        <dsp:cNvSpPr/>
      </dsp:nvSpPr>
      <dsp:spPr>
        <a:xfrm>
          <a:off x="1695640" y="2699928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Кашель</a:t>
          </a:r>
        </a:p>
      </dsp:txBody>
      <dsp:txXfrm>
        <a:off x="1695640" y="2699928"/>
        <a:ext cx="6191059" cy="537946"/>
      </dsp:txXfrm>
    </dsp:sp>
    <dsp:sp modelId="{3695652A-A856-4110-AEFC-88EA5620FD11}">
      <dsp:nvSpPr>
        <dsp:cNvPr id="0" name=""/>
        <dsp:cNvSpPr/>
      </dsp:nvSpPr>
      <dsp:spPr>
        <a:xfrm>
          <a:off x="1577340" y="3237875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0F0C93-761F-4C0E-A057-D6F849470C55}">
      <dsp:nvSpPr>
        <dsp:cNvPr id="0" name=""/>
        <dsp:cNvSpPr/>
      </dsp:nvSpPr>
      <dsp:spPr>
        <a:xfrm>
          <a:off x="1695640" y="3239220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rPr>
            <a:t>Лихорадка</a:t>
          </a:r>
          <a:endParaRPr lang="ru-RU" sz="2200" b="1" kern="1200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695640" y="3239220"/>
        <a:ext cx="6191059" cy="537946"/>
      </dsp:txXfrm>
    </dsp:sp>
    <dsp:sp modelId="{66247E31-C5BA-4845-A1E6-540D3364FDEB}">
      <dsp:nvSpPr>
        <dsp:cNvPr id="0" name=""/>
        <dsp:cNvSpPr/>
      </dsp:nvSpPr>
      <dsp:spPr>
        <a:xfrm>
          <a:off x="1577340" y="3777167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DBC90-22B3-4CC8-A62B-6A24B51E9E8D}">
      <dsp:nvSpPr>
        <dsp:cNvPr id="0" name=""/>
        <dsp:cNvSpPr/>
      </dsp:nvSpPr>
      <dsp:spPr>
        <a:xfrm>
          <a:off x="1695640" y="3778512"/>
          <a:ext cx="6191059" cy="5379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baseline="0" dirty="0" smtClean="0">
              <a:solidFill>
                <a:srgbClr val="002060"/>
              </a:solidFill>
              <a:effectLst/>
              <a:latin typeface="Arial Black" panose="020B0A04020102020204" pitchFamily="34" charset="0"/>
              <a:ea typeface="+mn-ea"/>
              <a:cs typeface="Arial" panose="020B0604020202020204" pitchFamily="34" charset="0"/>
            </a:rPr>
            <a:t>Ночная потливость</a:t>
          </a:r>
          <a:endParaRPr lang="ru-RU" sz="2200" b="1" kern="1200" baseline="0" dirty="0">
            <a:solidFill>
              <a:srgbClr val="00206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>
        <a:off x="1695640" y="3778512"/>
        <a:ext cx="6191059" cy="537946"/>
      </dsp:txXfrm>
    </dsp:sp>
    <dsp:sp modelId="{8593F86B-0D93-440C-B425-0A89C089324A}">
      <dsp:nvSpPr>
        <dsp:cNvPr id="0" name=""/>
        <dsp:cNvSpPr/>
      </dsp:nvSpPr>
      <dsp:spPr>
        <a:xfrm>
          <a:off x="1577340" y="4316458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1B069-0816-41CF-B009-62EEAEEDB405}">
      <dsp:nvSpPr>
        <dsp:cNvPr id="0" name=""/>
        <dsp:cNvSpPr/>
      </dsp:nvSpPr>
      <dsp:spPr>
        <a:xfrm>
          <a:off x="1695640" y="4317803"/>
          <a:ext cx="6191059" cy="26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695640" y="4317803"/>
        <a:ext cx="6191059" cy="26897"/>
      </dsp:txXfrm>
    </dsp:sp>
    <dsp:sp modelId="{FFB04E65-3EAD-4529-AB19-212C239F1245}">
      <dsp:nvSpPr>
        <dsp:cNvPr id="0" name=""/>
        <dsp:cNvSpPr/>
      </dsp:nvSpPr>
      <dsp:spPr>
        <a:xfrm>
          <a:off x="1577340" y="4344701"/>
          <a:ext cx="630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4DA0A-A0A8-4809-98D9-7874E6FA9BA9}">
      <dsp:nvSpPr>
        <dsp:cNvPr id="0" name=""/>
        <dsp:cNvSpPr/>
      </dsp:nvSpPr>
      <dsp:spPr>
        <a:xfrm>
          <a:off x="1250760" y="3287381"/>
          <a:ext cx="264561" cy="55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280" y="0"/>
              </a:lnTo>
              <a:lnTo>
                <a:pt x="132280" y="551621"/>
              </a:lnTo>
              <a:lnTo>
                <a:pt x="264561" y="5516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7746" y="3547898"/>
        <a:ext cx="30589" cy="30589"/>
      </dsp:txXfrm>
    </dsp:sp>
    <dsp:sp modelId="{9FAFF218-B80F-41BD-A95B-1B23013C22FA}">
      <dsp:nvSpPr>
        <dsp:cNvPr id="0" name=""/>
        <dsp:cNvSpPr/>
      </dsp:nvSpPr>
      <dsp:spPr>
        <a:xfrm>
          <a:off x="1250760" y="2863654"/>
          <a:ext cx="264561" cy="423727"/>
        </a:xfrm>
        <a:custGeom>
          <a:avLst/>
          <a:gdLst/>
          <a:ahLst/>
          <a:cxnLst/>
          <a:rect l="0" t="0" r="0" b="0"/>
          <a:pathLst>
            <a:path>
              <a:moveTo>
                <a:pt x="0" y="423727"/>
              </a:moveTo>
              <a:lnTo>
                <a:pt x="132280" y="423727"/>
              </a:lnTo>
              <a:lnTo>
                <a:pt x="132280" y="0"/>
              </a:lnTo>
              <a:lnTo>
                <a:pt x="2645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0552" y="3063029"/>
        <a:ext cx="24976" cy="24976"/>
      </dsp:txXfrm>
    </dsp:sp>
    <dsp:sp modelId="{DCCD246A-CE04-4A73-8929-30D4798F63E0}">
      <dsp:nvSpPr>
        <dsp:cNvPr id="0" name=""/>
        <dsp:cNvSpPr/>
      </dsp:nvSpPr>
      <dsp:spPr>
        <a:xfrm>
          <a:off x="1306604" y="1063956"/>
          <a:ext cx="264561" cy="701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280" y="0"/>
              </a:lnTo>
              <a:lnTo>
                <a:pt x="132280" y="701679"/>
              </a:lnTo>
              <a:lnTo>
                <a:pt x="264561" y="7016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0137" y="1396048"/>
        <a:ext cx="37494" cy="37494"/>
      </dsp:txXfrm>
    </dsp:sp>
    <dsp:sp modelId="{D8C7BC52-FED1-429A-B561-515BBC7901E4}">
      <dsp:nvSpPr>
        <dsp:cNvPr id="0" name=""/>
        <dsp:cNvSpPr/>
      </dsp:nvSpPr>
      <dsp:spPr>
        <a:xfrm>
          <a:off x="1306604" y="1018236"/>
          <a:ext cx="26456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456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32271" y="1057342"/>
        <a:ext cx="13228" cy="13228"/>
      </dsp:txXfrm>
    </dsp:sp>
    <dsp:sp modelId="{2815983B-CBF8-4E2E-AD80-44EC93ACB370}">
      <dsp:nvSpPr>
        <dsp:cNvPr id="0" name=""/>
        <dsp:cNvSpPr/>
      </dsp:nvSpPr>
      <dsp:spPr>
        <a:xfrm>
          <a:off x="1306604" y="362276"/>
          <a:ext cx="264561" cy="701679"/>
        </a:xfrm>
        <a:custGeom>
          <a:avLst/>
          <a:gdLst/>
          <a:ahLst/>
          <a:cxnLst/>
          <a:rect l="0" t="0" r="0" b="0"/>
          <a:pathLst>
            <a:path>
              <a:moveTo>
                <a:pt x="0" y="701679"/>
              </a:moveTo>
              <a:lnTo>
                <a:pt x="132280" y="701679"/>
              </a:lnTo>
              <a:lnTo>
                <a:pt x="132280" y="0"/>
              </a:lnTo>
              <a:lnTo>
                <a:pt x="26456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20137" y="694368"/>
        <a:ext cx="37494" cy="37494"/>
      </dsp:txXfrm>
    </dsp:sp>
    <dsp:sp modelId="{7DB1858B-C60A-45EB-A5FE-6857CCFF1BAE}">
      <dsp:nvSpPr>
        <dsp:cNvPr id="0" name=""/>
        <dsp:cNvSpPr/>
      </dsp:nvSpPr>
      <dsp:spPr>
        <a:xfrm rot="16200000">
          <a:off x="-274550" y="544101"/>
          <a:ext cx="2122601" cy="10397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Массовая</a:t>
          </a:r>
          <a:r>
            <a:rPr lang="ru-RU" sz="200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 </a:t>
          </a:r>
          <a:endParaRPr lang="ru-RU" sz="2000" kern="1200" dirty="0">
            <a:latin typeface="Arial Black" panose="020B0A04020102020204" pitchFamily="34" charset="0"/>
          </a:endParaRPr>
        </a:p>
      </dsp:txBody>
      <dsp:txXfrm>
        <a:off x="-274550" y="544101"/>
        <a:ext cx="2122601" cy="1039708"/>
      </dsp:txXfrm>
    </dsp:sp>
    <dsp:sp modelId="{2C054F8D-E830-4D3D-B6C3-4D6B06E3EA57}">
      <dsp:nvSpPr>
        <dsp:cNvPr id="0" name=""/>
        <dsp:cNvSpPr/>
      </dsp:nvSpPr>
      <dsp:spPr>
        <a:xfrm>
          <a:off x="1571165" y="61848"/>
          <a:ext cx="5998433" cy="600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latin typeface="Arial Black" panose="020B0A04020102020204" pitchFamily="34" charset="0"/>
            </a:rPr>
            <a:t>    </a:t>
          </a:r>
          <a:r>
            <a:rPr lang="ru-RU" sz="1600" kern="1200" dirty="0">
              <a:latin typeface="Arial Black" panose="020B0A04020102020204" pitchFamily="34" charset="0"/>
            </a:rPr>
            <a:t>выявление инфицирования МБТ</a:t>
          </a:r>
        </a:p>
      </dsp:txBody>
      <dsp:txXfrm>
        <a:off x="1571165" y="61848"/>
        <a:ext cx="5998433" cy="600856"/>
      </dsp:txXfrm>
    </dsp:sp>
    <dsp:sp modelId="{09DEFADE-203B-4891-B6CF-C11455833EA8}">
      <dsp:nvSpPr>
        <dsp:cNvPr id="0" name=""/>
        <dsp:cNvSpPr/>
      </dsp:nvSpPr>
      <dsp:spPr>
        <a:xfrm>
          <a:off x="1571165" y="763528"/>
          <a:ext cx="5998433" cy="600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  отбор лиц для вакцинации и ревакцинации </a:t>
          </a:r>
        </a:p>
      </dsp:txBody>
      <dsp:txXfrm>
        <a:off x="1571165" y="763528"/>
        <a:ext cx="5998433" cy="600856"/>
      </dsp:txXfrm>
    </dsp:sp>
    <dsp:sp modelId="{98B6F491-C641-4B21-9F97-EEF2483C2172}">
      <dsp:nvSpPr>
        <dsp:cNvPr id="0" name=""/>
        <dsp:cNvSpPr/>
      </dsp:nvSpPr>
      <dsp:spPr>
        <a:xfrm>
          <a:off x="1571165" y="1465207"/>
          <a:ext cx="5998433" cy="6008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  формирование групп риска по заболеванию </a:t>
          </a:r>
        </a:p>
      </dsp:txBody>
      <dsp:txXfrm>
        <a:off x="1571165" y="1465207"/>
        <a:ext cx="5998433" cy="600856"/>
      </dsp:txXfrm>
    </dsp:sp>
    <dsp:sp modelId="{35678B05-4CA9-490E-9BBD-908034C6FA6B}">
      <dsp:nvSpPr>
        <dsp:cNvPr id="0" name=""/>
        <dsp:cNvSpPr/>
      </dsp:nvSpPr>
      <dsp:spPr>
        <a:xfrm rot="16200000">
          <a:off x="-302472" y="2795449"/>
          <a:ext cx="2122601" cy="9838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Индивидуальная </a:t>
          </a:r>
        </a:p>
      </dsp:txBody>
      <dsp:txXfrm>
        <a:off x="-302472" y="2795449"/>
        <a:ext cx="2122601" cy="983864"/>
      </dsp:txXfrm>
    </dsp:sp>
    <dsp:sp modelId="{ABC6CC2E-3887-4E2B-8A12-079446C5F8B5}">
      <dsp:nvSpPr>
        <dsp:cNvPr id="0" name=""/>
        <dsp:cNvSpPr/>
      </dsp:nvSpPr>
      <dsp:spPr>
        <a:xfrm>
          <a:off x="1515321" y="2362444"/>
          <a:ext cx="6104482" cy="10024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9429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дифференциальная диагностика </a:t>
          </a:r>
          <a:r>
            <a:rPr lang="ru-RU" sz="1600" kern="1200" dirty="0" err="1">
              <a:latin typeface="Arial Black" panose="020B0A04020102020204" pitchFamily="34" charset="0"/>
            </a:rPr>
            <a:t>послепрививочного</a:t>
          </a:r>
          <a:r>
            <a:rPr lang="ru-RU" sz="1600" kern="1200" dirty="0">
              <a:latin typeface="Arial Black" panose="020B0A04020102020204" pitchFamily="34" charset="0"/>
            </a:rPr>
            <a:t> иммунитета и истинного инфицирования </a:t>
          </a:r>
        </a:p>
      </dsp:txBody>
      <dsp:txXfrm>
        <a:off x="1515321" y="2362444"/>
        <a:ext cx="6104482" cy="1002420"/>
      </dsp:txXfrm>
    </dsp:sp>
    <dsp:sp modelId="{D378E262-BDAF-4EC2-AD7A-1D5D4AECEE02}">
      <dsp:nvSpPr>
        <dsp:cNvPr id="0" name=""/>
        <dsp:cNvSpPr/>
      </dsp:nvSpPr>
      <dsp:spPr>
        <a:xfrm>
          <a:off x="1515321" y="3465688"/>
          <a:ext cx="6104482" cy="7466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Arial Black" panose="020B0A04020102020204" pitchFamily="34" charset="0"/>
            </a:rPr>
            <a:t>дифференциальная диагностика туберкулеза и других заболеваний</a:t>
          </a:r>
        </a:p>
      </dsp:txBody>
      <dsp:txXfrm>
        <a:off x="1515321" y="3465688"/>
        <a:ext cx="6104482" cy="746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9B736-AB88-436F-823A-D23BDA007294}">
      <dsp:nvSpPr>
        <dsp:cNvPr id="0" name=""/>
        <dsp:cNvSpPr/>
      </dsp:nvSpPr>
      <dsp:spPr>
        <a:xfrm>
          <a:off x="3349" y="1335577"/>
          <a:ext cx="2073684" cy="1162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Методы профилактики туберкулеза</a:t>
          </a:r>
          <a:endParaRPr lang="ru-RU" sz="1600" b="0" kern="1200" dirty="0">
            <a:latin typeface="Arial Black" panose="020B0A04020102020204" pitchFamily="34" charset="0"/>
          </a:endParaRPr>
        </a:p>
      </dsp:txBody>
      <dsp:txXfrm>
        <a:off x="37407" y="1369635"/>
        <a:ext cx="2005568" cy="1094712"/>
      </dsp:txXfrm>
    </dsp:sp>
    <dsp:sp modelId="{778E8524-3E06-4D92-806C-5D41019AAB49}">
      <dsp:nvSpPr>
        <dsp:cNvPr id="0" name=""/>
        <dsp:cNvSpPr/>
      </dsp:nvSpPr>
      <dsp:spPr>
        <a:xfrm rot="19682862">
          <a:off x="2002976" y="1636870"/>
          <a:ext cx="97758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977589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67331" y="1633876"/>
        <a:ext cx="48879" cy="48879"/>
      </dsp:txXfrm>
    </dsp:sp>
    <dsp:sp modelId="{5F2A78C4-0EF2-4239-A8C8-3C7FDAFECEBB}">
      <dsp:nvSpPr>
        <dsp:cNvPr id="0" name=""/>
        <dsp:cNvSpPr/>
      </dsp:nvSpPr>
      <dsp:spPr>
        <a:xfrm>
          <a:off x="2906507" y="960049"/>
          <a:ext cx="2073684" cy="87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Специфическая</a:t>
          </a:r>
          <a:endParaRPr lang="ru-RU" sz="1400" b="0" kern="1200" dirty="0">
            <a:latin typeface="Arial Black" panose="020B0A04020102020204" pitchFamily="34" charset="0"/>
          </a:endParaRPr>
        </a:p>
      </dsp:txBody>
      <dsp:txXfrm>
        <a:off x="2932257" y="985799"/>
        <a:ext cx="2022184" cy="827680"/>
      </dsp:txXfrm>
    </dsp:sp>
    <dsp:sp modelId="{7E185232-6AA1-4FC7-8C84-9213E1A7D1A7}">
      <dsp:nvSpPr>
        <dsp:cNvPr id="0" name=""/>
        <dsp:cNvSpPr/>
      </dsp:nvSpPr>
      <dsp:spPr>
        <a:xfrm rot="1917138">
          <a:off x="2002976" y="2154223"/>
          <a:ext cx="97758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977589" y="214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467331" y="2151229"/>
        <a:ext cx="48879" cy="48879"/>
      </dsp:txXfrm>
    </dsp:sp>
    <dsp:sp modelId="{24E9FE95-9912-4B8C-A9CA-E30638707428}">
      <dsp:nvSpPr>
        <dsp:cNvPr id="0" name=""/>
        <dsp:cNvSpPr/>
      </dsp:nvSpPr>
      <dsp:spPr>
        <a:xfrm>
          <a:off x="2906507" y="1994755"/>
          <a:ext cx="2073684" cy="87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Неспецифическая</a:t>
          </a:r>
          <a:endParaRPr lang="ru-RU" sz="1400" b="0" kern="1200" dirty="0">
            <a:latin typeface="Arial Black" panose="020B0A04020102020204" pitchFamily="34" charset="0"/>
          </a:endParaRPr>
        </a:p>
      </dsp:txBody>
      <dsp:txXfrm>
        <a:off x="2932257" y="2020505"/>
        <a:ext cx="2022184" cy="827680"/>
      </dsp:txXfrm>
    </dsp:sp>
    <dsp:sp modelId="{2FD737B2-DC23-48DF-B8D7-7EBC46752727}">
      <dsp:nvSpPr>
        <dsp:cNvPr id="0" name=""/>
        <dsp:cNvSpPr/>
      </dsp:nvSpPr>
      <dsp:spPr>
        <a:xfrm rot="19682862">
          <a:off x="4906134" y="2154223"/>
          <a:ext cx="97758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977589" y="214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70489" y="2151229"/>
        <a:ext cx="48879" cy="48879"/>
      </dsp:txXfrm>
    </dsp:sp>
    <dsp:sp modelId="{367B3440-1A5F-45C6-91A1-644C278317B0}">
      <dsp:nvSpPr>
        <dsp:cNvPr id="0" name=""/>
        <dsp:cNvSpPr/>
      </dsp:nvSpPr>
      <dsp:spPr>
        <a:xfrm>
          <a:off x="5809666" y="1477402"/>
          <a:ext cx="2073684" cy="87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Black" panose="020B0A04020102020204" pitchFamily="34" charset="0"/>
              <a:cs typeface="Arial" panose="020B0604020202020204" pitchFamily="34" charset="0"/>
            </a:rPr>
            <a:t>Санитарная</a:t>
          </a:r>
          <a:endParaRPr lang="ru-RU" sz="1400" b="0" kern="1200" dirty="0">
            <a:latin typeface="Arial Black" panose="020B0A04020102020204" pitchFamily="34" charset="0"/>
          </a:endParaRPr>
        </a:p>
      </dsp:txBody>
      <dsp:txXfrm>
        <a:off x="5835416" y="1503152"/>
        <a:ext cx="2022184" cy="827680"/>
      </dsp:txXfrm>
    </dsp:sp>
    <dsp:sp modelId="{288B79FB-38B6-4510-A01E-04D0F22BA0CF}">
      <dsp:nvSpPr>
        <dsp:cNvPr id="0" name=""/>
        <dsp:cNvSpPr/>
      </dsp:nvSpPr>
      <dsp:spPr>
        <a:xfrm rot="1917138">
          <a:off x="4906134" y="2671576"/>
          <a:ext cx="977589" cy="42890"/>
        </a:xfrm>
        <a:custGeom>
          <a:avLst/>
          <a:gdLst/>
          <a:ahLst/>
          <a:cxnLst/>
          <a:rect l="0" t="0" r="0" b="0"/>
          <a:pathLst>
            <a:path>
              <a:moveTo>
                <a:pt x="0" y="21445"/>
              </a:moveTo>
              <a:lnTo>
                <a:pt x="977589" y="214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70489" y="2668582"/>
        <a:ext cx="48879" cy="48879"/>
      </dsp:txXfrm>
    </dsp:sp>
    <dsp:sp modelId="{A183AAE5-3EDF-48BE-8CC2-4E4F0180D498}">
      <dsp:nvSpPr>
        <dsp:cNvPr id="0" name=""/>
        <dsp:cNvSpPr/>
      </dsp:nvSpPr>
      <dsp:spPr>
        <a:xfrm>
          <a:off x="5809666" y="2512108"/>
          <a:ext cx="2073684" cy="879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 Black" panose="020B0A04020102020204" pitchFamily="34" charset="0"/>
            </a:rPr>
            <a:t>Социальная</a:t>
          </a:r>
          <a:endParaRPr lang="ru-RU" sz="1400" b="0" kern="1200" dirty="0">
            <a:latin typeface="Arial Black" panose="020B0A04020102020204" pitchFamily="34" charset="0"/>
          </a:endParaRPr>
        </a:p>
      </dsp:txBody>
      <dsp:txXfrm>
        <a:off x="5835416" y="2537858"/>
        <a:ext cx="2022184" cy="8276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BCBD-D024-4DCD-839E-BBA4BF94D1F6}">
      <dsp:nvSpPr>
        <dsp:cNvPr id="0" name=""/>
        <dsp:cNvSpPr/>
      </dsp:nvSpPr>
      <dsp:spPr>
        <a:xfrm>
          <a:off x="3943350" y="1801142"/>
          <a:ext cx="2157987" cy="749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526"/>
              </a:lnTo>
              <a:lnTo>
                <a:pt x="2157987" y="374526"/>
              </a:lnTo>
              <a:lnTo>
                <a:pt x="2157987" y="749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E0F39-2C96-4742-AD19-98B6C1FF1D24}">
      <dsp:nvSpPr>
        <dsp:cNvPr id="0" name=""/>
        <dsp:cNvSpPr/>
      </dsp:nvSpPr>
      <dsp:spPr>
        <a:xfrm>
          <a:off x="1785362" y="1801142"/>
          <a:ext cx="2157987" cy="749053"/>
        </a:xfrm>
        <a:custGeom>
          <a:avLst/>
          <a:gdLst/>
          <a:ahLst/>
          <a:cxnLst/>
          <a:rect l="0" t="0" r="0" b="0"/>
          <a:pathLst>
            <a:path>
              <a:moveTo>
                <a:pt x="2157987" y="0"/>
              </a:moveTo>
              <a:lnTo>
                <a:pt x="2157987" y="374526"/>
              </a:lnTo>
              <a:lnTo>
                <a:pt x="0" y="374526"/>
              </a:lnTo>
              <a:lnTo>
                <a:pt x="0" y="749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FB28E6-5747-434C-9404-19E00491BCDD}">
      <dsp:nvSpPr>
        <dsp:cNvPr id="0" name=""/>
        <dsp:cNvSpPr/>
      </dsp:nvSpPr>
      <dsp:spPr>
        <a:xfrm>
          <a:off x="1809742" y="17681"/>
          <a:ext cx="4267215" cy="1783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Arial Black" panose="020B0A04020102020204" pitchFamily="34" charset="0"/>
            </a:rPr>
            <a:t>Специфические методы профилактики туберкулеза</a:t>
          </a:r>
          <a:endParaRPr lang="ru-RU" sz="2400" kern="1200" dirty="0"/>
        </a:p>
      </dsp:txBody>
      <dsp:txXfrm>
        <a:off x="1809742" y="17681"/>
        <a:ext cx="4267215" cy="1783460"/>
      </dsp:txXfrm>
    </dsp:sp>
    <dsp:sp modelId="{9C4A3345-008D-4BE5-A84F-A34869223B72}">
      <dsp:nvSpPr>
        <dsp:cNvPr id="0" name=""/>
        <dsp:cNvSpPr/>
      </dsp:nvSpPr>
      <dsp:spPr>
        <a:xfrm>
          <a:off x="1901" y="2550195"/>
          <a:ext cx="3566921" cy="1783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Black" panose="020B0A04020102020204" pitchFamily="34" charset="0"/>
            </a:rPr>
            <a:t>Вакцинация против туберкулеза </a:t>
          </a:r>
        </a:p>
      </dsp:txBody>
      <dsp:txXfrm>
        <a:off x="1901" y="2550195"/>
        <a:ext cx="3566921" cy="1783460"/>
      </dsp:txXfrm>
    </dsp:sp>
    <dsp:sp modelId="{B9244B9B-7F86-4C4B-B4D9-710E7D47046C}">
      <dsp:nvSpPr>
        <dsp:cNvPr id="0" name=""/>
        <dsp:cNvSpPr/>
      </dsp:nvSpPr>
      <dsp:spPr>
        <a:xfrm>
          <a:off x="4317876" y="2550195"/>
          <a:ext cx="3566921" cy="17834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Black" panose="020B0A04020102020204" pitchFamily="34" charset="0"/>
            </a:rPr>
            <a:t>Химиопрофилактика</a:t>
          </a:r>
        </a:p>
      </dsp:txBody>
      <dsp:txXfrm>
        <a:off x="4317876" y="2550195"/>
        <a:ext cx="3566921" cy="17834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8F1CD-9F0C-44BB-A38D-88BA843A24F9}">
      <dsp:nvSpPr>
        <dsp:cNvPr id="0" name=""/>
        <dsp:cNvSpPr/>
      </dsp:nvSpPr>
      <dsp:spPr>
        <a:xfrm>
          <a:off x="1669724" y="2175669"/>
          <a:ext cx="475151" cy="181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575" y="0"/>
              </a:lnTo>
              <a:lnTo>
                <a:pt x="237575" y="1810791"/>
              </a:lnTo>
              <a:lnTo>
                <a:pt x="475151" y="1810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60497" y="3034262"/>
        <a:ext cx="93604" cy="93604"/>
      </dsp:txXfrm>
    </dsp:sp>
    <dsp:sp modelId="{F1774855-1D3D-49B3-800E-4B3E52BC028D}">
      <dsp:nvSpPr>
        <dsp:cNvPr id="0" name=""/>
        <dsp:cNvSpPr/>
      </dsp:nvSpPr>
      <dsp:spPr>
        <a:xfrm>
          <a:off x="1669724" y="2175669"/>
          <a:ext cx="475151" cy="905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575" y="0"/>
              </a:lnTo>
              <a:lnTo>
                <a:pt x="237575" y="905395"/>
              </a:lnTo>
              <a:lnTo>
                <a:pt x="475151" y="9053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1737" y="2602804"/>
        <a:ext cx="51125" cy="51125"/>
      </dsp:txXfrm>
    </dsp:sp>
    <dsp:sp modelId="{48550D20-65BC-46C0-B0B9-2CA172C515D5}">
      <dsp:nvSpPr>
        <dsp:cNvPr id="0" name=""/>
        <dsp:cNvSpPr/>
      </dsp:nvSpPr>
      <dsp:spPr>
        <a:xfrm>
          <a:off x="1669724" y="2129949"/>
          <a:ext cx="475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151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95421" y="2163790"/>
        <a:ext cx="23757" cy="23757"/>
      </dsp:txXfrm>
    </dsp:sp>
    <dsp:sp modelId="{FC8190E2-6742-405E-AE75-D7A6EF3F08F6}">
      <dsp:nvSpPr>
        <dsp:cNvPr id="0" name=""/>
        <dsp:cNvSpPr/>
      </dsp:nvSpPr>
      <dsp:spPr>
        <a:xfrm>
          <a:off x="1669724" y="1270273"/>
          <a:ext cx="475151" cy="905395"/>
        </a:xfrm>
        <a:custGeom>
          <a:avLst/>
          <a:gdLst/>
          <a:ahLst/>
          <a:cxnLst/>
          <a:rect l="0" t="0" r="0" b="0"/>
          <a:pathLst>
            <a:path>
              <a:moveTo>
                <a:pt x="0" y="905395"/>
              </a:moveTo>
              <a:lnTo>
                <a:pt x="237575" y="905395"/>
              </a:lnTo>
              <a:lnTo>
                <a:pt x="237575" y="0"/>
              </a:lnTo>
              <a:lnTo>
                <a:pt x="4751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81737" y="1697408"/>
        <a:ext cx="51125" cy="51125"/>
      </dsp:txXfrm>
    </dsp:sp>
    <dsp:sp modelId="{9CDC6B34-3660-499D-B77D-91AF525003BE}">
      <dsp:nvSpPr>
        <dsp:cNvPr id="0" name=""/>
        <dsp:cNvSpPr/>
      </dsp:nvSpPr>
      <dsp:spPr>
        <a:xfrm>
          <a:off x="1669724" y="364877"/>
          <a:ext cx="475151" cy="1810791"/>
        </a:xfrm>
        <a:custGeom>
          <a:avLst/>
          <a:gdLst/>
          <a:ahLst/>
          <a:cxnLst/>
          <a:rect l="0" t="0" r="0" b="0"/>
          <a:pathLst>
            <a:path>
              <a:moveTo>
                <a:pt x="0" y="1810791"/>
              </a:moveTo>
              <a:lnTo>
                <a:pt x="237575" y="1810791"/>
              </a:lnTo>
              <a:lnTo>
                <a:pt x="237575" y="0"/>
              </a:lnTo>
              <a:lnTo>
                <a:pt x="47515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60497" y="1223470"/>
        <a:ext cx="93604" cy="93604"/>
      </dsp:txXfrm>
    </dsp:sp>
    <dsp:sp modelId="{15425D94-C478-498F-910F-20FAA61D54F8}">
      <dsp:nvSpPr>
        <dsp:cNvPr id="0" name=""/>
        <dsp:cNvSpPr/>
      </dsp:nvSpPr>
      <dsp:spPr>
        <a:xfrm rot="16200000">
          <a:off x="-935616" y="1476424"/>
          <a:ext cx="3812192" cy="13984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Цель социальной профилактики</a:t>
          </a:r>
          <a:endParaRPr lang="ru-RU" sz="2800" b="1" kern="1200" dirty="0">
            <a:latin typeface="Arial Black" panose="020B0A04020102020204" pitchFamily="34" charset="0"/>
          </a:endParaRPr>
        </a:p>
      </dsp:txBody>
      <dsp:txXfrm>
        <a:off x="-935616" y="1476424"/>
        <a:ext cx="3812192" cy="1398488"/>
      </dsp:txXfrm>
    </dsp:sp>
    <dsp:sp modelId="{C66FE8AD-8331-42FC-970A-B9CFD4109C8F}">
      <dsp:nvSpPr>
        <dsp:cNvPr id="0" name=""/>
        <dsp:cNvSpPr/>
      </dsp:nvSpPr>
      <dsp:spPr>
        <a:xfrm>
          <a:off x="2144876" y="2719"/>
          <a:ext cx="5470588" cy="724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Улучшение экологической обстановки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2144876" y="2719"/>
        <a:ext cx="5470588" cy="724316"/>
      </dsp:txXfrm>
    </dsp:sp>
    <dsp:sp modelId="{7278553F-718E-457B-B37C-0434826CCC5C}">
      <dsp:nvSpPr>
        <dsp:cNvPr id="0" name=""/>
        <dsp:cNvSpPr/>
      </dsp:nvSpPr>
      <dsp:spPr>
        <a:xfrm>
          <a:off x="2144876" y="908114"/>
          <a:ext cx="5470588" cy="724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Повышение материального благосостояния населения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2144876" y="908114"/>
        <a:ext cx="5470588" cy="724316"/>
      </dsp:txXfrm>
    </dsp:sp>
    <dsp:sp modelId="{A7F711C3-900C-4F70-8915-DB8EF00C6337}">
      <dsp:nvSpPr>
        <dsp:cNvPr id="0" name=""/>
        <dsp:cNvSpPr/>
      </dsp:nvSpPr>
      <dsp:spPr>
        <a:xfrm>
          <a:off x="2144876" y="1813510"/>
          <a:ext cx="5470588" cy="724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Укрепление здоровья населения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2144876" y="1813510"/>
        <a:ext cx="5470588" cy="724316"/>
      </dsp:txXfrm>
    </dsp:sp>
    <dsp:sp modelId="{D0A04F10-2035-41AB-BCD8-B42775CD73CE}">
      <dsp:nvSpPr>
        <dsp:cNvPr id="0" name=""/>
        <dsp:cNvSpPr/>
      </dsp:nvSpPr>
      <dsp:spPr>
        <a:xfrm>
          <a:off x="2144876" y="2718906"/>
          <a:ext cx="5470588" cy="724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Развитие массовой физической культуры 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2144876" y="2718906"/>
        <a:ext cx="5470588" cy="724316"/>
      </dsp:txXfrm>
    </dsp:sp>
    <dsp:sp modelId="{86AD2C12-F733-469C-9919-05DEFCA64701}">
      <dsp:nvSpPr>
        <dsp:cNvPr id="0" name=""/>
        <dsp:cNvSpPr/>
      </dsp:nvSpPr>
      <dsp:spPr>
        <a:xfrm>
          <a:off x="2144876" y="3624302"/>
          <a:ext cx="5470588" cy="7243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Борьба с вредными привычками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2144876" y="3624302"/>
        <a:ext cx="5470588" cy="7243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9439E-2FB2-4389-832F-E8363E7E3817}">
      <dsp:nvSpPr>
        <dsp:cNvPr id="0" name=""/>
        <dsp:cNvSpPr/>
      </dsp:nvSpPr>
      <dsp:spPr>
        <a:xfrm>
          <a:off x="5023" y="1159960"/>
          <a:ext cx="3021220" cy="20314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Arial Black" panose="020B0A04020102020204" pitchFamily="34" charset="0"/>
            </a:rPr>
            <a:t>Цель санитарной профилактики</a:t>
          </a:r>
        </a:p>
      </dsp:txBody>
      <dsp:txXfrm>
        <a:off x="64521" y="1219458"/>
        <a:ext cx="2902224" cy="1912421"/>
      </dsp:txXfrm>
    </dsp:sp>
    <dsp:sp modelId="{91023DA0-216C-4B65-82E9-32E1C2F74E34}">
      <dsp:nvSpPr>
        <dsp:cNvPr id="0" name=""/>
        <dsp:cNvSpPr/>
      </dsp:nvSpPr>
      <dsp:spPr>
        <a:xfrm rot="18289469">
          <a:off x="2632766" y="1395535"/>
          <a:ext cx="1834672" cy="54175"/>
        </a:xfrm>
        <a:custGeom>
          <a:avLst/>
          <a:gdLst/>
          <a:ahLst/>
          <a:cxnLst/>
          <a:rect l="0" t="0" r="0" b="0"/>
          <a:pathLst>
            <a:path>
              <a:moveTo>
                <a:pt x="0" y="27087"/>
              </a:moveTo>
              <a:lnTo>
                <a:pt x="1834672" y="27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3504235" y="1376756"/>
        <a:ext cx="91733" cy="91733"/>
      </dsp:txXfrm>
    </dsp:sp>
    <dsp:sp modelId="{1EE8B8CF-66B4-4925-9305-73EEBB4F7A06}">
      <dsp:nvSpPr>
        <dsp:cNvPr id="0" name=""/>
        <dsp:cNvSpPr/>
      </dsp:nvSpPr>
      <dsp:spPr>
        <a:xfrm>
          <a:off x="4073960" y="14754"/>
          <a:ext cx="3807715" cy="1309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Санитарно-просветительная работа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4112318" y="53112"/>
        <a:ext cx="3730999" cy="1232929"/>
      </dsp:txXfrm>
    </dsp:sp>
    <dsp:sp modelId="{1F832328-F998-4028-876E-412ABD4AFE06}">
      <dsp:nvSpPr>
        <dsp:cNvPr id="0" name=""/>
        <dsp:cNvSpPr/>
      </dsp:nvSpPr>
      <dsp:spPr>
        <a:xfrm>
          <a:off x="3026244" y="2148581"/>
          <a:ext cx="1047716" cy="54175"/>
        </a:xfrm>
        <a:custGeom>
          <a:avLst/>
          <a:gdLst/>
          <a:ahLst/>
          <a:cxnLst/>
          <a:rect l="0" t="0" r="0" b="0"/>
          <a:pathLst>
            <a:path>
              <a:moveTo>
                <a:pt x="0" y="27087"/>
              </a:moveTo>
              <a:lnTo>
                <a:pt x="1047716" y="27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23909" y="2149476"/>
        <a:ext cx="52385" cy="52385"/>
      </dsp:txXfrm>
    </dsp:sp>
    <dsp:sp modelId="{65C2E350-36C9-4DB9-8AAD-32E86E6F9654}">
      <dsp:nvSpPr>
        <dsp:cNvPr id="0" name=""/>
        <dsp:cNvSpPr/>
      </dsp:nvSpPr>
      <dsp:spPr>
        <a:xfrm>
          <a:off x="4073960" y="1520846"/>
          <a:ext cx="3807715" cy="1309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Противоэпидемические мероприятия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4112318" y="1559204"/>
        <a:ext cx="3730999" cy="1232929"/>
      </dsp:txXfrm>
    </dsp:sp>
    <dsp:sp modelId="{3175CE78-161F-412B-A009-0F36E26D0536}">
      <dsp:nvSpPr>
        <dsp:cNvPr id="0" name=""/>
        <dsp:cNvSpPr/>
      </dsp:nvSpPr>
      <dsp:spPr>
        <a:xfrm rot="3310531">
          <a:off x="2632766" y="2901627"/>
          <a:ext cx="1834672" cy="54175"/>
        </a:xfrm>
        <a:custGeom>
          <a:avLst/>
          <a:gdLst/>
          <a:ahLst/>
          <a:cxnLst/>
          <a:rect l="0" t="0" r="0" b="0"/>
          <a:pathLst>
            <a:path>
              <a:moveTo>
                <a:pt x="0" y="27087"/>
              </a:moveTo>
              <a:lnTo>
                <a:pt x="1834672" y="270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04235" y="2882848"/>
        <a:ext cx="91733" cy="91733"/>
      </dsp:txXfrm>
    </dsp:sp>
    <dsp:sp modelId="{CB6823C8-0024-4327-B35E-A056475819BD}">
      <dsp:nvSpPr>
        <dsp:cNvPr id="0" name=""/>
        <dsp:cNvSpPr/>
      </dsp:nvSpPr>
      <dsp:spPr>
        <a:xfrm>
          <a:off x="4073960" y="3026938"/>
          <a:ext cx="3807715" cy="1309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>
              <a:effectLst/>
              <a:latin typeface="Arial Black" panose="020B0A04020102020204" pitchFamily="34" charset="0"/>
              <a:ea typeface="+mn-ea"/>
              <a:cs typeface="+mn-cs"/>
            </a:rPr>
            <a:t>Этикет кашля</a:t>
          </a:r>
          <a:endParaRPr lang="ru-RU" sz="2000" b="1" kern="1200" dirty="0">
            <a:latin typeface="Arial Black" panose="020B0A04020102020204" pitchFamily="34" charset="0"/>
          </a:endParaRPr>
        </a:p>
      </dsp:txBody>
      <dsp:txXfrm>
        <a:off x="4112318" y="3065296"/>
        <a:ext cx="3730999" cy="123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69B6C-137C-4B09-9F18-1372FEF6835A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E2A78-5A2E-494D-BF0C-D9A1BEF5CA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97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 глубокоуважаемый президиум,</a:t>
            </a:r>
            <a:r>
              <a:rPr lang="ru-RU" baseline="0" dirty="0" smtClean="0"/>
              <a:t> уважаемые гости, коллеги.</a:t>
            </a:r>
          </a:p>
          <a:p>
            <a:r>
              <a:rPr lang="ru-RU" baseline="0" dirty="0" smtClean="0"/>
              <a:t>Представляю вашему вниманию доклад на тему: «Профилактика туберкулеза у детей»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Первичное поражение туберкулезной инфекцией </a:t>
            </a:r>
            <a:r>
              <a:rPr lang="ru-RU" b="1" dirty="0"/>
              <a:t> лимфатических</a:t>
            </a:r>
            <a:r>
              <a:rPr lang="ru-RU" dirty="0"/>
              <a:t> </a:t>
            </a:r>
            <a:r>
              <a:rPr lang="ru-RU" b="1" dirty="0"/>
              <a:t>узлов</a:t>
            </a:r>
            <a:r>
              <a:rPr lang="ru-RU" dirty="0"/>
              <a:t> корня легкого и (или) средостения  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детском возрасте это форма 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туберкулеза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развивается наиболее часто</a:t>
            </a:r>
            <a:r>
              <a:rPr lang="ru-RU" sz="1200" b="0" i="0" kern="1200" baseline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75%</a:t>
            </a:r>
            <a:r>
              <a:rPr lang="ru-RU" baseline="0" dirty="0">
                <a:solidFill>
                  <a:schemeClr val="bg1"/>
                </a:solidFill>
                <a:latin typeface="Arial Black" panose="020B0A04020102020204" pitchFamily="34" charset="0"/>
              </a:rPr>
              <a:t> случаев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59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u="sng" dirty="0">
                <a:solidFill>
                  <a:srgbClr val="0070C0"/>
                </a:solidFill>
                <a:latin typeface="Arial Black" panose="020B0A04020102020204" pitchFamily="34" charset="0"/>
              </a:rPr>
              <a:t>Первичный туберкулезный комплекс </a:t>
            </a:r>
            <a:r>
              <a:rPr lang="ru-RU" dirty="0">
                <a:latin typeface="Arial Black" panose="020B0A04020102020204" pitchFamily="34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форма первичного туберкулеза, характеризующаяся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развитием воспалительных изменений в легочной ткани, поражением регионарных внутригрудных лимфатических узлов и лимфангитом,</a:t>
            </a:r>
            <a:r>
              <a:rPr lang="ru-RU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baseline="0" dirty="0">
                <a:solidFill>
                  <a:srgbClr val="002060"/>
                </a:solidFill>
                <a:latin typeface="Arial Black" panose="020B0A04020102020204" pitchFamily="34" charset="0"/>
              </a:rPr>
              <a:t>встречается </a:t>
            </a:r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около 10%;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38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большинстве случаев туберкулез у детей развивается постепенно и по мере развития может проявляться симптомами: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Слабость, повышенная утомляемость;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Раздражительность, плохой сон;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Снижение аппетита; потеря веса (более 10% от идеального)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Продолжительный, неподдающийся лечению кашель с выделением мокроты, боли в грудной клетке;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Повышение температуры тела чаще по вечерам, до субфебрильных цифр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повышенная потливость, особенно ночная;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наличии хотя бы одного симптома рекомендуется обследование для полного исключения туберкулеза.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0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диагностике раннего туберкулеза особое место отводится сбору анамнеза: где необходимо обратить внимание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наличие контакта с больным туберкулезом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динамику предыдущих ежегодных реакций на туберкулиновые пробы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вакцинации и ревакцинации против туберкулеза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32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тем, что у детей наблюдаются в основном первичные формы туберкулеза, которые протекают чаще бессимптомно. Выявляется туберкулез у детей преимущественно профилактически по иммунодиагностическим пробам, которые основаны на выявлении гиперчувствительности замедленного типа в ответ на присутствие микобактерий в организме.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Условно выделяют массовую и индивидуальную иммунодиагностику.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Задачи массовой иммунодиагностики: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выявление инфицирования микобактериями туберкулеза;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отбор лиц для вакцинации и ревакцинации против туберкулеза;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групп риска по заболеванию туберкулезом.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Задача индивидуальной иммунодиагностики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Дифференциальная диагностика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послепрививочного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иммунитета и истинного инфицирования микобактериями туберкулеза;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дифференциальная диагностика туберкулеза и других заболеваний.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88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проведения иммунодиагностики туберкулеза, в РФ применяются пробы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Arial Black" panose="020B0A04020102020204" pitchFamily="34" charset="0"/>
              </a:rPr>
              <a:t>Проба Манту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>
                <a:latin typeface="Arial Black" panose="020B0A04020102020204" pitchFamily="34" charset="0"/>
              </a:rPr>
              <a:t>Диаскинтест</a:t>
            </a:r>
            <a:endParaRPr lang="ru-RU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4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Проба Манту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altLang="ru-RU" sz="1200" b="1" dirty="0">
                <a:solidFill>
                  <a:schemeClr val="tx1"/>
                </a:solidFill>
              </a:rPr>
              <a:t>Аллерген туберкулезный очищенный </a:t>
            </a:r>
            <a:r>
              <a:rPr lang="ru-RU" altLang="ru-RU" sz="1200" dirty="0">
                <a:solidFill>
                  <a:schemeClr val="tx1"/>
                </a:solidFill>
              </a:rPr>
              <a:t>в стандартном разведении (очищенный туберкулин) – смесь фильтратов убитых нагреванием культур микобактерий туберкулеза.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altLang="ru-RU" sz="1200" dirty="0">
                <a:solidFill>
                  <a:schemeClr val="tx1"/>
                </a:solidFill>
              </a:rPr>
              <a:t>Не содержит живых микобактерий!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chemeClr val="tx1"/>
                </a:solidFill>
              </a:rPr>
              <a:t>Диагностический тест</a:t>
            </a: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chemeClr val="tx1"/>
                </a:solidFill>
              </a:rPr>
              <a:t>Не является прививкой</a:t>
            </a:r>
            <a:r>
              <a:rPr lang="en-US" altLang="ru-RU" dirty="0">
                <a:solidFill>
                  <a:schemeClr val="tx1"/>
                </a:solidFill>
              </a:rPr>
              <a:t>!</a:t>
            </a:r>
            <a:endParaRPr lang="ru-RU" altLang="ru-RU" dirty="0">
              <a:solidFill>
                <a:schemeClr val="tx1"/>
              </a:solidFill>
            </a:endParaRPr>
          </a:p>
          <a:p>
            <a:pPr marL="285750" indent="-285750" eaLnBrk="1" hangingPunct="1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chemeClr val="tx1"/>
                </a:solidFill>
              </a:rPr>
              <a:t>Предназначена для раннего выявления туберкулезной инфекции у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264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Внутрикожная проба с аллергеном туберкулезным рекомбинантным в стандартном разведении, препарат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разработан в России в 2008 г .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обладает: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максимально высокой чувствительностью (98 - 100%);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высокой специфичностью (90 - 100%).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минимальной частотой проявлений неспецифической аллергии.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стандартном разведении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содержит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антигена, присутствующие в вирулентных штаммах микобактерий туберкулеза и отсутствующие в вакцинном штамме БЦЖ.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Препарат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выявляет поствакцинальную аллергию, поэтому не предназначен для отбора детей старше 2 месяцев на вакцинацию и ревакцинацию БЦЖ в 6-7 лет.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94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Сроки проведения пробы Манту по </a:t>
            </a:r>
            <a:b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СанПиН 3.3686-21 «Санитарно-эпидемиологические требования по профилактике инфекционных болезней».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проводят 1 раз в год всем вакцинированным против туберкулёза детям начиная с 12-месячного возраста до 7 лет включительно независимо от результата предыдущих проб,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детям в возрасте от 8 до 14 лет включительно, не ревакцинированным против туберкулеза, у которых при предыдущем обследовании проба Манту дала отрицательный результат,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детям в возрасте от 15 до 18 лет, независимо от результата предыдущих проб.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21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Проба Манту проводится 2 раза в год детям от 15 до 18 лет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больным хроническими неспецифическими заболеваниями органов дыхания, желудочно-кишечного тракта, мочеполовой системы, сахарным диабетом;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получающим кортикостероидную, лучевую, цитостатическую и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иммуносупрессивную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терапию;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из числа мигрантов, беженцев, вынужденных переселенцев;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проживающим в организациях социального обслуживания.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7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>
                <a:solidFill>
                  <a:srgbClr val="002060"/>
                </a:solidFill>
              </a:rPr>
              <a:t>Туберкулез, несмотря на внедрение эффективных методов профилактики, выявления и лечения, остается проблемой для многих стран мира, в том числе, и для России. В нашей стране в течение последних лет отмечается значительное улучшение эпидемической ситуации по туберкулезу. 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В Самарской области эпидемическая ситуация по туберкулезу также характеризуется устойчивой положительной динамикой.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По итогам 2021 года в Самарской области заболело туберкулезом 29 детей и </a:t>
            </a:r>
            <a:r>
              <a:rPr lang="ru-RU" sz="1200" b="1" dirty="0" smtClean="0">
                <a:solidFill>
                  <a:srgbClr val="002060"/>
                </a:solidFill>
              </a:rPr>
              <a:t>подростков.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Данный показатель заболеваемости детей ниже, чем 2020 году .</a:t>
            </a:r>
            <a:endParaRPr lang="ru-RU" sz="1200" b="1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471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 пробы оценивается через 72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часа, </a:t>
            </a:r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прозрачной миллиметровой линейкой.</a:t>
            </a:r>
          </a:p>
          <a:p>
            <a:r>
              <a:rPr lang="ru-RU" sz="1200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</a:t>
            </a:r>
            <a:r>
              <a:rPr lang="ru-RU" altLang="ru-RU" sz="1200" dirty="0" smtClean="0"/>
              <a:t>роводит </a:t>
            </a:r>
            <a:r>
              <a:rPr lang="ru-RU" altLang="ru-RU" sz="1200" dirty="0"/>
              <a:t>медицинская сестра, проводившая эту пробу или </a:t>
            </a:r>
            <a:r>
              <a:rPr lang="ru-RU" altLang="ru-RU" sz="1200" dirty="0" smtClean="0"/>
              <a:t>врач.                                       </a:t>
            </a:r>
            <a:endParaRPr lang="ru-RU" alt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1200" dirty="0">
                <a:solidFill>
                  <a:srgbClr val="0070C0"/>
                </a:solidFill>
                <a:latin typeface="Arial Black" panose="020B0A04020102020204" pitchFamily="34" charset="0"/>
              </a:rPr>
              <a:t>Реакция может быть: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отрицательной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полном отсутствии папулы и гиперемии, возможна </a:t>
            </a:r>
            <a:r>
              <a:rPr lang="ru-RU" altLang="ru-RU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уколочная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реакция (0-1 мм);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сомнительной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папуле 2-4 мм или только гиперемии любого размера без инфильтрата;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1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положительной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наличии папулы 5 мм и более, среди которых различают:</a:t>
            </a:r>
            <a:endParaRPr lang="ru-RU" altLang="ru-RU" sz="1200" dirty="0"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70C0"/>
                </a:solidFill>
                <a:latin typeface="Arial Black" panose="020B0A04020102020204" pitchFamily="34" charset="0"/>
              </a:rPr>
              <a:t>слабоположительные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– 5-9 мм,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70C0"/>
                </a:solidFill>
                <a:latin typeface="Arial Black" panose="020B0A04020102020204" pitchFamily="34" charset="0"/>
              </a:rPr>
              <a:t>средней интенсивности 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– 10-14 мм,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>
                <a:solidFill>
                  <a:srgbClr val="0070C0"/>
                </a:solidFill>
                <a:latin typeface="Arial Black" panose="020B0A04020102020204" pitchFamily="34" charset="0"/>
              </a:rPr>
              <a:t>выраженные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– 15-16 мм,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12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гиперергические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 – 17 мм и более, любые </a:t>
            </a:r>
            <a:r>
              <a:rPr lang="ru-RU" altLang="ru-RU" sz="1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везикуло</a:t>
            </a:r>
            <a:r>
              <a:rPr lang="ru-RU" altLang="ru-RU" sz="1200" dirty="0">
                <a:solidFill>
                  <a:srgbClr val="002060"/>
                </a:solidFill>
                <a:latin typeface="Arial Black" panose="020B0A04020102020204" pitchFamily="34" charset="0"/>
              </a:rPr>
              <a:t>-некротические реакции, лимфангоит, дочерние папулы. </a:t>
            </a:r>
          </a:p>
          <a:p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796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6 календарных дней с момента постановки пробы Манту направляются на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консультацию к фтизиатру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следующие категории детей до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 лет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впервые выявленной положительной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реакцией (папула 5 мм и более),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связанной с предыдущей иммунизацией против туберкулёза;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повторной положительной реакцией (с инфильтратом 12 мм и более);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нарастанием чувствительности к туберкулину у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туберкулиноположительных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детей - увеличение инфильтрата на 6 мм и более;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увеличение менее чем на 6 мм, но с образованием инфильтрата размером 12 мм и более;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гиперреакцией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туберкулин - инфильтрат 17 мм и более;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везикуло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-некротической реакции или лимфангите.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78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sz="1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 фтизиатру в </a:t>
            </a:r>
            <a:r>
              <a:rPr lang="ru-RU" sz="12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течение 6 календарных дней с момента постановки пробы Манту направляются</a:t>
            </a:r>
            <a:r>
              <a:rPr lang="ru-RU" sz="1200" b="1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2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0" indent="0" algn="l">
              <a:buNone/>
            </a:pPr>
            <a:endParaRPr lang="ru-RU" sz="1200" b="0" i="0" dirty="0" smtClean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marL="355600" indent="-3556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впервые обнаруженная положительная реакция на туберкулин (инфильтрат 5 мм и более);</a:t>
            </a:r>
          </a:p>
          <a:p>
            <a:pPr marL="355600" indent="-3556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0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гиперреакция</a:t>
            </a: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на туберкулин (инфильтрат 17 мм и более,  инфильтрат меньших размеров, но </a:t>
            </a:r>
            <a:r>
              <a:rPr lang="ru-RU" sz="1200" b="0" i="0" dirty="0" err="1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везикуло</a:t>
            </a: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-некротического характера или с наличием лимфангоита);</a:t>
            </a:r>
          </a:p>
          <a:p>
            <a:pPr marL="355600" indent="-3556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нарастанием чувствительности к туберкулину - увеличение инфильтрата на 6 мм и более;</a:t>
            </a:r>
          </a:p>
          <a:p>
            <a:pPr marL="355600" indent="-3556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постепенное нарастание чувствительности к туберкулину по годам до 12 мм и более</a:t>
            </a: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.</a:t>
            </a:r>
          </a:p>
          <a:p>
            <a:pPr marL="355600" indent="-3556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2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355600" indent="-3556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2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Лимфангоит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острое воспаление лимфатических сосудов, возникающее при прорыве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инфекта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его просвет из первичного очага.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99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проводят детям в возрасте от 8 до 14 лет включительно.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детям с 12 месячного возраста до 7 лет включительно с положительной реакцией на пробу Манту, если исключена поствакцинальная реакция,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провести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пробу 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Допускается одновременная постановка пробы Манту и 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Диаскинтеста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 разных руках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707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 пробы оценивается через 72 часа, </a:t>
            </a:r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прозрачной миллиметровой линейкой.</a:t>
            </a:r>
            <a:endParaRPr lang="ru-RU" sz="1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  <a:spcAft>
                <a:spcPts val="900"/>
              </a:spcAft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Реакцию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считают:</a:t>
            </a:r>
          </a:p>
          <a:p>
            <a:pPr marL="214313" indent="-214313"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отрицательной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полном отсутствии папулы и гиперемии, возможна </a:t>
            </a:r>
            <a:r>
              <a:rPr lang="ru-RU" alt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уколочная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реакция (0-1 мм);</a:t>
            </a:r>
          </a:p>
          <a:p>
            <a:pPr marL="214313" indent="-214313"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сомнительной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гиперемии любого размера без инфильтрата;</a:t>
            </a:r>
          </a:p>
          <a:p>
            <a:pPr marL="214313" indent="-214313"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положительной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при наличии папулы любого размера, среди которых различают:</a:t>
            </a:r>
          </a:p>
          <a:p>
            <a:pPr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    слабоположительные – до 5 мм,</a:t>
            </a:r>
          </a:p>
          <a:p>
            <a:pPr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    средней интенсивности – 5-9 мм,</a:t>
            </a:r>
          </a:p>
          <a:p>
            <a:pPr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    выраженные – 10-14 мм,</a:t>
            </a:r>
          </a:p>
          <a:p>
            <a:pPr algn="just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    </a:t>
            </a:r>
            <a:r>
              <a:rPr lang="ru-RU" alt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гиперергические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– 15 мм и более, любые </a:t>
            </a:r>
            <a:r>
              <a:rPr lang="ru-RU" alt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везикуло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-некротические реакции, лимфангоит, дочерние папулы.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384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marR="0" lvl="0" indent="-450850" algn="just" defTabSz="914400" rtl="0" eaLnBrk="1" fontAlgn="t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Все </a:t>
            </a:r>
            <a:r>
              <a:rPr lang="ru-RU" sz="1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положительные и сомнительные реакции на </a:t>
            </a:r>
            <a:r>
              <a:rPr lang="ru-RU" sz="1200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1200" u="sng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п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оказания  для направления к фтизиатру</a:t>
            </a:r>
            <a:endParaRPr lang="ru-RU" sz="12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lvl="0" indent="0" fontAlgn="t">
              <a:buNone/>
            </a:pP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Положительный результат на пробу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предполагает наличие в организме пациента популяции активно </a:t>
            </a:r>
            <a:r>
              <a:rPr lang="ru-RU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метаболизирующих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МБТ, что может привести к заболеванию. </a:t>
            </a:r>
          </a:p>
          <a:p>
            <a:pPr marL="0" indent="0" algn="just" fontAlgn="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подтверждения или исключения туберкулеза органов дыхания, рекомендуется всем пациентам с положительными и сомнительными результатами на пробу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  <a:r>
              <a:rPr lang="ru-RU" sz="12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компьютерная  томография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органов грудной клетки.</a:t>
            </a:r>
            <a:endParaRPr lang="ru-RU" sz="1200" dirty="0" smtClean="0"/>
          </a:p>
          <a:p>
            <a:pPr fontAlgn="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6881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раннего выявления туберкулеза у подростков проводятся: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плановая ежегодная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туберкулинодиагностика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Профилактический флюорографический осмотр    проводится детям в возрасте 15 и 17 лет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(один раз в   2 года)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Профилактический флюорографический осмотр детей в возрасте от 15 до 18 лет проводится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раз в год: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регистрации заболеваемости туберкулезом на территории муниципального образования субъекта Российской Федерации (40 и более случаев на 100 тысяч населения в год);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проживающим в социально неблагополучных семьях и в семьях иностранных граждан, прибывших из неблагополучных по туберкулезу стран.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384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7675" indent="-4476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течение 3 календарных дней с момента выявления патологии по результатам флюорографического обследования подросток направляется для подтверждения/исключения заболевания туберкулезом.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 в возрасте от 15 до 18 лет с симптомами, указывающими на возможное заболевание туберкулезом (бронхолегочные заболевания затяжного течения, экссудативный плеврит, подострый и хронический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лимфаденит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т.д.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направляются на консультацию к фтизиатру.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72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Методы профилактики туберкулеза</a:t>
            </a:r>
            <a:endParaRPr lang="ru-RU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Специфическая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1"/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Неспецифическая профилактика включает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2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Санитарная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2"/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Социальная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2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Специфические методы профилактики туберкулеза включают: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Arial Black" panose="020B0A04020102020204" pitchFamily="34" charset="0"/>
              </a:rPr>
              <a:t>Проведение прививок против туберкулеза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>
                <a:latin typeface="Arial Black" panose="020B0A04020102020204" pitchFamily="34" charset="0"/>
              </a:rPr>
              <a:t>Химиопрофилактику</a:t>
            </a:r>
            <a:endParaRPr lang="ru-RU" sz="1200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6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Туберкулез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latin typeface="Arial Black" panose="020B0A04020102020204" pitchFamily="34" charset="0"/>
              </a:rPr>
              <a:t>–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это инфекционное заболевание, вызываемое микобактериями туберкулеза, при котором могут быть поражены любые органы и ткани человеческого тела, но чаще всего поражаются легкие.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249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выработки специфического иммунитета,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 вакцинация против туберкулеза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вакцинами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БЦЖ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БЦЖ-М .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Вакциной </a:t>
            </a:r>
            <a:r>
              <a:rPr lang="ru-RU" sz="12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БЦЖ-М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проводится всем новорожденным детям на 3 - 7 день жизни.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Проводится вакциной </a:t>
            </a:r>
            <a:r>
              <a:rPr lang="ru-RU" sz="12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БЦЖ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 наличии в окружении новорожденного больных туберкулезом;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субъектах Российской Федерации с показателями заболеваемости, превышающими 80 на 100 тысяч населения.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Ревакцинация детям в 6 - 7 лет проводится вакциной БЦЖ. 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 отсутствии вакцинации против туберкулеза в родильном доме она может быть проведена в возрасте до 7 лет туберкулин отрицательным детям.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05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Показана ревакцинация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Здоровым детям в возрасте 6 -7  имеющие отрицательную реакцию на пробу Манту в течение 2-х лет перед ревакцинацией, включая год ревакцинации.  </a:t>
            </a: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Интервал между постановкой пробы Манту с 2ТЕ и ревакцинацией должен быть не менее 3 дней и не более 2 недель.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99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538" indent="-36353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Вводят строго </a:t>
            </a:r>
            <a:r>
              <a:rPr lang="ru-RU" sz="1200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внутрикожно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на границе верхней и средней трети наружной поверхности левого плеча: </a:t>
            </a:r>
          </a:p>
          <a:p>
            <a:pPr marL="352425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– БЦЖ-М   в дозе 0.025 мг, БЦЖ в дозе 0.05 мг в  объеме 0.1 мл.</a:t>
            </a:r>
          </a:p>
          <a:p>
            <a:pPr marL="363538" indent="-36353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На месте введения вакцины через 4 - 6 недель развивается специфическая реакция в виде инфильтрата размером 5 - 10 мм. с узелком в центре и образованием корочки. </a:t>
            </a:r>
          </a:p>
          <a:p>
            <a:pPr marL="363538" indent="-36353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Иногда в центре инфильтрата может появиться некроз с серозным отделяемым. </a:t>
            </a:r>
            <a:endParaRPr lang="ru-RU" sz="1200" b="1" dirty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94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>
                <a:solidFill>
                  <a:srgbClr val="FF0000"/>
                </a:solidFill>
                <a:latin typeface="Arial Black" panose="020B0A04020102020204" pitchFamily="34" charset="0"/>
              </a:rPr>
              <a:t>Наблюдение за вакцинированными и ревакцинированными детьми</a:t>
            </a:r>
          </a:p>
          <a:p>
            <a:r>
              <a:rPr lang="ru-RU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Проводят врачи и медицинские сестры, оказывающие первичную </a:t>
            </a:r>
            <a:r>
              <a:rPr lang="ru-RU" b="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медико</a:t>
            </a:r>
            <a:r>
              <a:rPr lang="ru-RU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- санитарную помощь детям.</a:t>
            </a:r>
          </a:p>
          <a:p>
            <a:r>
              <a:rPr lang="ru-RU" b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карте развития ребенка отмечают прививочную реакцию через 1, 3, 6, 12 месяцев с регистрацией размера и характера местной реакции (папула, пустула с образованием корочки, с отделяемым или без него, рубчик, пигментация и т.д.)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97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altLang="ru-RU" sz="12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Противопоказания к вакцинации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недоношенность 2-4 степени 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острые заболевания и обострения хронических заболеваний</a:t>
            </a:r>
          </a:p>
          <a:p>
            <a:r>
              <a:rPr lang="ru-RU" alt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иммунодефицитные</a:t>
            </a: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состояния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новообразования злокачественные </a:t>
            </a:r>
          </a:p>
          <a:p>
            <a:r>
              <a:rPr lang="ru-RU" altLang="ru-RU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генерализованная</a:t>
            </a: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 инфекция, вызванная введением БЦЖ, выявленная у других детей в семье</a:t>
            </a:r>
          </a:p>
          <a:p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ВИЧ-инфекция у ребенка</a:t>
            </a:r>
          </a:p>
          <a:p>
            <a:pPr marL="171450" indent="-171450">
              <a:buFontTx/>
              <a:buChar char="-"/>
            </a:pPr>
            <a:endParaRPr lang="ru-RU" altLang="ru-RU" sz="1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80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Противопоказания к ревакцинации</a:t>
            </a:r>
            <a:endParaRPr lang="ru-RU" dirty="0"/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Острые инфекционные и неинфекционные заболевания.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Обострение хронических заболеваний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Иммунодефицитные</a:t>
            </a: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состояния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Злокачественные новообразования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Заболевание туберкулезом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Туберкулез в анамнезе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Положительная и сомнительная реакция Манту </a:t>
            </a:r>
            <a:endParaRPr lang="ru-RU" altLang="ru-RU" sz="12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Осложнения на предыдущее введение вакцины БЦЖ</a:t>
            </a:r>
            <a:endParaRPr lang="ru-RU" altLang="ru-RU" sz="12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74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Химиопрофилактика</a:t>
            </a:r>
            <a:r>
              <a:rPr lang="ru-RU" sz="1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– 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это  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применение противотуберкулезных препаратов с целью предупреждения туберкулеза у лиц, подвергающихся наибольшей опасности заражения туберкулезом.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200" b="1" u="sng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Химиопрофилактике</a:t>
            </a:r>
            <a:r>
              <a:rPr lang="ru-RU" sz="1200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подлежат: 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впервые инфицированные пациенты, имеющие вираж туберкулиновых проб; 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пациенты с клиническими состояниями, при которых развитие туберкулёза наиболее вероятно;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дети в возрасте до 5 лет, имеющие выраженную или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гиперергическую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реакцию Манту или близкий контакт с больным туберкулёзом.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941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Социальная  профилактика это комплекс профилактических и общеразвивающих мер на государственном или субъектном уровне, направленных на 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00" b="1" dirty="0"/>
              <a:t>укрепление здоровья и улучшения питания</a:t>
            </a:r>
          </a:p>
          <a:p>
            <a:pPr lvl="0"/>
            <a:r>
              <a:rPr lang="ru-RU" sz="1200" b="1" i="0" dirty="0">
                <a:effectLst/>
                <a:latin typeface="Arial Black" panose="020B0A04020102020204" pitchFamily="34" charset="0"/>
                <a:ea typeface="+mn-ea"/>
                <a:cs typeface="+mn-cs"/>
              </a:rPr>
              <a:t>Улучшение экологической обстановки</a:t>
            </a:r>
            <a:endParaRPr lang="ru-RU" sz="1200" b="1" dirty="0">
              <a:latin typeface="Arial Black" panose="020B0A04020102020204" pitchFamily="34" charset="0"/>
            </a:endParaRP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00" b="1" dirty="0"/>
              <a:t>повышение материального благосостояния населения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00" b="1" dirty="0"/>
              <a:t>развитие массовой физической культуры и спорта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1200" b="1" dirty="0"/>
              <a:t>борьба с алкоголизмом, курением и  наркоманией.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030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Санитарная профилактика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предупреждение заражения здоровых людей, ограничение и безопасность контакта с больным туберкулезом. 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Санитарная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туберкулеза включает: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санитарно-просветительной работы</a:t>
            </a:r>
          </a:p>
          <a:p>
            <a:pPr lvl="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+mn-ea"/>
                <a:cs typeface="+mn-cs"/>
              </a:rPr>
              <a:t>Противоэпидемические мероприятия</a:t>
            </a:r>
            <a:endParaRPr lang="ru-RU" sz="1200" b="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Обучение  этикету кашля</a:t>
            </a:r>
          </a:p>
          <a:p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788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Медсестра при работе с пациентом и родителями должна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информировать об источниках и путях распространения туберкулёзной инфекции, симптомах заболевания, рассказать о важности соблюдения здорового образа жизни и укрепления иммунитета.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необходимо соблюдать правила личной гигиены, проводить длительные прогулки на свежем воздухе, дыхательную гимнастику, сбалансированно питаться, иметь достаточный сон, исключить вредные привычки.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78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Возбудителем туберкулеза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является бактерия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Mycobacterium tuberculosis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– палочка Коха. Она, как таракан, вольготно чувствует себя там, где грязь, нищета, скученность.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Устойчива  к холоду, теплу, влаге и свету, живет в земле до 40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Гибнет при воздействии прямых солнечных лучей, нагревании, действии дезинфицирующих средств.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58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Противоэпидемические мероприятия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Изоляция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бактериовыделителя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Текущая дезинфекция (проводится постоянно, в течение всего времени пребывания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бактериовыделителя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в очаге).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Заключительная дезинфекция.</a:t>
            </a: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Диспансерное наблюдение за контактными с проведением </a:t>
            </a:r>
            <a:r>
              <a:rPr 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химиопрофилактики</a:t>
            </a: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512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Этикет кашля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кашле и чихании следует отворачиваться в сторону от окружающих, наклоняя голову вниз.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Рот и лицо прикрывать платком,  в отсутствии платка, откашливаясь, использовать локтевой сгиб или тыльную поверхность левой руки.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Мыть чаще руки, стараться не прикасаться руками к лицу, губам, носу и глазам.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 индивидуальную плевательницу для сбора мокроты.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Максимально сократить контакты с другими людьми.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7723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Высокая распространенность, </a:t>
            </a:r>
            <a:r>
              <a:rPr lang="ru-RU" altLang="ru-RU" sz="1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инвазивность</a:t>
            </a:r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микобактерий  и пренебрежение правилами личной гигиены приводят к распространению туберкулеза. </a:t>
            </a:r>
          </a:p>
          <a:p>
            <a:pPr marL="0" indent="0" algn="just">
              <a:buNone/>
            </a:pPr>
            <a:endParaRPr lang="ru-RU" altLang="ru-RU" sz="12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Комплекс профилактических мероприятий направлен на информированность населения о путях распространения заболевания и мероприятия повышающие защитные силы организма, что способствует снижению распространённости туберкулеза у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017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за внимание!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669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Пути передачи инфекции:</a:t>
            </a:r>
            <a:br>
              <a:rPr lang="ru-RU" sz="1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воздушно-капельный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при кашле, чихании, разговоре.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контактно-бытовой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через вещи, предметы которыми пользовался больной. 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пищевой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через молоко, яйца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2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При</a:t>
            </a:r>
            <a:r>
              <a:rPr lang="ru-RU" sz="1200" b="1" baseline="0" dirty="0" smtClean="0"/>
              <a:t> п</a:t>
            </a:r>
            <a:r>
              <a:rPr lang="ru-RU" sz="1200" b="1" dirty="0" smtClean="0"/>
              <a:t>ервичном </a:t>
            </a:r>
            <a:r>
              <a:rPr lang="ru-RU" sz="1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инфицировании</a:t>
            </a:r>
            <a:r>
              <a:rPr lang="ru-RU" sz="1200" baseline="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sz="1200" b="1" dirty="0" smtClean="0"/>
              <a:t>микобактериями туберкулеза,</a:t>
            </a:r>
            <a:r>
              <a:rPr lang="ru-RU" sz="1200" b="1" baseline="0" dirty="0" smtClean="0"/>
              <a:t> </a:t>
            </a:r>
            <a:r>
              <a:rPr lang="ru-RU" sz="1200" b="1" baseline="0" dirty="0"/>
              <a:t>могут </a:t>
            </a:r>
            <a:r>
              <a:rPr lang="ru-RU" sz="1200" b="1" dirty="0"/>
              <a:t> развиться</a:t>
            </a:r>
            <a:r>
              <a:rPr lang="ru-RU" sz="1200" b="1" baseline="0" dirty="0"/>
              <a:t> </a:t>
            </a:r>
            <a:r>
              <a:rPr lang="ru-RU" sz="1200" b="1" dirty="0"/>
              <a:t> ситуации </a:t>
            </a:r>
          </a:p>
          <a:p>
            <a:pPr lvl="0"/>
            <a:r>
              <a:rPr lang="ru-RU" sz="1200" dirty="0"/>
              <a:t>Полное</a:t>
            </a:r>
            <a:r>
              <a:rPr lang="ru-RU" sz="1200" baseline="0" dirty="0"/>
              <a:t> </a:t>
            </a:r>
            <a:r>
              <a:rPr lang="ru-RU" sz="1200" dirty="0"/>
              <a:t>удаление</a:t>
            </a:r>
            <a:r>
              <a:rPr lang="ru-RU" sz="1200" baseline="0" dirty="0"/>
              <a:t> </a:t>
            </a:r>
            <a:r>
              <a:rPr lang="ru-RU" sz="1200" dirty="0"/>
              <a:t>МБТ из организма;</a:t>
            </a:r>
          </a:p>
          <a:p>
            <a:pPr lvl="0"/>
            <a:r>
              <a:rPr lang="ru-RU" sz="1200" dirty="0"/>
              <a:t>развитие первичного туберкулеза; </a:t>
            </a:r>
          </a:p>
          <a:p>
            <a:pPr marL="0" indent="0">
              <a:buNone/>
              <a:defRPr/>
            </a:pPr>
            <a:r>
              <a:rPr lang="ru-RU" sz="1200" dirty="0" smtClean="0">
                <a:latin typeface="Arial Black" panose="020B0A04020102020204" pitchFamily="34" charset="0"/>
              </a:rPr>
              <a:t>Инфицирование, которое может сохраняться в виде латентной инфекции в течение всей жизни или перейти в клинически манифестированное заболевание</a:t>
            </a:r>
          </a:p>
          <a:p>
            <a:pPr lvl="0" algn="just"/>
            <a:endParaRPr lang="ru-RU" sz="1200" dirty="0"/>
          </a:p>
          <a:p>
            <a:endParaRPr lang="ru-RU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5E712-1FF5-4069-A26E-7D0769CB1F8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1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Первичное туберкулезное инфицирование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– состояние, относящееся к группе риска по заболеванию туберкулезом, это свежее заражение, произошедшее </a:t>
            </a:r>
            <a:r>
              <a:rPr lang="ru-RU" alt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 более года, поэтому выявить его можно только при регулярной </a:t>
            </a:r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иммунодиагностике</a:t>
            </a:r>
            <a:r>
              <a:rPr lang="ru-RU" altLang="ru-RU" baseline="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(не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реже 1 раза в год) </a:t>
            </a:r>
            <a:endParaRPr lang="ru-RU" altLang="ru-RU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Туберкулез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у детей наиболее часто развивается при первичном инфицировании микобактериями туберкулеза (МБТ). </a:t>
            </a:r>
            <a:r>
              <a:rPr lang="ru-RU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 </a:t>
            </a:r>
            <a:r>
              <a:rPr lang="ru-RU" sz="1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момента внедрения микобактерий в организм в течение первого года заболевание развивается у      5% инфицированных людей, в течение всей оставшейся жизни туберкулез развивается еще у  5% инфицированных лиц, т.е. пожизненный риск заболевания туберкулезом среди инфицированных составляет 10%.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 smtClean="0">
                <a:solidFill>
                  <a:srgbClr val="000000"/>
                </a:solidFill>
                <a:effectLst/>
              </a:rPr>
              <a:t>В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Российской Федерации доля детей составляет около 5,0% от числа всех заболевших туберкулезом.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5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Факторы, способствующие развитию туберкулеза </a:t>
            </a:r>
          </a:p>
          <a:p>
            <a:pPr marL="358775" marR="0" lvl="0" indent="-358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200" b="1" dirty="0"/>
              <a:t>Особое значение при заражении МБТ детей имеет прямой длительный контакт с больными туберкулезом родственниками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Ранний детский возраст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Отсутствие прививки против туберкулеза 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err="1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Иммунодефицитные</a:t>
            </a: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состояния различного генеза 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Наличие  хронической патологии 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Психические травмы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Нерациональное питание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Неудовлетворительные жилищно-бытовые условия</a:t>
            </a:r>
            <a:endParaRPr lang="ru-RU" sz="1200" dirty="0" smtClean="0">
              <a:latin typeface="Arial Black" panose="020B0A04020102020204" pitchFamily="34" charset="0"/>
            </a:endParaRP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Частые переутомления, переохлаждения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подростков добавляются</a:t>
            </a:r>
            <a:r>
              <a:rPr lang="ru-RU" b="1" baseline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редные привычки (алкоголь, курение, наркотики)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736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Туберкулез у детей может начинаться и протекать бессимптомно. Часто начальные проявления выражаются в симптомах интоксикации , напоминают простудное заболевание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надо забывать о том, что мы все инфицированы туберкулезом. Стрессовые ситуации, перенапряжение, бессонница, нездоровое питание снижают иммунные  барьеры организма, и встреча с палочкой Коха становится трагедией.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Туберкулезная интоксикация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представляет  собой форму активного первичного туберкулеза, при которой локальные специфические поражения с помощью   рентгенологических и других методов исследования не обнаруживаются.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E2A78-5A2E-494D-BF0C-D9A1BEF5CA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93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04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18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1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5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79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0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84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7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BC60-CA02-4670-8D7F-FA653E234BC2}" type="datetimeFigureOut">
              <a:rPr lang="ru-RU" smtClean="0"/>
              <a:pPr/>
              <a:t>22.05.2022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94864-F0A2-4F2C-A1A4-94912AF60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3255" y="324116"/>
            <a:ext cx="7522588" cy="57446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ГБПОУ «Самарский медицинский колледж  им. Н . Ляпиной»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0708" y="2092750"/>
            <a:ext cx="6858000" cy="112179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Профилактика туберкулеза у детей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8367" y="4774380"/>
            <a:ext cx="4539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Преподаватель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ГБПОУ «Самарский медицинский колледж  им. Н .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Ляпиной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Гарибян Лусине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Раблеевна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8367" y="6221671"/>
            <a:ext cx="1880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Самара,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sz="14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19753" y="2653645"/>
            <a:ext cx="652334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Туберкулез внутригрудных лимфатических узлов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794731"/>
            <a:ext cx="4161064" cy="22352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Первичное поражение туберкулезной инфекцией 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лимфатических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узлов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корня легкого и (или) средостения.  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2781" y="1469168"/>
            <a:ext cx="72136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cf2.ppt-online.org/files2/slide/l/lg1eB2sMd5A0QDp36F7hwRZcHLUxoKIrSEVaNi9yz/slide-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23509" r="56971" b="44908"/>
          <a:stretch/>
        </p:blipFill>
        <p:spPr bwMode="auto">
          <a:xfrm>
            <a:off x="5078462" y="2573211"/>
            <a:ext cx="2815772" cy="22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 rot="19191046">
            <a:off x="7061964" y="3571761"/>
            <a:ext cx="484632" cy="1224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5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Первичный туберкулезный комплекс </a:t>
            </a: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05" y="2341992"/>
            <a:ext cx="4102376" cy="278940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Клиническая форма первичного туберкулеза, характеризующаяся развитием участка специфического воспаления,  лимфаденита и лимфангита (очаг Гона).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62781" y="1469168"/>
            <a:ext cx="72136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cf.ppt-online.org/files/slide/h/HPpIWQVYOatk4bejyKmRLfrucFo1zv3DUZhMCE/slide-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9" t="36456" r="11862" b="1161"/>
          <a:stretch/>
        </p:blipFill>
        <p:spPr bwMode="auto">
          <a:xfrm>
            <a:off x="4851528" y="2106546"/>
            <a:ext cx="3841750" cy="32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61780" y="5628417"/>
            <a:ext cx="1465466" cy="369332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Black" panose="020B0A04020102020204" pitchFamily="34" charset="0"/>
              </a:rPr>
              <a:t>очаг Гона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090900">
            <a:off x="6643115" y="4038122"/>
            <a:ext cx="484632" cy="155346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Симптомы туберкулеза у детей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38978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31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07" y="178303"/>
            <a:ext cx="7886700" cy="1264281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Важно!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Сбор анамнеза:</a:t>
            </a:r>
          </a:p>
          <a:p>
            <a:pPr marL="0" indent="0" algn="ctr">
              <a:buNone/>
            </a:pPr>
            <a:endParaRPr lang="ru-RU" sz="24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наличие контакта с больным туберкулезом 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динамика предыдущих ежегодных реакций на туберкулиновые пробы 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сведения о вакцинации (ревакцинации) против туберкулеза 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048000" y="1059543"/>
            <a:ext cx="2656114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3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иммунодиагностики туберкулеза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8413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1168924" y="13574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54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Пробы для проведения иммунодиагностики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243253" y="1885368"/>
            <a:ext cx="3212633" cy="179850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5063763" y="1885367"/>
            <a:ext cx="3048001" cy="1798509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оугольник 6"/>
          <p:cNvSpPr/>
          <p:nvPr/>
        </p:nvSpPr>
        <p:spPr>
          <a:xfrm>
            <a:off x="1243253" y="3994668"/>
            <a:ext cx="3212633" cy="73698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Black" panose="020B0A04020102020204" pitchFamily="34" charset="0"/>
              </a:rPr>
              <a:t>Проба Манту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63763" y="3994668"/>
            <a:ext cx="3048001" cy="73698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>
                <a:latin typeface="Arial Black" panose="020B0A04020102020204" pitchFamily="34" charset="0"/>
              </a:rPr>
              <a:t>Диаскинтест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Проба Манту</a:t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886" y="1881982"/>
            <a:ext cx="6775903" cy="4351338"/>
          </a:xfrm>
        </p:spPr>
        <p:txBody>
          <a:bodyPr/>
          <a:lstStyle/>
          <a:p>
            <a:r>
              <a:rPr lang="ru-RU" altLang="ru-RU" b="1" dirty="0">
                <a:solidFill>
                  <a:srgbClr val="002060"/>
                </a:solidFill>
                <a:latin typeface="Arial Black" panose="020B0A04020102020204" pitchFamily="34" charset="0"/>
              </a:rPr>
              <a:t>Аллерген туберкулезный очищенный </a:t>
            </a:r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в стандартном разведении (очищенный туберкулин) – смесь фильтратов убитых нагреванием культур микобактерий туберкулеза 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Предназначена для раннего выявления туберкулезной инфекции у ребенка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830286" y="1114994"/>
            <a:ext cx="3323771" cy="1712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1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Проба </a:t>
            </a:r>
            <a:r>
              <a:rPr lang="ru-RU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dirty="0">
                <a:latin typeface="Arial Black" panose="020B0A04020102020204" pitchFamily="34" charset="0"/>
              </a:rPr>
              <a:t/>
            </a:r>
            <a:br>
              <a:rPr lang="ru-RU" dirty="0">
                <a:latin typeface="Arial Black" panose="020B0A040201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Внутрикожная проба с аллергеном туберкулезным рекомбинантным (АТР)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стандартном разведении -  препарат 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 marL="36000">
              <a:lnSpc>
                <a:spcPct val="100000"/>
              </a:lnSpc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6000">
              <a:lnSpc>
                <a:spcPct val="100000"/>
              </a:lnSpc>
              <a:spcBef>
                <a:spcPts val="0"/>
              </a:spcBef>
            </a:pPr>
            <a:r>
              <a:rPr lang="ru-RU" altLang="ru-RU" sz="20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Тест с АТР обладает:</a:t>
            </a:r>
          </a:p>
          <a:p>
            <a:pPr marL="512763" indent="-2508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максимально высокой чувствительностью </a:t>
            </a: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512763" indent="-2508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(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98 - 100%); </a:t>
            </a:r>
          </a:p>
          <a:p>
            <a:pPr marL="512763" indent="-2508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максимально высокой специфичностью </a:t>
            </a: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512763" indent="-25082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(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90 - 100%).</a:t>
            </a:r>
          </a:p>
          <a:p>
            <a:pPr marL="261938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78900" lvl="0" indent="-3429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Препарат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не выявляет поствакцинальную аллергию, поэтому не предназначен для отбора детей старше 2 месяцев на вакцинацию и ревакцинацию БЦЖ в 6-7 лет.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46514" y="1059543"/>
            <a:ext cx="5065486" cy="1451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935" y="99391"/>
            <a:ext cx="8191500" cy="974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Сроки проведения пробы Манту</a:t>
            </a:r>
            <a:b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735" y="1325563"/>
            <a:ext cx="7886700" cy="538502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Пробу проводят один раз в год:</a:t>
            </a:r>
          </a:p>
          <a:p>
            <a:pPr marL="447675" lvl="0" indent="-4476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всем вакцинированным против туберкулёза детям начиная с 12-месячного возраста до 7 лет включительно независимо от результата предыдущих проб;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47675" lvl="0" indent="-4476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детям в возрасте от 8 до 14 лет включительно, не ревакцинированным против туберкулеза, у которых при предыдущем обследовании проба Манту дала отрицательный результат;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47675" indent="-44767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всем детям в возрасте от 15 до 18 лет, независимо от результата предыдущих проб.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 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i="1" u="sng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i="1" u="sng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i="1" u="sng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i="1" u="sng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i="1" u="sng" dirty="0">
                <a:solidFill>
                  <a:srgbClr val="00B0F0"/>
                </a:solidFill>
                <a:latin typeface="Arial Black" panose="020B0A04020102020204" pitchFamily="34" charset="0"/>
              </a:rPr>
              <a:t>СанПиН 3.3686-21 «Санитарно-эпидемиологические требования по профилактике инфекционных болезней». </a:t>
            </a:r>
            <a:endParaRPr lang="ru-RU" sz="1100" dirty="0">
              <a:solidFill>
                <a:srgbClr val="002060"/>
              </a:solidFill>
              <a:latin typeface="PT Serif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873124" y="686603"/>
            <a:ext cx="7267121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-193058"/>
            <a:ext cx="7886700" cy="121257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Сроки проведения пробы Манту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70991"/>
            <a:ext cx="7886700" cy="4705972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2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Пробу проводят 2 раза в год детям</a:t>
            </a:r>
            <a:r>
              <a:rPr lang="ru-RU" sz="22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</a:t>
            </a:r>
          </a:p>
          <a:p>
            <a:pPr marL="0" lvl="0" indent="0" algn="just">
              <a:buNone/>
            </a:pPr>
            <a:endParaRPr lang="ru-RU" sz="2200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7188" lvl="0" indent="-35718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больным хроническими неспецифическими заболеваниями органов дыхания, желудочно-кишечного тракта, мочеполовой системы, сахарным диабетом;</a:t>
            </a:r>
          </a:p>
          <a:p>
            <a:pPr marL="357188" lvl="0" indent="-35718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ВИЧ-инфицированным детям;</a:t>
            </a:r>
          </a:p>
          <a:p>
            <a:pPr marL="357188" lvl="0" indent="-35718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получающим кортикостероидную, лучевую, цитостатическую и </a:t>
            </a:r>
            <a:r>
              <a:rPr lang="ru-RU" sz="2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иммуносупрессивную</a:t>
            </a: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 терапию;</a:t>
            </a:r>
          </a:p>
          <a:p>
            <a:pPr marL="357188" lvl="0" indent="-35718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из числа мигрантов, беженцев, вынужденных переселенцев;</a:t>
            </a:r>
          </a:p>
          <a:p>
            <a:pPr marL="357188" lvl="0" indent="-35718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проживающим в организациях социального обслуживания.</a:t>
            </a:r>
          </a:p>
          <a:p>
            <a:pPr marL="0" lvl="0" indent="0" algn="just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ru-RU" sz="1100" i="1" u="sng" dirty="0">
                <a:solidFill>
                  <a:srgbClr val="00B0F0"/>
                </a:solidFill>
                <a:latin typeface="Arial Black" panose="020B0A04020102020204" pitchFamily="34" charset="0"/>
              </a:rPr>
              <a:t>СанПиН 3.3686-21 «Санитарно-эпидемиологические требования по профилактике инфекционных болезней». </a:t>
            </a:r>
            <a:endParaRPr lang="ru-RU" sz="1100" dirty="0">
              <a:solidFill>
                <a:srgbClr val="002060"/>
              </a:solidFill>
              <a:latin typeface="PT Serif"/>
            </a:endParaRP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20725" y="711402"/>
            <a:ext cx="7702550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42913" indent="-3587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Туберкулез несмотря на внедрение эффективных методов профилактики, выявления и лечения, остается проблемой для многих стран мира, в том числе и для России. В нашей стране в течение последних лет отмечается значительное улучшение эпидемической ситуации по туберкулезу. </a:t>
            </a:r>
          </a:p>
          <a:p>
            <a:pPr marL="442913" indent="-3587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Самарской области эпидемическая ситуация по туберкулезу также характеризуется устойчивой положительной динамикой.</a:t>
            </a:r>
          </a:p>
          <a:p>
            <a:pPr marL="442913" indent="-358775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 итогам 2021 года в Самарской области заболело туберкулезом 29 детей и подростков. Данный показатель заболеваемости детей ниже, чем 2020 году (32 ребенка), в 5 раз меньше чем 2005 году  (144 ребенка).</a:t>
            </a:r>
            <a:endParaRPr lang="ru-RU" sz="22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68804" y="1348033"/>
            <a:ext cx="3992252" cy="9427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07" y="0"/>
            <a:ext cx="7886700" cy="1325563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Оценка пробы Манту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906" y="1175658"/>
            <a:ext cx="8086853" cy="51090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 пробы оценивается через 72 часа, 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прозрачной миллиметровой линейкой.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Реакция может быть: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3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отрицательной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полном отсутствии папулы и гиперемии, возможна </a:t>
            </a:r>
            <a:r>
              <a:rPr lang="ru-RU" alt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уколочная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реакция (0 - 1 мм);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3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сомнительной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папуле 2 - 4 мм или только гиперемии любого размера без инфильтрата;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altLang="ru-RU" sz="3200" b="1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положительной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наличии папулы 5 мм и более, среди которых различают:</a:t>
            </a:r>
            <a:endParaRPr lang="ru-RU" altLang="ru-RU" sz="3200" dirty="0">
              <a:latin typeface="Arial Black" panose="020B0A04020102020204" pitchFamily="34" charset="0"/>
            </a:endParaRP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слабоположительные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 (5 - 9 мм),</a:t>
            </a:r>
          </a:p>
          <a:p>
            <a:pPr marL="274638" indent="-274638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средней интенсивности 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(10 - 14 мм),</a:t>
            </a:r>
          </a:p>
          <a:p>
            <a:pPr marL="274638" indent="-274638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выраженные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 (15 - 16 мм),</a:t>
            </a:r>
          </a:p>
          <a:p>
            <a:pPr marL="274638" indent="-274638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altLang="ru-RU" sz="3200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гиперергические</a:t>
            </a:r>
            <a:r>
              <a:rPr lang="ru-RU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(17 мм и более, любые </a:t>
            </a:r>
            <a:r>
              <a:rPr lang="ru-RU" altLang="ru-RU" sz="3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везикуло</a:t>
            </a:r>
            <a:r>
              <a:rPr lang="ru-RU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-некротические реакции, лимфангоит, дочерние папулы). </a:t>
            </a:r>
          </a:p>
          <a:p>
            <a:endParaRPr lang="ru-RU" sz="2400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828800" y="957943"/>
            <a:ext cx="5500914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6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Показания для консультации фтизиатра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6066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0070C0"/>
                </a:solidFill>
                <a:latin typeface="Arial Black" panose="020B0A04020102020204" pitchFamily="34" charset="0"/>
              </a:rPr>
              <a:t>К фтизиатру </a:t>
            </a:r>
            <a:r>
              <a:rPr lang="ru-RU" sz="7200" dirty="0">
                <a:solidFill>
                  <a:srgbClr val="0070C0"/>
                </a:solidFill>
                <a:latin typeface="Arial Black" panose="020B0A04020102020204" pitchFamily="34" charset="0"/>
              </a:rPr>
              <a:t>в течение 6 календарных дней с момента постановки пробы Манту направляются </a:t>
            </a:r>
            <a:r>
              <a:rPr lang="ru-RU" sz="72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7200" dirty="0">
                <a:solidFill>
                  <a:srgbClr val="0070C0"/>
                </a:solidFill>
                <a:latin typeface="Arial Black" panose="020B0A04020102020204" pitchFamily="34" charset="0"/>
              </a:rPr>
              <a:t>следующие категории детей: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впервые выявленная положительная реакция (папула 5 мм и более), не связанная с предыдущей иммунизацией против туберкулёза;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повторная положительная </a:t>
            </a:r>
            <a:r>
              <a:rPr lang="ru-RU" sz="7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реакция (с </a:t>
            </a: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инфильтратом 12 мм и более);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нарастание чувствительности к туберкулину у </a:t>
            </a:r>
            <a:r>
              <a:rPr lang="ru-RU" sz="7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туберкулиноположительных</a:t>
            </a: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 детей - увеличение инфильтрата на 6 мм и более;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увеличение менее чем на 6 мм, но с образованием инфильтрата размером 12 мм и более;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7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гиперреакция</a:t>
            </a: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 на туберкулин - инфильтрат 17 мм и более;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72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везикуло</a:t>
            </a:r>
            <a:r>
              <a:rPr lang="ru-RU" sz="7200" dirty="0">
                <a:solidFill>
                  <a:srgbClr val="002060"/>
                </a:solidFill>
                <a:latin typeface="Arial Black" panose="020B0A04020102020204" pitchFamily="34" charset="0"/>
              </a:rPr>
              <a:t> - некротическая реакция или лимфангите.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endParaRPr lang="ru-RU" sz="5400" dirty="0">
              <a:solidFill>
                <a:srgbClr val="464C55"/>
              </a:solidFill>
              <a:latin typeface="PT Serif"/>
            </a:endParaRPr>
          </a:p>
          <a:p>
            <a:endParaRPr lang="ru-RU" sz="1575" dirty="0">
              <a:solidFill>
                <a:srgbClr val="464C55"/>
              </a:solidFill>
              <a:latin typeface="PT Serif"/>
            </a:endParaRPr>
          </a:p>
          <a:p>
            <a:r>
              <a:rPr lang="ru-RU" sz="1050" i="1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28650" y="1521722"/>
            <a:ext cx="7702550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Показания для консультации фтизиатра после оценки пробы Манту детей от 15 до 18 лет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3972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0070C0"/>
                </a:solidFill>
                <a:latin typeface="Arial Black" panose="020B0A04020102020204" pitchFamily="34" charset="0"/>
              </a:rPr>
              <a:t>К фтизиатру в </a:t>
            </a:r>
            <a:r>
              <a:rPr lang="ru-RU" sz="2200" b="0" i="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течение 6 календарных дней с момента постановки пробы Манту направляются</a:t>
            </a:r>
            <a:r>
              <a:rPr lang="ru-RU" sz="2200" b="1" i="0" dirty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b="0" i="0" dirty="0" smtClean="0"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:</a:t>
            </a:r>
          </a:p>
          <a:p>
            <a:pPr marL="0" indent="0" algn="ctr">
              <a:buNone/>
            </a:pPr>
            <a:endParaRPr lang="ru-RU" sz="2200" b="0" i="0" dirty="0"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впервые обнаруженная положительная реакция на туберкулин (инфильтрат 5 мм и более);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гиперреакция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на туберкулин (инфильтрат 17 мм и более,  инфильтрат меньших размеров, но </a:t>
            </a:r>
            <a:r>
              <a:rPr lang="ru-RU" sz="2200" b="0" i="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везикуло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-некротического характера или </a:t>
            </a:r>
            <a:r>
              <a:rPr lang="ru-RU" sz="2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 наличием 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лимфангоита);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нарастанием чувствительности к туберкулину - увеличение инфильтрата на 6 мм и более;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постепенное нарастание чувствительности к туберкулину по годам до 12 мм и более.</a:t>
            </a:r>
          </a:p>
          <a:p>
            <a:pPr marL="0" indent="0" algn="ctr">
              <a:buNone/>
            </a:pPr>
            <a:endParaRPr lang="ru-RU" sz="1300" i="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1300" i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300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СанПиН </a:t>
            </a:r>
            <a:r>
              <a:rPr lang="ru-RU" sz="1300" i="1" dirty="0">
                <a:solidFill>
                  <a:srgbClr val="0070C0"/>
                </a:solidFill>
                <a:latin typeface="Arial Black" panose="020B0A04020102020204" pitchFamily="34" charset="0"/>
              </a:rPr>
              <a:t>3.3686-21 «Санитарно-эпидемиологические требования по профилактике инфекционных болезней».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b="0" i="0" dirty="0">
              <a:solidFill>
                <a:srgbClr val="464C55"/>
              </a:solidFill>
              <a:effectLst/>
              <a:latin typeface="PT Serif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28650" y="1690688"/>
            <a:ext cx="7702550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1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Проба </a:t>
            </a:r>
            <a:r>
              <a:rPr lang="ru-RU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Проводят детям в возрасте от 8 до 14 лет включительно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Всем детям с 12 месячного возраста до 7 лет включительно с положительной реакцией на пробу Манту, если исключена поствакцинальная реакция</a:t>
            </a: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7188" indent="-3571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Допускается одновременная постановка пробы Манту и 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 на разных руках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20725" y="1050166"/>
            <a:ext cx="7702550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Оценка пробы </a:t>
            </a:r>
            <a:r>
              <a:rPr lang="ru-RU" altLang="ru-RU" sz="32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Диаскинтест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93116"/>
            <a:ext cx="7886700" cy="4943138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Реакцию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считают:</a:t>
            </a:r>
          </a:p>
          <a:p>
            <a:pPr marL="214313" indent="-214313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отрицательной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полном отсутствии папулы и гиперемии, возможна </a:t>
            </a:r>
            <a:r>
              <a:rPr lang="ru-RU" alt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уколочная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реакция (0 - 1 мм);</a:t>
            </a:r>
          </a:p>
          <a:p>
            <a:pPr marL="214313" indent="-214313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сомнительной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– при гиперемии любого размера без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инфильтрата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;</a:t>
            </a:r>
          </a:p>
          <a:p>
            <a:pPr marL="214313" indent="-214313"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положительной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– при наличии папулы любого размера, среди которых различают: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    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слабоположительные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(до 5 мм),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    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средней интенсивности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(5-9 мм),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    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выраженные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(10-14 мм),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    </a:t>
            </a:r>
            <a:r>
              <a:rPr lang="ru-RU" altLang="ru-RU" sz="2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гиперергические</a:t>
            </a:r>
            <a:r>
              <a:rPr lang="ru-RU" altLang="ru-RU" sz="2000" b="1" dirty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(15 мм и более, любые </a:t>
            </a:r>
            <a:r>
              <a:rPr lang="ru-RU" alt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везикуло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-некротические реакции, лимфангоит, дочерние папулы).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720725" y="1229070"/>
            <a:ext cx="7702550" cy="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967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Показания  для направления к фтизиатру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234" y="1845503"/>
            <a:ext cx="7079530" cy="4351338"/>
          </a:xfrm>
        </p:spPr>
        <p:txBody>
          <a:bodyPr>
            <a:noAutofit/>
          </a:bodyPr>
          <a:lstStyle/>
          <a:p>
            <a:pPr marL="450850" lvl="0" indent="-450850" algn="just" fontAlgn="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Все положительные и сомнительные реакции на </a:t>
            </a:r>
            <a:r>
              <a:rPr lang="ru-RU" sz="2000" u="sng" dirty="0" err="1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2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0" lvl="0" indent="0" algn="just" fontAlgn="t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 fontAlgn="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Для подтверждения или исключения туберкулеза органов дыхания, рекомендуется всем пациентам с положительными и сомнительными результатами на пробу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Диаскинтест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– </a:t>
            </a:r>
            <a:r>
              <a:rPr lang="ru-RU" sz="20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компьютерная  </a:t>
            </a:r>
            <a:r>
              <a:rPr lang="ru-RU" sz="2000" u="sng" dirty="0">
                <a:solidFill>
                  <a:srgbClr val="0070C0"/>
                </a:solidFill>
                <a:latin typeface="Arial Black" panose="020B0A04020102020204" pitchFamily="34" charset="0"/>
              </a:rPr>
              <a:t>томография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органов грудной клетки.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883148" y="1261593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78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700" b="1" dirty="0">
                <a:solidFill>
                  <a:srgbClr val="FF0000"/>
                </a:solidFill>
                <a:latin typeface="Arial Black" panose="020B0A04020102020204" pitchFamily="34" charset="0"/>
              </a:rPr>
              <a:t>Организация раннего выявления туберкулеза у подростков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Плановая ежегодная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туберкулинодиагностика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Профилактический флюорографический осмотр    проводится детям в возрасте 15 и 17 лет </a:t>
            </a:r>
            <a:r>
              <a:rPr lang="ru-RU" sz="2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(один раз в   2 года)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Профилактический флюорографический осмотр детей в возрасте от 15 до 18 лет проводится </a:t>
            </a:r>
            <a:r>
              <a:rPr lang="ru-RU" sz="2000" u="sng" dirty="0">
                <a:solidFill>
                  <a:srgbClr val="002060"/>
                </a:solidFill>
                <a:latin typeface="Arial Black" panose="020B0A04020102020204" pitchFamily="34" charset="0"/>
              </a:rPr>
              <a:t>1 раз в год:</a:t>
            </a:r>
          </a:p>
          <a:p>
            <a:pPr marL="708025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при регистрации заболеваемости туберкулезом на территории муниципального образования субъекта Российской Федерации (40 и более случаев на 100 тысяч населения в год);</a:t>
            </a:r>
          </a:p>
          <a:p>
            <a:pPr marL="708025" indent="-34290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проживающим в социально неблагополучных семьях и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семьях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иностранных граждан, прибывших из неблагополучных по туберкулезу стран.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9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Показания для консультации фтизиатра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7675" indent="-4476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течение 3 календарных дней с момента выявления патологии по результатам флюорографического обследования подросток направляется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для подтверждения/исключения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заболевания туберкулезом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447675" indent="-447675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Дети в возрасте от 15 до 18 лет с симптомами, указывающими на возможное заболевание туберкулезом, направляются на консультацию к фтизиатру.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7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Профилактика туберкулеза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346171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1169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7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Специфическая профилактика туберкулеза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6139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960" y="1825625"/>
            <a:ext cx="7202079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Туберкулез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latin typeface="Arial Black" panose="020B0A04020102020204" pitchFamily="34" charset="0"/>
              </a:rPr>
              <a:t>–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это инфекционное заболевание, вызываемое микобактериями туберкулеза, при котором могут быть поражены любые органы и ткани человеческого тела, но чаще всего поражаются легкие.</a:t>
            </a:r>
          </a:p>
          <a:p>
            <a:pPr marL="0" indent="0">
              <a:buNone/>
            </a:pPr>
            <a:endParaRPr lang="ru-RU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68804" y="1319753"/>
            <a:ext cx="397339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s://mix.tn.kz/userdata/news/2019/news_366248/thumb_b/photo_276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1999" y="3615192"/>
            <a:ext cx="3659673" cy="256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9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Вакцинация против туберкулеза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295105"/>
            <a:ext cx="7886700" cy="4617104"/>
          </a:xfrm>
        </p:spPr>
        <p:txBody>
          <a:bodyPr>
            <a:noAutofit/>
          </a:bodyPr>
          <a:lstStyle/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Вакциной </a:t>
            </a:r>
            <a:r>
              <a:rPr lang="ru-RU" sz="2000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БЦЖ-М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проводится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всем новорожденным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детям на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3 - 7 день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жизни.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52438" algn="l"/>
              </a:tabLst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Проводится вакциной </a:t>
            </a:r>
            <a:r>
              <a:rPr lang="ru-RU" sz="2000" u="sng" dirty="0">
                <a:solidFill>
                  <a:srgbClr val="FF0000"/>
                </a:solidFill>
                <a:latin typeface="Arial Black" panose="020B0A04020102020204" pitchFamily="34" charset="0"/>
              </a:rPr>
              <a:t>БЦЖ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при наличии в окружении новорожденного больных туберкулезом;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субъектах Российской Федерации с показателями заболеваемости, превышающими 80 на 100 тысяч населения.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Ревакцинация детям в 6 - 7 лет проводится вакциной БЦЖ. 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При отсутствии вакцинации против туберкулеза в родильном доме она может быть проведена в возрасте до 7 лет туберкулин отрицательным детям.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295105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934278" y="5879271"/>
            <a:ext cx="6977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 Black" panose="020B0A04020102020204" pitchFamily="34" charset="0"/>
              </a:rPr>
              <a:t>Приказ от 6 декабря 2021 г. N 1122н</a:t>
            </a:r>
            <a:endParaRPr lang="ru-RU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1200" b="1" dirty="0">
                <a:solidFill>
                  <a:srgbClr val="0070C0"/>
                </a:solidFill>
                <a:latin typeface="Arial Black" panose="020B0A04020102020204" pitchFamily="34" charset="0"/>
              </a:rPr>
              <a:t>«Об утверждении национального календаря профилактических прививок, календаря профилактических прививок по эпидемическим показаниям и порядка проведения профилактических прививок»</a:t>
            </a:r>
            <a:endParaRPr lang="ru-RU" sz="1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Ревакцинация БЦЖ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Здоровые дети в возрасте 6 -7 лет, имеющие отрицательную реакцию на пробу Манту с 2 ТЕ в течение 2-х лет перед ревакцинацией, включая год ревакцинации. </a:t>
            </a: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68288" indent="-268288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Интервал между постановкой пробы Манту с 2ТЕ и ревакцинацией должен быть не менее 3 дней и не более 2 недель.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1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Дозы и способы введения БЦЖ и БЦЖ-М вакцины 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3538" indent="-36353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Вводят строго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внутрикожно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на границе верхней и средней трети наружной поверхности левого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плеча: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marL="352425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БЦЖ-М   в дозе 0.025 мг, БЦЖ в дозе 0.05 мг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в 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объеме 0.1 мл.</a:t>
            </a:r>
          </a:p>
          <a:p>
            <a:pPr marL="363538" indent="-36353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На месте введения вакцины через 4 - 6 недель развивается специфическая реакция в виде инфильтрата размером 5 - 10 мм. с узелком в центре и образованием корочки. </a:t>
            </a:r>
          </a:p>
          <a:p>
            <a:pPr marL="363538" indent="-363538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itchFamily="18" charset="0"/>
              </a:rPr>
              <a:t>Иногда в центре инфильтрата может появиться некроз с серозным отделяемым.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52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49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Наблюдение за вакцинированными и ревакцинированными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Проводят врачи и медицинские сестры, оказывающие первичную </a:t>
            </a: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медико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- санитарную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помощь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детям.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В карте развития ребенка отмечают прививочную реакцию через 1, 3, 6, 12 месяцев с регистрацией размера и характера местной реакции (папула, пустула с образованием корочки, с отделяемым или без него, рубчик, пигментация и т.д.)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9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524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7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Противопоказания к вакцинации</a:t>
            </a:r>
            <a:r>
              <a:rPr lang="ru-RU" altLang="ru-RU" b="1" dirty="0">
                <a:solidFill>
                  <a:srgbClr val="FFFF00"/>
                </a:solidFill>
              </a:rPr>
              <a:t/>
            </a:r>
            <a:br>
              <a:rPr lang="ru-RU" altLang="ru-RU" b="1" dirty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едоношенность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2 - 4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степени. 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стрые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заболевания и обострения хронических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заболеваний.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ммунодефицитные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состояния.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Н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овообразования злокачественные. 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Г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енерализованная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инфекция, вызванная введением БЦЖ, выявленная у других детей в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семье.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ВИЧ-инфекция у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ребенка.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28649" y="1219200"/>
            <a:ext cx="7992837" cy="14516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5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Противопоказания к ревакцинации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стрые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инфекционные и неинфекционные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заболевания.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бострение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хронических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заболеваний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ммунодефицитные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состояния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З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локачественные новообразования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З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аболевание туберкулезом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Т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уберкулез в анамнезе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Положительная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и сомнительная реакция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Манту </a:t>
            </a:r>
            <a:endParaRPr lang="ru-RU" alt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сложнения </a:t>
            </a: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на предыдущее введение вакцины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БЦЖ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628650" y="1459060"/>
            <a:ext cx="7483114" cy="688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Химиопрофилактика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8593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Химиопрофилактика</a:t>
            </a:r>
            <a:r>
              <a:rPr lang="ru-RU" sz="2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–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это 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применение противотуберкулезных препаратов с целью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предупреждения туберкулеза у лиц, подвергающихся наибольшей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опасности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заражения туберкулезом.</a:t>
            </a: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b="1" u="sng" dirty="0">
                <a:solidFill>
                  <a:srgbClr val="0070C0"/>
                </a:solidFill>
                <a:latin typeface="Arial Black" panose="020B0A04020102020204" pitchFamily="34" charset="0"/>
              </a:rPr>
              <a:t>Химиопрофилактике подлежат: 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впервые инфицированные пациенты, имеющие вираж туберкулиновых проб; 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пациенты с клиническими состояниями, при которых развитие туберкулёза наиболее вероятно;</a:t>
            </a:r>
          </a:p>
          <a:p>
            <a:pPr marL="355600" indent="-3556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дети в возрасте до 5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лет,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имеющие выраженную или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гиперергическую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реакцию Манту или близкий контакт с больным туберкулёзом.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506071" y="1194099"/>
            <a:ext cx="5862917" cy="4303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4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Социальная профилактика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65505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Санитарная профилактика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0583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80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Санитарно-просветительная работа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Проведение бесед  об источниках и путях распространения туберкулёзной инфекции, симптомах заболевания и т.д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Соблюдение правил личной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гигиены.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Длительные прогулки на свежем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воздухе.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Дыхательная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гимнастика.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Сбалансированное витаминизированное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питание.</a:t>
            </a: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Достаточный </a:t>
            </a:r>
            <a:r>
              <a:rPr lang="ru-RU" alt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61938" indent="-261938"/>
            <a:endParaRPr lang="ru-RU" altLang="ru-RU" sz="23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Этиология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Возбудителем туберкулеза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 является </a:t>
            </a:r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</a:rPr>
              <a:t>Mycobacterium tuberculosis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 – палочка Коха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Палочка Коха устойчива  к холоду, теплу, влаге и свету, живет в земле до 40 лет, а в высохшей мокроте на мебели, книгах, посуде, стенах, белье сохраняет свои свойства в течение нескольких месяцев.     </a:t>
            </a:r>
            <a:endParaRPr 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     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Микобактерия туберкулеза (МБТ) гибнет при воздействии прямых солнечных лучей, нагревании, действии дезинфицирующих средств.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1032235" y="1459060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Противоэпидемические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Изоляция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бактериовыделителя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Текущая дезинфекция (проводится постоянно, в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течение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всего времени пребывания </a:t>
            </a:r>
            <a:r>
              <a:rPr lang="ru-RU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бактериовыделителя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в очаге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).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Заключительная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дезинфекция.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Диспансерное наблюдение за контактными с проведением </a:t>
            </a:r>
            <a:r>
              <a:rPr 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химиопрофилактики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88571" y="1669143"/>
            <a:ext cx="7039429" cy="4354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Этикет кашля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99052"/>
            <a:ext cx="7886700" cy="4601301"/>
          </a:xfrm>
        </p:spPr>
        <p:txBody>
          <a:bodyPr>
            <a:noAutofit/>
          </a:bodyPr>
          <a:lstStyle/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Отворачиваться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 сторону от окружающих, наклоняя голову вниз. 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Рот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 лицо прикрывать платком,  в отсутствии платка, откашливаясь, использовать локтевой сгиб или тыльную поверхность левой руки.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Мыть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чаще руки, стараться не прикасаться руками к лицу, губам, носу и глазам. 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Использовать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индивидуальную плевательницу для сбора мокроты.</a:t>
            </a: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352425" indent="-3524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Максимально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сократить контакты с другими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32262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Выводы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Высокая распространенность, </a:t>
            </a:r>
            <a:r>
              <a:rPr lang="ru-RU" altLang="ru-RU" sz="20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инвазивность</a:t>
            </a: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микобактерий  и пренебрежение правилами личной гигиены приводят к распространению туберкулеза. </a:t>
            </a:r>
          </a:p>
          <a:p>
            <a:pPr marL="0" indent="0" algn="just">
              <a:buNone/>
            </a:pPr>
            <a:endParaRPr lang="ru-RU" altLang="ru-RU" sz="20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Комплекс профилактических мероприятий направлен на информированность населения о путях распространения заболевания и мероприятия повышающие защитные силы организма, что способствует </a:t>
            </a:r>
            <a:r>
              <a:rPr lang="ru-RU" alt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снижению распространённости </a:t>
            </a:r>
            <a:r>
              <a:rPr lang="ru-RU" alt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туберкулеза у детей.</a:t>
            </a:r>
            <a:endParaRPr lang="ru-RU" alt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38466" y="1355992"/>
            <a:ext cx="7039429" cy="4354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Благодарю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559" y="1825625"/>
            <a:ext cx="7742881" cy="4351338"/>
          </a:xfr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032234" y="1313917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Пути передачи инфекции:</a:t>
            </a:r>
            <a:b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569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55576" y="260648"/>
            <a:ext cx="7669360" cy="5847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dk1"/>
          </a:lnRef>
          <a:fillRef idx="1001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Первичное инфицирование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482477" y="1653405"/>
            <a:ext cx="3942460" cy="452355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>
                <a:latin typeface="Arial Black" panose="020B0A04020102020204" pitchFamily="34" charset="0"/>
              </a:rPr>
              <a:t>Полное удаление МБТ из организма</a:t>
            </a:r>
          </a:p>
          <a:p>
            <a:pPr marL="0" indent="0">
              <a:buNone/>
              <a:defRPr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ru-RU" sz="2000" b="1" dirty="0">
                <a:latin typeface="Arial Black" panose="020B0A04020102020204" pitchFamily="34" charset="0"/>
              </a:rPr>
              <a:t>Развитие первичного туберкулеза</a:t>
            </a:r>
          </a:p>
          <a:p>
            <a:pPr marL="0" indent="0">
              <a:buNone/>
              <a:defRPr/>
            </a:pPr>
            <a:endParaRPr lang="ru-RU" sz="2000" b="1" dirty="0"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ru-RU" sz="2000" dirty="0">
                <a:latin typeface="Arial Black" panose="020B0A04020102020204" pitchFamily="34" charset="0"/>
              </a:rPr>
              <a:t>Инфицирование, которое может сохраняться в виде латентной инфекции в течение всей жизни или перейти в клинически манифестированное заболевание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5576" y="906979"/>
            <a:ext cx="766936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3870154" y="1805793"/>
            <a:ext cx="672817" cy="37521"/>
          </a:xfrm>
          <a:prstGeom prst="straightConnector1">
            <a:avLst/>
          </a:prstGeom>
          <a:ln w="76200" cmpd="thickThin"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93431" y="2916925"/>
            <a:ext cx="743265" cy="1"/>
          </a:xfrm>
          <a:prstGeom prst="straightConnector1">
            <a:avLst/>
          </a:prstGeom>
          <a:ln w="76200" cmpd="thickThin"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667429" y="3907926"/>
            <a:ext cx="879837" cy="14514"/>
          </a:xfrm>
          <a:prstGeom prst="straightConnector1">
            <a:avLst/>
          </a:prstGeom>
          <a:ln w="76200" cmpd="thickThin">
            <a:headEnd w="lg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авая фигурная скобка 26"/>
          <p:cNvSpPr/>
          <p:nvPr/>
        </p:nvSpPr>
        <p:spPr>
          <a:xfrm>
            <a:off x="8027897" y="1553310"/>
            <a:ext cx="794077" cy="4383032"/>
          </a:xfrm>
          <a:prstGeom prst="rightBrac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755576" y="1684878"/>
            <a:ext cx="3312368" cy="334814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Внедрение </a:t>
            </a:r>
            <a:r>
              <a:rPr lang="ru-RU" sz="24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возбудителя микобактерий в организм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5796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Первичное туберкулезное инфицирование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02888"/>
            <a:ext cx="7886700" cy="4970033"/>
          </a:xfrm>
        </p:spPr>
        <p:txBody>
          <a:bodyPr>
            <a:normAutofit fontScale="92500" lnSpcReduction="10000"/>
          </a:bodyPr>
          <a:lstStyle/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Первичное туберкулезное инфицирование </a:t>
            </a:r>
            <a:r>
              <a:rPr lang="ru-RU" alt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– это свежее заражение, произошедшее не более </a:t>
            </a:r>
            <a:r>
              <a:rPr lang="ru-RU" alt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года, </a:t>
            </a:r>
            <a:r>
              <a:rPr lang="ru-RU" alt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поэтому </a:t>
            </a:r>
            <a:r>
              <a:rPr lang="ru-RU" alt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выявить </a:t>
            </a:r>
            <a:r>
              <a:rPr lang="ru-RU" alt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его можно только при регулярной </a:t>
            </a:r>
            <a:r>
              <a:rPr lang="ru-RU" altLang="ru-RU" sz="2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иммунодиагностике</a:t>
            </a:r>
            <a:r>
              <a:rPr lang="ru-RU" alt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Туберкулез у детей наиболее часто развивается при первичном инфицировании микобактериями туберкулеза (МБТ). 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355600" indent="-3556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  <a:latin typeface="Arial Black" panose="020B0A04020102020204" pitchFamily="34" charset="0"/>
              </a:rPr>
              <a:t>С 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момента внедрения микобактерий в организм в течение первого года заболевание развивается у      5% инфицированных людей, в течение всей оставшейся жизни туберкулез развивается еще у  5</a:t>
            </a:r>
            <a:r>
              <a:rPr lang="ru-RU" sz="22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% инфицированных лиц, </a:t>
            </a:r>
            <a:r>
              <a:rPr lang="ru-RU" sz="22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т.е. пожизненный риск заболевания туберкулезом среди инфицированных составляет 10%.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ru-RU" altLang="ru-RU" dirty="0">
              <a:latin typeface="+mj-lt"/>
            </a:endParaRPr>
          </a:p>
          <a:p>
            <a:endParaRPr lang="ru-RU" alt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96571" y="1480457"/>
            <a:ext cx="5486400" cy="1451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3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Факторы, способствующие развитию туберкулеза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17687"/>
          </a:xfrm>
        </p:spPr>
        <p:txBody>
          <a:bodyPr>
            <a:normAutofit lnSpcReduction="10000"/>
          </a:bodyPr>
          <a:lstStyle/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Контакт с больным туберкулезом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Ранний детский возраст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Отсутствие прививки против туберкулеза 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err="1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Иммунодефицитные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состояния различного генеза (прежде всего ВИЧ-инфекция)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Наличие  хронической патологии 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Психические травмы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Нерациональное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питание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Неудовлетворительные жилищно-бытовые условия</a:t>
            </a:r>
            <a:endParaRPr lang="ru-RU" sz="2000" dirty="0">
              <a:latin typeface="Arial Black" panose="020B0A04020102020204" pitchFamily="34" charset="0"/>
            </a:endParaRP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Частые переутомления, переохлаждения</a:t>
            </a:r>
          </a:p>
          <a:p>
            <a:pPr marL="358775" indent="-358775"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Вредные привычки (алкоголь, курение, наркотики)</a:t>
            </a:r>
          </a:p>
          <a:p>
            <a:pPr marL="358775" indent="-358775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97464" y="1602558"/>
            <a:ext cx="4949071" cy="14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Туберкулезная интоксикация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Туберкулезная интоксикация представляет собой форму активного первичного туберкулеза, при которой локальные специфические поражения с помощью рентгенологических и других методов исследования не обнаруживаются.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40794" y="1387611"/>
            <a:ext cx="7079529" cy="2828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3789</Words>
  <Application>Microsoft Office PowerPoint</Application>
  <PresentationFormat>Экран (4:3)</PresentationFormat>
  <Paragraphs>521</Paragraphs>
  <Slides>43</Slides>
  <Notes>43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PT Serif</vt:lpstr>
      <vt:lpstr>Times New Roman</vt:lpstr>
      <vt:lpstr>Wingdings</vt:lpstr>
      <vt:lpstr>Тема Office</vt:lpstr>
      <vt:lpstr>ГБПОУ «Самарский медицинский колледж  им. Н . Ляпиной»</vt:lpstr>
      <vt:lpstr>Актуальность</vt:lpstr>
      <vt:lpstr>Определение</vt:lpstr>
      <vt:lpstr>Этиология</vt:lpstr>
      <vt:lpstr>Пути передачи инфекции: </vt:lpstr>
      <vt:lpstr>Презентация PowerPoint</vt:lpstr>
      <vt:lpstr>Первичное туберкулезное инфицирование</vt:lpstr>
      <vt:lpstr>Факторы, способствующие развитию туберкулеза </vt:lpstr>
      <vt:lpstr>Туберкулезная интоксикация </vt:lpstr>
      <vt:lpstr>Туберкулез внутригрудных лимфатических узлов</vt:lpstr>
      <vt:lpstr>Первичный туберкулезный комплекс  </vt:lpstr>
      <vt:lpstr>Симптомы туберкулеза у детей</vt:lpstr>
      <vt:lpstr>Важно!</vt:lpstr>
      <vt:lpstr>Виды иммунодиагностики туберкулеза </vt:lpstr>
      <vt:lpstr>Пробы для проведения иммунодиагностики</vt:lpstr>
      <vt:lpstr>Проба Манту </vt:lpstr>
      <vt:lpstr>Проба Диаскинтест </vt:lpstr>
      <vt:lpstr> Сроки проведения пробы Манту  </vt:lpstr>
      <vt:lpstr>Сроки проведения пробы Манту</vt:lpstr>
      <vt:lpstr>Оценка пробы Манту</vt:lpstr>
      <vt:lpstr>Показания для консультации фтизиатра</vt:lpstr>
      <vt:lpstr>Показания для консультации фтизиатра после оценки пробы Манту детей от 15 до 18 лет</vt:lpstr>
      <vt:lpstr>Проба Диаскинтест </vt:lpstr>
      <vt:lpstr>Оценка пробы Диаскинтест</vt:lpstr>
      <vt:lpstr>Показания  для направления к фтизиатру</vt:lpstr>
      <vt:lpstr>Организация раннего выявления туберкулеза у подростков </vt:lpstr>
      <vt:lpstr>Показания для консультации фтизиатра</vt:lpstr>
      <vt:lpstr>Профилактика туберкулеза</vt:lpstr>
      <vt:lpstr>Специфическая профилактика туберкулеза</vt:lpstr>
      <vt:lpstr>Вакцинация против туберкулеза </vt:lpstr>
      <vt:lpstr>Ревакцинация БЦЖ</vt:lpstr>
      <vt:lpstr>Дозы и способы введения БЦЖ и БЦЖ-М вакцины </vt:lpstr>
      <vt:lpstr>Наблюдение за вакцинированными и ревакцинированными детьми</vt:lpstr>
      <vt:lpstr>Противопоказания к вакцинации </vt:lpstr>
      <vt:lpstr>Противопоказания к ревакцинации</vt:lpstr>
      <vt:lpstr>Химиопрофилактика</vt:lpstr>
      <vt:lpstr>Социальная профилактика</vt:lpstr>
      <vt:lpstr>Санитарная профилактика</vt:lpstr>
      <vt:lpstr>Санитарно-просветительная работа</vt:lpstr>
      <vt:lpstr>Противоэпидемические мероприятия</vt:lpstr>
      <vt:lpstr>Этикет кашля</vt:lpstr>
      <vt:lpstr>Выводы</vt:lpstr>
      <vt:lpstr>Благодарю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ГБПОУ «Самарский медицинский колледж  им. Н . Ляпиной</dc:title>
  <dc:creator>Учетная запись Майкрософт</dc:creator>
  <cp:lastModifiedBy>Учетная запись Майкрософт</cp:lastModifiedBy>
  <cp:revision>181</cp:revision>
  <dcterms:created xsi:type="dcterms:W3CDTF">2022-04-13T18:06:40Z</dcterms:created>
  <dcterms:modified xsi:type="dcterms:W3CDTF">2022-05-22T15:41:25Z</dcterms:modified>
</cp:coreProperties>
</file>