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71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4inf_Ivanova" initials="4" lastIdx="2" clrIdx="0">
    <p:extLst>
      <p:ext uri="{19B8F6BF-5375-455C-9EA6-DF929625EA0E}">
        <p15:presenceInfo xmlns:p15="http://schemas.microsoft.com/office/powerpoint/2012/main" userId="4inf_Ivanov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030" autoAdjust="0"/>
  </p:normalViewPr>
  <p:slideViewPr>
    <p:cSldViewPr snapToGrid="0">
      <p:cViewPr varScale="1">
        <p:scale>
          <a:sx n="70" d="100"/>
          <a:sy n="70" d="100"/>
        </p:scale>
        <p:origin x="16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eg"/><Relationship Id="rId1" Type="http://schemas.openxmlformats.org/officeDocument/2006/relationships/image" Target="../media/image14.jpg"/><Relationship Id="rId6" Type="http://schemas.openxmlformats.org/officeDocument/2006/relationships/image" Target="../media/image19.jpeg"/><Relationship Id="rId5" Type="http://schemas.openxmlformats.org/officeDocument/2006/relationships/image" Target="../media/image18.jpg"/><Relationship Id="rId4" Type="http://schemas.openxmlformats.org/officeDocument/2006/relationships/image" Target="../media/image17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eg"/><Relationship Id="rId1" Type="http://schemas.openxmlformats.org/officeDocument/2006/relationships/image" Target="../media/image14.jpg"/><Relationship Id="rId6" Type="http://schemas.openxmlformats.org/officeDocument/2006/relationships/image" Target="../media/image19.jpeg"/><Relationship Id="rId5" Type="http://schemas.openxmlformats.org/officeDocument/2006/relationships/image" Target="../media/image18.jpg"/><Relationship Id="rId4" Type="http://schemas.openxmlformats.org/officeDocument/2006/relationships/image" Target="../media/image1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AE26C3-5DAD-4FC5-B6D1-3DD57D0E970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E4DE22D-5051-452B-832B-868ED2C9315C}">
      <dgm:prSet/>
      <dgm:spPr/>
      <dgm:t>
        <a:bodyPr/>
        <a:lstStyle/>
        <a:p>
          <a:r>
            <a:rPr lang="ru-RU" dirty="0" err="1"/>
            <a:t>Нейропатическая</a:t>
          </a:r>
          <a:r>
            <a:rPr lang="ru-RU" dirty="0"/>
            <a:t> форма</a:t>
          </a:r>
        </a:p>
      </dgm:t>
    </dgm:pt>
    <dgm:pt modelId="{B4D5161E-9571-4B52-9B1A-513616F6CC65}" type="parTrans" cxnId="{CFDCE81A-4402-40DA-885B-1968CFA0D4C7}">
      <dgm:prSet/>
      <dgm:spPr/>
      <dgm:t>
        <a:bodyPr/>
        <a:lstStyle/>
        <a:p>
          <a:endParaRPr lang="ru-RU"/>
        </a:p>
      </dgm:t>
    </dgm:pt>
    <dgm:pt modelId="{53A4AC30-589B-4478-95A1-0D20E0F72077}" type="sibTrans" cxnId="{CFDCE81A-4402-40DA-885B-1968CFA0D4C7}">
      <dgm:prSet/>
      <dgm:spPr/>
      <dgm:t>
        <a:bodyPr/>
        <a:lstStyle/>
        <a:p>
          <a:endParaRPr lang="ru-RU"/>
        </a:p>
      </dgm:t>
    </dgm:pt>
    <dgm:pt modelId="{32346643-621C-4C46-B887-543C32384E16}">
      <dgm:prSet phldrT="[Текст]"/>
      <dgm:spPr/>
      <dgm:t>
        <a:bodyPr/>
        <a:lstStyle/>
        <a:p>
          <a:r>
            <a:rPr lang="ru-RU" dirty="0"/>
            <a:t>Нейро-ишемическая</a:t>
          </a:r>
        </a:p>
      </dgm:t>
    </dgm:pt>
    <dgm:pt modelId="{733389E0-E8DA-46E5-AB6D-2454C752DBA6}" type="parTrans" cxnId="{E9BD7F1F-D096-45DC-8684-97BABE924133}">
      <dgm:prSet/>
      <dgm:spPr/>
      <dgm:t>
        <a:bodyPr/>
        <a:lstStyle/>
        <a:p>
          <a:endParaRPr lang="ru-RU"/>
        </a:p>
      </dgm:t>
    </dgm:pt>
    <dgm:pt modelId="{51E3DEA4-0DF2-4714-8EBA-A528222E5034}" type="sibTrans" cxnId="{E9BD7F1F-D096-45DC-8684-97BABE924133}">
      <dgm:prSet/>
      <dgm:spPr/>
      <dgm:t>
        <a:bodyPr/>
        <a:lstStyle/>
        <a:p>
          <a:endParaRPr lang="ru-RU"/>
        </a:p>
      </dgm:t>
    </dgm:pt>
    <dgm:pt modelId="{DC925458-306A-4AC5-9FA0-6D6C3B8BBC81}" type="asst">
      <dgm:prSet phldrT="[Текст]"/>
      <dgm:spPr/>
      <dgm:t>
        <a:bodyPr/>
        <a:lstStyle/>
        <a:p>
          <a:r>
            <a:rPr lang="ru-RU" dirty="0"/>
            <a:t>Классификация</a:t>
          </a:r>
        </a:p>
      </dgm:t>
    </dgm:pt>
    <dgm:pt modelId="{577B49A1-0546-406D-9119-F2FA54F2DA15}" type="sibTrans" cxnId="{D65E80A6-B68D-46C7-A64E-2E63C910143E}">
      <dgm:prSet/>
      <dgm:spPr/>
      <dgm:t>
        <a:bodyPr/>
        <a:lstStyle/>
        <a:p>
          <a:endParaRPr lang="ru-RU"/>
        </a:p>
      </dgm:t>
    </dgm:pt>
    <dgm:pt modelId="{C5E518EC-EEC9-4B1C-86F7-7A0DAEAADDB6}" type="parTrans" cxnId="{D65E80A6-B68D-46C7-A64E-2E63C910143E}">
      <dgm:prSet/>
      <dgm:spPr/>
      <dgm:t>
        <a:bodyPr/>
        <a:lstStyle/>
        <a:p>
          <a:endParaRPr lang="ru-RU"/>
        </a:p>
      </dgm:t>
    </dgm:pt>
    <dgm:pt modelId="{17A8CD86-891C-48CB-8B4A-F052DB5ACC15}">
      <dgm:prSet/>
      <dgm:spPr/>
      <dgm:t>
        <a:bodyPr/>
        <a:lstStyle/>
        <a:p>
          <a:r>
            <a:rPr lang="ru-RU" dirty="0"/>
            <a:t>Ишемическая форма</a:t>
          </a:r>
        </a:p>
      </dgm:t>
    </dgm:pt>
    <dgm:pt modelId="{510F86A3-5C12-48AB-950D-F2FF1A4EA5CC}" type="parTrans" cxnId="{B3C827BF-B51A-4BCA-BE5B-BC9B14B96EA3}">
      <dgm:prSet/>
      <dgm:spPr/>
      <dgm:t>
        <a:bodyPr/>
        <a:lstStyle/>
        <a:p>
          <a:endParaRPr lang="ru-RU"/>
        </a:p>
      </dgm:t>
    </dgm:pt>
    <dgm:pt modelId="{CC7F0C64-557B-480D-AE19-8C29E809B1CA}" type="sibTrans" cxnId="{B3C827BF-B51A-4BCA-BE5B-BC9B14B96EA3}">
      <dgm:prSet/>
      <dgm:spPr/>
      <dgm:t>
        <a:bodyPr/>
        <a:lstStyle/>
        <a:p>
          <a:endParaRPr lang="ru-RU"/>
        </a:p>
      </dgm:t>
    </dgm:pt>
    <dgm:pt modelId="{46FBAA77-709A-49F9-A710-DA2F163D6032}" type="pres">
      <dgm:prSet presAssocID="{57AE26C3-5DAD-4FC5-B6D1-3DD57D0E97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30AD449-C960-4F53-9C75-2595CA8D0124}" type="pres">
      <dgm:prSet presAssocID="{DC925458-306A-4AC5-9FA0-6D6C3B8BBC81}" presName="hierRoot1" presStyleCnt="0">
        <dgm:presLayoutVars>
          <dgm:hierBranch val="init"/>
        </dgm:presLayoutVars>
      </dgm:prSet>
      <dgm:spPr/>
    </dgm:pt>
    <dgm:pt modelId="{797D3C12-01D0-42A0-A448-B4712738D3ED}" type="pres">
      <dgm:prSet presAssocID="{DC925458-306A-4AC5-9FA0-6D6C3B8BBC81}" presName="rootComposite1" presStyleCnt="0"/>
      <dgm:spPr/>
    </dgm:pt>
    <dgm:pt modelId="{105F6DD2-E8CD-479A-89A5-1F3F124BF955}" type="pres">
      <dgm:prSet presAssocID="{DC925458-306A-4AC5-9FA0-6D6C3B8BBC81}" presName="rootText1" presStyleLbl="node0" presStyleIdx="0" presStyleCnt="1" custScaleX="265859" custScaleY="98141" custLinFactNeighborX="-4620" custLinFactNeighborY="-844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6CB5CF-8ED4-4105-BCC5-961AAFD76041}" type="pres">
      <dgm:prSet presAssocID="{DC925458-306A-4AC5-9FA0-6D6C3B8BBC81}" presName="rootConnector1" presStyleLbl="asst0" presStyleIdx="0" presStyleCnt="0"/>
      <dgm:spPr/>
      <dgm:t>
        <a:bodyPr/>
        <a:lstStyle/>
        <a:p>
          <a:endParaRPr lang="ru-RU"/>
        </a:p>
      </dgm:t>
    </dgm:pt>
    <dgm:pt modelId="{461A65E6-14DC-4576-812E-EEC4FF4EA58C}" type="pres">
      <dgm:prSet presAssocID="{DC925458-306A-4AC5-9FA0-6D6C3B8BBC81}" presName="hierChild2" presStyleCnt="0"/>
      <dgm:spPr/>
    </dgm:pt>
    <dgm:pt modelId="{85CD4082-5F0A-479E-8C77-DD1C846CD2AF}" type="pres">
      <dgm:prSet presAssocID="{B4D5161E-9571-4B52-9B1A-513616F6CC65}" presName="Name37" presStyleLbl="parChTrans1D2" presStyleIdx="0" presStyleCnt="3"/>
      <dgm:spPr/>
      <dgm:t>
        <a:bodyPr/>
        <a:lstStyle/>
        <a:p>
          <a:endParaRPr lang="ru-RU"/>
        </a:p>
      </dgm:t>
    </dgm:pt>
    <dgm:pt modelId="{9D165D57-C6EE-42F5-894C-E03163350157}" type="pres">
      <dgm:prSet presAssocID="{0E4DE22D-5051-452B-832B-868ED2C9315C}" presName="hierRoot2" presStyleCnt="0">
        <dgm:presLayoutVars>
          <dgm:hierBranch val="init"/>
        </dgm:presLayoutVars>
      </dgm:prSet>
      <dgm:spPr/>
    </dgm:pt>
    <dgm:pt modelId="{36B08E2C-A75E-4698-9CDB-1B64E910184D}" type="pres">
      <dgm:prSet presAssocID="{0E4DE22D-5051-452B-832B-868ED2C9315C}" presName="rootComposite" presStyleCnt="0"/>
      <dgm:spPr/>
    </dgm:pt>
    <dgm:pt modelId="{B627B1B0-3CF5-493D-8149-40292A4B699E}" type="pres">
      <dgm:prSet presAssocID="{0E4DE22D-5051-452B-832B-868ED2C9315C}" presName="rootText" presStyleLbl="node2" presStyleIdx="0" presStyleCnt="3" custScaleX="148512" custScaleY="119773" custLinFactNeighborX="-16194" custLinFactNeighborY="-597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33863E0-19EE-43DE-80A3-2AC9DF40AFB1}" type="pres">
      <dgm:prSet presAssocID="{0E4DE22D-5051-452B-832B-868ED2C9315C}" presName="rootConnector" presStyleLbl="node2" presStyleIdx="0" presStyleCnt="3"/>
      <dgm:spPr/>
      <dgm:t>
        <a:bodyPr/>
        <a:lstStyle/>
        <a:p>
          <a:endParaRPr lang="ru-RU"/>
        </a:p>
      </dgm:t>
    </dgm:pt>
    <dgm:pt modelId="{00933366-DBED-412C-80F4-2E37E7DE1DDB}" type="pres">
      <dgm:prSet presAssocID="{0E4DE22D-5051-452B-832B-868ED2C9315C}" presName="hierChild4" presStyleCnt="0"/>
      <dgm:spPr/>
    </dgm:pt>
    <dgm:pt modelId="{FD6F9ACC-C91D-4EF9-88B1-7932541E3A85}" type="pres">
      <dgm:prSet presAssocID="{0E4DE22D-5051-452B-832B-868ED2C9315C}" presName="hierChild5" presStyleCnt="0"/>
      <dgm:spPr/>
    </dgm:pt>
    <dgm:pt modelId="{26CA1B86-D40B-47C6-B9F7-6BE6C20EFD79}" type="pres">
      <dgm:prSet presAssocID="{733389E0-E8DA-46E5-AB6D-2454C752DBA6}" presName="Name37" presStyleLbl="parChTrans1D2" presStyleIdx="1" presStyleCnt="3"/>
      <dgm:spPr/>
      <dgm:t>
        <a:bodyPr/>
        <a:lstStyle/>
        <a:p>
          <a:endParaRPr lang="ru-RU"/>
        </a:p>
      </dgm:t>
    </dgm:pt>
    <dgm:pt modelId="{F5B0EA11-5E8B-4928-8384-3EEB085E864D}" type="pres">
      <dgm:prSet presAssocID="{32346643-621C-4C46-B887-543C32384E16}" presName="hierRoot2" presStyleCnt="0">
        <dgm:presLayoutVars>
          <dgm:hierBranch val="init"/>
        </dgm:presLayoutVars>
      </dgm:prSet>
      <dgm:spPr/>
    </dgm:pt>
    <dgm:pt modelId="{FF6D93EF-87F4-439E-9E31-14B20AC571C7}" type="pres">
      <dgm:prSet presAssocID="{32346643-621C-4C46-B887-543C32384E16}" presName="rootComposite" presStyleCnt="0"/>
      <dgm:spPr/>
    </dgm:pt>
    <dgm:pt modelId="{FEE7FF53-AFEB-4AFD-BC1B-D12ECF7B3CD6}" type="pres">
      <dgm:prSet presAssocID="{32346643-621C-4C46-B887-543C32384E16}" presName="rootText" presStyleLbl="node2" presStyleIdx="1" presStyleCnt="3" custScaleX="140559" custScaleY="152058" custLinFactY="37349" custLinFactNeighborX="5063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58AAAD6-60DC-4A34-8CA5-152874163541}" type="pres">
      <dgm:prSet presAssocID="{32346643-621C-4C46-B887-543C32384E16}" presName="rootConnector" presStyleLbl="node2" presStyleIdx="1" presStyleCnt="3"/>
      <dgm:spPr/>
      <dgm:t>
        <a:bodyPr/>
        <a:lstStyle/>
        <a:p>
          <a:endParaRPr lang="ru-RU"/>
        </a:p>
      </dgm:t>
    </dgm:pt>
    <dgm:pt modelId="{C9E61272-C0B2-4988-9E3F-119A9832C2FA}" type="pres">
      <dgm:prSet presAssocID="{32346643-621C-4C46-B887-543C32384E16}" presName="hierChild4" presStyleCnt="0"/>
      <dgm:spPr/>
    </dgm:pt>
    <dgm:pt modelId="{D9981189-B695-4DC3-9CCF-2F9FD9B2438C}" type="pres">
      <dgm:prSet presAssocID="{32346643-621C-4C46-B887-543C32384E16}" presName="hierChild5" presStyleCnt="0"/>
      <dgm:spPr/>
    </dgm:pt>
    <dgm:pt modelId="{5A9E305D-14F5-4BDE-9B45-567C260B6280}" type="pres">
      <dgm:prSet presAssocID="{510F86A3-5C12-48AB-950D-F2FF1A4EA5CC}" presName="Name37" presStyleLbl="parChTrans1D2" presStyleIdx="2" presStyleCnt="3"/>
      <dgm:spPr/>
      <dgm:t>
        <a:bodyPr/>
        <a:lstStyle/>
        <a:p>
          <a:endParaRPr lang="ru-RU"/>
        </a:p>
      </dgm:t>
    </dgm:pt>
    <dgm:pt modelId="{442106CE-1B6C-419B-90F3-813BB8836FA5}" type="pres">
      <dgm:prSet presAssocID="{17A8CD86-891C-48CB-8B4A-F052DB5ACC15}" presName="hierRoot2" presStyleCnt="0">
        <dgm:presLayoutVars>
          <dgm:hierBranch val="init"/>
        </dgm:presLayoutVars>
      </dgm:prSet>
      <dgm:spPr/>
    </dgm:pt>
    <dgm:pt modelId="{45C36ACC-ABA3-4D5B-9100-64ACFFDDEC84}" type="pres">
      <dgm:prSet presAssocID="{17A8CD86-891C-48CB-8B4A-F052DB5ACC15}" presName="rootComposite" presStyleCnt="0"/>
      <dgm:spPr/>
    </dgm:pt>
    <dgm:pt modelId="{A2D84B86-CB5A-42EB-B904-7DC435E9C344}" type="pres">
      <dgm:prSet presAssocID="{17A8CD86-891C-48CB-8B4A-F052DB5ACC15}" presName="rootText" presStyleLbl="node2" presStyleIdx="2" presStyleCnt="3" custScaleX="179443" custScaleY="106971" custLinFactNeighborX="12995" custLinFactNeighborY="-597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6561F6B-B78F-4195-9B86-D5A9DF6DDEEA}" type="pres">
      <dgm:prSet presAssocID="{17A8CD86-891C-48CB-8B4A-F052DB5ACC15}" presName="rootConnector" presStyleLbl="node2" presStyleIdx="2" presStyleCnt="3"/>
      <dgm:spPr/>
      <dgm:t>
        <a:bodyPr/>
        <a:lstStyle/>
        <a:p>
          <a:endParaRPr lang="ru-RU"/>
        </a:p>
      </dgm:t>
    </dgm:pt>
    <dgm:pt modelId="{38133AEF-4EEB-4E97-A94B-15396788C3D5}" type="pres">
      <dgm:prSet presAssocID="{17A8CD86-891C-48CB-8B4A-F052DB5ACC15}" presName="hierChild4" presStyleCnt="0"/>
      <dgm:spPr/>
    </dgm:pt>
    <dgm:pt modelId="{F62214D4-FA13-4F9E-B04E-449E4165FB52}" type="pres">
      <dgm:prSet presAssocID="{17A8CD86-891C-48CB-8B4A-F052DB5ACC15}" presName="hierChild5" presStyleCnt="0"/>
      <dgm:spPr/>
    </dgm:pt>
    <dgm:pt modelId="{5FE42CE8-10BB-40E7-ACEA-D3DA5A99FC47}" type="pres">
      <dgm:prSet presAssocID="{DC925458-306A-4AC5-9FA0-6D6C3B8BBC81}" presName="hierChild3" presStyleCnt="0"/>
      <dgm:spPr/>
    </dgm:pt>
  </dgm:ptLst>
  <dgm:cxnLst>
    <dgm:cxn modelId="{B3C827BF-B51A-4BCA-BE5B-BC9B14B96EA3}" srcId="{DC925458-306A-4AC5-9FA0-6D6C3B8BBC81}" destId="{17A8CD86-891C-48CB-8B4A-F052DB5ACC15}" srcOrd="2" destOrd="0" parTransId="{510F86A3-5C12-48AB-950D-F2FF1A4EA5CC}" sibTransId="{CC7F0C64-557B-480D-AE19-8C29E809B1CA}"/>
    <dgm:cxn modelId="{A991DE9E-1DAE-4C2A-8B0F-082EF411E360}" type="presOf" srcId="{17A8CD86-891C-48CB-8B4A-F052DB5ACC15}" destId="{A2D84B86-CB5A-42EB-B904-7DC435E9C344}" srcOrd="0" destOrd="0" presId="urn:microsoft.com/office/officeart/2005/8/layout/orgChart1"/>
    <dgm:cxn modelId="{BA515C8C-C7EC-4338-8ED3-B39F6B847CFA}" type="presOf" srcId="{DC925458-306A-4AC5-9FA0-6D6C3B8BBC81}" destId="{105F6DD2-E8CD-479A-89A5-1F3F124BF955}" srcOrd="0" destOrd="0" presId="urn:microsoft.com/office/officeart/2005/8/layout/orgChart1"/>
    <dgm:cxn modelId="{5E830D08-0456-4E9F-AC0E-443D6905E411}" type="presOf" srcId="{32346643-621C-4C46-B887-543C32384E16}" destId="{FEE7FF53-AFEB-4AFD-BC1B-D12ECF7B3CD6}" srcOrd="0" destOrd="0" presId="urn:microsoft.com/office/officeart/2005/8/layout/orgChart1"/>
    <dgm:cxn modelId="{81075AC5-E3AB-4429-AE07-C0007BA90D95}" type="presOf" srcId="{733389E0-E8DA-46E5-AB6D-2454C752DBA6}" destId="{26CA1B86-D40B-47C6-B9F7-6BE6C20EFD79}" srcOrd="0" destOrd="0" presId="urn:microsoft.com/office/officeart/2005/8/layout/orgChart1"/>
    <dgm:cxn modelId="{E9BD7F1F-D096-45DC-8684-97BABE924133}" srcId="{DC925458-306A-4AC5-9FA0-6D6C3B8BBC81}" destId="{32346643-621C-4C46-B887-543C32384E16}" srcOrd="1" destOrd="0" parTransId="{733389E0-E8DA-46E5-AB6D-2454C752DBA6}" sibTransId="{51E3DEA4-0DF2-4714-8EBA-A528222E5034}"/>
    <dgm:cxn modelId="{5661ABB8-A5EE-4E66-92AE-5CF2F58709D5}" type="presOf" srcId="{17A8CD86-891C-48CB-8B4A-F052DB5ACC15}" destId="{06561F6B-B78F-4195-9B86-D5A9DF6DDEEA}" srcOrd="1" destOrd="0" presId="urn:microsoft.com/office/officeart/2005/8/layout/orgChart1"/>
    <dgm:cxn modelId="{D65E80A6-B68D-46C7-A64E-2E63C910143E}" srcId="{57AE26C3-5DAD-4FC5-B6D1-3DD57D0E9707}" destId="{DC925458-306A-4AC5-9FA0-6D6C3B8BBC81}" srcOrd="0" destOrd="0" parTransId="{C5E518EC-EEC9-4B1C-86F7-7A0DAEAADDB6}" sibTransId="{577B49A1-0546-406D-9119-F2FA54F2DA15}"/>
    <dgm:cxn modelId="{A139EFA6-2BE7-4594-9675-49B4AAAADB69}" type="presOf" srcId="{32346643-621C-4C46-B887-543C32384E16}" destId="{E58AAAD6-60DC-4A34-8CA5-152874163541}" srcOrd="1" destOrd="0" presId="urn:microsoft.com/office/officeart/2005/8/layout/orgChart1"/>
    <dgm:cxn modelId="{FB2A51D2-4C27-441B-96C7-F39110B8C07E}" type="presOf" srcId="{57AE26C3-5DAD-4FC5-B6D1-3DD57D0E9707}" destId="{46FBAA77-709A-49F9-A710-DA2F163D6032}" srcOrd="0" destOrd="0" presId="urn:microsoft.com/office/officeart/2005/8/layout/orgChart1"/>
    <dgm:cxn modelId="{470A2ABC-F632-40A8-B2C4-CB47A88689A3}" type="presOf" srcId="{DC925458-306A-4AC5-9FA0-6D6C3B8BBC81}" destId="{196CB5CF-8ED4-4105-BCC5-961AAFD76041}" srcOrd="1" destOrd="0" presId="urn:microsoft.com/office/officeart/2005/8/layout/orgChart1"/>
    <dgm:cxn modelId="{A9D16CCF-DA35-4C2A-98E7-2E16ED8CAB9A}" type="presOf" srcId="{B4D5161E-9571-4B52-9B1A-513616F6CC65}" destId="{85CD4082-5F0A-479E-8C77-DD1C846CD2AF}" srcOrd="0" destOrd="0" presId="urn:microsoft.com/office/officeart/2005/8/layout/orgChart1"/>
    <dgm:cxn modelId="{CFDCE81A-4402-40DA-885B-1968CFA0D4C7}" srcId="{DC925458-306A-4AC5-9FA0-6D6C3B8BBC81}" destId="{0E4DE22D-5051-452B-832B-868ED2C9315C}" srcOrd="0" destOrd="0" parTransId="{B4D5161E-9571-4B52-9B1A-513616F6CC65}" sibTransId="{53A4AC30-589B-4478-95A1-0D20E0F72077}"/>
    <dgm:cxn modelId="{7C9F93EF-D9FE-49D9-8AB6-8ABD1A9A6562}" type="presOf" srcId="{0E4DE22D-5051-452B-832B-868ED2C9315C}" destId="{833863E0-19EE-43DE-80A3-2AC9DF40AFB1}" srcOrd="1" destOrd="0" presId="urn:microsoft.com/office/officeart/2005/8/layout/orgChart1"/>
    <dgm:cxn modelId="{CB732E1F-8EE2-436D-9C91-22D82FBB509D}" type="presOf" srcId="{510F86A3-5C12-48AB-950D-F2FF1A4EA5CC}" destId="{5A9E305D-14F5-4BDE-9B45-567C260B6280}" srcOrd="0" destOrd="0" presId="urn:microsoft.com/office/officeart/2005/8/layout/orgChart1"/>
    <dgm:cxn modelId="{DBC067D2-C43C-4D65-89D3-1F005FDDBCD4}" type="presOf" srcId="{0E4DE22D-5051-452B-832B-868ED2C9315C}" destId="{B627B1B0-3CF5-493D-8149-40292A4B699E}" srcOrd="0" destOrd="0" presId="urn:microsoft.com/office/officeart/2005/8/layout/orgChart1"/>
    <dgm:cxn modelId="{4C926D46-5DED-4703-AE6B-7682EB65BB65}" type="presParOf" srcId="{46FBAA77-709A-49F9-A710-DA2F163D6032}" destId="{130AD449-C960-4F53-9C75-2595CA8D0124}" srcOrd="0" destOrd="0" presId="urn:microsoft.com/office/officeart/2005/8/layout/orgChart1"/>
    <dgm:cxn modelId="{4B91C607-7300-497C-A5F1-1AD26317D38C}" type="presParOf" srcId="{130AD449-C960-4F53-9C75-2595CA8D0124}" destId="{797D3C12-01D0-42A0-A448-B4712738D3ED}" srcOrd="0" destOrd="0" presId="urn:microsoft.com/office/officeart/2005/8/layout/orgChart1"/>
    <dgm:cxn modelId="{C92F4522-9C8D-4A53-95A6-B90164169661}" type="presParOf" srcId="{797D3C12-01D0-42A0-A448-B4712738D3ED}" destId="{105F6DD2-E8CD-479A-89A5-1F3F124BF955}" srcOrd="0" destOrd="0" presId="urn:microsoft.com/office/officeart/2005/8/layout/orgChart1"/>
    <dgm:cxn modelId="{8B2996CD-5EB8-411A-AF57-063239F4830E}" type="presParOf" srcId="{797D3C12-01D0-42A0-A448-B4712738D3ED}" destId="{196CB5CF-8ED4-4105-BCC5-961AAFD76041}" srcOrd="1" destOrd="0" presId="urn:microsoft.com/office/officeart/2005/8/layout/orgChart1"/>
    <dgm:cxn modelId="{75DE0248-F2E8-4334-B7E2-58D39910FD72}" type="presParOf" srcId="{130AD449-C960-4F53-9C75-2595CA8D0124}" destId="{461A65E6-14DC-4576-812E-EEC4FF4EA58C}" srcOrd="1" destOrd="0" presId="urn:microsoft.com/office/officeart/2005/8/layout/orgChart1"/>
    <dgm:cxn modelId="{55F716BC-36F6-43BF-A96E-EE801E3B7E1A}" type="presParOf" srcId="{461A65E6-14DC-4576-812E-EEC4FF4EA58C}" destId="{85CD4082-5F0A-479E-8C77-DD1C846CD2AF}" srcOrd="0" destOrd="0" presId="urn:microsoft.com/office/officeart/2005/8/layout/orgChart1"/>
    <dgm:cxn modelId="{13958818-F2A4-478A-99FB-82B401BAC388}" type="presParOf" srcId="{461A65E6-14DC-4576-812E-EEC4FF4EA58C}" destId="{9D165D57-C6EE-42F5-894C-E03163350157}" srcOrd="1" destOrd="0" presId="urn:microsoft.com/office/officeart/2005/8/layout/orgChart1"/>
    <dgm:cxn modelId="{E72A9796-A1D2-46D3-BC83-FF99BC15D7DB}" type="presParOf" srcId="{9D165D57-C6EE-42F5-894C-E03163350157}" destId="{36B08E2C-A75E-4698-9CDB-1B64E910184D}" srcOrd="0" destOrd="0" presId="urn:microsoft.com/office/officeart/2005/8/layout/orgChart1"/>
    <dgm:cxn modelId="{1BE35697-20BF-4614-8974-5DB9EFCEE75B}" type="presParOf" srcId="{36B08E2C-A75E-4698-9CDB-1B64E910184D}" destId="{B627B1B0-3CF5-493D-8149-40292A4B699E}" srcOrd="0" destOrd="0" presId="urn:microsoft.com/office/officeart/2005/8/layout/orgChart1"/>
    <dgm:cxn modelId="{2137BA51-4108-471A-BB39-AF8E51909B84}" type="presParOf" srcId="{36B08E2C-A75E-4698-9CDB-1B64E910184D}" destId="{833863E0-19EE-43DE-80A3-2AC9DF40AFB1}" srcOrd="1" destOrd="0" presId="urn:microsoft.com/office/officeart/2005/8/layout/orgChart1"/>
    <dgm:cxn modelId="{CDF23E89-E80C-49FD-8150-E114552C07BC}" type="presParOf" srcId="{9D165D57-C6EE-42F5-894C-E03163350157}" destId="{00933366-DBED-412C-80F4-2E37E7DE1DDB}" srcOrd="1" destOrd="0" presId="urn:microsoft.com/office/officeart/2005/8/layout/orgChart1"/>
    <dgm:cxn modelId="{ED689C9A-A8EB-4BCA-BECA-56B81A64A3D0}" type="presParOf" srcId="{9D165D57-C6EE-42F5-894C-E03163350157}" destId="{FD6F9ACC-C91D-4EF9-88B1-7932541E3A85}" srcOrd="2" destOrd="0" presId="urn:microsoft.com/office/officeart/2005/8/layout/orgChart1"/>
    <dgm:cxn modelId="{FB0C2048-2C3F-48AB-9F3A-AD90F8FE1E60}" type="presParOf" srcId="{461A65E6-14DC-4576-812E-EEC4FF4EA58C}" destId="{26CA1B86-D40B-47C6-B9F7-6BE6C20EFD79}" srcOrd="2" destOrd="0" presId="urn:microsoft.com/office/officeart/2005/8/layout/orgChart1"/>
    <dgm:cxn modelId="{1951A3AB-9660-426F-8202-6A06FC40D8FF}" type="presParOf" srcId="{461A65E6-14DC-4576-812E-EEC4FF4EA58C}" destId="{F5B0EA11-5E8B-4928-8384-3EEB085E864D}" srcOrd="3" destOrd="0" presId="urn:microsoft.com/office/officeart/2005/8/layout/orgChart1"/>
    <dgm:cxn modelId="{0F9E5E1C-DB02-44BA-A844-8774C0611991}" type="presParOf" srcId="{F5B0EA11-5E8B-4928-8384-3EEB085E864D}" destId="{FF6D93EF-87F4-439E-9E31-14B20AC571C7}" srcOrd="0" destOrd="0" presId="urn:microsoft.com/office/officeart/2005/8/layout/orgChart1"/>
    <dgm:cxn modelId="{BFF255E3-9629-4BF5-9BAA-0F028E059DEF}" type="presParOf" srcId="{FF6D93EF-87F4-439E-9E31-14B20AC571C7}" destId="{FEE7FF53-AFEB-4AFD-BC1B-D12ECF7B3CD6}" srcOrd="0" destOrd="0" presId="urn:microsoft.com/office/officeart/2005/8/layout/orgChart1"/>
    <dgm:cxn modelId="{74B30040-3F80-4ADA-B5E5-1B57BD359555}" type="presParOf" srcId="{FF6D93EF-87F4-439E-9E31-14B20AC571C7}" destId="{E58AAAD6-60DC-4A34-8CA5-152874163541}" srcOrd="1" destOrd="0" presId="urn:microsoft.com/office/officeart/2005/8/layout/orgChart1"/>
    <dgm:cxn modelId="{73851794-5F56-4CB9-8399-12654BB509C4}" type="presParOf" srcId="{F5B0EA11-5E8B-4928-8384-3EEB085E864D}" destId="{C9E61272-C0B2-4988-9E3F-119A9832C2FA}" srcOrd="1" destOrd="0" presId="urn:microsoft.com/office/officeart/2005/8/layout/orgChart1"/>
    <dgm:cxn modelId="{79DA4C65-3456-4944-AAA9-9FA3B5495D4B}" type="presParOf" srcId="{F5B0EA11-5E8B-4928-8384-3EEB085E864D}" destId="{D9981189-B695-4DC3-9CCF-2F9FD9B2438C}" srcOrd="2" destOrd="0" presId="urn:microsoft.com/office/officeart/2005/8/layout/orgChart1"/>
    <dgm:cxn modelId="{6DCE590F-E02F-4675-955C-E8D751E04020}" type="presParOf" srcId="{461A65E6-14DC-4576-812E-EEC4FF4EA58C}" destId="{5A9E305D-14F5-4BDE-9B45-567C260B6280}" srcOrd="4" destOrd="0" presId="urn:microsoft.com/office/officeart/2005/8/layout/orgChart1"/>
    <dgm:cxn modelId="{677DD399-C015-4B75-806E-50666B27B54A}" type="presParOf" srcId="{461A65E6-14DC-4576-812E-EEC4FF4EA58C}" destId="{442106CE-1B6C-419B-90F3-813BB8836FA5}" srcOrd="5" destOrd="0" presId="urn:microsoft.com/office/officeart/2005/8/layout/orgChart1"/>
    <dgm:cxn modelId="{42A8AB9F-4981-46E3-AC9E-A4B34A26F834}" type="presParOf" srcId="{442106CE-1B6C-419B-90F3-813BB8836FA5}" destId="{45C36ACC-ABA3-4D5B-9100-64ACFFDDEC84}" srcOrd="0" destOrd="0" presId="urn:microsoft.com/office/officeart/2005/8/layout/orgChart1"/>
    <dgm:cxn modelId="{0AFB8F69-37C0-4E99-AC09-72AA8FF7A093}" type="presParOf" srcId="{45C36ACC-ABA3-4D5B-9100-64ACFFDDEC84}" destId="{A2D84B86-CB5A-42EB-B904-7DC435E9C344}" srcOrd="0" destOrd="0" presId="urn:microsoft.com/office/officeart/2005/8/layout/orgChart1"/>
    <dgm:cxn modelId="{4579CF5D-1FAF-4B38-B7D5-4DEC36592701}" type="presParOf" srcId="{45C36ACC-ABA3-4D5B-9100-64ACFFDDEC84}" destId="{06561F6B-B78F-4195-9B86-D5A9DF6DDEEA}" srcOrd="1" destOrd="0" presId="urn:microsoft.com/office/officeart/2005/8/layout/orgChart1"/>
    <dgm:cxn modelId="{E9AD1075-DE3F-4476-86A3-B21493820881}" type="presParOf" srcId="{442106CE-1B6C-419B-90F3-813BB8836FA5}" destId="{38133AEF-4EEB-4E97-A94B-15396788C3D5}" srcOrd="1" destOrd="0" presId="urn:microsoft.com/office/officeart/2005/8/layout/orgChart1"/>
    <dgm:cxn modelId="{E3AAFEA0-10FD-4223-B048-9C921A540F16}" type="presParOf" srcId="{442106CE-1B6C-419B-90F3-813BB8836FA5}" destId="{F62214D4-FA13-4F9E-B04E-449E4165FB52}" srcOrd="2" destOrd="0" presId="urn:microsoft.com/office/officeart/2005/8/layout/orgChart1"/>
    <dgm:cxn modelId="{7708F770-58BA-42E5-AE55-476E9B4C3131}" type="presParOf" srcId="{130AD449-C960-4F53-9C75-2595CA8D0124}" destId="{5FE42CE8-10BB-40E7-ACEA-D3DA5A99FC4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0B4FFF-209D-4B18-8635-75784650DA03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7BBDCE4-A034-4794-8FE8-FF841FD261A0}">
      <dgm:prSet phldrT="[Текст]"/>
      <dgm:spPr/>
      <dgm:t>
        <a:bodyPr/>
        <a:lstStyle/>
        <a:p>
          <a:r>
            <a:rPr lang="ru-RU" b="1" dirty="0"/>
            <a:t>Группы риска</a:t>
          </a:r>
        </a:p>
      </dgm:t>
    </dgm:pt>
    <dgm:pt modelId="{1308486E-F53F-4AEB-8381-077366DC9ED6}" type="parTrans" cxnId="{71628496-1BC6-426A-ADAD-783759E4CDBB}">
      <dgm:prSet/>
      <dgm:spPr/>
      <dgm:t>
        <a:bodyPr/>
        <a:lstStyle/>
        <a:p>
          <a:endParaRPr lang="ru-RU"/>
        </a:p>
      </dgm:t>
    </dgm:pt>
    <dgm:pt modelId="{0BF72DB5-8AD9-41F2-8BC5-54F14FFF56E8}" type="sibTrans" cxnId="{71628496-1BC6-426A-ADAD-783759E4CDBB}">
      <dgm:prSet/>
      <dgm:spPr/>
      <dgm:t>
        <a:bodyPr/>
        <a:lstStyle/>
        <a:p>
          <a:endParaRPr lang="ru-RU"/>
        </a:p>
      </dgm:t>
    </dgm:pt>
    <dgm:pt modelId="{55FD7667-3CA8-48CD-A36D-A50F7DF1BE2C}">
      <dgm:prSet phldrT="[Текст]"/>
      <dgm:spPr/>
      <dgm:t>
        <a:bodyPr/>
        <a:lstStyle/>
        <a:p>
          <a:pPr>
            <a:buFont typeface="+mj-lt"/>
            <a:buNone/>
          </a:pPr>
          <a:r>
            <a:rPr lang="ru-RU" b="1" dirty="0"/>
            <a:t>Слепые и слабовидящие</a:t>
          </a:r>
        </a:p>
      </dgm:t>
    </dgm:pt>
    <dgm:pt modelId="{83FF69BF-30C3-46EF-821A-891EC915B454}" type="parTrans" cxnId="{E0DACC83-D81C-4550-912B-7AC4021CE568}">
      <dgm:prSet/>
      <dgm:spPr/>
      <dgm:t>
        <a:bodyPr/>
        <a:lstStyle/>
        <a:p>
          <a:endParaRPr lang="ru-RU"/>
        </a:p>
      </dgm:t>
    </dgm:pt>
    <dgm:pt modelId="{5D794EC9-CB5D-4593-9A15-1A23C643CE0A}" type="sibTrans" cxnId="{E0DACC83-D81C-4550-912B-7AC4021CE568}">
      <dgm:prSet/>
      <dgm:spPr/>
      <dgm:t>
        <a:bodyPr/>
        <a:lstStyle/>
        <a:p>
          <a:endParaRPr lang="ru-RU"/>
        </a:p>
      </dgm:t>
    </dgm:pt>
    <dgm:pt modelId="{7A55449F-2669-4025-B9F4-7D58014B4B3A}">
      <dgm:prSet phldrT="[Текст]"/>
      <dgm:spPr/>
      <dgm:t>
        <a:bodyPr/>
        <a:lstStyle/>
        <a:p>
          <a:pPr>
            <a:buFont typeface="+mj-lt"/>
            <a:buNone/>
          </a:pPr>
          <a:r>
            <a:rPr lang="ru-RU" b="1" dirty="0"/>
            <a:t>Одинокие пожилые пациенты</a:t>
          </a:r>
        </a:p>
      </dgm:t>
    </dgm:pt>
    <dgm:pt modelId="{48B940AB-02DE-4FC5-9F30-DDBD6ED93ACF}" type="parTrans" cxnId="{E268D43D-1096-49F3-9DB3-82F76DFFB782}">
      <dgm:prSet/>
      <dgm:spPr/>
      <dgm:t>
        <a:bodyPr/>
        <a:lstStyle/>
        <a:p>
          <a:endParaRPr lang="ru-RU"/>
        </a:p>
      </dgm:t>
    </dgm:pt>
    <dgm:pt modelId="{50027054-0D0F-4C3E-861C-A5BCD2D75956}" type="sibTrans" cxnId="{E268D43D-1096-49F3-9DB3-82F76DFFB782}">
      <dgm:prSet/>
      <dgm:spPr/>
      <dgm:t>
        <a:bodyPr/>
        <a:lstStyle/>
        <a:p>
          <a:endParaRPr lang="ru-RU"/>
        </a:p>
      </dgm:t>
    </dgm:pt>
    <dgm:pt modelId="{098842EB-8084-4BE5-94CD-C1D16F32B4B0}">
      <dgm:prSet/>
      <dgm:spPr/>
      <dgm:t>
        <a:bodyPr/>
        <a:lstStyle/>
        <a:p>
          <a:r>
            <a:rPr lang="ru-RU" b="1" dirty="0"/>
            <a:t>Пациенты с дистальной полинейропатией </a:t>
          </a:r>
        </a:p>
      </dgm:t>
    </dgm:pt>
    <dgm:pt modelId="{85331863-FDC9-4593-A06A-39653CF0E248}" type="parTrans" cxnId="{A9F73532-C66E-4075-83E4-AD50A76BDDE5}">
      <dgm:prSet/>
      <dgm:spPr/>
      <dgm:t>
        <a:bodyPr/>
        <a:lstStyle/>
        <a:p>
          <a:endParaRPr lang="ru-RU"/>
        </a:p>
      </dgm:t>
    </dgm:pt>
    <dgm:pt modelId="{0F11356A-81EB-4D5D-9067-F1C2AE1FF6EB}" type="sibTrans" cxnId="{A9F73532-C66E-4075-83E4-AD50A76BDDE5}">
      <dgm:prSet/>
      <dgm:spPr/>
      <dgm:t>
        <a:bodyPr/>
        <a:lstStyle/>
        <a:p>
          <a:endParaRPr lang="ru-RU"/>
        </a:p>
      </dgm:t>
    </dgm:pt>
    <dgm:pt modelId="{B9A14173-B058-4AA9-84B5-AEA17C964DE5}">
      <dgm:prSet/>
      <dgm:spPr/>
      <dgm:t>
        <a:bodyPr/>
        <a:lstStyle/>
        <a:p>
          <a:pPr>
            <a:buFont typeface="+mj-lt"/>
            <a:buNone/>
          </a:pPr>
          <a:r>
            <a:rPr lang="ru-RU" b="1" dirty="0"/>
            <a:t>Лица с  заболеваниями </a:t>
          </a:r>
          <a:r>
            <a:rPr lang="ru-RU" b="1" dirty="0" err="1"/>
            <a:t>периферичеких</a:t>
          </a:r>
          <a:r>
            <a:rPr lang="ru-RU" b="1" dirty="0"/>
            <a:t> артерий любого генеза</a:t>
          </a:r>
        </a:p>
      </dgm:t>
    </dgm:pt>
    <dgm:pt modelId="{55F72163-A310-4957-B070-23C5F8137B58}" type="parTrans" cxnId="{AEB9142D-7F1B-4812-9048-41F40EB26940}">
      <dgm:prSet/>
      <dgm:spPr/>
      <dgm:t>
        <a:bodyPr/>
        <a:lstStyle/>
        <a:p>
          <a:endParaRPr lang="ru-RU"/>
        </a:p>
      </dgm:t>
    </dgm:pt>
    <dgm:pt modelId="{6F61D415-EA50-45AF-A3DC-EBFB87E2FE76}" type="sibTrans" cxnId="{AEB9142D-7F1B-4812-9048-41F40EB26940}">
      <dgm:prSet/>
      <dgm:spPr/>
      <dgm:t>
        <a:bodyPr/>
        <a:lstStyle/>
        <a:p>
          <a:endParaRPr lang="ru-RU"/>
        </a:p>
      </dgm:t>
    </dgm:pt>
    <dgm:pt modelId="{72374576-9AFE-478D-BAEA-176AA861A4E3}">
      <dgm:prSet/>
      <dgm:spPr/>
      <dgm:t>
        <a:bodyPr/>
        <a:lstStyle/>
        <a:p>
          <a:pPr>
            <a:buFont typeface="+mj-lt"/>
            <a:buNone/>
          </a:pPr>
          <a:r>
            <a:rPr lang="ru-RU" b="1" dirty="0"/>
            <a:t>Больные с деформациями стоп любого генеза</a:t>
          </a:r>
        </a:p>
      </dgm:t>
    </dgm:pt>
    <dgm:pt modelId="{783E6F88-AC28-475B-8990-F339BD9FC545}" type="parTrans" cxnId="{10E30E55-66D5-4125-9A8F-673F2488FBE4}">
      <dgm:prSet/>
      <dgm:spPr/>
      <dgm:t>
        <a:bodyPr/>
        <a:lstStyle/>
        <a:p>
          <a:endParaRPr lang="ru-RU"/>
        </a:p>
      </dgm:t>
    </dgm:pt>
    <dgm:pt modelId="{894D5624-30DB-4C28-8A61-E5B58D7EB67C}" type="sibTrans" cxnId="{10E30E55-66D5-4125-9A8F-673F2488FBE4}">
      <dgm:prSet/>
      <dgm:spPr/>
      <dgm:t>
        <a:bodyPr/>
        <a:lstStyle/>
        <a:p>
          <a:endParaRPr lang="ru-RU"/>
        </a:p>
      </dgm:t>
    </dgm:pt>
    <dgm:pt modelId="{1A0F54FC-2670-48B4-8EF6-2840B8CAC42F}">
      <dgm:prSet/>
      <dgm:spPr/>
      <dgm:t>
        <a:bodyPr/>
        <a:lstStyle/>
        <a:p>
          <a:r>
            <a:rPr lang="ru-RU" b="1" dirty="0"/>
            <a:t>Больные с диабетической нефропатией </a:t>
          </a:r>
        </a:p>
      </dgm:t>
    </dgm:pt>
    <dgm:pt modelId="{62245C2F-F519-4D7D-856A-DA9A9A7355EC}" type="parTrans" cxnId="{C62A7A53-7813-4BC9-BE62-2D54849BFC8D}">
      <dgm:prSet/>
      <dgm:spPr/>
      <dgm:t>
        <a:bodyPr/>
        <a:lstStyle/>
        <a:p>
          <a:endParaRPr lang="ru-RU"/>
        </a:p>
      </dgm:t>
    </dgm:pt>
    <dgm:pt modelId="{205A5D36-5EA7-4229-AF32-D37AA0FDBAE7}" type="sibTrans" cxnId="{C62A7A53-7813-4BC9-BE62-2D54849BFC8D}">
      <dgm:prSet/>
      <dgm:spPr/>
      <dgm:t>
        <a:bodyPr/>
        <a:lstStyle/>
        <a:p>
          <a:endParaRPr lang="ru-RU"/>
        </a:p>
      </dgm:t>
    </dgm:pt>
    <dgm:pt modelId="{91397437-4931-49C1-891D-7DDE7F9E5D85}">
      <dgm:prSet/>
      <dgm:spPr/>
      <dgm:t>
        <a:bodyPr/>
        <a:lstStyle/>
        <a:p>
          <a:pPr>
            <a:buFont typeface="+mj-lt"/>
            <a:buNone/>
          </a:pPr>
          <a:r>
            <a:rPr lang="ru-RU" b="1" dirty="0"/>
            <a:t>Злоупотребляющие алкоголем</a:t>
          </a:r>
        </a:p>
      </dgm:t>
    </dgm:pt>
    <dgm:pt modelId="{A32E8E56-03E0-4C85-B23D-56A0FB0A3F2C}" type="parTrans" cxnId="{DE88D065-526A-4294-8DA5-331031A3A917}">
      <dgm:prSet/>
      <dgm:spPr/>
      <dgm:t>
        <a:bodyPr/>
        <a:lstStyle/>
        <a:p>
          <a:endParaRPr lang="ru-RU"/>
        </a:p>
      </dgm:t>
    </dgm:pt>
    <dgm:pt modelId="{96DE7929-27B9-4CAF-A902-10C5BE8A337F}" type="sibTrans" cxnId="{DE88D065-526A-4294-8DA5-331031A3A917}">
      <dgm:prSet/>
      <dgm:spPr/>
      <dgm:t>
        <a:bodyPr/>
        <a:lstStyle/>
        <a:p>
          <a:endParaRPr lang="ru-RU"/>
        </a:p>
      </dgm:t>
    </dgm:pt>
    <dgm:pt modelId="{13EFE594-9A53-4D3C-B886-294AB0B57B39}">
      <dgm:prSet/>
      <dgm:spPr/>
      <dgm:t>
        <a:bodyPr/>
        <a:lstStyle/>
        <a:p>
          <a:r>
            <a:rPr lang="ru-RU" b="1" dirty="0"/>
            <a:t>Курильщики</a:t>
          </a:r>
        </a:p>
      </dgm:t>
    </dgm:pt>
    <dgm:pt modelId="{7841E124-09BA-4824-9D50-E4FF8C0F0106}" type="parTrans" cxnId="{DD33C3B9-5532-4961-B62F-32B9A1AAE3D1}">
      <dgm:prSet/>
      <dgm:spPr/>
      <dgm:t>
        <a:bodyPr/>
        <a:lstStyle/>
        <a:p>
          <a:endParaRPr lang="ru-RU"/>
        </a:p>
      </dgm:t>
    </dgm:pt>
    <dgm:pt modelId="{AA9AEC50-82F9-433F-B408-BB966F5F7E53}" type="sibTrans" cxnId="{DD33C3B9-5532-4961-B62F-32B9A1AAE3D1}">
      <dgm:prSet/>
      <dgm:spPr/>
      <dgm:t>
        <a:bodyPr/>
        <a:lstStyle/>
        <a:p>
          <a:endParaRPr lang="ru-RU"/>
        </a:p>
      </dgm:t>
    </dgm:pt>
    <dgm:pt modelId="{2C7AAE6B-9BF5-43D3-BEBB-46170B797201}" type="pres">
      <dgm:prSet presAssocID="{2E0B4FFF-209D-4B18-8635-75784650DA0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0B25FC-1222-4983-A45B-10515255891D}" type="pres">
      <dgm:prSet presAssocID="{77BBDCE4-A034-4794-8FE8-FF841FD261A0}" presName="centerShape" presStyleLbl="node0" presStyleIdx="0" presStyleCnt="1"/>
      <dgm:spPr/>
      <dgm:t>
        <a:bodyPr/>
        <a:lstStyle/>
        <a:p>
          <a:endParaRPr lang="ru-RU"/>
        </a:p>
      </dgm:t>
    </dgm:pt>
    <dgm:pt modelId="{002A7B1A-52A0-435E-8F42-A19ACC457157}" type="pres">
      <dgm:prSet presAssocID="{83FF69BF-30C3-46EF-821A-891EC915B454}" presName="parTrans" presStyleLbl="sibTrans2D1" presStyleIdx="0" presStyleCnt="8"/>
      <dgm:spPr/>
      <dgm:t>
        <a:bodyPr/>
        <a:lstStyle/>
        <a:p>
          <a:endParaRPr lang="ru-RU"/>
        </a:p>
      </dgm:t>
    </dgm:pt>
    <dgm:pt modelId="{B06B37A0-97E0-4F61-9FD9-2090C94176C7}" type="pres">
      <dgm:prSet presAssocID="{83FF69BF-30C3-46EF-821A-891EC915B454}" presName="connectorText" presStyleLbl="sibTrans2D1" presStyleIdx="0" presStyleCnt="8"/>
      <dgm:spPr/>
      <dgm:t>
        <a:bodyPr/>
        <a:lstStyle/>
        <a:p>
          <a:endParaRPr lang="ru-RU"/>
        </a:p>
      </dgm:t>
    </dgm:pt>
    <dgm:pt modelId="{C7732D8F-71AC-46E8-B1F2-FE8F90C51F80}" type="pres">
      <dgm:prSet presAssocID="{55FD7667-3CA8-48CD-A36D-A50F7DF1BE2C}" presName="node" presStyleLbl="node1" presStyleIdx="0" presStyleCnt="8" custScaleX="216459" custScaleY="66489" custRadScaleRad="104717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E4896F-D952-4742-BB08-B2A74AFE56A3}" type="pres">
      <dgm:prSet presAssocID="{783E6F88-AC28-475B-8990-F339BD9FC545}" presName="parTrans" presStyleLbl="sibTrans2D1" presStyleIdx="1" presStyleCnt="8"/>
      <dgm:spPr/>
      <dgm:t>
        <a:bodyPr/>
        <a:lstStyle/>
        <a:p>
          <a:endParaRPr lang="ru-RU"/>
        </a:p>
      </dgm:t>
    </dgm:pt>
    <dgm:pt modelId="{C6B9EF42-6A0A-4677-A1D4-6EFAD94F52B0}" type="pres">
      <dgm:prSet presAssocID="{783E6F88-AC28-475B-8990-F339BD9FC545}" presName="connectorText" presStyleLbl="sibTrans2D1" presStyleIdx="1" presStyleCnt="8"/>
      <dgm:spPr/>
      <dgm:t>
        <a:bodyPr/>
        <a:lstStyle/>
        <a:p>
          <a:endParaRPr lang="ru-RU"/>
        </a:p>
      </dgm:t>
    </dgm:pt>
    <dgm:pt modelId="{A238283D-6336-4C9A-A172-EE0D932A9148}" type="pres">
      <dgm:prSet presAssocID="{72374576-9AFE-478D-BAEA-176AA861A4E3}" presName="node" presStyleLbl="node1" presStyleIdx="1" presStyleCnt="8" custScaleX="216459" custScaleY="66489" custRadScaleRad="150716" custRadScaleInc="730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76BB91-C3DC-41FB-8FF2-FCC526E788FB}" type="pres">
      <dgm:prSet presAssocID="{55F72163-A310-4957-B070-23C5F8137B58}" presName="parTrans" presStyleLbl="sibTrans2D1" presStyleIdx="2" presStyleCnt="8"/>
      <dgm:spPr/>
      <dgm:t>
        <a:bodyPr/>
        <a:lstStyle/>
        <a:p>
          <a:endParaRPr lang="ru-RU"/>
        </a:p>
      </dgm:t>
    </dgm:pt>
    <dgm:pt modelId="{04FC6ACC-7567-40B2-B0D4-35AB3586C57C}" type="pres">
      <dgm:prSet presAssocID="{55F72163-A310-4957-B070-23C5F8137B58}" presName="connectorText" presStyleLbl="sibTrans2D1" presStyleIdx="2" presStyleCnt="8"/>
      <dgm:spPr/>
      <dgm:t>
        <a:bodyPr/>
        <a:lstStyle/>
        <a:p>
          <a:endParaRPr lang="ru-RU"/>
        </a:p>
      </dgm:t>
    </dgm:pt>
    <dgm:pt modelId="{F270DE70-6692-4FE8-8FD2-4D5CC1963ECC}" type="pres">
      <dgm:prSet presAssocID="{B9A14173-B058-4AA9-84B5-AEA17C964DE5}" presName="node" presStyleLbl="node1" presStyleIdx="2" presStyleCnt="8" custScaleX="216459" custScaleY="66489" custRadScaleRad="140460" custRadScaleInc="48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4838C8-76D9-493B-9ABC-FB45747B7232}" type="pres">
      <dgm:prSet presAssocID="{7841E124-09BA-4824-9D50-E4FF8C0F0106}" presName="parTrans" presStyleLbl="sibTrans2D1" presStyleIdx="3" presStyleCnt="8"/>
      <dgm:spPr/>
      <dgm:t>
        <a:bodyPr/>
        <a:lstStyle/>
        <a:p>
          <a:endParaRPr lang="ru-RU"/>
        </a:p>
      </dgm:t>
    </dgm:pt>
    <dgm:pt modelId="{1725F578-7E3A-40BE-AF00-348EA718F5C1}" type="pres">
      <dgm:prSet presAssocID="{7841E124-09BA-4824-9D50-E4FF8C0F0106}" presName="connectorText" presStyleLbl="sibTrans2D1" presStyleIdx="3" presStyleCnt="8"/>
      <dgm:spPr/>
      <dgm:t>
        <a:bodyPr/>
        <a:lstStyle/>
        <a:p>
          <a:endParaRPr lang="ru-RU"/>
        </a:p>
      </dgm:t>
    </dgm:pt>
    <dgm:pt modelId="{7873724D-75E6-4CB1-B947-36D5F29CFFFE}" type="pres">
      <dgm:prSet presAssocID="{13EFE594-9A53-4D3C-B886-294AB0B57B39}" presName="node" presStyleLbl="node1" presStyleIdx="3" presStyleCnt="8" custScaleX="216459" custScaleY="66489" custRadScaleRad="160827" custRadScaleInc="-726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1D20B4-C8A6-4E9F-9A78-E331F56085CE}" type="pres">
      <dgm:prSet presAssocID="{A32E8E56-03E0-4C85-B23D-56A0FB0A3F2C}" presName="parTrans" presStyleLbl="sibTrans2D1" presStyleIdx="4" presStyleCnt="8"/>
      <dgm:spPr/>
      <dgm:t>
        <a:bodyPr/>
        <a:lstStyle/>
        <a:p>
          <a:endParaRPr lang="ru-RU"/>
        </a:p>
      </dgm:t>
    </dgm:pt>
    <dgm:pt modelId="{CAA781AE-701B-4952-8E89-A2C75265BA66}" type="pres">
      <dgm:prSet presAssocID="{A32E8E56-03E0-4C85-B23D-56A0FB0A3F2C}" presName="connectorText" presStyleLbl="sibTrans2D1" presStyleIdx="4" presStyleCnt="8"/>
      <dgm:spPr/>
      <dgm:t>
        <a:bodyPr/>
        <a:lstStyle/>
        <a:p>
          <a:endParaRPr lang="ru-RU"/>
        </a:p>
      </dgm:t>
    </dgm:pt>
    <dgm:pt modelId="{B51C4BB3-A31E-4ABD-9B3A-67C751885595}" type="pres">
      <dgm:prSet presAssocID="{91397437-4931-49C1-891D-7DDE7F9E5D85}" presName="node" presStyleLbl="node1" presStyleIdx="4" presStyleCnt="8" custScaleX="216459" custScaleY="66489" custRadScaleRad="100000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FD0E22-06F9-493D-9AB8-B0C406F3ADED}" type="pres">
      <dgm:prSet presAssocID="{48B940AB-02DE-4FC5-9F30-DDBD6ED93ACF}" presName="parTrans" presStyleLbl="sibTrans2D1" presStyleIdx="5" presStyleCnt="8"/>
      <dgm:spPr/>
      <dgm:t>
        <a:bodyPr/>
        <a:lstStyle/>
        <a:p>
          <a:endParaRPr lang="ru-RU"/>
        </a:p>
      </dgm:t>
    </dgm:pt>
    <dgm:pt modelId="{43F315EC-C9F3-4A15-99B4-00583CDE6AD4}" type="pres">
      <dgm:prSet presAssocID="{48B940AB-02DE-4FC5-9F30-DDBD6ED93ACF}" presName="connectorText" presStyleLbl="sibTrans2D1" presStyleIdx="5" presStyleCnt="8"/>
      <dgm:spPr/>
      <dgm:t>
        <a:bodyPr/>
        <a:lstStyle/>
        <a:p>
          <a:endParaRPr lang="ru-RU"/>
        </a:p>
      </dgm:t>
    </dgm:pt>
    <dgm:pt modelId="{5369CB31-E2C7-476D-B92D-7B29AA310373}" type="pres">
      <dgm:prSet presAssocID="{7A55449F-2669-4025-B9F4-7D58014B4B3A}" presName="node" presStyleLbl="node1" presStyleIdx="5" presStyleCnt="8" custScaleX="216459" custScaleY="66489" custRadScaleRad="147307" custRadScaleInc="705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EDD110-601B-4204-86E0-5B81AFE7491A}" type="pres">
      <dgm:prSet presAssocID="{62245C2F-F519-4D7D-856A-DA9A9A7355EC}" presName="parTrans" presStyleLbl="sibTrans2D1" presStyleIdx="6" presStyleCnt="8"/>
      <dgm:spPr/>
      <dgm:t>
        <a:bodyPr/>
        <a:lstStyle/>
        <a:p>
          <a:endParaRPr lang="ru-RU"/>
        </a:p>
      </dgm:t>
    </dgm:pt>
    <dgm:pt modelId="{406AC819-8EC8-416C-B743-D6CA76B60C49}" type="pres">
      <dgm:prSet presAssocID="{62245C2F-F519-4D7D-856A-DA9A9A7355EC}" presName="connectorText" presStyleLbl="sibTrans2D1" presStyleIdx="6" presStyleCnt="8"/>
      <dgm:spPr/>
      <dgm:t>
        <a:bodyPr/>
        <a:lstStyle/>
        <a:p>
          <a:endParaRPr lang="ru-RU"/>
        </a:p>
      </dgm:t>
    </dgm:pt>
    <dgm:pt modelId="{01F85764-A119-4D20-A8F2-D3BD1C4356B7}" type="pres">
      <dgm:prSet presAssocID="{1A0F54FC-2670-48B4-8EF6-2840B8CAC42F}" presName="node" presStyleLbl="node1" presStyleIdx="6" presStyleCnt="8" custScaleX="216459" custScaleY="66489" custRadScaleRad="148800" custRadScaleInc="-155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621F06-3BF4-4488-AD51-A5B4DD36145D}" type="pres">
      <dgm:prSet presAssocID="{85331863-FDC9-4593-A06A-39653CF0E248}" presName="parTrans" presStyleLbl="sibTrans2D1" presStyleIdx="7" presStyleCnt="8"/>
      <dgm:spPr/>
      <dgm:t>
        <a:bodyPr/>
        <a:lstStyle/>
        <a:p>
          <a:endParaRPr lang="ru-RU"/>
        </a:p>
      </dgm:t>
    </dgm:pt>
    <dgm:pt modelId="{26D6FE69-1091-45ED-AE84-CCAA0FCCDC3E}" type="pres">
      <dgm:prSet presAssocID="{85331863-FDC9-4593-A06A-39653CF0E248}" presName="connectorText" presStyleLbl="sibTrans2D1" presStyleIdx="7" presStyleCnt="8"/>
      <dgm:spPr/>
      <dgm:t>
        <a:bodyPr/>
        <a:lstStyle/>
        <a:p>
          <a:endParaRPr lang="ru-RU"/>
        </a:p>
      </dgm:t>
    </dgm:pt>
    <dgm:pt modelId="{41CB25F7-3C67-4016-A95C-A5FC0F61372D}" type="pres">
      <dgm:prSet presAssocID="{098842EB-8084-4BE5-94CD-C1D16F32B4B0}" presName="node" presStyleLbl="node1" presStyleIdx="7" presStyleCnt="8" custScaleX="232741" custScaleY="66702" custRadScaleRad="155517" custRadScaleInc="-896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048390-7705-453B-96DF-E36B6ECEEEDB}" type="presOf" srcId="{13EFE594-9A53-4D3C-B886-294AB0B57B39}" destId="{7873724D-75E6-4CB1-B947-36D5F29CFFFE}" srcOrd="0" destOrd="0" presId="urn:microsoft.com/office/officeart/2005/8/layout/radial5"/>
    <dgm:cxn modelId="{722791AB-2469-4002-A2C5-03680D2F5655}" type="presOf" srcId="{55FD7667-3CA8-48CD-A36D-A50F7DF1BE2C}" destId="{C7732D8F-71AC-46E8-B1F2-FE8F90C51F80}" srcOrd="0" destOrd="0" presId="urn:microsoft.com/office/officeart/2005/8/layout/radial5"/>
    <dgm:cxn modelId="{266AA4EB-B570-4014-A3E5-EA69CBA03BC0}" type="presOf" srcId="{B9A14173-B058-4AA9-84B5-AEA17C964DE5}" destId="{F270DE70-6692-4FE8-8FD2-4D5CC1963ECC}" srcOrd="0" destOrd="0" presId="urn:microsoft.com/office/officeart/2005/8/layout/radial5"/>
    <dgm:cxn modelId="{775F9E53-FC14-4B1B-9B17-F776054A999E}" type="presOf" srcId="{83FF69BF-30C3-46EF-821A-891EC915B454}" destId="{002A7B1A-52A0-435E-8F42-A19ACC457157}" srcOrd="0" destOrd="0" presId="urn:microsoft.com/office/officeart/2005/8/layout/radial5"/>
    <dgm:cxn modelId="{80C820AA-F5AE-47E9-ABF2-7276BD2B9A07}" type="presOf" srcId="{55F72163-A310-4957-B070-23C5F8137B58}" destId="{04FC6ACC-7567-40B2-B0D4-35AB3586C57C}" srcOrd="1" destOrd="0" presId="urn:microsoft.com/office/officeart/2005/8/layout/radial5"/>
    <dgm:cxn modelId="{7ABAA067-43EC-45E5-A5BB-168E8791726A}" type="presOf" srcId="{2E0B4FFF-209D-4B18-8635-75784650DA03}" destId="{2C7AAE6B-9BF5-43D3-BEBB-46170B797201}" srcOrd="0" destOrd="0" presId="urn:microsoft.com/office/officeart/2005/8/layout/radial5"/>
    <dgm:cxn modelId="{A06EB479-546A-497B-9A55-9A2A3BBE1493}" type="presOf" srcId="{72374576-9AFE-478D-BAEA-176AA861A4E3}" destId="{A238283D-6336-4C9A-A172-EE0D932A9148}" srcOrd="0" destOrd="0" presId="urn:microsoft.com/office/officeart/2005/8/layout/radial5"/>
    <dgm:cxn modelId="{A9F73532-C66E-4075-83E4-AD50A76BDDE5}" srcId="{77BBDCE4-A034-4794-8FE8-FF841FD261A0}" destId="{098842EB-8084-4BE5-94CD-C1D16F32B4B0}" srcOrd="7" destOrd="0" parTransId="{85331863-FDC9-4593-A06A-39653CF0E248}" sibTransId="{0F11356A-81EB-4D5D-9067-F1C2AE1FF6EB}"/>
    <dgm:cxn modelId="{DD33C3B9-5532-4961-B62F-32B9A1AAE3D1}" srcId="{77BBDCE4-A034-4794-8FE8-FF841FD261A0}" destId="{13EFE594-9A53-4D3C-B886-294AB0B57B39}" srcOrd="3" destOrd="0" parTransId="{7841E124-09BA-4824-9D50-E4FF8C0F0106}" sibTransId="{AA9AEC50-82F9-433F-B408-BB966F5F7E53}"/>
    <dgm:cxn modelId="{8FE1997B-6BEE-4975-AFE8-9D72735869CE}" type="presOf" srcId="{783E6F88-AC28-475B-8990-F339BD9FC545}" destId="{CCE4896F-D952-4742-BB08-B2A74AFE56A3}" srcOrd="0" destOrd="0" presId="urn:microsoft.com/office/officeart/2005/8/layout/radial5"/>
    <dgm:cxn modelId="{E0DACC83-D81C-4550-912B-7AC4021CE568}" srcId="{77BBDCE4-A034-4794-8FE8-FF841FD261A0}" destId="{55FD7667-3CA8-48CD-A36D-A50F7DF1BE2C}" srcOrd="0" destOrd="0" parTransId="{83FF69BF-30C3-46EF-821A-891EC915B454}" sibTransId="{5D794EC9-CB5D-4593-9A15-1A23C643CE0A}"/>
    <dgm:cxn modelId="{59FC38EB-5FAB-4166-90F7-E6AFE1598907}" type="presOf" srcId="{48B940AB-02DE-4FC5-9F30-DDBD6ED93ACF}" destId="{91FD0E22-06F9-493D-9AB8-B0C406F3ADED}" srcOrd="0" destOrd="0" presId="urn:microsoft.com/office/officeart/2005/8/layout/radial5"/>
    <dgm:cxn modelId="{C62A7A53-7813-4BC9-BE62-2D54849BFC8D}" srcId="{77BBDCE4-A034-4794-8FE8-FF841FD261A0}" destId="{1A0F54FC-2670-48B4-8EF6-2840B8CAC42F}" srcOrd="6" destOrd="0" parTransId="{62245C2F-F519-4D7D-856A-DA9A9A7355EC}" sibTransId="{205A5D36-5EA7-4229-AF32-D37AA0FDBAE7}"/>
    <dgm:cxn modelId="{54C1E06D-5E9A-460C-851A-FF251C54EB2A}" type="presOf" srcId="{83FF69BF-30C3-46EF-821A-891EC915B454}" destId="{B06B37A0-97E0-4F61-9FD9-2090C94176C7}" srcOrd="1" destOrd="0" presId="urn:microsoft.com/office/officeart/2005/8/layout/radial5"/>
    <dgm:cxn modelId="{8025D49A-5EF6-47AB-AE77-6466E3E45284}" type="presOf" srcId="{A32E8E56-03E0-4C85-B23D-56A0FB0A3F2C}" destId="{B31D20B4-C8A6-4E9F-9A78-E331F56085CE}" srcOrd="0" destOrd="0" presId="urn:microsoft.com/office/officeart/2005/8/layout/radial5"/>
    <dgm:cxn modelId="{CE0AE3D1-A6D5-470D-A645-D383858DC7C1}" type="presOf" srcId="{A32E8E56-03E0-4C85-B23D-56A0FB0A3F2C}" destId="{CAA781AE-701B-4952-8E89-A2C75265BA66}" srcOrd="1" destOrd="0" presId="urn:microsoft.com/office/officeart/2005/8/layout/radial5"/>
    <dgm:cxn modelId="{DE88D065-526A-4294-8DA5-331031A3A917}" srcId="{77BBDCE4-A034-4794-8FE8-FF841FD261A0}" destId="{91397437-4931-49C1-891D-7DDE7F9E5D85}" srcOrd="4" destOrd="0" parTransId="{A32E8E56-03E0-4C85-B23D-56A0FB0A3F2C}" sibTransId="{96DE7929-27B9-4CAF-A902-10C5BE8A337F}"/>
    <dgm:cxn modelId="{71628496-1BC6-426A-ADAD-783759E4CDBB}" srcId="{2E0B4FFF-209D-4B18-8635-75784650DA03}" destId="{77BBDCE4-A034-4794-8FE8-FF841FD261A0}" srcOrd="0" destOrd="0" parTransId="{1308486E-F53F-4AEB-8381-077366DC9ED6}" sibTransId="{0BF72DB5-8AD9-41F2-8BC5-54F14FFF56E8}"/>
    <dgm:cxn modelId="{ADA9294E-10A6-4EF6-9652-6C73EF3C6D0C}" type="presOf" srcId="{62245C2F-F519-4D7D-856A-DA9A9A7355EC}" destId="{64EDD110-601B-4204-86E0-5B81AFE7491A}" srcOrd="0" destOrd="0" presId="urn:microsoft.com/office/officeart/2005/8/layout/radial5"/>
    <dgm:cxn modelId="{AF433ABC-B1CB-45CC-AA3E-23D747A2541F}" type="presOf" srcId="{91397437-4931-49C1-891D-7DDE7F9E5D85}" destId="{B51C4BB3-A31E-4ABD-9B3A-67C751885595}" srcOrd="0" destOrd="0" presId="urn:microsoft.com/office/officeart/2005/8/layout/radial5"/>
    <dgm:cxn modelId="{26D19C82-E6C9-4556-AD72-491C4A334E6B}" type="presOf" srcId="{7841E124-09BA-4824-9D50-E4FF8C0F0106}" destId="{3A4838C8-76D9-493B-9ABC-FB45747B7232}" srcOrd="0" destOrd="0" presId="urn:microsoft.com/office/officeart/2005/8/layout/radial5"/>
    <dgm:cxn modelId="{C592A9CD-266B-4174-9581-ABAF38ABB3C6}" type="presOf" srcId="{783E6F88-AC28-475B-8990-F339BD9FC545}" destId="{C6B9EF42-6A0A-4677-A1D4-6EFAD94F52B0}" srcOrd="1" destOrd="0" presId="urn:microsoft.com/office/officeart/2005/8/layout/radial5"/>
    <dgm:cxn modelId="{6AD58323-98B1-4F0B-B636-B618E0C3FB1F}" type="presOf" srcId="{62245C2F-F519-4D7D-856A-DA9A9A7355EC}" destId="{406AC819-8EC8-416C-B743-D6CA76B60C49}" srcOrd="1" destOrd="0" presId="urn:microsoft.com/office/officeart/2005/8/layout/radial5"/>
    <dgm:cxn modelId="{1F7DC972-7E60-4CBA-96FC-2EB6F6658FF8}" type="presOf" srcId="{098842EB-8084-4BE5-94CD-C1D16F32B4B0}" destId="{41CB25F7-3C67-4016-A95C-A5FC0F61372D}" srcOrd="0" destOrd="0" presId="urn:microsoft.com/office/officeart/2005/8/layout/radial5"/>
    <dgm:cxn modelId="{6F204344-B606-4D62-97C0-6435360C04A0}" type="presOf" srcId="{55F72163-A310-4957-B070-23C5F8137B58}" destId="{3B76BB91-C3DC-41FB-8FF2-FCC526E788FB}" srcOrd="0" destOrd="0" presId="urn:microsoft.com/office/officeart/2005/8/layout/radial5"/>
    <dgm:cxn modelId="{BA3A77E2-79E0-4D03-B99C-1A8D1BBED5AF}" type="presOf" srcId="{48B940AB-02DE-4FC5-9F30-DDBD6ED93ACF}" destId="{43F315EC-C9F3-4A15-99B4-00583CDE6AD4}" srcOrd="1" destOrd="0" presId="urn:microsoft.com/office/officeart/2005/8/layout/radial5"/>
    <dgm:cxn modelId="{4B5A7438-5049-4564-AC97-598D5BF34B04}" type="presOf" srcId="{7A55449F-2669-4025-B9F4-7D58014B4B3A}" destId="{5369CB31-E2C7-476D-B92D-7B29AA310373}" srcOrd="0" destOrd="0" presId="urn:microsoft.com/office/officeart/2005/8/layout/radial5"/>
    <dgm:cxn modelId="{3F3A28F6-270B-4F0A-8812-9C91A56C08DE}" type="presOf" srcId="{7841E124-09BA-4824-9D50-E4FF8C0F0106}" destId="{1725F578-7E3A-40BE-AF00-348EA718F5C1}" srcOrd="1" destOrd="0" presId="urn:microsoft.com/office/officeart/2005/8/layout/radial5"/>
    <dgm:cxn modelId="{D274EACE-4E1F-40EC-BB05-638400B56F58}" type="presOf" srcId="{1A0F54FC-2670-48B4-8EF6-2840B8CAC42F}" destId="{01F85764-A119-4D20-A8F2-D3BD1C4356B7}" srcOrd="0" destOrd="0" presId="urn:microsoft.com/office/officeart/2005/8/layout/radial5"/>
    <dgm:cxn modelId="{1C067BD8-DB0E-4580-B28D-351610CE35A3}" type="presOf" srcId="{85331863-FDC9-4593-A06A-39653CF0E248}" destId="{BD621F06-3BF4-4488-AD51-A5B4DD36145D}" srcOrd="0" destOrd="0" presId="urn:microsoft.com/office/officeart/2005/8/layout/radial5"/>
    <dgm:cxn modelId="{10E30E55-66D5-4125-9A8F-673F2488FBE4}" srcId="{77BBDCE4-A034-4794-8FE8-FF841FD261A0}" destId="{72374576-9AFE-478D-BAEA-176AA861A4E3}" srcOrd="1" destOrd="0" parTransId="{783E6F88-AC28-475B-8990-F339BD9FC545}" sibTransId="{894D5624-30DB-4C28-8A61-E5B58D7EB67C}"/>
    <dgm:cxn modelId="{2E3791E2-D22E-4767-B510-75776CD103C5}" type="presOf" srcId="{77BBDCE4-A034-4794-8FE8-FF841FD261A0}" destId="{4B0B25FC-1222-4983-A45B-10515255891D}" srcOrd="0" destOrd="0" presId="urn:microsoft.com/office/officeart/2005/8/layout/radial5"/>
    <dgm:cxn modelId="{AEB9142D-7F1B-4812-9048-41F40EB26940}" srcId="{77BBDCE4-A034-4794-8FE8-FF841FD261A0}" destId="{B9A14173-B058-4AA9-84B5-AEA17C964DE5}" srcOrd="2" destOrd="0" parTransId="{55F72163-A310-4957-B070-23C5F8137B58}" sibTransId="{6F61D415-EA50-45AF-A3DC-EBFB87E2FE76}"/>
    <dgm:cxn modelId="{541C0584-15E7-4CF4-A3F6-31CB2A95B1E5}" type="presOf" srcId="{85331863-FDC9-4593-A06A-39653CF0E248}" destId="{26D6FE69-1091-45ED-AE84-CCAA0FCCDC3E}" srcOrd="1" destOrd="0" presId="urn:microsoft.com/office/officeart/2005/8/layout/radial5"/>
    <dgm:cxn modelId="{E268D43D-1096-49F3-9DB3-82F76DFFB782}" srcId="{77BBDCE4-A034-4794-8FE8-FF841FD261A0}" destId="{7A55449F-2669-4025-B9F4-7D58014B4B3A}" srcOrd="5" destOrd="0" parTransId="{48B940AB-02DE-4FC5-9F30-DDBD6ED93ACF}" sibTransId="{50027054-0D0F-4C3E-861C-A5BCD2D75956}"/>
    <dgm:cxn modelId="{C8DA72F0-F000-4185-9161-78AB944F849F}" type="presParOf" srcId="{2C7AAE6B-9BF5-43D3-BEBB-46170B797201}" destId="{4B0B25FC-1222-4983-A45B-10515255891D}" srcOrd="0" destOrd="0" presId="urn:microsoft.com/office/officeart/2005/8/layout/radial5"/>
    <dgm:cxn modelId="{7115A68D-ED39-4BFC-AB46-800BE057788A}" type="presParOf" srcId="{2C7AAE6B-9BF5-43D3-BEBB-46170B797201}" destId="{002A7B1A-52A0-435E-8F42-A19ACC457157}" srcOrd="1" destOrd="0" presId="urn:microsoft.com/office/officeart/2005/8/layout/radial5"/>
    <dgm:cxn modelId="{C0EDF87A-4030-41DB-B542-5DF756B910C5}" type="presParOf" srcId="{002A7B1A-52A0-435E-8F42-A19ACC457157}" destId="{B06B37A0-97E0-4F61-9FD9-2090C94176C7}" srcOrd="0" destOrd="0" presId="urn:microsoft.com/office/officeart/2005/8/layout/radial5"/>
    <dgm:cxn modelId="{2D719791-F587-45C0-BAD9-1FA849C0C891}" type="presParOf" srcId="{2C7AAE6B-9BF5-43D3-BEBB-46170B797201}" destId="{C7732D8F-71AC-46E8-B1F2-FE8F90C51F80}" srcOrd="2" destOrd="0" presId="urn:microsoft.com/office/officeart/2005/8/layout/radial5"/>
    <dgm:cxn modelId="{A2CD074B-B366-4FAA-8628-9E84B1E54431}" type="presParOf" srcId="{2C7AAE6B-9BF5-43D3-BEBB-46170B797201}" destId="{CCE4896F-D952-4742-BB08-B2A74AFE56A3}" srcOrd="3" destOrd="0" presId="urn:microsoft.com/office/officeart/2005/8/layout/radial5"/>
    <dgm:cxn modelId="{001A8FC7-9C70-4053-9F1B-BDCF85B8F685}" type="presParOf" srcId="{CCE4896F-D952-4742-BB08-B2A74AFE56A3}" destId="{C6B9EF42-6A0A-4677-A1D4-6EFAD94F52B0}" srcOrd="0" destOrd="0" presId="urn:microsoft.com/office/officeart/2005/8/layout/radial5"/>
    <dgm:cxn modelId="{B32C23B3-4F96-4D58-AAAC-F2B2960DFD9B}" type="presParOf" srcId="{2C7AAE6B-9BF5-43D3-BEBB-46170B797201}" destId="{A238283D-6336-4C9A-A172-EE0D932A9148}" srcOrd="4" destOrd="0" presId="urn:microsoft.com/office/officeart/2005/8/layout/radial5"/>
    <dgm:cxn modelId="{BBEB214B-000F-4E6A-A27B-3E5B804ABC4C}" type="presParOf" srcId="{2C7AAE6B-9BF5-43D3-BEBB-46170B797201}" destId="{3B76BB91-C3DC-41FB-8FF2-FCC526E788FB}" srcOrd="5" destOrd="0" presId="urn:microsoft.com/office/officeart/2005/8/layout/radial5"/>
    <dgm:cxn modelId="{EC5D9178-95C2-4298-831D-887989A67ABA}" type="presParOf" srcId="{3B76BB91-C3DC-41FB-8FF2-FCC526E788FB}" destId="{04FC6ACC-7567-40B2-B0D4-35AB3586C57C}" srcOrd="0" destOrd="0" presId="urn:microsoft.com/office/officeart/2005/8/layout/radial5"/>
    <dgm:cxn modelId="{B9FCCA3B-9264-4CC1-B46E-D49D85E90BC8}" type="presParOf" srcId="{2C7AAE6B-9BF5-43D3-BEBB-46170B797201}" destId="{F270DE70-6692-4FE8-8FD2-4D5CC1963ECC}" srcOrd="6" destOrd="0" presId="urn:microsoft.com/office/officeart/2005/8/layout/radial5"/>
    <dgm:cxn modelId="{7DAB3BDF-052F-43F7-837C-7681BD5CC253}" type="presParOf" srcId="{2C7AAE6B-9BF5-43D3-BEBB-46170B797201}" destId="{3A4838C8-76D9-493B-9ABC-FB45747B7232}" srcOrd="7" destOrd="0" presId="urn:microsoft.com/office/officeart/2005/8/layout/radial5"/>
    <dgm:cxn modelId="{3387260D-B4E3-441A-88B9-925B8FBED10F}" type="presParOf" srcId="{3A4838C8-76D9-493B-9ABC-FB45747B7232}" destId="{1725F578-7E3A-40BE-AF00-348EA718F5C1}" srcOrd="0" destOrd="0" presId="urn:microsoft.com/office/officeart/2005/8/layout/radial5"/>
    <dgm:cxn modelId="{ED14FA89-5FEF-4C73-9F2F-7C6293C0C29E}" type="presParOf" srcId="{2C7AAE6B-9BF5-43D3-BEBB-46170B797201}" destId="{7873724D-75E6-4CB1-B947-36D5F29CFFFE}" srcOrd="8" destOrd="0" presId="urn:microsoft.com/office/officeart/2005/8/layout/radial5"/>
    <dgm:cxn modelId="{E70B96B4-1E7E-4446-B6BC-87364AB613F4}" type="presParOf" srcId="{2C7AAE6B-9BF5-43D3-BEBB-46170B797201}" destId="{B31D20B4-C8A6-4E9F-9A78-E331F56085CE}" srcOrd="9" destOrd="0" presId="urn:microsoft.com/office/officeart/2005/8/layout/radial5"/>
    <dgm:cxn modelId="{7C80679E-7319-4922-9BDE-5689FA5E2E45}" type="presParOf" srcId="{B31D20B4-C8A6-4E9F-9A78-E331F56085CE}" destId="{CAA781AE-701B-4952-8E89-A2C75265BA66}" srcOrd="0" destOrd="0" presId="urn:microsoft.com/office/officeart/2005/8/layout/radial5"/>
    <dgm:cxn modelId="{2DB900C7-C1BE-4A52-9C16-034BDA3DC9AF}" type="presParOf" srcId="{2C7AAE6B-9BF5-43D3-BEBB-46170B797201}" destId="{B51C4BB3-A31E-4ABD-9B3A-67C751885595}" srcOrd="10" destOrd="0" presId="urn:microsoft.com/office/officeart/2005/8/layout/radial5"/>
    <dgm:cxn modelId="{08C3DD66-4C2F-447C-BE59-2037E3B79546}" type="presParOf" srcId="{2C7AAE6B-9BF5-43D3-BEBB-46170B797201}" destId="{91FD0E22-06F9-493D-9AB8-B0C406F3ADED}" srcOrd="11" destOrd="0" presId="urn:microsoft.com/office/officeart/2005/8/layout/radial5"/>
    <dgm:cxn modelId="{360EAB43-6CE1-4B45-A958-F3E801474954}" type="presParOf" srcId="{91FD0E22-06F9-493D-9AB8-B0C406F3ADED}" destId="{43F315EC-C9F3-4A15-99B4-00583CDE6AD4}" srcOrd="0" destOrd="0" presId="urn:microsoft.com/office/officeart/2005/8/layout/radial5"/>
    <dgm:cxn modelId="{A7A5C748-ADCB-4FC2-BD36-98050EA87AA0}" type="presParOf" srcId="{2C7AAE6B-9BF5-43D3-BEBB-46170B797201}" destId="{5369CB31-E2C7-476D-B92D-7B29AA310373}" srcOrd="12" destOrd="0" presId="urn:microsoft.com/office/officeart/2005/8/layout/radial5"/>
    <dgm:cxn modelId="{9A4DD1EE-BBDA-46F6-818E-D0AE669E7290}" type="presParOf" srcId="{2C7AAE6B-9BF5-43D3-BEBB-46170B797201}" destId="{64EDD110-601B-4204-86E0-5B81AFE7491A}" srcOrd="13" destOrd="0" presId="urn:microsoft.com/office/officeart/2005/8/layout/radial5"/>
    <dgm:cxn modelId="{94BB8C58-00BB-49EF-BFFB-7279B8226EE7}" type="presParOf" srcId="{64EDD110-601B-4204-86E0-5B81AFE7491A}" destId="{406AC819-8EC8-416C-B743-D6CA76B60C49}" srcOrd="0" destOrd="0" presId="urn:microsoft.com/office/officeart/2005/8/layout/radial5"/>
    <dgm:cxn modelId="{B0D3555C-BA6B-4AF7-AECB-D687E3677882}" type="presParOf" srcId="{2C7AAE6B-9BF5-43D3-BEBB-46170B797201}" destId="{01F85764-A119-4D20-A8F2-D3BD1C4356B7}" srcOrd="14" destOrd="0" presId="urn:microsoft.com/office/officeart/2005/8/layout/radial5"/>
    <dgm:cxn modelId="{421FB703-93CD-46A9-926D-BAD8AED8E67A}" type="presParOf" srcId="{2C7AAE6B-9BF5-43D3-BEBB-46170B797201}" destId="{BD621F06-3BF4-4488-AD51-A5B4DD36145D}" srcOrd="15" destOrd="0" presId="urn:microsoft.com/office/officeart/2005/8/layout/radial5"/>
    <dgm:cxn modelId="{D89290A5-7E46-4597-9B3B-1BDD1DBB0A1B}" type="presParOf" srcId="{BD621F06-3BF4-4488-AD51-A5B4DD36145D}" destId="{26D6FE69-1091-45ED-AE84-CCAA0FCCDC3E}" srcOrd="0" destOrd="0" presId="urn:microsoft.com/office/officeart/2005/8/layout/radial5"/>
    <dgm:cxn modelId="{F5137FD3-6292-47CB-9281-F87B6EF95C60}" type="presParOf" srcId="{2C7AAE6B-9BF5-43D3-BEBB-46170B797201}" destId="{41CB25F7-3C67-4016-A95C-A5FC0F61372D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1E8FE6-144D-4EAC-B0B0-3F067BADE8C0}" type="doc">
      <dgm:prSet loTypeId="urn:microsoft.com/office/officeart/2008/layout/BendingPictureBlocks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63F00B-EC6C-4871-A5C7-7136E8C1BDAC}">
      <dgm:prSet phldrT="[Текст]" custT="1"/>
      <dgm:spPr/>
      <dgm:t>
        <a:bodyPr/>
        <a:lstStyle/>
        <a:p>
          <a:r>
            <a:rPr lang="ru-RU" sz="1600" b="1" dirty="0"/>
            <a:t>Использовать острые предметы</a:t>
          </a:r>
        </a:p>
      </dgm:t>
    </dgm:pt>
    <dgm:pt modelId="{713B8E87-C82A-47AE-B839-9B968C2981CC}" type="parTrans" cxnId="{C820AB39-46CB-49A8-9478-3A365CCA1FE4}">
      <dgm:prSet/>
      <dgm:spPr/>
      <dgm:t>
        <a:bodyPr/>
        <a:lstStyle/>
        <a:p>
          <a:endParaRPr lang="ru-RU"/>
        </a:p>
      </dgm:t>
    </dgm:pt>
    <dgm:pt modelId="{4A17B494-6173-4567-BEBA-0BFD1C805535}" type="sibTrans" cxnId="{C820AB39-46CB-49A8-9478-3A365CCA1FE4}">
      <dgm:prSet/>
      <dgm:spPr/>
      <dgm:t>
        <a:bodyPr/>
        <a:lstStyle/>
        <a:p>
          <a:endParaRPr lang="ru-RU"/>
        </a:p>
      </dgm:t>
    </dgm:pt>
    <dgm:pt modelId="{919246DB-8DCA-4B9B-B465-81D7FB28EEE6}">
      <dgm:prSet phldrT="[Текст]" custT="1"/>
      <dgm:spPr/>
      <dgm:t>
        <a:bodyPr/>
        <a:lstStyle/>
        <a:p>
          <a:r>
            <a:rPr lang="ru-RU" sz="1400" b="1" dirty="0"/>
            <a:t>Глубоко выстригать уголки ногтей</a:t>
          </a:r>
        </a:p>
      </dgm:t>
    </dgm:pt>
    <dgm:pt modelId="{A4CCE747-254A-4F25-A92C-4F78C9A3DCCB}" type="parTrans" cxnId="{60CA83DB-FC3A-4ECC-8C2F-26A6FD21B3DC}">
      <dgm:prSet/>
      <dgm:spPr/>
      <dgm:t>
        <a:bodyPr/>
        <a:lstStyle/>
        <a:p>
          <a:endParaRPr lang="ru-RU"/>
        </a:p>
      </dgm:t>
    </dgm:pt>
    <dgm:pt modelId="{E7E6987D-07AD-4C81-8BB6-AF7B39925DBE}" type="sibTrans" cxnId="{60CA83DB-FC3A-4ECC-8C2F-26A6FD21B3DC}">
      <dgm:prSet/>
      <dgm:spPr/>
      <dgm:t>
        <a:bodyPr/>
        <a:lstStyle/>
        <a:p>
          <a:endParaRPr lang="ru-RU"/>
        </a:p>
      </dgm:t>
    </dgm:pt>
    <dgm:pt modelId="{7436BC15-0F47-45C0-AEEA-EFC07698856A}">
      <dgm:prSet phldrT="[Текст]" custT="1"/>
      <dgm:spPr/>
      <dgm:t>
        <a:bodyPr/>
        <a:lstStyle/>
        <a:p>
          <a:pPr algn="ctr"/>
          <a:r>
            <a:rPr lang="ru-RU" sz="1400" b="1" dirty="0"/>
            <a:t>Согревать нагревательными приборами</a:t>
          </a:r>
        </a:p>
      </dgm:t>
    </dgm:pt>
    <dgm:pt modelId="{5093EFCF-4D5D-4A67-BD00-882450E7D0C2}" type="parTrans" cxnId="{BD8278BC-B049-405C-8ADD-638EF3D2023F}">
      <dgm:prSet/>
      <dgm:spPr/>
      <dgm:t>
        <a:bodyPr/>
        <a:lstStyle/>
        <a:p>
          <a:endParaRPr lang="ru-RU"/>
        </a:p>
      </dgm:t>
    </dgm:pt>
    <dgm:pt modelId="{77374849-CFBB-4E4E-BE17-D9CCC933FACF}" type="sibTrans" cxnId="{BD8278BC-B049-405C-8ADD-638EF3D2023F}">
      <dgm:prSet/>
      <dgm:spPr/>
      <dgm:t>
        <a:bodyPr/>
        <a:lstStyle/>
        <a:p>
          <a:endParaRPr lang="ru-RU"/>
        </a:p>
      </dgm:t>
    </dgm:pt>
    <dgm:pt modelId="{75B95D96-95F0-4E86-A720-AA34662CCEB5}">
      <dgm:prSet custT="1"/>
      <dgm:spPr/>
      <dgm:t>
        <a:bodyPr/>
        <a:lstStyle/>
        <a:p>
          <a:r>
            <a:rPr lang="ru-RU" sz="1400" b="1" dirty="0"/>
            <a:t>Ходить босиком</a:t>
          </a:r>
        </a:p>
      </dgm:t>
    </dgm:pt>
    <dgm:pt modelId="{D982917F-8AF0-46A9-9F8F-FCFF22D6B010}" type="parTrans" cxnId="{FD995F1B-E448-4000-90CF-D7B2999B95B1}">
      <dgm:prSet/>
      <dgm:spPr/>
      <dgm:t>
        <a:bodyPr/>
        <a:lstStyle/>
        <a:p>
          <a:endParaRPr lang="ru-RU"/>
        </a:p>
      </dgm:t>
    </dgm:pt>
    <dgm:pt modelId="{7DC7CDF3-BDC4-4B28-A0C4-581E99E44A7E}" type="sibTrans" cxnId="{FD995F1B-E448-4000-90CF-D7B2999B95B1}">
      <dgm:prSet/>
      <dgm:spPr/>
      <dgm:t>
        <a:bodyPr/>
        <a:lstStyle/>
        <a:p>
          <a:endParaRPr lang="ru-RU"/>
        </a:p>
      </dgm:t>
    </dgm:pt>
    <dgm:pt modelId="{350CB444-79E3-4C8C-8DDF-D522F84844CF}">
      <dgm:prSet custT="1"/>
      <dgm:spPr/>
      <dgm:t>
        <a:bodyPr/>
        <a:lstStyle/>
        <a:p>
          <a:pPr algn="ctr"/>
          <a:r>
            <a:rPr lang="ru-RU" sz="1400" b="1" dirty="0"/>
            <a:t>Носить узкую, давящую, натирающую обувь</a:t>
          </a:r>
        </a:p>
      </dgm:t>
    </dgm:pt>
    <dgm:pt modelId="{BB3220C6-F56A-4F0A-A62F-206484708409}" type="parTrans" cxnId="{A10BEDD0-BE5D-4906-A562-2E47F9581E9A}">
      <dgm:prSet/>
      <dgm:spPr/>
      <dgm:t>
        <a:bodyPr/>
        <a:lstStyle/>
        <a:p>
          <a:endParaRPr lang="ru-RU"/>
        </a:p>
      </dgm:t>
    </dgm:pt>
    <dgm:pt modelId="{755BFC02-5EE8-4506-9732-354507FB3DF6}" type="sibTrans" cxnId="{A10BEDD0-BE5D-4906-A562-2E47F9581E9A}">
      <dgm:prSet/>
      <dgm:spPr/>
      <dgm:t>
        <a:bodyPr/>
        <a:lstStyle/>
        <a:p>
          <a:endParaRPr lang="ru-RU"/>
        </a:p>
      </dgm:t>
    </dgm:pt>
    <dgm:pt modelId="{75FD5D87-E3D3-4272-91D4-F8FF2826F1C8}">
      <dgm:prSet custT="1"/>
      <dgm:spPr/>
      <dgm:t>
        <a:bodyPr/>
        <a:lstStyle/>
        <a:p>
          <a:r>
            <a:rPr lang="ru-RU" sz="1400" b="1" dirty="0"/>
            <a:t>Носить тугие носки</a:t>
          </a:r>
        </a:p>
      </dgm:t>
    </dgm:pt>
    <dgm:pt modelId="{AA0C2E88-3FA0-45CA-90AD-84F2D53F0532}" type="parTrans" cxnId="{9E8DEA28-3B59-4A4B-927E-82711037BBB2}">
      <dgm:prSet/>
      <dgm:spPr/>
      <dgm:t>
        <a:bodyPr/>
        <a:lstStyle/>
        <a:p>
          <a:endParaRPr lang="ru-RU"/>
        </a:p>
      </dgm:t>
    </dgm:pt>
    <dgm:pt modelId="{055692ED-6102-4260-A6C4-0AEBA38C48FC}" type="sibTrans" cxnId="{9E8DEA28-3B59-4A4B-927E-82711037BBB2}">
      <dgm:prSet/>
      <dgm:spPr/>
      <dgm:t>
        <a:bodyPr/>
        <a:lstStyle/>
        <a:p>
          <a:endParaRPr lang="ru-RU"/>
        </a:p>
      </dgm:t>
    </dgm:pt>
    <dgm:pt modelId="{C8CD861F-1203-4E91-B520-CB98D28540D9}" type="pres">
      <dgm:prSet presAssocID="{2A1E8FE6-144D-4EAC-B0B0-3F067BADE8C0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E1BF50A8-64C6-41D9-A0B5-305F5BA70CC1}" type="pres">
      <dgm:prSet presAssocID="{2A63F00B-EC6C-4871-A5C7-7136E8C1BDAC}" presName="composite" presStyleCnt="0"/>
      <dgm:spPr/>
    </dgm:pt>
    <dgm:pt modelId="{E0ABEA49-8F70-4C62-B1A3-342F0BBB99D7}" type="pres">
      <dgm:prSet presAssocID="{2A63F00B-EC6C-4871-A5C7-7136E8C1BDAC}" presName="rect1" presStyleLbl="bgImgPlace1" presStyleIdx="0" presStyleCnt="6" custScaleX="64456" custScaleY="77205" custLinFactNeighborX="-33748" custLinFactNeighborY="-4851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</dgm:spPr>
    </dgm:pt>
    <dgm:pt modelId="{9FF1EEB5-3BB5-460E-8637-46E28E2A81DA}" type="pres">
      <dgm:prSet presAssocID="{2A63F00B-EC6C-4871-A5C7-7136E8C1BDAC}" presName="rect2" presStyleLbl="node1" presStyleIdx="0" presStyleCnt="6" custScaleX="143544" custScaleY="40574" custLinFactX="71566" custLinFactY="-67218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BB0B25-A040-49AC-AEA0-75BEE09066AA}" type="pres">
      <dgm:prSet presAssocID="{4A17B494-6173-4567-BEBA-0BFD1C805535}" presName="sibTrans" presStyleCnt="0"/>
      <dgm:spPr/>
    </dgm:pt>
    <dgm:pt modelId="{E663BAAE-AFB1-4691-AA00-22B0F1C6238C}" type="pres">
      <dgm:prSet presAssocID="{75B95D96-95F0-4E86-A720-AA34662CCEB5}" presName="composite" presStyleCnt="0"/>
      <dgm:spPr/>
    </dgm:pt>
    <dgm:pt modelId="{F503EF41-2458-40D8-9851-9F09804C3343}" type="pres">
      <dgm:prSet presAssocID="{75B95D96-95F0-4E86-A720-AA34662CCEB5}" presName="rect1" presStyleLbl="bgImgPlace1" presStyleIdx="1" presStyleCnt="6" custScaleX="68620" custScaleY="52337" custLinFactY="48772" custLinFactNeighborX="81793" custLinFactNeighborY="100000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</dgm:spPr>
    </dgm:pt>
    <dgm:pt modelId="{2196FE45-2B33-4F23-87E0-3E608A4AFE8D}" type="pres">
      <dgm:prSet presAssocID="{75B95D96-95F0-4E86-A720-AA34662CCEB5}" presName="rect2" presStyleLbl="node1" presStyleIdx="1" presStyleCnt="6" custScaleY="46588" custLinFactX="100000" custLinFactY="27422" custLinFactNeighborX="10269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C88B97-D086-4396-9A36-937F03811893}" type="pres">
      <dgm:prSet presAssocID="{7DC7CDF3-BDC4-4B28-A0C4-581E99E44A7E}" presName="sibTrans" presStyleCnt="0"/>
      <dgm:spPr/>
    </dgm:pt>
    <dgm:pt modelId="{F1F10D3E-7062-4302-B99B-4D0FF8F0E2ED}" type="pres">
      <dgm:prSet presAssocID="{350CB444-79E3-4C8C-8DDF-D522F84844CF}" presName="composite" presStyleCnt="0"/>
      <dgm:spPr/>
    </dgm:pt>
    <dgm:pt modelId="{33CF3EC0-3718-4220-9A45-1185622669C0}" type="pres">
      <dgm:prSet presAssocID="{350CB444-79E3-4C8C-8DDF-D522F84844CF}" presName="rect1" presStyleLbl="bgImgPlace1" presStyleIdx="2" presStyleCnt="6" custScaleX="79202" custScaleY="88083" custLinFactNeighborX="-8382" custLinFactNeighborY="7358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</dgm:spPr>
    </dgm:pt>
    <dgm:pt modelId="{153B35FD-720B-49E4-81AA-17F5642C146E}" type="pres">
      <dgm:prSet presAssocID="{350CB444-79E3-4C8C-8DDF-D522F84844CF}" presName="rect2" presStyleLbl="node1" presStyleIdx="2" presStyleCnt="6" custScaleX="195924" custScaleY="55879" custLinFactNeighborX="36956" custLinFactNeighborY="-145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F202DC-8D00-4B4C-AD54-5577379D34E2}" type="pres">
      <dgm:prSet presAssocID="{755BFC02-5EE8-4506-9732-354507FB3DF6}" presName="sibTrans" presStyleCnt="0"/>
      <dgm:spPr/>
    </dgm:pt>
    <dgm:pt modelId="{AFA222AF-4084-437A-8371-F87EC9B4A98C}" type="pres">
      <dgm:prSet presAssocID="{75FD5D87-E3D3-4272-91D4-F8FF2826F1C8}" presName="composite" presStyleCnt="0"/>
      <dgm:spPr/>
    </dgm:pt>
    <dgm:pt modelId="{4DD90E5D-E7C9-4C34-8332-A1E041C98D9C}" type="pres">
      <dgm:prSet presAssocID="{75FD5D87-E3D3-4272-91D4-F8FF2826F1C8}" presName="rect1" presStyleLbl="bgImgPlace1" presStyleIdx="3" presStyleCnt="6" custScaleX="72415" custScaleY="66901" custLinFactNeighborX="99672" custLinFactNeighborY="4294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</dgm:pt>
    <dgm:pt modelId="{01086FFD-96DF-4296-AF37-2DD9B16B87E9}" type="pres">
      <dgm:prSet presAssocID="{75FD5D87-E3D3-4272-91D4-F8FF2826F1C8}" presName="rect2" presStyleLbl="node1" presStyleIdx="3" presStyleCnt="6" custScaleX="134681" custScaleY="28882" custLinFactX="100000" custLinFactNeighborX="114984" custLinFactNeighborY="-286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D71E41-5C07-4E6C-B345-9A0DB54F3D16}" type="pres">
      <dgm:prSet presAssocID="{055692ED-6102-4260-A6C4-0AEBA38C48FC}" presName="sibTrans" presStyleCnt="0"/>
      <dgm:spPr/>
    </dgm:pt>
    <dgm:pt modelId="{007F9C9E-D5AF-47CF-A8EC-C43F89EF61B5}" type="pres">
      <dgm:prSet presAssocID="{919246DB-8DCA-4B9B-B465-81D7FB28EEE6}" presName="composite" presStyleCnt="0"/>
      <dgm:spPr/>
    </dgm:pt>
    <dgm:pt modelId="{CAF6947A-B601-485B-BBB3-D14EF4D1B51E}" type="pres">
      <dgm:prSet presAssocID="{919246DB-8DCA-4B9B-B465-81D7FB28EEE6}" presName="rect1" presStyleLbl="bgImgPlace1" presStyleIdx="4" presStyleCnt="6" custScaleX="65543" custScaleY="56074" custLinFactY="-41381" custLinFactNeighborX="95528" custLinFactNeighborY="-100000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</dgm:spPr>
    </dgm:pt>
    <dgm:pt modelId="{FD4F3E5E-6539-4FD6-927F-7DDF56FED499}" type="pres">
      <dgm:prSet presAssocID="{919246DB-8DCA-4B9B-B465-81D7FB28EEE6}" presName="rect2" presStyleLbl="node1" presStyleIdx="4" presStyleCnt="6" custScaleX="159242" custScaleY="51942" custLinFactX="60139" custLinFactY="-108705" custLinFactNeighborX="100000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23710F-FE46-4EF6-A1CA-3CE464336901}" type="pres">
      <dgm:prSet presAssocID="{E7E6987D-07AD-4C81-8BB6-AF7B39925DBE}" presName="sibTrans" presStyleCnt="0"/>
      <dgm:spPr/>
    </dgm:pt>
    <dgm:pt modelId="{EE758C36-F731-434F-9B14-796EBCEE7217}" type="pres">
      <dgm:prSet presAssocID="{7436BC15-0F47-45C0-AEEA-EFC07698856A}" presName="composite" presStyleCnt="0"/>
      <dgm:spPr/>
    </dgm:pt>
    <dgm:pt modelId="{C2C4EC9D-2EB3-495C-8EE1-F6DD931AF1E6}" type="pres">
      <dgm:prSet presAssocID="{7436BC15-0F47-45C0-AEEA-EFC07698856A}" presName="rect1" presStyleLbl="bgImgPlace1" presStyleIdx="5" presStyleCnt="6" custScaleX="62452" custScaleY="62720" custLinFactX="-121528" custLinFactNeighborX="-200000" custLinFactNeighborY="-15277"/>
      <dgm:spPr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</dgm:spPr>
    </dgm:pt>
    <dgm:pt modelId="{69F928B9-6D3B-4451-BF99-3A3D74C23703}" type="pres">
      <dgm:prSet presAssocID="{7436BC15-0F47-45C0-AEEA-EFC07698856A}" presName="rect2" presStyleLbl="node1" presStyleIdx="5" presStyleCnt="6" custScaleX="142729" custScaleY="41601" custLinFactX="-244144" custLinFactY="-18892" custLinFactNeighborX="-300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CEF093-3ED5-4EAF-B681-425243F08300}" type="presOf" srcId="{7436BC15-0F47-45C0-AEEA-EFC07698856A}" destId="{69F928B9-6D3B-4451-BF99-3A3D74C23703}" srcOrd="0" destOrd="0" presId="urn:microsoft.com/office/officeart/2008/layout/BendingPictureBlocks"/>
    <dgm:cxn modelId="{C820AB39-46CB-49A8-9478-3A365CCA1FE4}" srcId="{2A1E8FE6-144D-4EAC-B0B0-3F067BADE8C0}" destId="{2A63F00B-EC6C-4871-A5C7-7136E8C1BDAC}" srcOrd="0" destOrd="0" parTransId="{713B8E87-C82A-47AE-B839-9B968C2981CC}" sibTransId="{4A17B494-6173-4567-BEBA-0BFD1C805535}"/>
    <dgm:cxn modelId="{FD995F1B-E448-4000-90CF-D7B2999B95B1}" srcId="{2A1E8FE6-144D-4EAC-B0B0-3F067BADE8C0}" destId="{75B95D96-95F0-4E86-A720-AA34662CCEB5}" srcOrd="1" destOrd="0" parTransId="{D982917F-8AF0-46A9-9F8F-FCFF22D6B010}" sibTransId="{7DC7CDF3-BDC4-4B28-A0C4-581E99E44A7E}"/>
    <dgm:cxn modelId="{E3BD9703-2D82-4460-A109-B74A7B5B5789}" type="presOf" srcId="{350CB444-79E3-4C8C-8DDF-D522F84844CF}" destId="{153B35FD-720B-49E4-81AA-17F5642C146E}" srcOrd="0" destOrd="0" presId="urn:microsoft.com/office/officeart/2008/layout/BendingPictureBlocks"/>
    <dgm:cxn modelId="{AFACA4F2-83C3-467F-A1E7-E25642DAEABB}" type="presOf" srcId="{75B95D96-95F0-4E86-A720-AA34662CCEB5}" destId="{2196FE45-2B33-4F23-87E0-3E608A4AFE8D}" srcOrd="0" destOrd="0" presId="urn:microsoft.com/office/officeart/2008/layout/BendingPictureBlocks"/>
    <dgm:cxn modelId="{D7C553AE-AE16-4DD4-B595-74D2053093C1}" type="presOf" srcId="{919246DB-8DCA-4B9B-B465-81D7FB28EEE6}" destId="{FD4F3E5E-6539-4FD6-927F-7DDF56FED499}" srcOrd="0" destOrd="0" presId="urn:microsoft.com/office/officeart/2008/layout/BendingPictureBlocks"/>
    <dgm:cxn modelId="{BD8278BC-B049-405C-8ADD-638EF3D2023F}" srcId="{2A1E8FE6-144D-4EAC-B0B0-3F067BADE8C0}" destId="{7436BC15-0F47-45C0-AEEA-EFC07698856A}" srcOrd="5" destOrd="0" parTransId="{5093EFCF-4D5D-4A67-BD00-882450E7D0C2}" sibTransId="{77374849-CFBB-4E4E-BE17-D9CCC933FACF}"/>
    <dgm:cxn modelId="{04B37EF4-6269-418A-A855-23220AA0A34A}" type="presOf" srcId="{2A63F00B-EC6C-4871-A5C7-7136E8C1BDAC}" destId="{9FF1EEB5-3BB5-460E-8637-46E28E2A81DA}" srcOrd="0" destOrd="0" presId="urn:microsoft.com/office/officeart/2008/layout/BendingPictureBlocks"/>
    <dgm:cxn modelId="{9E8DEA28-3B59-4A4B-927E-82711037BBB2}" srcId="{2A1E8FE6-144D-4EAC-B0B0-3F067BADE8C0}" destId="{75FD5D87-E3D3-4272-91D4-F8FF2826F1C8}" srcOrd="3" destOrd="0" parTransId="{AA0C2E88-3FA0-45CA-90AD-84F2D53F0532}" sibTransId="{055692ED-6102-4260-A6C4-0AEBA38C48FC}"/>
    <dgm:cxn modelId="{A10BEDD0-BE5D-4906-A562-2E47F9581E9A}" srcId="{2A1E8FE6-144D-4EAC-B0B0-3F067BADE8C0}" destId="{350CB444-79E3-4C8C-8DDF-D522F84844CF}" srcOrd="2" destOrd="0" parTransId="{BB3220C6-F56A-4F0A-A62F-206484708409}" sibTransId="{755BFC02-5EE8-4506-9732-354507FB3DF6}"/>
    <dgm:cxn modelId="{696EC76A-F917-4E5D-BAB8-32028DBB262F}" type="presOf" srcId="{2A1E8FE6-144D-4EAC-B0B0-3F067BADE8C0}" destId="{C8CD861F-1203-4E91-B520-CB98D28540D9}" srcOrd="0" destOrd="0" presId="urn:microsoft.com/office/officeart/2008/layout/BendingPictureBlocks"/>
    <dgm:cxn modelId="{60CA83DB-FC3A-4ECC-8C2F-26A6FD21B3DC}" srcId="{2A1E8FE6-144D-4EAC-B0B0-3F067BADE8C0}" destId="{919246DB-8DCA-4B9B-B465-81D7FB28EEE6}" srcOrd="4" destOrd="0" parTransId="{A4CCE747-254A-4F25-A92C-4F78C9A3DCCB}" sibTransId="{E7E6987D-07AD-4C81-8BB6-AF7B39925DBE}"/>
    <dgm:cxn modelId="{B524624E-FE09-4E67-92A1-88B992094BA0}" type="presOf" srcId="{75FD5D87-E3D3-4272-91D4-F8FF2826F1C8}" destId="{01086FFD-96DF-4296-AF37-2DD9B16B87E9}" srcOrd="0" destOrd="0" presId="urn:microsoft.com/office/officeart/2008/layout/BendingPictureBlocks"/>
    <dgm:cxn modelId="{43A7B011-C083-4E06-BF85-B148AC64A7F7}" type="presParOf" srcId="{C8CD861F-1203-4E91-B520-CB98D28540D9}" destId="{E1BF50A8-64C6-41D9-A0B5-305F5BA70CC1}" srcOrd="0" destOrd="0" presId="urn:microsoft.com/office/officeart/2008/layout/BendingPictureBlocks"/>
    <dgm:cxn modelId="{DF9ECC7B-76C4-4FA2-AF45-8F8435BC97DB}" type="presParOf" srcId="{E1BF50A8-64C6-41D9-A0B5-305F5BA70CC1}" destId="{E0ABEA49-8F70-4C62-B1A3-342F0BBB99D7}" srcOrd="0" destOrd="0" presId="urn:microsoft.com/office/officeart/2008/layout/BendingPictureBlocks"/>
    <dgm:cxn modelId="{BA3A9B5E-503E-40BB-81D4-30FB10592340}" type="presParOf" srcId="{E1BF50A8-64C6-41D9-A0B5-305F5BA70CC1}" destId="{9FF1EEB5-3BB5-460E-8637-46E28E2A81DA}" srcOrd="1" destOrd="0" presId="urn:microsoft.com/office/officeart/2008/layout/BendingPictureBlocks"/>
    <dgm:cxn modelId="{56403ABB-2360-44A2-AF75-34C5FEDE3C61}" type="presParOf" srcId="{C8CD861F-1203-4E91-B520-CB98D28540D9}" destId="{34BB0B25-A040-49AC-AEA0-75BEE09066AA}" srcOrd="1" destOrd="0" presId="urn:microsoft.com/office/officeart/2008/layout/BendingPictureBlocks"/>
    <dgm:cxn modelId="{BDC7F051-8FFB-489E-83D9-1A92C1F6EB1F}" type="presParOf" srcId="{C8CD861F-1203-4E91-B520-CB98D28540D9}" destId="{E663BAAE-AFB1-4691-AA00-22B0F1C6238C}" srcOrd="2" destOrd="0" presId="urn:microsoft.com/office/officeart/2008/layout/BendingPictureBlocks"/>
    <dgm:cxn modelId="{80E09036-B2E9-4F1B-B81B-57E616726792}" type="presParOf" srcId="{E663BAAE-AFB1-4691-AA00-22B0F1C6238C}" destId="{F503EF41-2458-40D8-9851-9F09804C3343}" srcOrd="0" destOrd="0" presId="urn:microsoft.com/office/officeart/2008/layout/BendingPictureBlocks"/>
    <dgm:cxn modelId="{63437894-8FA9-4024-A7E1-A24EC58ED921}" type="presParOf" srcId="{E663BAAE-AFB1-4691-AA00-22B0F1C6238C}" destId="{2196FE45-2B33-4F23-87E0-3E608A4AFE8D}" srcOrd="1" destOrd="0" presId="urn:microsoft.com/office/officeart/2008/layout/BendingPictureBlocks"/>
    <dgm:cxn modelId="{D80DAF0B-7D6F-4054-8E59-73924D50AAB2}" type="presParOf" srcId="{C8CD861F-1203-4E91-B520-CB98D28540D9}" destId="{08C88B97-D086-4396-9A36-937F03811893}" srcOrd="3" destOrd="0" presId="urn:microsoft.com/office/officeart/2008/layout/BendingPictureBlocks"/>
    <dgm:cxn modelId="{1021FB3A-F857-448B-A7C9-B1D190C72364}" type="presParOf" srcId="{C8CD861F-1203-4E91-B520-CB98D28540D9}" destId="{F1F10D3E-7062-4302-B99B-4D0FF8F0E2ED}" srcOrd="4" destOrd="0" presId="urn:microsoft.com/office/officeart/2008/layout/BendingPictureBlocks"/>
    <dgm:cxn modelId="{14581F40-B44E-4388-92B3-049B02AA8B0D}" type="presParOf" srcId="{F1F10D3E-7062-4302-B99B-4D0FF8F0E2ED}" destId="{33CF3EC0-3718-4220-9A45-1185622669C0}" srcOrd="0" destOrd="0" presId="urn:microsoft.com/office/officeart/2008/layout/BendingPictureBlocks"/>
    <dgm:cxn modelId="{5C2DD04A-A475-427A-83E7-D29E15E50647}" type="presParOf" srcId="{F1F10D3E-7062-4302-B99B-4D0FF8F0E2ED}" destId="{153B35FD-720B-49E4-81AA-17F5642C146E}" srcOrd="1" destOrd="0" presId="urn:microsoft.com/office/officeart/2008/layout/BendingPictureBlocks"/>
    <dgm:cxn modelId="{487D064B-AC30-42F5-A0E9-C6B8CCA6360C}" type="presParOf" srcId="{C8CD861F-1203-4E91-B520-CB98D28540D9}" destId="{CEF202DC-8D00-4B4C-AD54-5577379D34E2}" srcOrd="5" destOrd="0" presId="urn:microsoft.com/office/officeart/2008/layout/BendingPictureBlocks"/>
    <dgm:cxn modelId="{5DB30D42-5973-49AC-97C0-7FB519FEE346}" type="presParOf" srcId="{C8CD861F-1203-4E91-B520-CB98D28540D9}" destId="{AFA222AF-4084-437A-8371-F87EC9B4A98C}" srcOrd="6" destOrd="0" presId="urn:microsoft.com/office/officeart/2008/layout/BendingPictureBlocks"/>
    <dgm:cxn modelId="{58635600-7E86-4F49-BBA4-096C8A0D6020}" type="presParOf" srcId="{AFA222AF-4084-437A-8371-F87EC9B4A98C}" destId="{4DD90E5D-E7C9-4C34-8332-A1E041C98D9C}" srcOrd="0" destOrd="0" presId="urn:microsoft.com/office/officeart/2008/layout/BendingPictureBlocks"/>
    <dgm:cxn modelId="{23B54409-AC1E-4B92-B763-EA53975702A1}" type="presParOf" srcId="{AFA222AF-4084-437A-8371-F87EC9B4A98C}" destId="{01086FFD-96DF-4296-AF37-2DD9B16B87E9}" srcOrd="1" destOrd="0" presId="urn:microsoft.com/office/officeart/2008/layout/BendingPictureBlocks"/>
    <dgm:cxn modelId="{EC714AB7-4AED-4707-A604-DF4A9F252E75}" type="presParOf" srcId="{C8CD861F-1203-4E91-B520-CB98D28540D9}" destId="{3AD71E41-5C07-4E6C-B345-9A0DB54F3D16}" srcOrd="7" destOrd="0" presId="urn:microsoft.com/office/officeart/2008/layout/BendingPictureBlocks"/>
    <dgm:cxn modelId="{AF74425D-EB94-404C-AA0E-18641412FA32}" type="presParOf" srcId="{C8CD861F-1203-4E91-B520-CB98D28540D9}" destId="{007F9C9E-D5AF-47CF-A8EC-C43F89EF61B5}" srcOrd="8" destOrd="0" presId="urn:microsoft.com/office/officeart/2008/layout/BendingPictureBlocks"/>
    <dgm:cxn modelId="{ABF8EC00-6400-4239-A73A-54BCE580B6BE}" type="presParOf" srcId="{007F9C9E-D5AF-47CF-A8EC-C43F89EF61B5}" destId="{CAF6947A-B601-485B-BBB3-D14EF4D1B51E}" srcOrd="0" destOrd="0" presId="urn:microsoft.com/office/officeart/2008/layout/BendingPictureBlocks"/>
    <dgm:cxn modelId="{B60346AB-FAFE-4888-893B-7C22DB67B40E}" type="presParOf" srcId="{007F9C9E-D5AF-47CF-A8EC-C43F89EF61B5}" destId="{FD4F3E5E-6539-4FD6-927F-7DDF56FED499}" srcOrd="1" destOrd="0" presId="urn:microsoft.com/office/officeart/2008/layout/BendingPictureBlocks"/>
    <dgm:cxn modelId="{A6BDC359-A0EB-4B78-8F56-88158C5FC5E0}" type="presParOf" srcId="{C8CD861F-1203-4E91-B520-CB98D28540D9}" destId="{E523710F-FE46-4EF6-A1CA-3CE464336901}" srcOrd="9" destOrd="0" presId="urn:microsoft.com/office/officeart/2008/layout/BendingPictureBlocks"/>
    <dgm:cxn modelId="{89280909-D306-4525-8D89-5BE50C67185D}" type="presParOf" srcId="{C8CD861F-1203-4E91-B520-CB98D28540D9}" destId="{EE758C36-F731-434F-9B14-796EBCEE7217}" srcOrd="10" destOrd="0" presId="urn:microsoft.com/office/officeart/2008/layout/BendingPictureBlocks"/>
    <dgm:cxn modelId="{483CBF2F-D74E-44D6-89CB-19958550ED20}" type="presParOf" srcId="{EE758C36-F731-434F-9B14-796EBCEE7217}" destId="{C2C4EC9D-2EB3-495C-8EE1-F6DD931AF1E6}" srcOrd="0" destOrd="0" presId="urn:microsoft.com/office/officeart/2008/layout/BendingPictureBlocks"/>
    <dgm:cxn modelId="{8C31F52B-0301-4997-B839-ABCAACDA92C3}" type="presParOf" srcId="{EE758C36-F731-434F-9B14-796EBCEE7217}" destId="{69F928B9-6D3B-4451-BF99-3A3D74C23703}" srcOrd="1" destOrd="0" presId="urn:microsoft.com/office/officeart/2008/layout/BendingPictureBlocks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284A33-04C7-4CCC-AD53-AE3363161D7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A350C0-F5E2-44F1-A98D-62BF0DBEE8BC}">
      <dgm:prSet phldrT="[Текст]"/>
      <dgm:spPr/>
      <dgm:t>
        <a:bodyPr/>
        <a:lstStyle/>
        <a:p>
          <a:pPr>
            <a:buFont typeface="+mj-lt"/>
            <a:buAutoNum type="arabicPeriod"/>
          </a:pPr>
          <a:r>
            <a:rPr lang="ru-RU" dirty="0"/>
            <a:t>Достижение и поддержание целевых показателей гликемического контроля</a:t>
          </a:r>
        </a:p>
      </dgm:t>
    </dgm:pt>
    <dgm:pt modelId="{FF269D74-C848-4CB1-A253-143C8A9B2188}" type="parTrans" cxnId="{328D87A5-89F7-4D28-9BA3-CC79D7D9614E}">
      <dgm:prSet/>
      <dgm:spPr/>
      <dgm:t>
        <a:bodyPr/>
        <a:lstStyle/>
        <a:p>
          <a:endParaRPr lang="ru-RU"/>
        </a:p>
      </dgm:t>
    </dgm:pt>
    <dgm:pt modelId="{47E9DBAF-27D8-47D4-868E-F9F93F51CF12}" type="sibTrans" cxnId="{328D87A5-89F7-4D28-9BA3-CC79D7D9614E}">
      <dgm:prSet/>
      <dgm:spPr/>
      <dgm:t>
        <a:bodyPr/>
        <a:lstStyle/>
        <a:p>
          <a:endParaRPr lang="ru-RU"/>
        </a:p>
      </dgm:t>
    </dgm:pt>
    <dgm:pt modelId="{4FDF9A59-AFB8-4C00-83C4-4245A275A2BB}">
      <dgm:prSet phldrT="[Текст]"/>
      <dgm:spPr/>
      <dgm:t>
        <a:bodyPr/>
        <a:lstStyle/>
        <a:p>
          <a:pPr>
            <a:buFont typeface="+mj-lt"/>
            <a:buAutoNum type="arabicPeriod"/>
          </a:pPr>
          <a:r>
            <a:rPr lang="ru-RU" dirty="0"/>
            <a:t>Обучение пациентов и их родственников правилам ухода за ногами</a:t>
          </a:r>
        </a:p>
      </dgm:t>
    </dgm:pt>
    <dgm:pt modelId="{DB37E31D-EE84-4DD6-B2B9-997A63C6D9E2}" type="parTrans" cxnId="{7074F96B-8124-436D-95FE-4E8551225960}">
      <dgm:prSet/>
      <dgm:spPr/>
      <dgm:t>
        <a:bodyPr/>
        <a:lstStyle/>
        <a:p>
          <a:endParaRPr lang="ru-RU"/>
        </a:p>
      </dgm:t>
    </dgm:pt>
    <dgm:pt modelId="{B22E32C2-9A93-4910-AE99-3A78528D5B0D}" type="sibTrans" cxnId="{7074F96B-8124-436D-95FE-4E8551225960}">
      <dgm:prSet/>
      <dgm:spPr/>
      <dgm:t>
        <a:bodyPr/>
        <a:lstStyle/>
        <a:p>
          <a:endParaRPr lang="ru-RU"/>
        </a:p>
      </dgm:t>
    </dgm:pt>
    <dgm:pt modelId="{27FDD258-0EBE-40EB-9DEE-E8ECDA2D5DC6}">
      <dgm:prSet phldrT="[Текст]"/>
      <dgm:spPr/>
      <dgm:t>
        <a:bodyPr/>
        <a:lstStyle/>
        <a:p>
          <a:pPr>
            <a:buFont typeface="+mj-lt"/>
            <a:buAutoNum type="arabicPeriod"/>
          </a:pPr>
          <a:r>
            <a:rPr lang="ru-RU" dirty="0"/>
            <a:t>Раннее выявление пациентов, входящих в группы риска</a:t>
          </a:r>
        </a:p>
      </dgm:t>
    </dgm:pt>
    <dgm:pt modelId="{63B76045-0DED-4A16-BEEB-1076C64E3EA6}" type="parTrans" cxnId="{BD5AD894-962A-4B2C-A9C4-276C2197C6FD}">
      <dgm:prSet/>
      <dgm:spPr/>
      <dgm:t>
        <a:bodyPr/>
        <a:lstStyle/>
        <a:p>
          <a:endParaRPr lang="ru-RU"/>
        </a:p>
      </dgm:t>
    </dgm:pt>
    <dgm:pt modelId="{631B3635-7BCA-45AB-A1F9-9258679F1E43}" type="sibTrans" cxnId="{BD5AD894-962A-4B2C-A9C4-276C2197C6FD}">
      <dgm:prSet/>
      <dgm:spPr/>
      <dgm:t>
        <a:bodyPr/>
        <a:lstStyle/>
        <a:p>
          <a:endParaRPr lang="ru-RU"/>
        </a:p>
      </dgm:t>
    </dgm:pt>
    <dgm:pt modelId="{DD3B4C6A-A62B-4054-A91A-EE7FD3CC66DF}">
      <dgm:prSet phldrT="[Текст]"/>
      <dgm:spPr/>
      <dgm:t>
        <a:bodyPr/>
        <a:lstStyle/>
        <a:p>
          <a:pPr algn="ctr">
            <a:buFont typeface="+mj-lt"/>
            <a:buAutoNum type="arabicPeriod"/>
          </a:pPr>
          <a:r>
            <a:rPr lang="ru-RU" dirty="0"/>
            <a:t>Адекватная ортопедическая помощь </a:t>
          </a:r>
          <a:r>
            <a:rPr lang="ru-RU" dirty="0" err="1"/>
            <a:t>пациетам</a:t>
          </a:r>
          <a:r>
            <a:rPr lang="ru-RU" dirty="0"/>
            <a:t> с деформациями стоп, а также перенесшим ампутацию в пределах стопы. </a:t>
          </a:r>
        </a:p>
      </dgm:t>
    </dgm:pt>
    <dgm:pt modelId="{FCE99DDA-F27E-4A90-93BE-A66D60BBCC24}" type="parTrans" cxnId="{130E335C-C19B-4718-B575-39B36376A342}">
      <dgm:prSet/>
      <dgm:spPr/>
      <dgm:t>
        <a:bodyPr/>
        <a:lstStyle/>
        <a:p>
          <a:endParaRPr lang="ru-RU"/>
        </a:p>
      </dgm:t>
    </dgm:pt>
    <dgm:pt modelId="{F51582F9-8F0D-432B-BE9B-2A94A0864A94}" type="sibTrans" cxnId="{130E335C-C19B-4718-B575-39B36376A342}">
      <dgm:prSet/>
      <dgm:spPr/>
      <dgm:t>
        <a:bodyPr/>
        <a:lstStyle/>
        <a:p>
          <a:endParaRPr lang="ru-RU"/>
        </a:p>
      </dgm:t>
    </dgm:pt>
    <dgm:pt modelId="{13104445-0BDA-4EE0-8B5D-8012535A88F1}">
      <dgm:prSet phldrT="[Текст]"/>
      <dgm:spPr/>
      <dgm:t>
        <a:bodyPr/>
        <a:lstStyle/>
        <a:p>
          <a:pPr>
            <a:buFont typeface="+mj-lt"/>
            <a:buAutoNum type="arabicPeriod"/>
          </a:pPr>
          <a:r>
            <a:rPr lang="ru-RU" dirty="0"/>
            <a:t>Регулярное посещение кабинета диабетической стопы для осмотра и </a:t>
          </a:r>
          <a:r>
            <a:rPr lang="ru-RU" dirty="0" err="1"/>
            <a:t>подиатрического</a:t>
          </a:r>
          <a:r>
            <a:rPr lang="ru-RU" dirty="0"/>
            <a:t> ухода</a:t>
          </a:r>
        </a:p>
      </dgm:t>
    </dgm:pt>
    <dgm:pt modelId="{C9AB2740-916E-49EE-981A-3F08AB407ABD}" type="parTrans" cxnId="{518E1EC5-06C1-4D77-974B-188DFE20D8F9}">
      <dgm:prSet/>
      <dgm:spPr/>
      <dgm:t>
        <a:bodyPr/>
        <a:lstStyle/>
        <a:p>
          <a:endParaRPr lang="ru-RU"/>
        </a:p>
      </dgm:t>
    </dgm:pt>
    <dgm:pt modelId="{C6C7856C-C469-40A9-AAB0-01D90DE3D7FE}" type="sibTrans" cxnId="{518E1EC5-06C1-4D77-974B-188DFE20D8F9}">
      <dgm:prSet/>
      <dgm:spPr/>
      <dgm:t>
        <a:bodyPr/>
        <a:lstStyle/>
        <a:p>
          <a:endParaRPr lang="ru-RU"/>
        </a:p>
      </dgm:t>
    </dgm:pt>
    <dgm:pt modelId="{72BD4193-442C-4F20-BEF3-78B41B7602DA}" type="pres">
      <dgm:prSet presAssocID="{A9284A33-04C7-4CCC-AD53-AE3363161D7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ACE6E5A-CE95-4CEC-AE3F-E2571C73A81B}" type="pres">
      <dgm:prSet presAssocID="{94A350C0-F5E2-44F1-A98D-62BF0DBEE8BC}" presName="node" presStyleLbl="node1" presStyleIdx="0" presStyleCnt="5" custLinFactNeighborY="-16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55092D-DDDC-49E6-977F-CFD2A12BBAB8}" type="pres">
      <dgm:prSet presAssocID="{47E9DBAF-27D8-47D4-868E-F9F93F51CF12}" presName="sibTrans" presStyleCnt="0"/>
      <dgm:spPr/>
    </dgm:pt>
    <dgm:pt modelId="{DFB95A36-D1F3-4339-AFF2-5453343DD107}" type="pres">
      <dgm:prSet presAssocID="{4FDF9A59-AFB8-4C00-83C4-4245A275A2B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A574FD-D5D1-4FCE-ABCE-881F2014C15D}" type="pres">
      <dgm:prSet presAssocID="{B22E32C2-9A93-4910-AE99-3A78528D5B0D}" presName="sibTrans" presStyleCnt="0"/>
      <dgm:spPr/>
    </dgm:pt>
    <dgm:pt modelId="{1E4B572A-8360-40D1-9827-9F6DF2FD2638}" type="pres">
      <dgm:prSet presAssocID="{27FDD258-0EBE-40EB-9DEE-E8ECDA2D5DC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4660BF-ACCF-481E-9E28-E6FECA5CB099}" type="pres">
      <dgm:prSet presAssocID="{631B3635-7BCA-45AB-A1F9-9258679F1E43}" presName="sibTrans" presStyleCnt="0"/>
      <dgm:spPr/>
    </dgm:pt>
    <dgm:pt modelId="{5E5C3A20-E82C-42C3-8E3E-0D50CD6F721A}" type="pres">
      <dgm:prSet presAssocID="{DD3B4C6A-A62B-4054-A91A-EE7FD3CC66D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836BEE-BDCE-4A3E-BABC-B92E1D05703D}" type="pres">
      <dgm:prSet presAssocID="{F51582F9-8F0D-432B-BE9B-2A94A0864A94}" presName="sibTrans" presStyleCnt="0"/>
      <dgm:spPr/>
    </dgm:pt>
    <dgm:pt modelId="{58D28639-3F9B-4D1B-8C3F-88A8BF7CC07D}" type="pres">
      <dgm:prSet presAssocID="{13104445-0BDA-4EE0-8B5D-8012535A88F1}" presName="node" presStyleLbl="node1" presStyleIdx="4" presStyleCnt="5" custLinFactNeighborX="-7500" custLinFactNeighborY="4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74F96B-8124-436D-95FE-4E8551225960}" srcId="{A9284A33-04C7-4CCC-AD53-AE3363161D7E}" destId="{4FDF9A59-AFB8-4C00-83C4-4245A275A2BB}" srcOrd="1" destOrd="0" parTransId="{DB37E31D-EE84-4DD6-B2B9-997A63C6D9E2}" sibTransId="{B22E32C2-9A93-4910-AE99-3A78528D5B0D}"/>
    <dgm:cxn modelId="{666A37A9-7F25-4ABC-96F7-4928361EC356}" type="presOf" srcId="{DD3B4C6A-A62B-4054-A91A-EE7FD3CC66DF}" destId="{5E5C3A20-E82C-42C3-8E3E-0D50CD6F721A}" srcOrd="0" destOrd="0" presId="urn:microsoft.com/office/officeart/2005/8/layout/default"/>
    <dgm:cxn modelId="{8D670434-B1E2-41DD-9D99-42EF04205994}" type="presOf" srcId="{13104445-0BDA-4EE0-8B5D-8012535A88F1}" destId="{58D28639-3F9B-4D1B-8C3F-88A8BF7CC07D}" srcOrd="0" destOrd="0" presId="urn:microsoft.com/office/officeart/2005/8/layout/default"/>
    <dgm:cxn modelId="{5912965B-C7BB-4E99-ADBC-9209BC1B13F3}" type="presOf" srcId="{4FDF9A59-AFB8-4C00-83C4-4245A275A2BB}" destId="{DFB95A36-D1F3-4339-AFF2-5453343DD107}" srcOrd="0" destOrd="0" presId="urn:microsoft.com/office/officeart/2005/8/layout/default"/>
    <dgm:cxn modelId="{3D5D78E3-26E6-429A-A381-4F9008C06961}" type="presOf" srcId="{A9284A33-04C7-4CCC-AD53-AE3363161D7E}" destId="{72BD4193-442C-4F20-BEF3-78B41B7602DA}" srcOrd="0" destOrd="0" presId="urn:microsoft.com/office/officeart/2005/8/layout/default"/>
    <dgm:cxn modelId="{328D87A5-89F7-4D28-9BA3-CC79D7D9614E}" srcId="{A9284A33-04C7-4CCC-AD53-AE3363161D7E}" destId="{94A350C0-F5E2-44F1-A98D-62BF0DBEE8BC}" srcOrd="0" destOrd="0" parTransId="{FF269D74-C848-4CB1-A253-143C8A9B2188}" sibTransId="{47E9DBAF-27D8-47D4-868E-F9F93F51CF12}"/>
    <dgm:cxn modelId="{130E335C-C19B-4718-B575-39B36376A342}" srcId="{A9284A33-04C7-4CCC-AD53-AE3363161D7E}" destId="{DD3B4C6A-A62B-4054-A91A-EE7FD3CC66DF}" srcOrd="3" destOrd="0" parTransId="{FCE99DDA-F27E-4A90-93BE-A66D60BBCC24}" sibTransId="{F51582F9-8F0D-432B-BE9B-2A94A0864A94}"/>
    <dgm:cxn modelId="{2F7501F9-42F5-4C09-A617-D44282BAA1B5}" type="presOf" srcId="{94A350C0-F5E2-44F1-A98D-62BF0DBEE8BC}" destId="{9ACE6E5A-CE95-4CEC-AE3F-E2571C73A81B}" srcOrd="0" destOrd="0" presId="urn:microsoft.com/office/officeart/2005/8/layout/default"/>
    <dgm:cxn modelId="{BD5AD894-962A-4B2C-A9C4-276C2197C6FD}" srcId="{A9284A33-04C7-4CCC-AD53-AE3363161D7E}" destId="{27FDD258-0EBE-40EB-9DEE-E8ECDA2D5DC6}" srcOrd="2" destOrd="0" parTransId="{63B76045-0DED-4A16-BEEB-1076C64E3EA6}" sibTransId="{631B3635-7BCA-45AB-A1F9-9258679F1E43}"/>
    <dgm:cxn modelId="{518E1EC5-06C1-4D77-974B-188DFE20D8F9}" srcId="{A9284A33-04C7-4CCC-AD53-AE3363161D7E}" destId="{13104445-0BDA-4EE0-8B5D-8012535A88F1}" srcOrd="4" destOrd="0" parTransId="{C9AB2740-916E-49EE-981A-3F08AB407ABD}" sibTransId="{C6C7856C-C469-40A9-AAB0-01D90DE3D7FE}"/>
    <dgm:cxn modelId="{473188D1-44BE-4137-B803-681F24FDF224}" type="presOf" srcId="{27FDD258-0EBE-40EB-9DEE-E8ECDA2D5DC6}" destId="{1E4B572A-8360-40D1-9827-9F6DF2FD2638}" srcOrd="0" destOrd="0" presId="urn:microsoft.com/office/officeart/2005/8/layout/default"/>
    <dgm:cxn modelId="{F9E637C3-B328-4AD2-B4E3-EA90DB7EE456}" type="presParOf" srcId="{72BD4193-442C-4F20-BEF3-78B41B7602DA}" destId="{9ACE6E5A-CE95-4CEC-AE3F-E2571C73A81B}" srcOrd="0" destOrd="0" presId="urn:microsoft.com/office/officeart/2005/8/layout/default"/>
    <dgm:cxn modelId="{9F904CDF-502D-42D2-8DEB-D5E2BCE3DEED}" type="presParOf" srcId="{72BD4193-442C-4F20-BEF3-78B41B7602DA}" destId="{1955092D-DDDC-49E6-977F-CFD2A12BBAB8}" srcOrd="1" destOrd="0" presId="urn:microsoft.com/office/officeart/2005/8/layout/default"/>
    <dgm:cxn modelId="{86D917D0-A8E5-45B1-8ECA-47B10B7B14D9}" type="presParOf" srcId="{72BD4193-442C-4F20-BEF3-78B41B7602DA}" destId="{DFB95A36-D1F3-4339-AFF2-5453343DD107}" srcOrd="2" destOrd="0" presId="urn:microsoft.com/office/officeart/2005/8/layout/default"/>
    <dgm:cxn modelId="{786FC76E-1889-47E8-BB96-4B747960EC53}" type="presParOf" srcId="{72BD4193-442C-4F20-BEF3-78B41B7602DA}" destId="{16A574FD-D5D1-4FCE-ABCE-881F2014C15D}" srcOrd="3" destOrd="0" presId="urn:microsoft.com/office/officeart/2005/8/layout/default"/>
    <dgm:cxn modelId="{AE59D8A3-B125-4558-9924-8266E6D49E69}" type="presParOf" srcId="{72BD4193-442C-4F20-BEF3-78B41B7602DA}" destId="{1E4B572A-8360-40D1-9827-9F6DF2FD2638}" srcOrd="4" destOrd="0" presId="urn:microsoft.com/office/officeart/2005/8/layout/default"/>
    <dgm:cxn modelId="{4CDDF732-E1C0-425B-8D0C-17AC152FF500}" type="presParOf" srcId="{72BD4193-442C-4F20-BEF3-78B41B7602DA}" destId="{944660BF-ACCF-481E-9E28-E6FECA5CB099}" srcOrd="5" destOrd="0" presId="urn:microsoft.com/office/officeart/2005/8/layout/default"/>
    <dgm:cxn modelId="{F5CE404E-5FF0-42B7-94DD-21E93BF9E4FC}" type="presParOf" srcId="{72BD4193-442C-4F20-BEF3-78B41B7602DA}" destId="{5E5C3A20-E82C-42C3-8E3E-0D50CD6F721A}" srcOrd="6" destOrd="0" presId="urn:microsoft.com/office/officeart/2005/8/layout/default"/>
    <dgm:cxn modelId="{02CA9F55-A7D1-489D-AA05-524A4725431F}" type="presParOf" srcId="{72BD4193-442C-4F20-BEF3-78B41B7602DA}" destId="{B0836BEE-BDCE-4A3E-BABC-B92E1D05703D}" srcOrd="7" destOrd="0" presId="urn:microsoft.com/office/officeart/2005/8/layout/default"/>
    <dgm:cxn modelId="{E7E0E04E-4ECC-4D19-86F4-24A497B6BE48}" type="presParOf" srcId="{72BD4193-442C-4F20-BEF3-78B41B7602DA}" destId="{58D28639-3F9B-4D1B-8C3F-88A8BF7CC07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9E305D-14F5-4BDE-9B45-567C260B6280}">
      <dsp:nvSpPr>
        <dsp:cNvPr id="0" name=""/>
        <dsp:cNvSpPr/>
      </dsp:nvSpPr>
      <dsp:spPr>
        <a:xfrm>
          <a:off x="5162764" y="1544134"/>
          <a:ext cx="3507230" cy="6854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9508"/>
              </a:lnTo>
              <a:lnTo>
                <a:pt x="3507230" y="469508"/>
              </a:lnTo>
              <a:lnTo>
                <a:pt x="3507230" y="68549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CA1B86-D40B-47C6-B9F7-6BE6C20EFD79}">
      <dsp:nvSpPr>
        <dsp:cNvPr id="0" name=""/>
        <dsp:cNvSpPr/>
      </dsp:nvSpPr>
      <dsp:spPr>
        <a:xfrm>
          <a:off x="5043816" y="1544134"/>
          <a:ext cx="118948" cy="2703758"/>
        </a:xfrm>
        <a:custGeom>
          <a:avLst/>
          <a:gdLst/>
          <a:ahLst/>
          <a:cxnLst/>
          <a:rect l="0" t="0" r="0" b="0"/>
          <a:pathLst>
            <a:path>
              <a:moveTo>
                <a:pt x="118948" y="0"/>
              </a:moveTo>
              <a:lnTo>
                <a:pt x="118948" y="2487769"/>
              </a:lnTo>
              <a:lnTo>
                <a:pt x="0" y="2487769"/>
              </a:lnTo>
              <a:lnTo>
                <a:pt x="0" y="270375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CD4082-5F0A-479E-8C77-DD1C846CD2AF}">
      <dsp:nvSpPr>
        <dsp:cNvPr id="0" name=""/>
        <dsp:cNvSpPr/>
      </dsp:nvSpPr>
      <dsp:spPr>
        <a:xfrm>
          <a:off x="1527473" y="1544134"/>
          <a:ext cx="3635291" cy="685497"/>
        </a:xfrm>
        <a:custGeom>
          <a:avLst/>
          <a:gdLst/>
          <a:ahLst/>
          <a:cxnLst/>
          <a:rect l="0" t="0" r="0" b="0"/>
          <a:pathLst>
            <a:path>
              <a:moveTo>
                <a:pt x="3635291" y="0"/>
              </a:moveTo>
              <a:lnTo>
                <a:pt x="3635291" y="469508"/>
              </a:lnTo>
              <a:lnTo>
                <a:pt x="0" y="469508"/>
              </a:lnTo>
              <a:lnTo>
                <a:pt x="0" y="68549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5F6DD2-E8CD-479A-89A5-1F3F124BF955}">
      <dsp:nvSpPr>
        <dsp:cNvPr id="0" name=""/>
        <dsp:cNvSpPr/>
      </dsp:nvSpPr>
      <dsp:spPr>
        <a:xfrm>
          <a:off x="2428355" y="534736"/>
          <a:ext cx="5468818" cy="10093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/>
            <a:t>Классификация</a:t>
          </a:r>
        </a:p>
      </dsp:txBody>
      <dsp:txXfrm>
        <a:off x="2428355" y="534736"/>
        <a:ext cx="5468818" cy="1009398"/>
      </dsp:txXfrm>
    </dsp:sp>
    <dsp:sp modelId="{B627B1B0-3CF5-493D-8149-40292A4B699E}">
      <dsp:nvSpPr>
        <dsp:cNvPr id="0" name=""/>
        <dsp:cNvSpPr/>
      </dsp:nvSpPr>
      <dsp:spPr>
        <a:xfrm>
          <a:off x="0" y="2229632"/>
          <a:ext cx="3054947" cy="12318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err="1"/>
            <a:t>Нейропатическая</a:t>
          </a:r>
          <a:r>
            <a:rPr lang="ru-RU" sz="2600" kern="1200" dirty="0"/>
            <a:t> форма</a:t>
          </a:r>
        </a:p>
      </dsp:txBody>
      <dsp:txXfrm>
        <a:off x="0" y="2229632"/>
        <a:ext cx="3054947" cy="1231887"/>
      </dsp:txXfrm>
    </dsp:sp>
    <dsp:sp modelId="{FEE7FF53-AFEB-4AFD-BC1B-D12ECF7B3CD6}">
      <dsp:nvSpPr>
        <dsp:cNvPr id="0" name=""/>
        <dsp:cNvSpPr/>
      </dsp:nvSpPr>
      <dsp:spPr>
        <a:xfrm>
          <a:off x="3598141" y="4247893"/>
          <a:ext cx="2891350" cy="15639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/>
            <a:t>Нейро-ишемическая</a:t>
          </a:r>
        </a:p>
      </dsp:txBody>
      <dsp:txXfrm>
        <a:off x="3598141" y="4247893"/>
        <a:ext cx="2891350" cy="1563944"/>
      </dsp:txXfrm>
    </dsp:sp>
    <dsp:sp modelId="{A2D84B86-CB5A-42EB-B904-7DC435E9C344}">
      <dsp:nvSpPr>
        <dsp:cNvPr id="0" name=""/>
        <dsp:cNvSpPr/>
      </dsp:nvSpPr>
      <dsp:spPr>
        <a:xfrm>
          <a:off x="6824390" y="2229632"/>
          <a:ext cx="3691209" cy="11002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/>
            <a:t>Ишемическая форма</a:t>
          </a:r>
        </a:p>
      </dsp:txBody>
      <dsp:txXfrm>
        <a:off x="6824390" y="2229632"/>
        <a:ext cx="3691209" cy="11002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0B25FC-1222-4983-A45B-10515255891D}">
      <dsp:nvSpPr>
        <dsp:cNvPr id="0" name=""/>
        <dsp:cNvSpPr/>
      </dsp:nvSpPr>
      <dsp:spPr>
        <a:xfrm>
          <a:off x="5460697" y="2793697"/>
          <a:ext cx="1270605" cy="12706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/>
            <a:t>Группы риска</a:t>
          </a:r>
        </a:p>
      </dsp:txBody>
      <dsp:txXfrm>
        <a:off x="5646773" y="2979773"/>
        <a:ext cx="898453" cy="898453"/>
      </dsp:txXfrm>
    </dsp:sp>
    <dsp:sp modelId="{002A7B1A-52A0-435E-8F42-A19ACC457157}">
      <dsp:nvSpPr>
        <dsp:cNvPr id="0" name=""/>
        <dsp:cNvSpPr/>
      </dsp:nvSpPr>
      <dsp:spPr>
        <a:xfrm rot="16200000">
          <a:off x="5674556" y="1806373"/>
          <a:ext cx="842887" cy="4320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5739357" y="1957575"/>
        <a:ext cx="713286" cy="259203"/>
      </dsp:txXfrm>
    </dsp:sp>
    <dsp:sp modelId="{C7732D8F-71AC-46E8-B1F2-FE8F90C51F80}">
      <dsp:nvSpPr>
        <dsp:cNvPr id="0" name=""/>
        <dsp:cNvSpPr/>
      </dsp:nvSpPr>
      <dsp:spPr>
        <a:xfrm>
          <a:off x="4377037" y="147328"/>
          <a:ext cx="3437924" cy="10560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ru-RU" sz="1500" b="1" kern="1200" dirty="0"/>
            <a:t>Слепые и слабовидящие</a:t>
          </a:r>
        </a:p>
      </dsp:txBody>
      <dsp:txXfrm>
        <a:off x="4880509" y="301978"/>
        <a:ext cx="2430980" cy="746715"/>
      </dsp:txXfrm>
    </dsp:sp>
    <dsp:sp modelId="{CCE4896F-D952-4742-BB08-B2A74AFE56A3}">
      <dsp:nvSpPr>
        <dsp:cNvPr id="0" name=""/>
        <dsp:cNvSpPr/>
      </dsp:nvSpPr>
      <dsp:spPr>
        <a:xfrm rot="19886283">
          <a:off x="7034880" y="2360583"/>
          <a:ext cx="1254060" cy="4320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7042766" y="2477966"/>
        <a:ext cx="1124459" cy="259203"/>
      </dsp:txXfrm>
    </dsp:sp>
    <dsp:sp modelId="{A238283D-6336-4C9A-A172-EE0D932A9148}">
      <dsp:nvSpPr>
        <dsp:cNvPr id="0" name=""/>
        <dsp:cNvSpPr/>
      </dsp:nvSpPr>
      <dsp:spPr>
        <a:xfrm>
          <a:off x="7857976" y="1006120"/>
          <a:ext cx="3437924" cy="10560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ru-RU" sz="1500" b="1" kern="1200" dirty="0"/>
            <a:t>Больные с деформациями стоп любого генеза</a:t>
          </a:r>
        </a:p>
      </dsp:txBody>
      <dsp:txXfrm>
        <a:off x="8361448" y="1160770"/>
        <a:ext cx="2430980" cy="746715"/>
      </dsp:txXfrm>
    </dsp:sp>
    <dsp:sp modelId="{3B76BB91-C3DC-41FB-8FF2-FCC526E788FB}">
      <dsp:nvSpPr>
        <dsp:cNvPr id="0" name=""/>
        <dsp:cNvSpPr/>
      </dsp:nvSpPr>
      <dsp:spPr>
        <a:xfrm rot="65974">
          <a:off x="7026379" y="3237681"/>
          <a:ext cx="711438" cy="4320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7026391" y="3322838"/>
        <a:ext cx="581837" cy="259203"/>
      </dsp:txXfrm>
    </dsp:sp>
    <dsp:sp modelId="{F270DE70-6692-4FE8-8FD2-4D5CC1963ECC}">
      <dsp:nvSpPr>
        <dsp:cNvPr id="0" name=""/>
        <dsp:cNvSpPr/>
      </dsp:nvSpPr>
      <dsp:spPr>
        <a:xfrm>
          <a:off x="8069928" y="2971871"/>
          <a:ext cx="3437924" cy="10560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ru-RU" sz="1500" b="1" kern="1200" dirty="0"/>
            <a:t>Лица с  заболеваниями </a:t>
          </a:r>
          <a:r>
            <a:rPr lang="ru-RU" sz="1500" b="1" kern="1200" dirty="0" err="1"/>
            <a:t>периферичеких</a:t>
          </a:r>
          <a:r>
            <a:rPr lang="ru-RU" sz="1500" b="1" kern="1200" dirty="0"/>
            <a:t> артерий любого генеза</a:t>
          </a:r>
        </a:p>
      </dsp:txBody>
      <dsp:txXfrm>
        <a:off x="8573400" y="3126521"/>
        <a:ext cx="2430980" cy="746715"/>
      </dsp:txXfrm>
    </dsp:sp>
    <dsp:sp modelId="{3A4838C8-76D9-493B-9ABC-FB45747B7232}">
      <dsp:nvSpPr>
        <dsp:cNvPr id="0" name=""/>
        <dsp:cNvSpPr/>
      </dsp:nvSpPr>
      <dsp:spPr>
        <a:xfrm rot="1719077">
          <a:off x="7076556" y="4130119"/>
          <a:ext cx="1395978" cy="4320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7084491" y="4185450"/>
        <a:ext cx="1266377" cy="259203"/>
      </dsp:txXfrm>
    </dsp:sp>
    <dsp:sp modelId="{7873724D-75E6-4CB1-B947-36D5F29CFFFE}">
      <dsp:nvSpPr>
        <dsp:cNvPr id="0" name=""/>
        <dsp:cNvSpPr/>
      </dsp:nvSpPr>
      <dsp:spPr>
        <a:xfrm>
          <a:off x="8088343" y="4928772"/>
          <a:ext cx="3437924" cy="10560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/>
            <a:t>Курильщики</a:t>
          </a:r>
        </a:p>
      </dsp:txBody>
      <dsp:txXfrm>
        <a:off x="8591815" y="5083422"/>
        <a:ext cx="2430980" cy="746715"/>
      </dsp:txXfrm>
    </dsp:sp>
    <dsp:sp modelId="{B31D20B4-C8A6-4E9F-9A78-E331F56085CE}">
      <dsp:nvSpPr>
        <dsp:cNvPr id="0" name=""/>
        <dsp:cNvSpPr/>
      </dsp:nvSpPr>
      <dsp:spPr>
        <a:xfrm rot="5400000">
          <a:off x="5707426" y="4559462"/>
          <a:ext cx="777146" cy="4320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5772227" y="4581063"/>
        <a:ext cx="647545" cy="259203"/>
      </dsp:txXfrm>
    </dsp:sp>
    <dsp:sp modelId="{B51C4BB3-A31E-4ABD-9B3A-67C751885595}">
      <dsp:nvSpPr>
        <dsp:cNvPr id="0" name=""/>
        <dsp:cNvSpPr/>
      </dsp:nvSpPr>
      <dsp:spPr>
        <a:xfrm>
          <a:off x="4377037" y="5530616"/>
          <a:ext cx="3437924" cy="10560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ru-RU" sz="1500" b="1" kern="1200" dirty="0"/>
            <a:t>Злоупотребляющие алкоголем</a:t>
          </a:r>
        </a:p>
      </dsp:txBody>
      <dsp:txXfrm>
        <a:off x="4880509" y="5685266"/>
        <a:ext cx="2430980" cy="746715"/>
      </dsp:txXfrm>
    </dsp:sp>
    <dsp:sp modelId="{91FD0E22-06F9-493D-9AB8-B0C406F3ADED}">
      <dsp:nvSpPr>
        <dsp:cNvPr id="0" name=""/>
        <dsp:cNvSpPr/>
      </dsp:nvSpPr>
      <dsp:spPr>
        <a:xfrm rot="9051831">
          <a:off x="3965139" y="4062728"/>
          <a:ext cx="1212916" cy="4320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0800000">
        <a:off x="4086540" y="4117579"/>
        <a:ext cx="1083315" cy="259203"/>
      </dsp:txXfrm>
    </dsp:sp>
    <dsp:sp modelId="{5369CB31-E2C7-476D-B92D-7B29AA310373}">
      <dsp:nvSpPr>
        <dsp:cNvPr id="0" name=""/>
        <dsp:cNvSpPr/>
      </dsp:nvSpPr>
      <dsp:spPr>
        <a:xfrm>
          <a:off x="993564" y="4787006"/>
          <a:ext cx="3437924" cy="10560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ru-RU" sz="1500" b="1" kern="1200" dirty="0"/>
            <a:t>Одинокие пожилые пациенты</a:t>
          </a:r>
        </a:p>
      </dsp:txBody>
      <dsp:txXfrm>
        <a:off x="1497036" y="4941656"/>
        <a:ext cx="2430980" cy="746715"/>
      </dsp:txXfrm>
    </dsp:sp>
    <dsp:sp modelId="{64EDD110-601B-4204-86E0-5B81AFE7491A}">
      <dsp:nvSpPr>
        <dsp:cNvPr id="0" name=""/>
        <dsp:cNvSpPr/>
      </dsp:nvSpPr>
      <dsp:spPr>
        <a:xfrm rot="10589684">
          <a:off x="4271839" y="3298948"/>
          <a:ext cx="841984" cy="4320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0800000">
        <a:off x="4401319" y="3381387"/>
        <a:ext cx="712383" cy="259203"/>
      </dsp:txXfrm>
    </dsp:sp>
    <dsp:sp modelId="{01F85764-A119-4D20-A8F2-D3BD1C4356B7}">
      <dsp:nvSpPr>
        <dsp:cNvPr id="0" name=""/>
        <dsp:cNvSpPr/>
      </dsp:nvSpPr>
      <dsp:spPr>
        <a:xfrm>
          <a:off x="471476" y="3140227"/>
          <a:ext cx="3437924" cy="10560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/>
            <a:t>Больные с диабетической нефропатией </a:t>
          </a:r>
        </a:p>
      </dsp:txBody>
      <dsp:txXfrm>
        <a:off x="974948" y="3294877"/>
        <a:ext cx="2430980" cy="746715"/>
      </dsp:txXfrm>
    </dsp:sp>
    <dsp:sp modelId="{BD621F06-3BF4-4488-AD51-A5B4DD36145D}">
      <dsp:nvSpPr>
        <dsp:cNvPr id="0" name=""/>
        <dsp:cNvSpPr/>
      </dsp:nvSpPr>
      <dsp:spPr>
        <a:xfrm rot="12290130">
          <a:off x="3839799" y="2460932"/>
          <a:ext cx="1262456" cy="4320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0800000">
        <a:off x="3963407" y="2574550"/>
        <a:ext cx="1132855" cy="259203"/>
      </dsp:txXfrm>
    </dsp:sp>
    <dsp:sp modelId="{41CB25F7-3C67-4016-A95C-A5FC0F61372D}">
      <dsp:nvSpPr>
        <dsp:cNvPr id="0" name=""/>
        <dsp:cNvSpPr/>
      </dsp:nvSpPr>
      <dsp:spPr>
        <a:xfrm>
          <a:off x="536433" y="1181645"/>
          <a:ext cx="3696524" cy="10593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/>
            <a:t>Пациенты с дистальной полинейропатией </a:t>
          </a:r>
        </a:p>
      </dsp:txBody>
      <dsp:txXfrm>
        <a:off x="1077776" y="1336790"/>
        <a:ext cx="2613838" cy="7491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ABEA49-8F70-4C62-B1A3-342F0BBB99D7}">
      <dsp:nvSpPr>
        <dsp:cNvPr id="0" name=""/>
        <dsp:cNvSpPr/>
      </dsp:nvSpPr>
      <dsp:spPr>
        <a:xfrm>
          <a:off x="1012987" y="447763"/>
          <a:ext cx="1748911" cy="176190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F1EEB5-3BB5-460E-8637-46E28E2A81DA}">
      <dsp:nvSpPr>
        <dsp:cNvPr id="0" name=""/>
        <dsp:cNvSpPr/>
      </dsp:nvSpPr>
      <dsp:spPr>
        <a:xfrm>
          <a:off x="2638426" y="232060"/>
          <a:ext cx="2110863" cy="5966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/>
            <a:t>Использовать острые предметы</a:t>
          </a:r>
        </a:p>
      </dsp:txBody>
      <dsp:txXfrm>
        <a:off x="2638426" y="232060"/>
        <a:ext cx="2110863" cy="596654"/>
      </dsp:txXfrm>
    </dsp:sp>
    <dsp:sp modelId="{F503EF41-2458-40D8-9851-9F09804C3343}">
      <dsp:nvSpPr>
        <dsp:cNvPr id="0" name=""/>
        <dsp:cNvSpPr/>
      </dsp:nvSpPr>
      <dsp:spPr>
        <a:xfrm>
          <a:off x="7810052" y="5084306"/>
          <a:ext cx="1861895" cy="1194390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96FE45-2B33-4F23-87E0-3E608A4AFE8D}">
      <dsp:nvSpPr>
        <dsp:cNvPr id="0" name=""/>
        <dsp:cNvSpPr/>
      </dsp:nvSpPr>
      <dsp:spPr>
        <a:xfrm>
          <a:off x="7134814" y="4371163"/>
          <a:ext cx="1470534" cy="6850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/>
            <a:t>Ходить босиком</a:t>
          </a:r>
        </a:p>
      </dsp:txBody>
      <dsp:txXfrm>
        <a:off x="7134814" y="4371163"/>
        <a:ext cx="1470534" cy="685092"/>
      </dsp:txXfrm>
    </dsp:sp>
    <dsp:sp modelId="{33CF3EC0-3718-4220-9A45-1185622669C0}">
      <dsp:nvSpPr>
        <dsp:cNvPr id="0" name=""/>
        <dsp:cNvSpPr/>
      </dsp:nvSpPr>
      <dsp:spPr>
        <a:xfrm>
          <a:off x="9700056" y="3109986"/>
          <a:ext cx="2149020" cy="201015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3B35FD-720B-49E4-81AA-17F5642C146E}">
      <dsp:nvSpPr>
        <dsp:cNvPr id="0" name=""/>
        <dsp:cNvSpPr/>
      </dsp:nvSpPr>
      <dsp:spPr>
        <a:xfrm>
          <a:off x="8472665" y="2363916"/>
          <a:ext cx="2881129" cy="8217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/>
            <a:t>Носить узкую, давящую, натирающую обувь</a:t>
          </a:r>
        </a:p>
      </dsp:txBody>
      <dsp:txXfrm>
        <a:off x="8472665" y="2363916"/>
        <a:ext cx="2881129" cy="821719"/>
      </dsp:txXfrm>
    </dsp:sp>
    <dsp:sp modelId="{4DD90E5D-E7C9-4C34-8332-A1E041C98D9C}">
      <dsp:nvSpPr>
        <dsp:cNvPr id="0" name=""/>
        <dsp:cNvSpPr/>
      </dsp:nvSpPr>
      <dsp:spPr>
        <a:xfrm>
          <a:off x="4550841" y="4854978"/>
          <a:ext cx="1964866" cy="1526757"/>
        </a:xfrm>
        <a:prstGeom prst="rect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086FFD-96DF-4296-AF37-2DD9B16B87E9}">
      <dsp:nvSpPr>
        <dsp:cNvPr id="0" name=""/>
        <dsp:cNvSpPr/>
      </dsp:nvSpPr>
      <dsp:spPr>
        <a:xfrm>
          <a:off x="3367760" y="4558125"/>
          <a:ext cx="1980530" cy="4247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/>
            <a:t>Носить тугие носки</a:t>
          </a:r>
        </a:p>
      </dsp:txBody>
      <dsp:txXfrm>
        <a:off x="3367760" y="4558125"/>
        <a:ext cx="1980530" cy="424719"/>
      </dsp:txXfrm>
    </dsp:sp>
    <dsp:sp modelId="{CAF6947A-B601-485B-BBB3-D14EF4D1B51E}">
      <dsp:nvSpPr>
        <dsp:cNvPr id="0" name=""/>
        <dsp:cNvSpPr/>
      </dsp:nvSpPr>
      <dsp:spPr>
        <a:xfrm>
          <a:off x="8793729" y="625466"/>
          <a:ext cx="1778405" cy="127967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4F3E5E-6539-4FD6-927F-7DDF56FED499}">
      <dsp:nvSpPr>
        <dsp:cNvPr id="0" name=""/>
        <dsp:cNvSpPr/>
      </dsp:nvSpPr>
      <dsp:spPr>
        <a:xfrm>
          <a:off x="6642755" y="123823"/>
          <a:ext cx="2341708" cy="7638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/>
            <a:t>Глубоко выстригать уголки ногтей</a:t>
          </a:r>
        </a:p>
      </dsp:txBody>
      <dsp:txXfrm>
        <a:off x="6642755" y="123823"/>
        <a:ext cx="2341708" cy="763824"/>
      </dsp:txXfrm>
    </dsp:sp>
    <dsp:sp modelId="{C2C4EC9D-2EB3-495C-8EE1-F6DD931AF1E6}">
      <dsp:nvSpPr>
        <dsp:cNvPr id="0" name=""/>
        <dsp:cNvSpPr/>
      </dsp:nvSpPr>
      <dsp:spPr>
        <a:xfrm>
          <a:off x="1566963" y="3503403"/>
          <a:ext cx="1694536" cy="1431342"/>
        </a:xfrm>
        <a:prstGeom prst="rect">
          <a:avLst/>
        </a:prstGeom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F928B9-6D3B-4451-BF99-3A3D74C23703}">
      <dsp:nvSpPr>
        <dsp:cNvPr id="0" name=""/>
        <dsp:cNvSpPr/>
      </dsp:nvSpPr>
      <dsp:spPr>
        <a:xfrm>
          <a:off x="454900" y="3067057"/>
          <a:ext cx="2098878" cy="6117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/>
            <a:t>Согревать нагревательными приборами</a:t>
          </a:r>
        </a:p>
      </dsp:txBody>
      <dsp:txXfrm>
        <a:off x="454900" y="3067057"/>
        <a:ext cx="2098878" cy="6117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CE6E5A-CE95-4CEC-AE3F-E2571C73A81B}">
      <dsp:nvSpPr>
        <dsp:cNvPr id="0" name=""/>
        <dsp:cNvSpPr/>
      </dsp:nvSpPr>
      <dsp:spPr>
        <a:xfrm>
          <a:off x="0" y="352417"/>
          <a:ext cx="3809999" cy="228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2100" kern="1200" dirty="0"/>
            <a:t>Достижение и поддержание целевых показателей гликемического контроля</a:t>
          </a:r>
        </a:p>
      </dsp:txBody>
      <dsp:txXfrm>
        <a:off x="0" y="352417"/>
        <a:ext cx="3809999" cy="2286000"/>
      </dsp:txXfrm>
    </dsp:sp>
    <dsp:sp modelId="{DFB95A36-D1F3-4339-AFF2-5453343DD107}">
      <dsp:nvSpPr>
        <dsp:cNvPr id="0" name=""/>
        <dsp:cNvSpPr/>
      </dsp:nvSpPr>
      <dsp:spPr>
        <a:xfrm>
          <a:off x="4191000" y="390524"/>
          <a:ext cx="3809999" cy="228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2100" kern="1200" dirty="0"/>
            <a:t>Обучение пациентов и их родственников правилам ухода за ногами</a:t>
          </a:r>
        </a:p>
      </dsp:txBody>
      <dsp:txXfrm>
        <a:off x="4191000" y="390524"/>
        <a:ext cx="3809999" cy="2286000"/>
      </dsp:txXfrm>
    </dsp:sp>
    <dsp:sp modelId="{1E4B572A-8360-40D1-9827-9F6DF2FD2638}">
      <dsp:nvSpPr>
        <dsp:cNvPr id="0" name=""/>
        <dsp:cNvSpPr/>
      </dsp:nvSpPr>
      <dsp:spPr>
        <a:xfrm>
          <a:off x="8382000" y="390524"/>
          <a:ext cx="3809999" cy="228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2100" kern="1200" dirty="0"/>
            <a:t>Раннее выявление пациентов, входящих в группы риска</a:t>
          </a:r>
        </a:p>
      </dsp:txBody>
      <dsp:txXfrm>
        <a:off x="8382000" y="390524"/>
        <a:ext cx="3809999" cy="2286000"/>
      </dsp:txXfrm>
    </dsp:sp>
    <dsp:sp modelId="{5E5C3A20-E82C-42C3-8E3E-0D50CD6F721A}">
      <dsp:nvSpPr>
        <dsp:cNvPr id="0" name=""/>
        <dsp:cNvSpPr/>
      </dsp:nvSpPr>
      <dsp:spPr>
        <a:xfrm>
          <a:off x="2095500" y="3057525"/>
          <a:ext cx="3809999" cy="228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2100" kern="1200" dirty="0"/>
            <a:t>Адекватная ортопедическая помощь </a:t>
          </a:r>
          <a:r>
            <a:rPr lang="ru-RU" sz="2100" kern="1200" dirty="0" err="1"/>
            <a:t>пациетам</a:t>
          </a:r>
          <a:r>
            <a:rPr lang="ru-RU" sz="2100" kern="1200" dirty="0"/>
            <a:t> с деформациями стоп, а также перенесшим ампутацию в пределах стопы. </a:t>
          </a:r>
        </a:p>
      </dsp:txBody>
      <dsp:txXfrm>
        <a:off x="2095500" y="3057525"/>
        <a:ext cx="3809999" cy="2286000"/>
      </dsp:txXfrm>
    </dsp:sp>
    <dsp:sp modelId="{58D28639-3F9B-4D1B-8C3F-88A8BF7CC07D}">
      <dsp:nvSpPr>
        <dsp:cNvPr id="0" name=""/>
        <dsp:cNvSpPr/>
      </dsp:nvSpPr>
      <dsp:spPr>
        <a:xfrm>
          <a:off x="6000750" y="3067057"/>
          <a:ext cx="3809999" cy="228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AutoNum type="arabicPeriod"/>
          </a:pPr>
          <a:r>
            <a:rPr lang="ru-RU" sz="2100" kern="1200" dirty="0"/>
            <a:t>Регулярное посещение кабинета диабетической стопы для осмотра и </a:t>
          </a:r>
          <a:r>
            <a:rPr lang="ru-RU" sz="2100" kern="1200" dirty="0" err="1"/>
            <a:t>подиатрического</a:t>
          </a:r>
          <a:r>
            <a:rPr lang="ru-RU" sz="2100" kern="1200" dirty="0"/>
            <a:t> ухода</a:t>
          </a:r>
        </a:p>
      </dsp:txBody>
      <dsp:txXfrm>
        <a:off x="6000750" y="3067057"/>
        <a:ext cx="3809999" cy="2286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BendingPictureBlocks">
  <dgm:title val=""/>
  <dgm:desc val=""/>
  <dgm:catLst>
    <dgm:cat type="picture" pri="8000"/>
    <dgm:cat type="pictureconvert" pri="8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h" fact="1.61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908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3"/>
              <dgm:constr type="t" for="ch" forName="rect1" refType="h" fact="0"/>
              <dgm:constr type="w" for="ch" forName="rect1" refType="h" fact="1.12"/>
              <dgm:constr type="h" for="ch" forName="rect1" refType="h" fact="0.942"/>
              <dgm:constr type="l" for="ch" forName="rect2" refType="w" fact="0"/>
              <dgm:constr type="t" for="ch" forName="rect2" refType="h" fact="0.396"/>
              <dgm:constr type="w" for="ch" forName="rect2" refType="h" fact="0.607"/>
              <dgm:constr type="h" for="ch" forName="rect2" refType="h" fact="0.607"/>
            </dgm:constrLst>
          </dgm:if>
          <dgm:else name="Name6">
            <dgm:constrLst>
              <dgm:constr type="l" for="ch" forName="rect1" refType="w" fact="0"/>
              <dgm:constr type="t" for="ch" forName="rect1" refType="h" fact="0"/>
              <dgm:constr type="w" for="ch" forName="rect1" refType="h" fact="1.12"/>
              <dgm:constr type="h" for="ch" forName="rect1" refType="h" fact="0.942"/>
              <dgm:constr type="l" for="ch" forName="rect2" refType="w" fact="0.63"/>
              <dgm:constr type="t" for="ch" forName="rect2" refType="h" fact="0.396"/>
              <dgm:constr type="w" for="ch" forName="rect2" refType="h" fact="0.607"/>
              <dgm:constr type="h" for="ch" forName="rect2" refType="h" fact="0.607"/>
            </dgm:constrLst>
          </dgm:else>
        </dgm:choose>
        <dgm:layoutNode name="rect1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rect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625A93-0190-4740-B2D8-44AA6D84A883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70AB9C-6D37-4F3F-8485-7182B23585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323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0AB9C-6D37-4F3F-8485-7182B235859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490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Профилактика возникновения и осложнения синдрома диабетической стопы</a:t>
            </a: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Достижение и поддержание индивидуальных целевых показателей гликемического контроля</a:t>
            </a: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Обучение больных и их родственников правилам ухода за ногами и выбора обуви</a:t>
            </a: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Раннее выявление больных, входящих в группы риска</a:t>
            </a: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Адекватная ортопедическая помощь больным с деформациями стоп, а также перенесшим ампутацию в пределах стопы. </a:t>
            </a: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Регулярное посещение кабинета диабетической стопы для осмотра и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подиатрического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ухода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0AB9C-6D37-4F3F-8485-7182B235859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3284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Сестринский уход при диабетической стопе в условиях стационара</a:t>
            </a: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Обработка раны</a:t>
            </a: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Наложение повязок</a:t>
            </a: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Введение медикаментозной терапии  по назначению врача</a:t>
            </a: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Обучение обработке и ухода в домашних условиях</a:t>
            </a: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Рекомендации о посещении кабинета диабетической стопы и подборе правильной ортопедической обуви.</a:t>
            </a: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Соблюдение диеты и соблюдение рекомендаций эндокринолога по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сахароснижающей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терапии.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0AB9C-6D37-4F3F-8485-7182B2358597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9043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Существует несколько терминов :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• адгезивная повязка (от лат.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adhaesio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— прилипание) — это повязка с клеевым краем, которая хорошо фиксируется на неповреждённой коже;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• абсорбирующая подушечка применяется для впитывания отделяемого из раны и для прикрытия послеоперационного шва от липкой части повязки;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• бактерицидная повязка содержит компоненты, которые убивают патогенную флору;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• нетканая основа — это материал, волокна которого соединены между собой без переплетения, посредством механической или термической обработки. Благодаря ему повязка получается крепкой и одновременно “дышащей”;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•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гипоаллергенный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термоклей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— специальный вариант медицинского клея, который от температуры тела становится более “цепким”, т.е. лучше сцепляется с кожей.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0AB9C-6D37-4F3F-8485-7182B2358597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584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Синдром диабетической стопы объединяет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патологичекие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изменения периферической нервной системы, артериального и микроциркуляторного русла, костно-суставного аппарата стопы,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представляеющее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непосредственную угрозу или развитие язвенно-некротических процессов и гангрены стопы.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Синдром диабетической стопы у 15-20% пациентов с сахарным диабетом. Ампутация у лиц с углеводными нарушениями производится в 17-45 раз  чаще чем у лиц без диабета.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0AB9C-6D37-4F3F-8485-7182B235859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263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Есть классификация по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этиопатогенетическому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признаку и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классифкация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раневых дефектов по глубине поражения.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Рассмотрим первую классификацию.</a:t>
            </a:r>
          </a:p>
          <a:p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Нейропатическая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форма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Ишемическая форма</a:t>
            </a:r>
          </a:p>
          <a:p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Нейро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-ишемическая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0AB9C-6D37-4F3F-8485-7182B235859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6761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Классификация раневых дефектов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Степень </a:t>
            </a:r>
            <a:r>
              <a:rPr lang="ru-R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       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Проявление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</a:t>
            </a:r>
            <a:r>
              <a:rPr lang="ru-R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     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Раневой дефект отсутствует, но есть сухость кожи,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клювовиднаядеформация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пальцев, другие костные и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сустовные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аномалии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ru-R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     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Поверхностно-язвенный дефект без признаков инфицирования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ru-R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     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Глубокая язва, обычно инфицированная, но без вовлечения костной ткани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ru-R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     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Глубокая язва с вовлечением в процесс костной ткани, наличием остеомиелита.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ru-R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     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Ограниченная гангрена (пальцев или стопы)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  <a:r>
              <a:rPr lang="ru-R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     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Гангрена всей стопы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0AB9C-6D37-4F3F-8485-7182B235859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0523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Анамнез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Нейропатическая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форма</a:t>
            </a:r>
            <a:r>
              <a:rPr lang="ru-R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                                                        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Ишемическая форма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Длительное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течние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сахарного диабета</a:t>
            </a:r>
            <a:r>
              <a:rPr lang="ru-R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                                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Артериальная гипертензия и/или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дислипедемия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Наличие в анамнезе трофических язв стоп,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ампутации пальцев, деформации стоп или ногтевых пластинок               Наличие в анамнезе ИБС, цереброваскулярных заболеваний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Злоупотребление алкоголем</a:t>
            </a:r>
            <a:r>
              <a:rPr lang="ru-R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                                                             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Курение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70AB9C-6D37-4F3F-8485-7182B235859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372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Клиника / симптомы/ при осмотре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Нейропатическая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форма</a:t>
            </a:r>
            <a:r>
              <a:rPr lang="ru-R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                                                                                                     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Ишемическая форма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Сухая кожа,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участки гиперкератоза в областях избыточного нагрузочного давления на стопах</a:t>
            </a:r>
            <a:r>
              <a:rPr lang="ru-R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  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Кожа бледная или цианотичная,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атрофична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часто трещины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Специфичная для сахарного диабета деформация стоп, пальцев, голеностопных суставов</a:t>
            </a:r>
            <a:r>
              <a:rPr lang="ru-R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Деформация пальцев стопы носит неспецифичный характер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Пульсация на артериях стоп сохранена с обеих сторон</a:t>
            </a:r>
          </a:p>
          <a:p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Пульсаци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артериях стоп снижена или отсутствует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Язвенные дефекты в зонах избыточного нагрузочного давления, безболезненные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Некрозы, резко болезненные</a:t>
            </a:r>
          </a:p>
          <a:p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Субьективная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симптоматика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отсустствует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Перемежающаяся хромота (недомогание, боль, дискомфорт в мышцах нижних конечностей с или без нагрузки)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0AB9C-6D37-4F3F-8485-7182B235859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9849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Группы риска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Пациенты с дистальной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полинейропатией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стадии клинических проявлений</a:t>
            </a: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Лица с  заболеваниями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периферичеких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артерий любого генеза</a:t>
            </a: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Больные с деформациями стоп любого генеза</a:t>
            </a: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Слепые и слабовидящие</a:t>
            </a: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Больные с диабетической нефропатией и ХБП С3-5</a:t>
            </a: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Одинокие пожилые пациенты</a:t>
            </a: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Злоупотребляющие алкоголем</a:t>
            </a:r>
          </a:p>
          <a:p>
            <a:pPr lvl="0"/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Курильщики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0AB9C-6D37-4F3F-8485-7182B235859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2573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Правила ухода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 делать не надо.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Прежде всего, нельзя пользоваться при уходе за ногами никакими острыми предметами: ножницами, мозольными ножами, лезвиями. Использование таких предметов - одна из самых частых причин возникновения травм, особенно в условиях сниженной чувствительности и плохого зрения!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Следует обязательно знать, что если выстригать, особенно глубоко, уголки ногтя, то это может привести к образованию так называемого вросшего ногтя - причины болезненных ощущений, воспалительных процессов и длительного лечения (вплоть до хирургического вмешательства, а при нарушенном кровоснабжении - до ампутации конечностей).врастание ногтя способствует ношение узкой обуви. </a:t>
            </a:r>
            <a:b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том случае, когда мерзнут ноги, нельзя согревать их при помощи грелок (в том числе и электрических), батарей отопления, нагревательными приборами. Температурная чувствительность у больного сахарным диабетом часто бывает снижена, поэтому ослаблена защитная реакция и можно легко «получить» ожог!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 этой же причине нельзя принимать горячие ванны. Температура воды не должна быть выше 37 градусов. Ее лучше измерить с помощью водного термометра, как для купания детей. Кроме того, ножные ванны не должны быть длительными - это разрыхляет кожу и  делает ее более уязвимой.</a:t>
            </a:r>
            <a:b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 рекомендуется ходить босиком, так как при этом высока опасность микротравм с одновременным проникновением инфекции в область повреждения. На пляже и при купании нужна надевать купальные тапочки. Следует также оберегать ноги от солнечных ожогов.</a:t>
            </a:r>
            <a:b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Необходимо отказаться от неудобной (узкой, натирающей, давящей) обуви и не носить туфли на высоком каблуке. Высокий каблук способствует нарушению кровообращения в стопе и образованию зон повышенного давления на ее подошвенной поверхности. Нужна осторожность по отношению к новой обуви: надевать ее не более чем на час в первый раз, а также ни в коем случае не применять никаких методов разнашивания. Важно, чтобы обувь была регулируемая (на шнурках или липучках, с эластичными вставками) по полноте с мягким носком и жесткой пяткой, каблук до 4 см. Материал должен быть мягким, натуральным (кожа, текстиль).</a:t>
            </a:r>
            <a:b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Если на ногах есть мозоли, нельзя пытаться избавится от них с помощью мозольных жидкостей, мазей или пластырей, т.к. все они содержат вещества, разъедающие кожу.</a:t>
            </a:r>
            <a:b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Мозоли как правило, образуются в результата ношения плохо подобранной обуви, давящие на стопу в определенных местах.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Следует обращать внимание на резинки носков! Если они слишком тугие (оставляют следы вдавлений на голенях) - это затрудняет кровообращение. Носки должны быть из хлопка, без штопки и швов! Менять носки надо ежедневно, стирать с кипячением 5 минут -это является профилактикой грибковой инфекции стоп!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0AB9C-6D37-4F3F-8485-7182B235859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3910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 нужно 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Ежедневно больной диабетом должен внимательно осмотреть свои стопы, особенно подошвенную поверхность стоп. Подобное мероприятие позволяет своевременно обнаружить ранки, трещины, потертости,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натоптыши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</a:t>
            </a:r>
            <a:b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Даже незначительное повреждение на стопах нужно показать врачу в кратчайшие сроки, однако, первую помощь себе самостоятельно!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Необходимо ежедневно мыть ноги. После мытья ноги надо насухо вытереть мягким полотенцем, особенно в межпальцевых промежутках. Повышенная влажность в этих областях способствует развитию опрелостей и грибковых заболеваний. По этой же причине, используя увлажняющий крем, не следует наносить его между пальцев.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Обрабатывать ногти следует регулярно с помощью пилки. Это позволит не только избежать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травматизации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но и сформировать правильный горизонтальный край ногтя. Уголки спиливаются по свободному краю под углом 45 градусов.</a:t>
            </a:r>
            <a:b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Наиболее подходящим средством для удаления мозолей (участки избыточного ороговения, утолщения и сухости кожи), а также для профилактики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натоптышей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является пемза. Лучше купить в аптеке специальную пемзу для ухода за ногами. Пользоваться ею нужно во время мытья ног и не стремиться привести в идеальный порядок все проблемные места за один раз! Просто это надо делать регулярно, ежедневно или через день, а 2-3 раза в неделю (желательно также делать содовые ванночки для стоп).</a:t>
            </a:r>
            <a:b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Содовая ванночка и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подологический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уход - уход за стопами: на 1 литр теплой воды температуры 36-38 градусов развести 1 столовую ложку пищевой соды, можно добавить 5-10 грамм натурального мыла, погрузить стопы на 20 минут, после чего воспользоваться пемзой, промыть стопы мягкой губкой с натуральным мылом, тщательно: между пальцами не забывать! После мытья ноги следует насухо протереть, осторожно промокая кожу, особенно межпальцевых промежутках. После гигиенической процедуры стопы необходимо защитить специальным средством из мочевины, которая входит в состав лечебных и ухаживающих кремов, каких как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Бальзамед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Диадерм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Диаультрадерм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аква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Диакосм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а также пенок: Альпрессан-2,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Каллюзан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При повышенной сухости стоп, крем можно наносить чаще до 2-3 раз в сутки. Надо помнить, что между пальцев крем не наносится!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Если ноги мерзнут, то согревать их надо теплыми носками, надетые на чистые стопы поверх хлопчатобумажного носка соответствующего размера и без тугих резинок.</a:t>
            </a:r>
            <a:b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Необходимо следить чтобы носки в обуви не собиралась и принять за правило проверять внутреннюю поверхность обуви перед тем, как ее надевать: не попали ли внутрь какие-либо посторонние предметы, не завернулась ли стелька, не проступают ли через стельку гвозди. Еще раз напомним, что это необходимо из-за того, что чувствительность стоп может быть снижена, о чем сам больной не подозревает!</a:t>
            </a:r>
            <a:b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Ваш ноги надежно защищены, если вы носите правильно подобранную обувь. При необходимости советы по подбору обуви можно получить в кабинете «диабетическая стопа».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0AB9C-6D37-4F3F-8485-7182B235859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969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EEE77-668B-4292-8F2F-D270F4EC832D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FB3B-BA62-40BF-94CB-3AE11F2EEFD7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4126300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EEE77-668B-4292-8F2F-D270F4EC832D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FB3B-BA62-40BF-94CB-3AE11F2EEF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18715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EEE77-668B-4292-8F2F-D270F4EC832D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FB3B-BA62-40BF-94CB-3AE11F2EEF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105015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EEE77-668B-4292-8F2F-D270F4EC832D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FB3B-BA62-40BF-94CB-3AE11F2EEFD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5124979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EEE77-668B-4292-8F2F-D270F4EC832D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FB3B-BA62-40BF-94CB-3AE11F2EEF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247135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EEE77-668B-4292-8F2F-D270F4EC832D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FB3B-BA62-40BF-94CB-3AE11F2EEFD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5228608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EEE77-668B-4292-8F2F-D270F4EC832D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FB3B-BA62-40BF-94CB-3AE11F2EEF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391844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EEE77-668B-4292-8F2F-D270F4EC832D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FB3B-BA62-40BF-94CB-3AE11F2EEF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814257"/>
      </p:ext>
    </p:extLst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EEE77-668B-4292-8F2F-D270F4EC832D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FB3B-BA62-40BF-94CB-3AE11F2EEF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350802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EEE77-668B-4292-8F2F-D270F4EC832D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FB3B-BA62-40BF-94CB-3AE11F2EEF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01275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EEE77-668B-4292-8F2F-D270F4EC832D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FB3B-BA62-40BF-94CB-3AE11F2EEF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772816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EEE77-668B-4292-8F2F-D270F4EC832D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FB3B-BA62-40BF-94CB-3AE11F2EEF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486270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EEE77-668B-4292-8F2F-D270F4EC832D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FB3B-BA62-40BF-94CB-3AE11F2EEF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866725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EEE77-668B-4292-8F2F-D270F4EC832D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FB3B-BA62-40BF-94CB-3AE11F2EEF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12889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EEE77-668B-4292-8F2F-D270F4EC832D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FB3B-BA62-40BF-94CB-3AE11F2EEF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657444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EEE77-668B-4292-8F2F-D270F4EC832D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FB3B-BA62-40BF-94CB-3AE11F2EEF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269960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EEE77-668B-4292-8F2F-D270F4EC832D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5FB3B-BA62-40BF-94CB-3AE11F2EEF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709044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2000">
              <a:schemeClr val="bg2">
                <a:tint val="97000"/>
                <a:hueMod val="92000"/>
                <a:satMod val="169000"/>
                <a:lumMod val="164000"/>
              </a:schemeClr>
            </a:gs>
            <a:gs pos="92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65EEE77-668B-4292-8F2F-D270F4EC832D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CF5FB3B-BA62-40BF-94CB-3AE11F2EEF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2086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ransition spd="slow">
    <p:wip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image" Target="../media/image2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8.jp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jpg"/><Relationship Id="rId3" Type="http://schemas.openxmlformats.org/officeDocument/2006/relationships/image" Target="../media/image29.jpeg"/><Relationship Id="rId7" Type="http://schemas.openxmlformats.org/officeDocument/2006/relationships/image" Target="../media/image3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2.jpg"/><Relationship Id="rId5" Type="http://schemas.openxmlformats.org/officeDocument/2006/relationships/image" Target="../media/image31.jpg"/><Relationship Id="rId4" Type="http://schemas.openxmlformats.org/officeDocument/2006/relationships/image" Target="../media/image30.jpg"/><Relationship Id="rId9" Type="http://schemas.openxmlformats.org/officeDocument/2006/relationships/image" Target="../media/image35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7" Type="http://schemas.openxmlformats.org/officeDocument/2006/relationships/image" Target="../media/image2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g"/><Relationship Id="rId5" Type="http://schemas.openxmlformats.org/officeDocument/2006/relationships/image" Target="../media/image22.jpg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D0F75C2-303A-4955-AE53-825496909E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816430"/>
            <a:ext cx="12171285" cy="2122714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40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40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</a:rPr>
              <a:t>«</a:t>
            </a:r>
            <a:r>
              <a:rPr lang="ru-RU" sz="4000" b="1" dirty="0">
                <a:solidFill>
                  <a:schemeClr val="bg2">
                    <a:lumMod val="50000"/>
                  </a:schemeClr>
                </a:solidFill>
              </a:rPr>
              <a:t>Роль медицинской сестры при уходе за пациентом с синдромом диабетической стопы</a:t>
            </a:r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</a:rPr>
              <a:t>»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99CC16EA-4802-4ACF-972C-C654F2B153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5309" y="4366727"/>
            <a:ext cx="11745157" cy="2149481"/>
          </a:xfrm>
        </p:spPr>
        <p:txBody>
          <a:bodyPr>
            <a:normAutofit fontScale="55000" lnSpcReduction="20000"/>
          </a:bodyPr>
          <a:lstStyle/>
          <a:p>
            <a:pPr algn="r"/>
            <a:r>
              <a:rPr lang="ru-RU" sz="3500" b="1" dirty="0">
                <a:solidFill>
                  <a:schemeClr val="bg2">
                    <a:lumMod val="50000"/>
                  </a:schemeClr>
                </a:solidFill>
              </a:rPr>
              <a:t>Подготовила Иванова Наталья Петровна</a:t>
            </a:r>
          </a:p>
          <a:p>
            <a:pPr algn="r"/>
            <a:r>
              <a:rPr lang="ru-RU" sz="3500" b="1" dirty="0">
                <a:solidFill>
                  <a:schemeClr val="bg2">
                    <a:lumMod val="50000"/>
                  </a:schemeClr>
                </a:solidFill>
              </a:rPr>
              <a:t>Старшая медицинская сестра </a:t>
            </a:r>
          </a:p>
          <a:p>
            <a:pPr algn="r"/>
            <a:r>
              <a:rPr lang="ru-RU" sz="3500" b="1" dirty="0">
                <a:solidFill>
                  <a:schemeClr val="bg2">
                    <a:lumMod val="50000"/>
                  </a:schemeClr>
                </a:solidFill>
              </a:rPr>
              <a:t>ГБУЗ СО «Самарская городская больница №6»</a:t>
            </a:r>
          </a:p>
          <a:p>
            <a:pPr algn="r"/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  <a:p>
            <a:endParaRPr lang="ru-RU" sz="3400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ru-RU" sz="3400" b="1" dirty="0">
                <a:solidFill>
                  <a:schemeClr val="bg2">
                    <a:lumMod val="50000"/>
                  </a:schemeClr>
                </a:solidFill>
              </a:rPr>
              <a:t>Самара, 2022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559AD4D2-A226-4524-AE58-033753B409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253" y="3213578"/>
            <a:ext cx="4496920" cy="243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262631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0F3AB74-73B7-4124-BACD-1B13FB3C7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037" y="447675"/>
            <a:ext cx="11088688" cy="10593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Профилактика возникновения и осложнения синдрома диабетической стопы</a:t>
            </a:r>
            <a:br>
              <a:rPr lang="ru-RU" dirty="0">
                <a:solidFill>
                  <a:schemeClr val="bg2">
                    <a:lumMod val="50000"/>
                  </a:schemeClr>
                </a:solidFill>
              </a:rPr>
            </a:b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6" name="Схема 5">
            <a:extLst>
              <a:ext uri="{FF2B5EF4-FFF2-40B4-BE49-F238E27FC236}">
                <a16:creationId xmlns="" xmlns:a16="http://schemas.microsoft.com/office/drawing/2014/main" id="{8F571499-35CE-4B85-95D1-0FA11DB221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68484326"/>
              </p:ext>
            </p:extLst>
          </p:nvPr>
        </p:nvGraphicFramePr>
        <p:xfrm>
          <a:off x="0" y="942975"/>
          <a:ext cx="12192000" cy="573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42223F64-617B-4904-937D-559980C8092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4810" y="4347392"/>
            <a:ext cx="2252787" cy="1500957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7FD8469B-02F4-4A26-9EBD-715C8C5AC2B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" y="3878670"/>
            <a:ext cx="18288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9570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ACE6E5A-CE95-4CEC-AE3F-E2571C73A8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graphicEl>
                                              <a:dgm id="{9ACE6E5A-CE95-4CEC-AE3F-E2571C73A8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FB95A36-D1F3-4339-AFF2-5453343DD1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DFB95A36-D1F3-4339-AFF2-5453343DD1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E4B572A-8360-40D1-9827-9F6DF2FD26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graphicEl>
                                              <a:dgm id="{1E4B572A-8360-40D1-9827-9F6DF2FD26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E5C3A20-E82C-42C3-8E3E-0D50CD6F72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5E5C3A20-E82C-42C3-8E3E-0D50CD6F72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8D28639-3F9B-4D1B-8C3F-88A8BF7CC0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58D28639-3F9B-4D1B-8C3F-88A8BF7CC0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 uiExpand="1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97B841C-1CE7-4219-9372-ADD2DAC7C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425" y="458257"/>
            <a:ext cx="11553825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Сестринский уход при диабетической стопе в условиях стационара</a:t>
            </a:r>
            <a:br>
              <a:rPr lang="ru-RU" b="1" dirty="0">
                <a:solidFill>
                  <a:schemeClr val="bg2">
                    <a:lumMod val="50000"/>
                  </a:schemeClr>
                </a:solidFill>
              </a:rPr>
            </a:b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B0D7A3E8-1D9A-40F3-9CCD-2476040021CC}"/>
              </a:ext>
            </a:extLst>
          </p:cNvPr>
          <p:cNvSpPr/>
          <p:nvPr/>
        </p:nvSpPr>
        <p:spPr>
          <a:xfrm>
            <a:off x="733426" y="1965323"/>
            <a:ext cx="9139918" cy="378565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446088" lvl="0" indent="-44608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</a:rPr>
              <a:t>Обработка раны</a:t>
            </a:r>
          </a:p>
          <a:p>
            <a:pPr marL="446088" lvl="0" indent="-44608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</a:rPr>
              <a:t>Наложение повязок</a:t>
            </a:r>
          </a:p>
          <a:p>
            <a:pPr marL="446088" lvl="0" indent="-44608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</a:rPr>
              <a:t>Введение медикаментозной терапии  по назначению врача</a:t>
            </a:r>
          </a:p>
          <a:p>
            <a:pPr marL="446088" lvl="0" indent="-44608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</a:rPr>
              <a:t>Обучение правил обработки и ухода за ногами </a:t>
            </a:r>
          </a:p>
          <a:p>
            <a:pPr marL="446088" lvl="0" indent="-44608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</a:rPr>
              <a:t>Рекомендации о посещении кабинета диабетической стопы и подборе правильной ортопедической обуви.</a:t>
            </a:r>
          </a:p>
          <a:p>
            <a:pPr marL="446088" lvl="0" indent="-44608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</a:rPr>
              <a:t>Соблюдение диеты и соблюдение рекомендаций эндокринолога по </a:t>
            </a:r>
            <a:r>
              <a:rPr lang="ru-RU" sz="2000" b="1" dirty="0" err="1">
                <a:solidFill>
                  <a:srgbClr val="002060"/>
                </a:solidFill>
              </a:rPr>
              <a:t>сахароснижающей</a:t>
            </a:r>
            <a:r>
              <a:rPr lang="ru-RU" sz="2000" b="1" dirty="0">
                <a:solidFill>
                  <a:srgbClr val="002060"/>
                </a:solidFill>
              </a:rPr>
              <a:t> терапии.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0D53A6DC-4838-4D7E-ACEF-9F1164E81E5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3575" y="1219013"/>
            <a:ext cx="2057400" cy="1492624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132B9D81-3567-434A-85D0-5874E40288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600" y="4757924"/>
            <a:ext cx="2590800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7923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08553BD-65D2-4738-B797-0772FC565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7857" y="1315376"/>
            <a:ext cx="5497280" cy="12954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Современные 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средства</a:t>
            </a:r>
            <a:b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закрытия ран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758BBC86-F394-4D74-B5C9-5DBFEB4EEA4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625" y="638323"/>
            <a:ext cx="2001839" cy="2001839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48CEC958-43FC-424A-87DE-8C72148032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84" y="3428999"/>
            <a:ext cx="2090731" cy="2090731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574675C3-522C-44D7-A271-044A67D1C7D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774" y="4537365"/>
            <a:ext cx="2517000" cy="2033736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1C24EEDD-DFB1-4B70-BBC2-23D2573FAB5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913" y="4471210"/>
            <a:ext cx="2300837" cy="1809749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="" xmlns:a16="http://schemas.microsoft.com/office/drawing/2014/main" id="{A91A4F10-E459-4830-A5A4-A0F7186D6B7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721" y="3748090"/>
            <a:ext cx="2155566" cy="2155566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D1942440-3DE2-4AB0-9977-2C2CB41D645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5202" y="595569"/>
            <a:ext cx="2233356" cy="2233356"/>
          </a:xfrm>
          <a:prstGeom prst="rect">
            <a:avLst/>
          </a:prstGeom>
        </p:spPr>
      </p:pic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7CF2C550-8549-4DB6-95AA-D4B12B327C4A}"/>
              </a:ext>
            </a:extLst>
          </p:cNvPr>
          <p:cNvSpPr/>
          <p:nvPr/>
        </p:nvSpPr>
        <p:spPr>
          <a:xfrm>
            <a:off x="8771324" y="3044920"/>
            <a:ext cx="3420676" cy="92333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Повязки, содержащие</a:t>
            </a:r>
          </a:p>
          <a:p>
            <a:pPr algn="ctr"/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антибиотики и антисептики</a:t>
            </a:r>
          </a:p>
        </p:txBody>
      </p:sp>
      <p:pic>
        <p:nvPicPr>
          <p:cNvPr id="24" name="Рисунок 23">
            <a:extLst>
              <a:ext uri="{FF2B5EF4-FFF2-40B4-BE49-F238E27FC236}">
                <a16:creationId xmlns="" xmlns:a16="http://schemas.microsoft.com/office/drawing/2014/main" id="{C2C1FBA4-281B-4F0D-BC3B-C9FCECDC86E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446" y="4331255"/>
            <a:ext cx="1830190" cy="2205048"/>
          </a:xfrm>
          <a:prstGeom prst="rect">
            <a:avLst/>
          </a:prstGeom>
        </p:spPr>
      </p:pic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396E3336-4D56-46C7-A813-EB6683A5BCD9}"/>
              </a:ext>
            </a:extLst>
          </p:cNvPr>
          <p:cNvSpPr/>
          <p:nvPr/>
        </p:nvSpPr>
        <p:spPr>
          <a:xfrm>
            <a:off x="1368028" y="252413"/>
            <a:ext cx="2499402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Влажные салфетки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48262682-2830-4DAB-8845-217C7BAADF45}"/>
              </a:ext>
            </a:extLst>
          </p:cNvPr>
          <p:cNvSpPr/>
          <p:nvPr/>
        </p:nvSpPr>
        <p:spPr>
          <a:xfrm>
            <a:off x="177802" y="2773189"/>
            <a:ext cx="3360055" cy="64633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solidFill>
                  <a:schemeClr val="bg2">
                    <a:lumMod val="50000"/>
                  </a:schemeClr>
                </a:solidFill>
              </a:rPr>
              <a:t>Нетканные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абсорбирующие повязки 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4BC3A2FE-AFFC-4DF1-B653-EEDD4A0E50BC}"/>
              </a:ext>
            </a:extLst>
          </p:cNvPr>
          <p:cNvSpPr/>
          <p:nvPr/>
        </p:nvSpPr>
        <p:spPr>
          <a:xfrm>
            <a:off x="2765649" y="3961923"/>
            <a:ext cx="1016625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Пленки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409CDB1F-CF86-45CA-B3C5-C1F4E6B65756}"/>
              </a:ext>
            </a:extLst>
          </p:cNvPr>
          <p:cNvSpPr/>
          <p:nvPr/>
        </p:nvSpPr>
        <p:spPr>
          <a:xfrm>
            <a:off x="5066967" y="4150309"/>
            <a:ext cx="1386918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Гидрогели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AFF3AF2E-29CC-466B-A54B-EC02F9982A85}"/>
              </a:ext>
            </a:extLst>
          </p:cNvPr>
          <p:cNvSpPr/>
          <p:nvPr/>
        </p:nvSpPr>
        <p:spPr>
          <a:xfrm>
            <a:off x="8886170" y="226237"/>
            <a:ext cx="1420582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Альгинаты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12A671BC-28D7-415B-B0A1-1046FBEC8BDA}"/>
              </a:ext>
            </a:extLst>
          </p:cNvPr>
          <p:cNvSpPr/>
          <p:nvPr/>
        </p:nvSpPr>
        <p:spPr>
          <a:xfrm>
            <a:off x="7402311" y="4044690"/>
            <a:ext cx="2015295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ru-RU" b="1" dirty="0" err="1">
                <a:solidFill>
                  <a:schemeClr val="bg2">
                    <a:lumMod val="50000"/>
                  </a:schemeClr>
                </a:solidFill>
              </a:rPr>
              <a:t>Гидроколлоиды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6171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1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70456BF-DA8D-4630-802D-8F85B50BC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5" y="2163232"/>
            <a:ext cx="10637837" cy="1507067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007727462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390566E-3359-402A-A925-9DEB49C10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3661" y="368239"/>
            <a:ext cx="8534400" cy="809790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Синдром диабетической стопы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416D3E6-6D94-447F-B38E-37F7AC458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085" y="650082"/>
            <a:ext cx="10776860" cy="36152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объединяет патологические изменения периферической нервной системы, артериального и микроциркуляторного русла, костно-суставного аппарата стопы, представляющее непосредственную угрозу или развитие язвенно-некротических процессов и гангрены стопы.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64EE475F-083B-4585-A40F-8AC015D7BF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639" y="3748288"/>
            <a:ext cx="2955770" cy="2613333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A743C03A-3694-468D-A5AB-EAA5ADF8F8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680" y="4138613"/>
            <a:ext cx="2238375" cy="203835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657D3E43-1C29-4AC4-8221-9D0447DD23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6362" y="3748452"/>
            <a:ext cx="2590800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9293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0A43561A-9780-4A47-8DF1-57421CBE9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882" y="4744784"/>
            <a:ext cx="8534400" cy="2005543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22255A69-FC83-4DB9-8C4C-A526C0705C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0704516"/>
              </p:ext>
            </p:extLst>
          </p:nvPr>
        </p:nvGraphicFramePr>
        <p:xfrm>
          <a:off x="838200" y="365125"/>
          <a:ext cx="10515600" cy="5811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179478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5F6DD2-E8CD-479A-89A5-1F3F124BF9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105F6DD2-E8CD-479A-89A5-1F3F124BF9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105F6DD2-E8CD-479A-89A5-1F3F124BF9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105F6DD2-E8CD-479A-89A5-1F3F124BF9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CD4082-5F0A-479E-8C77-DD1C846CD2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graphicEl>
                                              <a:dgm id="{85CD4082-5F0A-479E-8C77-DD1C846CD2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85CD4082-5F0A-479E-8C77-DD1C846CD2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85CD4082-5F0A-479E-8C77-DD1C846CD2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627B1B0-3CF5-493D-8149-40292A4B69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graphicEl>
                                              <a:dgm id="{B627B1B0-3CF5-493D-8149-40292A4B69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B627B1B0-3CF5-493D-8149-40292A4B69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B627B1B0-3CF5-493D-8149-40292A4B69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CA1B86-D40B-47C6-B9F7-6BE6C20EFD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graphicEl>
                                              <a:dgm id="{26CA1B86-D40B-47C6-B9F7-6BE6C20EFD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26CA1B86-D40B-47C6-B9F7-6BE6C20EFD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26CA1B86-D40B-47C6-B9F7-6BE6C20EFD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E7FF53-AFEB-4AFD-BC1B-D12ECF7B3C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graphicEl>
                                              <a:dgm id="{FEE7FF53-AFEB-4AFD-BC1B-D12ECF7B3C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FEE7FF53-AFEB-4AFD-BC1B-D12ECF7B3C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FEE7FF53-AFEB-4AFD-BC1B-D12ECF7B3C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9E305D-14F5-4BDE-9B45-567C260B62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graphicEl>
                                              <a:dgm id="{5A9E305D-14F5-4BDE-9B45-567C260B62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graphicEl>
                                              <a:dgm id="{5A9E305D-14F5-4BDE-9B45-567C260B62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5A9E305D-14F5-4BDE-9B45-567C260B62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D84B86-CB5A-42EB-B904-7DC435E9C3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graphicEl>
                                              <a:dgm id="{A2D84B86-CB5A-42EB-B904-7DC435E9C3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A2D84B86-CB5A-42EB-B904-7DC435E9C3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A2D84B86-CB5A-42EB-B904-7DC435E9C3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E12ED84-38B7-4229-BE98-96CF3A33F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330" y="261561"/>
            <a:ext cx="11523215" cy="150706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Классификация раневых дефектов</a:t>
            </a:r>
            <a:br>
              <a:rPr lang="ru-RU" sz="3200" b="1" dirty="0">
                <a:solidFill>
                  <a:schemeClr val="bg2">
                    <a:lumMod val="50000"/>
                  </a:schemeClr>
                </a:solidFill>
              </a:rPr>
            </a:br>
            <a:endParaRPr lang="ru-RU" sz="3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23CE9930-3809-4EBC-B25F-006CCEEC76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2230337"/>
              </p:ext>
            </p:extLst>
          </p:nvPr>
        </p:nvGraphicFramePr>
        <p:xfrm>
          <a:off x="1048165" y="1454482"/>
          <a:ext cx="9347585" cy="46267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9215">
                  <a:extLst>
                    <a:ext uri="{9D8B030D-6E8A-4147-A177-3AD203B41FA5}">
                      <a16:colId xmlns="" xmlns:a16="http://schemas.microsoft.com/office/drawing/2014/main" val="65036111"/>
                    </a:ext>
                  </a:extLst>
                </a:gridCol>
                <a:gridCol w="8268370">
                  <a:extLst>
                    <a:ext uri="{9D8B030D-6E8A-4147-A177-3AD203B41FA5}">
                      <a16:colId xmlns="" xmlns:a16="http://schemas.microsoft.com/office/drawing/2014/main" val="46661041"/>
                    </a:ext>
                  </a:extLst>
                </a:gridCol>
              </a:tblGrid>
              <a:tr h="511824"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Степень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Проявление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000860454"/>
                  </a:ext>
                </a:extLst>
              </a:tr>
              <a:tr h="1039329"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Раневой дефект отсутствует, но есть сухость кожи, клювовидная деформация пальцев, другие костные и суставные аномалии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926375335"/>
                  </a:ext>
                </a:extLst>
              </a:tr>
              <a:tr h="509060"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Поверхностно-язвенный дефект без признаков инфицирования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557993301"/>
                  </a:ext>
                </a:extLst>
              </a:tr>
              <a:tr h="509060"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Глубокая язва, обычно инфицированная, но без вовлечения костной ткани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657688014"/>
                  </a:ext>
                </a:extLst>
              </a:tr>
              <a:tr h="1039329"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Глубокая язва с вовлечением в процесс костной ткани, наличием остеомиелита.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685186194"/>
                  </a:ext>
                </a:extLst>
              </a:tr>
              <a:tr h="509060"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Ограниченная гангрена (пальцев или стопы)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48305437"/>
                  </a:ext>
                </a:extLst>
              </a:tr>
              <a:tr h="509060"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5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Гангрена всей стопы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931729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31465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="" xmlns:a16="http://schemas.microsoft.com/office/drawing/2014/main" id="{ADE232E8-1F03-4966-BDB6-8960BB52C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8622605-5B2E-4919-BE12-18D71EDBA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1" y="204133"/>
            <a:ext cx="5070034" cy="805543"/>
          </a:xfrm>
          <a:solidFill>
            <a:schemeClr val="tx1"/>
          </a:solidFill>
        </p:spPr>
        <p:txBody>
          <a:bodyPr/>
          <a:lstStyle/>
          <a:p>
            <a:pPr algn="ctr"/>
            <a:endParaRPr lang="ru-RU" sz="32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Нейропатическая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форма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AB393AA6-B857-4006-BB5F-4043116E19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5215846" cy="3030538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Длительное течение сахарного диабета</a:t>
            </a:r>
          </a:p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Наличие в анамнезе трофических язв стоп, ампутации пальцев, деформации стоп или ногтевых пластинок</a:t>
            </a:r>
          </a:p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Злоупотребление алкоголем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251D07DF-8ABC-46F4-AFF1-03F89403EE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40286" y="226759"/>
            <a:ext cx="4846154" cy="701336"/>
          </a:xfrm>
          <a:solidFill>
            <a:schemeClr val="tx1"/>
          </a:solidFill>
        </p:spPr>
        <p:txBody>
          <a:bodyPr/>
          <a:lstStyle/>
          <a:p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Ишемическая форма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9336648C-9667-4CE1-99E1-1CF31CA3DF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6513" y="1262062"/>
            <a:ext cx="5752730" cy="3030538"/>
          </a:xfrm>
        </p:spPr>
        <p:txBody>
          <a:bodyPr/>
          <a:lstStyle/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Артериальная гипертензия и/или </a:t>
            </a:r>
            <a:r>
              <a:rPr lang="ru-RU" b="1" dirty="0" err="1">
                <a:solidFill>
                  <a:schemeClr val="bg2">
                    <a:lumMod val="50000"/>
                  </a:schemeClr>
                </a:solidFill>
              </a:rPr>
              <a:t>дислипедемия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Наличие в анамнезе ИБС, цереброваскулярных заболеваний</a:t>
            </a:r>
          </a:p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Курение 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51264919-57D1-440D-AA7D-BBE3C4FD23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868" y="5363368"/>
            <a:ext cx="2563552" cy="1262062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5B9D100A-09F0-4712-84E6-C5FD7ED133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071" y="3832683"/>
            <a:ext cx="2167920" cy="1507067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="" xmlns:a16="http://schemas.microsoft.com/office/drawing/2014/main" id="{8540917B-6A74-4914-9896-2FB518C52B4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131" y="3854031"/>
            <a:ext cx="2563552" cy="1435589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="" xmlns:a16="http://schemas.microsoft.com/office/drawing/2014/main" id="{7207DEF8-3F22-48D5-AEF6-75FE48B1904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8671" y="3515040"/>
            <a:ext cx="2296542" cy="1439382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="" xmlns:a16="http://schemas.microsoft.com/office/drawing/2014/main" id="{924A9BF7-6A40-4416-8D63-8418324170D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229" y="3515040"/>
            <a:ext cx="2552158" cy="1435589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="" xmlns:a16="http://schemas.microsoft.com/office/drawing/2014/main" id="{004C8FCC-FF83-4319-B111-A381C1BC0BA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2996" y="5013527"/>
            <a:ext cx="2623803" cy="164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4994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/>
      <p:bldP spid="5" grpId="0" build="p" animBg="1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CC8A67D-D374-47C9-9428-8A57E151A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4716" y="75913"/>
            <a:ext cx="6496352" cy="869865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Клинические проявления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DDD4FAC-4C33-4DEB-87B9-EAFADC17A6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0986" y="1211486"/>
            <a:ext cx="4649787" cy="576262"/>
          </a:xfrm>
        </p:spPr>
        <p:txBody>
          <a:bodyPr/>
          <a:lstStyle/>
          <a:p>
            <a:pPr algn="ctr"/>
            <a:r>
              <a:rPr lang="ru-RU" b="1" dirty="0" err="1">
                <a:solidFill>
                  <a:schemeClr val="bg2">
                    <a:lumMod val="50000"/>
                  </a:schemeClr>
                </a:solidFill>
              </a:rPr>
              <a:t>Нейропатическая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 форма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E64FC029-14A2-40AA-BA24-8A73BEBD92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40610" y="1704783"/>
            <a:ext cx="4665134" cy="576262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Ишемическая форма</a:t>
            </a:r>
          </a:p>
          <a:p>
            <a:pPr algn="ctr"/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Объект 10">
            <a:extLst>
              <a:ext uri="{FF2B5EF4-FFF2-40B4-BE49-F238E27FC236}">
                <a16:creationId xmlns="" xmlns:a16="http://schemas.microsoft.com/office/drawing/2014/main" id="{F5462871-41FF-4EF1-9F85-EC94B89C83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341832" y="1979720"/>
            <a:ext cx="4263912" cy="4012707"/>
          </a:xfrm>
        </p:spPr>
        <p:txBody>
          <a:bodyPr/>
          <a:lstStyle/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Кожа бледная, </a:t>
            </a:r>
            <a:r>
              <a:rPr lang="ru-RU" b="1" dirty="0" err="1">
                <a:solidFill>
                  <a:schemeClr val="bg2">
                    <a:lumMod val="50000"/>
                  </a:schemeClr>
                </a:solidFill>
              </a:rPr>
              <a:t>атрофична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, часто трещины</a:t>
            </a:r>
          </a:p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Неспецифичный характер</a:t>
            </a:r>
          </a:p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Снижена или отсутствует</a:t>
            </a:r>
          </a:p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Резко болезненные</a:t>
            </a:r>
          </a:p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Перемежающаяся хромота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2" name="Объект 11">
            <a:extLst>
              <a:ext uri="{FF2B5EF4-FFF2-40B4-BE49-F238E27FC236}">
                <a16:creationId xmlns="" xmlns:a16="http://schemas.microsoft.com/office/drawing/2014/main" id="{F20D19AD-8238-4848-866F-500E2D98CA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5639" y="1935332"/>
            <a:ext cx="4465138" cy="4101484"/>
          </a:xfrm>
        </p:spPr>
        <p:txBody>
          <a:bodyPr/>
          <a:lstStyle/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Сухая,                                участки кератоза</a:t>
            </a:r>
          </a:p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Специфичная</a:t>
            </a:r>
          </a:p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Сохранена</a:t>
            </a:r>
          </a:p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Безболезненные</a:t>
            </a:r>
          </a:p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Отсутствует</a:t>
            </a:r>
          </a:p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15" name="Таблица 15">
            <a:extLst>
              <a:ext uri="{FF2B5EF4-FFF2-40B4-BE49-F238E27FC236}">
                <a16:creationId xmlns="" xmlns:a16="http://schemas.microsoft.com/office/drawing/2014/main" id="{EE761204-2CAD-4B94-8143-4D0BF43E1B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257162"/>
              </p:ext>
            </p:extLst>
          </p:nvPr>
        </p:nvGraphicFramePr>
        <p:xfrm>
          <a:off x="3435907" y="2053456"/>
          <a:ext cx="3976948" cy="258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6948">
                  <a:extLst>
                    <a:ext uri="{9D8B030D-6E8A-4147-A177-3AD203B41FA5}">
                      <a16:colId xmlns="" xmlns:a16="http://schemas.microsoft.com/office/drawing/2014/main" val="2696983517"/>
                    </a:ext>
                  </a:extLst>
                </a:gridCol>
              </a:tblGrid>
              <a:tr h="567478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</a:rPr>
                        <a:t>Кожа</a:t>
                      </a:r>
                    </a:p>
                  </a:txBody>
                  <a:tcPr marL="135936" marR="13593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55435776"/>
                  </a:ext>
                </a:extLst>
              </a:tr>
              <a:tr h="504006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</a:rPr>
                        <a:t>Деформация стоп</a:t>
                      </a:r>
                    </a:p>
                  </a:txBody>
                  <a:tcPr marL="135936" marR="135936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105708696"/>
                  </a:ext>
                </a:extLst>
              </a:tr>
              <a:tr h="497150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Пульсация на артериях стоп </a:t>
                      </a:r>
                      <a:endParaRPr lang="ru-RU" sz="2000" b="1" i="1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135936" marR="1359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87918068"/>
                  </a:ext>
                </a:extLst>
              </a:tr>
              <a:tr h="442650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Язвенные дефекты</a:t>
                      </a:r>
                      <a:endParaRPr lang="ru-RU" sz="2000" b="1" i="1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135936" marR="1359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90601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Субъективная симптоматика </a:t>
                      </a:r>
                      <a:endParaRPr lang="ru-RU" sz="1800" b="1" i="1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135936" marR="1359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577052626"/>
                  </a:ext>
                </a:extLst>
              </a:tr>
            </a:tbl>
          </a:graphicData>
        </a:graphic>
      </p:graphicFrame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68D00FD7-670E-4A21-A353-68E99E8530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56" y="4688975"/>
            <a:ext cx="2381250" cy="1495425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="" xmlns:a16="http://schemas.microsoft.com/office/drawing/2014/main" id="{DEAA7882-0186-47E0-A6F9-1A4AE71F94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9134" y="4655710"/>
            <a:ext cx="2543175" cy="1800225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="" xmlns:a16="http://schemas.microsoft.com/office/drawing/2014/main" id="{79E0F87A-996A-46C5-8AF9-78143C1530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1235" y="4774976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5740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5" grpId="0" build="p"/>
      <p:bldP spid="1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="" xmlns:a16="http://schemas.microsoft.com/office/drawing/2014/main" id="{51BF0FD8-CF67-4922-937D-9180AB3FE9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3181223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391139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B0B25FC-1222-4983-A45B-1051525589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4B0B25FC-1222-4983-A45B-1051525589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02A7B1A-52A0-435E-8F42-A19ACC4571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graphicEl>
                                              <a:dgm id="{002A7B1A-52A0-435E-8F42-A19ACC4571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7732D8F-71AC-46E8-B1F2-FE8F90C51F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C7732D8F-71AC-46E8-B1F2-FE8F90C51F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CE4896F-D952-4742-BB08-B2A74AFE56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graphicEl>
                                              <a:dgm id="{CCE4896F-D952-4742-BB08-B2A74AFE56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238283D-6336-4C9A-A172-EE0D932A91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A238283D-6336-4C9A-A172-EE0D932A91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B76BB91-C3DC-41FB-8FF2-FCC526E788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3B76BB91-C3DC-41FB-8FF2-FCC526E788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270DE70-6692-4FE8-8FD2-4D5CC1963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F270DE70-6692-4FE8-8FD2-4D5CC1963E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4838C8-76D9-493B-9ABC-FB45747B72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graphicEl>
                                              <a:dgm id="{3A4838C8-76D9-493B-9ABC-FB45747B72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873724D-75E6-4CB1-B947-36D5F29CFF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7873724D-75E6-4CB1-B947-36D5F29CFF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31D20B4-C8A6-4E9F-9A78-E331F56085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>
                                            <p:graphicEl>
                                              <a:dgm id="{B31D20B4-C8A6-4E9F-9A78-E331F56085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51C4BB3-A31E-4ABD-9B3A-67C7518855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graphicEl>
                                              <a:dgm id="{B51C4BB3-A31E-4ABD-9B3A-67C7518855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1FD0E22-06F9-493D-9AB8-B0C406F3AD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graphicEl>
                                              <a:dgm id="{91FD0E22-06F9-493D-9AB8-B0C406F3AD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369CB31-E2C7-476D-B92D-7B29AA3103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>
                                            <p:graphicEl>
                                              <a:dgm id="{5369CB31-E2C7-476D-B92D-7B29AA3103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4EDD110-601B-4204-86E0-5B81AFE749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">
                                            <p:graphicEl>
                                              <a:dgm id="{64EDD110-601B-4204-86E0-5B81AFE749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1F85764-A119-4D20-A8F2-D3BD1C4356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>
                                            <p:graphicEl>
                                              <a:dgm id="{01F85764-A119-4D20-A8F2-D3BD1C4356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621F06-3BF4-4488-AD51-A5B4DD3614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graphicEl>
                                              <a:dgm id="{BD621F06-3BF4-4488-AD51-A5B4DD3614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1CB25F7-3C67-4016-A95C-A5FC0F6137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">
                                            <p:graphicEl>
                                              <a:dgm id="{41CB25F7-3C67-4016-A95C-A5FC0F6137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="" xmlns:a16="http://schemas.microsoft.com/office/drawing/2014/main" id="{CFED88D3-99B8-4F56-8BAA-C60189F6A9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5132955"/>
              </p:ext>
            </p:extLst>
          </p:nvPr>
        </p:nvGraphicFramePr>
        <p:xfrm>
          <a:off x="0" y="36195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C44C1780-B016-4E30-8D4B-90804B1282A9}"/>
              </a:ext>
            </a:extLst>
          </p:cNvPr>
          <p:cNvSpPr/>
          <p:nvPr/>
        </p:nvSpPr>
        <p:spPr>
          <a:xfrm>
            <a:off x="0" y="2157710"/>
            <a:ext cx="1166812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bg2">
                    <a:lumMod val="50000"/>
                  </a:schemeClr>
                </a:solidFill>
              </a:rPr>
              <a:t>Правила ухода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u="sng" dirty="0">
                <a:solidFill>
                  <a:schemeClr val="bg2">
                    <a:lumMod val="50000"/>
                  </a:schemeClr>
                </a:solidFill>
              </a:rPr>
              <a:t>Что делать не надо!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dirty="0">
                <a:solidFill>
                  <a:schemeClr val="bg2">
                    <a:lumMod val="50000"/>
                  </a:schemeClr>
                </a:solidFill>
              </a:rPr>
            </a:br>
            <a:endParaRPr lang="ru-RU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8988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DCB5D0D-99D2-4EEE-8AE0-1EADD5C3F767}"/>
              </a:ext>
            </a:extLst>
          </p:cNvPr>
          <p:cNvSpPr/>
          <p:nvPr/>
        </p:nvSpPr>
        <p:spPr>
          <a:xfrm>
            <a:off x="0" y="192643"/>
            <a:ext cx="1219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bg2">
                    <a:lumMod val="50000"/>
                  </a:schemeClr>
                </a:solidFill>
              </a:rPr>
              <a:t>Правила ухода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u="sng" dirty="0">
                <a:solidFill>
                  <a:schemeClr val="bg2">
                    <a:lumMod val="50000"/>
                  </a:schemeClr>
                </a:solidFill>
              </a:rPr>
              <a:t>Как правильно?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4F58B2D4-EEAF-43C8-A8EF-801F5D3D0F2D}"/>
              </a:ext>
            </a:extLst>
          </p:cNvPr>
          <p:cNvSpPr/>
          <p:nvPr/>
        </p:nvSpPr>
        <p:spPr>
          <a:xfrm>
            <a:off x="838199" y="1609725"/>
            <a:ext cx="8004613" cy="4708981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446088" indent="-446088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</a:rPr>
              <a:t>Ежедневный осмотр стоп, особенно подошвенной поверхности  </a:t>
            </a:r>
          </a:p>
          <a:p>
            <a:pPr marL="446088" indent="-446088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</a:rPr>
              <a:t>Ежедневное мытьё ног </a:t>
            </a:r>
          </a:p>
          <a:p>
            <a:pPr marL="446088" indent="-446088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</a:rPr>
              <a:t>Регулярная обработка ногтей с помощью пилки </a:t>
            </a:r>
          </a:p>
          <a:p>
            <a:pPr marL="446088" indent="-446088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</a:rPr>
              <a:t>Удаление мозолей с помощью пемзы</a:t>
            </a:r>
          </a:p>
          <a:p>
            <a:pPr marL="446088" indent="-446088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</a:rPr>
              <a:t>Защита ног специальными средствами по уходу из мочевины </a:t>
            </a:r>
          </a:p>
          <a:p>
            <a:pPr marL="446088" indent="-446088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</a:rPr>
              <a:t>Согревание ног теплыми носками без тугих резинок</a:t>
            </a:r>
          </a:p>
          <a:p>
            <a:pPr marL="446088" indent="-446088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</a:rPr>
              <a:t>Периодическое посещение кабинет «диабетическая стопа»</a:t>
            </a:r>
          </a:p>
        </p:txBody>
      </p:sp>
      <p:grpSp>
        <p:nvGrpSpPr>
          <p:cNvPr id="14" name="Группа 13">
            <a:extLst>
              <a:ext uri="{FF2B5EF4-FFF2-40B4-BE49-F238E27FC236}">
                <a16:creationId xmlns="" xmlns:a16="http://schemas.microsoft.com/office/drawing/2014/main" id="{F937E54A-55A8-426F-977D-7D02CA1CE21F}"/>
              </a:ext>
            </a:extLst>
          </p:cNvPr>
          <p:cNvGrpSpPr/>
          <p:nvPr/>
        </p:nvGrpSpPr>
        <p:grpSpPr>
          <a:xfrm>
            <a:off x="8508198" y="134838"/>
            <a:ext cx="3655169" cy="6296918"/>
            <a:chOff x="8508198" y="134838"/>
            <a:chExt cx="3655169" cy="6296918"/>
          </a:xfrm>
        </p:grpSpPr>
        <p:pic>
          <p:nvPicPr>
            <p:cNvPr id="5" name="Рисунок 4">
              <a:extLst>
                <a:ext uri="{FF2B5EF4-FFF2-40B4-BE49-F238E27FC236}">
                  <a16:creationId xmlns="" xmlns:a16="http://schemas.microsoft.com/office/drawing/2014/main" id="{DD8FF6A8-81CE-4489-AEB4-066318C37C2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8325" y="5153025"/>
              <a:ext cx="1704975" cy="1278731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90A4CE7B-4C08-490C-88B5-32AD261CD6F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47786" y="3318950"/>
              <a:ext cx="1231027" cy="1834075"/>
            </a:xfrm>
            <a:prstGeom prst="rect">
              <a:avLst/>
            </a:prstGeom>
          </p:spPr>
        </p:pic>
        <p:pic>
          <p:nvPicPr>
            <p:cNvPr id="9" name="Рисунок 8">
              <a:extLst>
                <a:ext uri="{FF2B5EF4-FFF2-40B4-BE49-F238E27FC236}">
                  <a16:creationId xmlns="" xmlns:a16="http://schemas.microsoft.com/office/drawing/2014/main" id="{2856855E-AA23-4BB5-96DC-61B0A8D0AA7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58275" y="2370255"/>
              <a:ext cx="1866900" cy="1243822"/>
            </a:xfrm>
            <a:prstGeom prst="rect">
              <a:avLst/>
            </a:prstGeom>
          </p:spPr>
        </p:pic>
        <p:pic>
          <p:nvPicPr>
            <p:cNvPr id="11" name="Рисунок 10">
              <a:extLst>
                <a:ext uri="{FF2B5EF4-FFF2-40B4-BE49-F238E27FC236}">
                  <a16:creationId xmlns="" xmlns:a16="http://schemas.microsoft.com/office/drawing/2014/main" id="{5D120153-BE94-4469-A27E-9708FA9C332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12359" y="1269861"/>
              <a:ext cx="2051008" cy="1219328"/>
            </a:xfrm>
            <a:prstGeom prst="rect">
              <a:avLst/>
            </a:prstGeom>
          </p:spPr>
        </p:pic>
        <p:pic>
          <p:nvPicPr>
            <p:cNvPr id="13" name="Рисунок 12">
              <a:extLst>
                <a:ext uri="{FF2B5EF4-FFF2-40B4-BE49-F238E27FC236}">
                  <a16:creationId xmlns="" xmlns:a16="http://schemas.microsoft.com/office/drawing/2014/main" id="{3D71E8BA-8FDC-4047-9D58-036F3B750D3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08198" y="134838"/>
              <a:ext cx="1575528" cy="15685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69729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364</TotalTime>
  <Words>918</Words>
  <Application>Microsoft Office PowerPoint</Application>
  <PresentationFormat>Широкоэкранный</PresentationFormat>
  <Paragraphs>207</Paragraphs>
  <Slides>13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Calibri</vt:lpstr>
      <vt:lpstr>Century Gothic</vt:lpstr>
      <vt:lpstr>Times New Roman</vt:lpstr>
      <vt:lpstr>Wingdings</vt:lpstr>
      <vt:lpstr>Wingdings 3</vt:lpstr>
      <vt:lpstr>Сектор</vt:lpstr>
      <vt:lpstr>   «Роль медицинской сестры при уходе за пациентом с синдромом диабетической стопы»</vt:lpstr>
      <vt:lpstr>Синдром диабетической стопы </vt:lpstr>
      <vt:lpstr>Презентация PowerPoint</vt:lpstr>
      <vt:lpstr>Классификация раневых дефектов </vt:lpstr>
      <vt:lpstr>Презентация PowerPoint</vt:lpstr>
      <vt:lpstr>Клинические проявления</vt:lpstr>
      <vt:lpstr>Презентация PowerPoint</vt:lpstr>
      <vt:lpstr>Презентация PowerPoint</vt:lpstr>
      <vt:lpstr>Презентация PowerPoint</vt:lpstr>
      <vt:lpstr>Профилактика возникновения и осложнения синдрома диабетической стопы </vt:lpstr>
      <vt:lpstr>Сестринский уход при диабетической стопе в условиях стационара </vt:lpstr>
      <vt:lpstr>Современные средства  закрытия ран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«Роль медицинской сестры при уходе за пациентом с синдромом диабетической стопы»</dc:title>
  <dc:creator>4inf_Ivanova</dc:creator>
  <cp:lastModifiedBy>Учетная запись Майкрософт</cp:lastModifiedBy>
  <cp:revision>42</cp:revision>
  <dcterms:created xsi:type="dcterms:W3CDTF">2022-10-17T10:09:15Z</dcterms:created>
  <dcterms:modified xsi:type="dcterms:W3CDTF">2022-10-18T18:45:59Z</dcterms:modified>
</cp:coreProperties>
</file>