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Default Extension="xlsx" ContentType="application/vnd.openxmlformats-officedocument.spreadsheetml.sheet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diagrams/layout2.xml" ContentType="application/vnd.openxmlformats-officedocument.drawingml.diagramLayout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5"/>
  </p:notesMasterIdLst>
  <p:handoutMasterIdLst>
    <p:handoutMasterId r:id="rId26"/>
  </p:handoutMasterIdLst>
  <p:sldIdLst>
    <p:sldId id="256" r:id="rId3"/>
    <p:sldId id="272" r:id="rId4"/>
    <p:sldId id="257" r:id="rId5"/>
    <p:sldId id="258" r:id="rId6"/>
    <p:sldId id="259" r:id="rId7"/>
    <p:sldId id="261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81" r:id="rId16"/>
    <p:sldId id="282" r:id="rId17"/>
    <p:sldId id="273" r:id="rId18"/>
    <p:sldId id="274" r:id="rId19"/>
    <p:sldId id="279" r:id="rId20"/>
    <p:sldId id="275" r:id="rId21"/>
    <p:sldId id="280" r:id="rId22"/>
    <p:sldId id="277" r:id="rId23"/>
    <p:sldId id="270" r:id="rId24"/>
  </p:sldIdLst>
  <p:sldSz cx="12192000" cy="6858000"/>
  <p:notesSz cx="7559675" cy="10691813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3567" autoAdjust="0"/>
  </p:normalViewPr>
  <p:slideViewPr>
    <p:cSldViewPr snapToGrid="0">
      <p:cViewPr>
        <p:scale>
          <a:sx n="110" d="100"/>
          <a:sy n="110" d="100"/>
        </p:scale>
        <p:origin x="-552" y="-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студенты ТМК, работающие в ТГКБ 5</c:v>
                </c:pt>
              </c:strCache>
            </c:strRef>
          </c:tx>
          <c:marker>
            <c:symbol val="none"/>
          </c:marker>
          <c:dLbls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</c:v>
                </c:pt>
                <c:pt idx="1">
                  <c:v>13</c:v>
                </c:pt>
                <c:pt idx="2">
                  <c:v>19</c:v>
                </c:pt>
              </c:numCache>
            </c:numRef>
          </c:val>
        </c:ser>
        <c:marker val="1"/>
        <c:axId val="132510080"/>
        <c:axId val="133809280"/>
      </c:lineChart>
      <c:catAx>
        <c:axId val="132510080"/>
        <c:scaling>
          <c:orientation val="minMax"/>
        </c:scaling>
        <c:axPos val="b"/>
        <c:numFmt formatCode="General" sourceLinked="1"/>
        <c:tickLblPos val="nextTo"/>
        <c:crossAx val="133809280"/>
        <c:crosses val="autoZero"/>
        <c:auto val="1"/>
        <c:lblAlgn val="ctr"/>
        <c:lblOffset val="100"/>
      </c:catAx>
      <c:valAx>
        <c:axId val="133809280"/>
        <c:scaling>
          <c:orientation val="minMax"/>
        </c:scaling>
        <c:axPos val="l"/>
        <c:majorGridlines/>
        <c:numFmt formatCode="General" sourceLinked="1"/>
        <c:tickLblPos val="nextTo"/>
        <c:crossAx val="132510080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сотрудники ТГКБ 5 (терапевтические отделения), обучающиеся в ТМК</c:v>
                </c:pt>
              </c:strCache>
            </c:strRef>
          </c:tx>
          <c:marker>
            <c:symbol val="none"/>
          </c:marker>
          <c:dLbls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</c:v>
                </c:pt>
                <c:pt idx="1">
                  <c:v>5</c:v>
                </c:pt>
                <c:pt idx="2">
                  <c:v>8</c:v>
                </c:pt>
              </c:numCache>
            </c:numRef>
          </c:val>
        </c:ser>
        <c:marker val="1"/>
        <c:axId val="140003584"/>
        <c:axId val="142966784"/>
      </c:lineChart>
      <c:catAx>
        <c:axId val="140003584"/>
        <c:scaling>
          <c:orientation val="minMax"/>
        </c:scaling>
        <c:axPos val="b"/>
        <c:numFmt formatCode="General" sourceLinked="1"/>
        <c:tickLblPos val="nextTo"/>
        <c:crossAx val="142966784"/>
        <c:crosses val="autoZero"/>
        <c:auto val="1"/>
        <c:lblAlgn val="ctr"/>
        <c:lblOffset val="100"/>
      </c:catAx>
      <c:valAx>
        <c:axId val="142966784"/>
        <c:scaling>
          <c:orientation val="minMax"/>
        </c:scaling>
        <c:axPos val="l"/>
        <c:majorGridlines/>
        <c:numFmt formatCode="General" sourceLinked="1"/>
        <c:tickLblPos val="nextTo"/>
        <c:crossAx val="140003584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2B5F0C-EFE7-42FF-B3AC-A3979C93A096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6E73F5A-419F-46C3-BD69-213125BC150B}">
      <dgm:prSet phldrT="[Текст]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В 2020 году </a:t>
          </a:r>
          <a:r>
            <a:rPr lang="ru-RU" dirty="0" smtClean="0">
              <a:solidFill>
                <a:schemeClr val="tx1"/>
              </a:solidFill>
            </a:rPr>
            <a:t>  </a:t>
          </a:r>
          <a:r>
            <a:rPr lang="ru-RU" dirty="0" smtClean="0">
              <a:solidFill>
                <a:schemeClr val="tx1"/>
              </a:solidFill>
            </a:rPr>
            <a:t>- 8</a:t>
          </a:r>
          <a:endParaRPr lang="ru-RU" dirty="0">
            <a:solidFill>
              <a:schemeClr val="tx1"/>
            </a:solidFill>
          </a:endParaRPr>
        </a:p>
      </dgm:t>
    </dgm:pt>
    <dgm:pt modelId="{0A7D3E48-753C-42FF-9386-4FCC2EE62B8F}" type="parTrans" cxnId="{7D84BC30-B2C1-4AE8-9404-6DE30D1F8CF9}">
      <dgm:prSet/>
      <dgm:spPr/>
      <dgm:t>
        <a:bodyPr/>
        <a:lstStyle/>
        <a:p>
          <a:endParaRPr lang="ru-RU"/>
        </a:p>
      </dgm:t>
    </dgm:pt>
    <dgm:pt modelId="{D7FA9061-DEBD-471A-9F6B-1E19490889EC}" type="sibTrans" cxnId="{7D84BC30-B2C1-4AE8-9404-6DE30D1F8CF9}">
      <dgm:prSet/>
      <dgm:spPr/>
      <dgm:t>
        <a:bodyPr/>
        <a:lstStyle/>
        <a:p>
          <a:endParaRPr lang="ru-RU"/>
        </a:p>
      </dgm:t>
    </dgm:pt>
    <dgm:pt modelId="{A052F202-FC41-417D-9173-73FBB34F1620}">
      <dgm:prSet phldrT="[Текст]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В 2021 году </a:t>
          </a:r>
          <a:r>
            <a:rPr lang="ru-RU" dirty="0" smtClean="0">
              <a:solidFill>
                <a:schemeClr val="tx1"/>
              </a:solidFill>
            </a:rPr>
            <a:t>  </a:t>
          </a:r>
          <a:r>
            <a:rPr lang="ru-RU" dirty="0" smtClean="0">
              <a:solidFill>
                <a:schemeClr val="tx1"/>
              </a:solidFill>
            </a:rPr>
            <a:t>- 15</a:t>
          </a:r>
          <a:endParaRPr lang="ru-RU" dirty="0">
            <a:solidFill>
              <a:schemeClr val="tx1"/>
            </a:solidFill>
          </a:endParaRPr>
        </a:p>
      </dgm:t>
    </dgm:pt>
    <dgm:pt modelId="{C23B2606-CFC0-43BB-89C4-6D7CE666503C}" type="parTrans" cxnId="{CDA03AC1-FCF9-4DA7-ABC1-6AC3910DDAB0}">
      <dgm:prSet/>
      <dgm:spPr/>
      <dgm:t>
        <a:bodyPr/>
        <a:lstStyle/>
        <a:p>
          <a:endParaRPr lang="ru-RU"/>
        </a:p>
      </dgm:t>
    </dgm:pt>
    <dgm:pt modelId="{B2CDDC37-F973-461C-8D67-BE435A9E447D}" type="sibTrans" cxnId="{CDA03AC1-FCF9-4DA7-ABC1-6AC3910DDAB0}">
      <dgm:prSet/>
      <dgm:spPr/>
      <dgm:t>
        <a:bodyPr/>
        <a:lstStyle/>
        <a:p>
          <a:endParaRPr lang="ru-RU"/>
        </a:p>
      </dgm:t>
    </dgm:pt>
    <dgm:pt modelId="{1409A9D1-EACF-4E47-AE75-73B8A7111E91}">
      <dgm:prSet phldrT="[Текст]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В 2022 году </a:t>
          </a:r>
          <a:r>
            <a:rPr lang="ru-RU" dirty="0" smtClean="0">
              <a:solidFill>
                <a:schemeClr val="tx1"/>
              </a:solidFill>
            </a:rPr>
            <a:t>  </a:t>
          </a:r>
          <a:r>
            <a:rPr lang="ru-RU" dirty="0" smtClean="0">
              <a:solidFill>
                <a:schemeClr val="tx1"/>
              </a:solidFill>
            </a:rPr>
            <a:t>- 22</a:t>
          </a:r>
          <a:endParaRPr lang="ru-RU" dirty="0">
            <a:solidFill>
              <a:schemeClr val="tx1"/>
            </a:solidFill>
          </a:endParaRPr>
        </a:p>
      </dgm:t>
    </dgm:pt>
    <dgm:pt modelId="{B07C7224-0E74-41DB-B4F5-D8F6FC8E351B}" type="parTrans" cxnId="{4B3A2C8D-A551-4CF4-B713-323D65127760}">
      <dgm:prSet/>
      <dgm:spPr/>
      <dgm:t>
        <a:bodyPr/>
        <a:lstStyle/>
        <a:p>
          <a:endParaRPr lang="ru-RU"/>
        </a:p>
      </dgm:t>
    </dgm:pt>
    <dgm:pt modelId="{8D1277B3-2D2B-4882-B151-AE77BFD28C4A}" type="sibTrans" cxnId="{4B3A2C8D-A551-4CF4-B713-323D65127760}">
      <dgm:prSet/>
      <dgm:spPr/>
      <dgm:t>
        <a:bodyPr/>
        <a:lstStyle/>
        <a:p>
          <a:endParaRPr lang="ru-RU"/>
        </a:p>
      </dgm:t>
    </dgm:pt>
    <dgm:pt modelId="{DB1A0FBB-1F80-4706-8133-C387DA2F454D}">
      <dgm:prSet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Трудоустроилось молодых специалистов:</a:t>
          </a:r>
        </a:p>
      </dgm:t>
    </dgm:pt>
    <dgm:pt modelId="{AC2C73BF-C639-41E9-866C-FF23D81C7E54}" type="parTrans" cxnId="{48799367-7F00-4695-BDAD-2FF204BE0766}">
      <dgm:prSet/>
      <dgm:spPr/>
      <dgm:t>
        <a:bodyPr/>
        <a:lstStyle/>
        <a:p>
          <a:endParaRPr lang="ru-RU"/>
        </a:p>
      </dgm:t>
    </dgm:pt>
    <dgm:pt modelId="{44B7781F-ADFF-498C-9BE1-98900F1322AB}" type="sibTrans" cxnId="{48799367-7F00-4695-BDAD-2FF204BE0766}">
      <dgm:prSet/>
      <dgm:spPr/>
      <dgm:t>
        <a:bodyPr/>
        <a:lstStyle/>
        <a:p>
          <a:endParaRPr lang="ru-RU"/>
        </a:p>
      </dgm:t>
    </dgm:pt>
    <dgm:pt modelId="{2AC19337-FBA1-47D9-AD1B-5B681183C137}" type="pres">
      <dgm:prSet presAssocID="{1C2B5F0C-EFE7-42FF-B3AC-A3979C93A09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6BF2561-C358-448D-8E77-788BF755B983}" type="pres">
      <dgm:prSet presAssocID="{DB1A0FBB-1F80-4706-8133-C387DA2F454D}" presName="parentLin" presStyleCnt="0"/>
      <dgm:spPr/>
    </dgm:pt>
    <dgm:pt modelId="{D916ED9A-6FE2-43D2-8F49-B13D3315D3A7}" type="pres">
      <dgm:prSet presAssocID="{DB1A0FBB-1F80-4706-8133-C387DA2F454D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47E28AC1-F373-43CB-877E-F52D7E66D99D}" type="pres">
      <dgm:prSet presAssocID="{DB1A0FBB-1F80-4706-8133-C387DA2F454D}" presName="parentText" presStyleLbl="node1" presStyleIdx="0" presStyleCnt="4" custScaleX="150191" custScaleY="14885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DC54CD-F860-486E-B996-642FF4B57C69}" type="pres">
      <dgm:prSet presAssocID="{DB1A0FBB-1F80-4706-8133-C387DA2F454D}" presName="negativeSpace" presStyleCnt="0"/>
      <dgm:spPr/>
    </dgm:pt>
    <dgm:pt modelId="{8467EE9A-FD42-4DFC-84E8-49D5E733B33B}" type="pres">
      <dgm:prSet presAssocID="{DB1A0FBB-1F80-4706-8133-C387DA2F454D}" presName="childText" presStyleLbl="conFgAcc1" presStyleIdx="0" presStyleCnt="4">
        <dgm:presLayoutVars>
          <dgm:bulletEnabled val="1"/>
        </dgm:presLayoutVars>
      </dgm:prSet>
      <dgm:spPr/>
    </dgm:pt>
    <dgm:pt modelId="{0B160E63-C698-4929-8A71-E0BBF7166727}" type="pres">
      <dgm:prSet presAssocID="{44B7781F-ADFF-498C-9BE1-98900F1322AB}" presName="spaceBetweenRectangles" presStyleCnt="0"/>
      <dgm:spPr/>
    </dgm:pt>
    <dgm:pt modelId="{0C63A032-4CC4-4CE7-9F76-8AF791F0B802}" type="pres">
      <dgm:prSet presAssocID="{86E73F5A-419F-46C3-BD69-213125BC150B}" presName="parentLin" presStyleCnt="0"/>
      <dgm:spPr/>
    </dgm:pt>
    <dgm:pt modelId="{E8C140DC-526A-497A-BA4F-563BB070D288}" type="pres">
      <dgm:prSet presAssocID="{86E73F5A-419F-46C3-BD69-213125BC150B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C4814E0A-0BB3-4493-8405-48972BFC82EA}" type="pres">
      <dgm:prSet presAssocID="{86E73F5A-419F-46C3-BD69-213125BC150B}" presName="parentText" presStyleLbl="node1" presStyleIdx="1" presStyleCnt="4" custLinFactX="4217" custLinFactNeighborX="100000" custLinFactNeighborY="1969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A93E21-BDA5-46D7-8150-EC8F40E3B7AC}" type="pres">
      <dgm:prSet presAssocID="{86E73F5A-419F-46C3-BD69-213125BC150B}" presName="negativeSpace" presStyleCnt="0"/>
      <dgm:spPr/>
    </dgm:pt>
    <dgm:pt modelId="{A6CD4664-0A93-4DEE-AEEB-21BF8E330A7B}" type="pres">
      <dgm:prSet presAssocID="{86E73F5A-419F-46C3-BD69-213125BC150B}" presName="childText" presStyleLbl="conFgAcc1" presStyleIdx="1" presStyleCnt="4" custScaleX="40263" custLinFactY="-2600" custLinFactNeighborX="23699" custLinFactNeighborY="-100000">
        <dgm:presLayoutVars>
          <dgm:bulletEnabled val="1"/>
        </dgm:presLayoutVars>
      </dgm:prSet>
      <dgm:spPr/>
    </dgm:pt>
    <dgm:pt modelId="{D12EB00C-AF7B-467E-9C3C-D0B27B3103F9}" type="pres">
      <dgm:prSet presAssocID="{D7FA9061-DEBD-471A-9F6B-1E19490889EC}" presName="spaceBetweenRectangles" presStyleCnt="0"/>
      <dgm:spPr/>
    </dgm:pt>
    <dgm:pt modelId="{570EA050-32B2-40BA-8F6C-8B63306A4CC7}" type="pres">
      <dgm:prSet presAssocID="{A052F202-FC41-417D-9173-73FBB34F1620}" presName="parentLin" presStyleCnt="0"/>
      <dgm:spPr/>
    </dgm:pt>
    <dgm:pt modelId="{74A3BE1D-FA1E-4C27-8329-9057620CA3C6}" type="pres">
      <dgm:prSet presAssocID="{A052F202-FC41-417D-9173-73FBB34F1620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402FBA52-A950-4372-BAC8-9E5167BD78BA}" type="pres">
      <dgm:prSet presAssocID="{A052F202-FC41-417D-9173-73FBB34F1620}" presName="parentText" presStyleLbl="node1" presStyleIdx="2" presStyleCnt="4" custLinFactX="4217" custLinFactNeighborX="100000" custLinFactNeighborY="-942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026443-3CA9-46E0-8431-C53DE45597CA}" type="pres">
      <dgm:prSet presAssocID="{A052F202-FC41-417D-9173-73FBB34F1620}" presName="negativeSpace" presStyleCnt="0"/>
      <dgm:spPr/>
    </dgm:pt>
    <dgm:pt modelId="{A40DBB46-EE2F-4BEC-BAB6-4895ABC6690A}" type="pres">
      <dgm:prSet presAssocID="{A052F202-FC41-417D-9173-73FBB34F1620}" presName="childText" presStyleLbl="conFgAcc1" presStyleIdx="2" presStyleCnt="4" custScaleX="41917" custLinFactY="-40989" custLinFactNeighborX="24663" custLinFactNeighborY="-100000">
        <dgm:presLayoutVars>
          <dgm:bulletEnabled val="1"/>
        </dgm:presLayoutVars>
      </dgm:prSet>
      <dgm:spPr/>
    </dgm:pt>
    <dgm:pt modelId="{77AE166D-D38E-402C-BE62-17D345981CBC}" type="pres">
      <dgm:prSet presAssocID="{B2CDDC37-F973-461C-8D67-BE435A9E447D}" presName="spaceBetweenRectangles" presStyleCnt="0"/>
      <dgm:spPr/>
    </dgm:pt>
    <dgm:pt modelId="{9A80B988-B517-4B86-9882-08748990C5F5}" type="pres">
      <dgm:prSet presAssocID="{1409A9D1-EACF-4E47-AE75-73B8A7111E91}" presName="parentLin" presStyleCnt="0"/>
      <dgm:spPr/>
    </dgm:pt>
    <dgm:pt modelId="{4856A5CF-9E57-4F00-AAE1-6F61D1716FB5}" type="pres">
      <dgm:prSet presAssocID="{1409A9D1-EACF-4E47-AE75-73B8A7111E91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F288C7C6-8ABE-4189-988E-EA174289881F}" type="pres">
      <dgm:prSet presAssocID="{1409A9D1-EACF-4E47-AE75-73B8A7111E91}" presName="parentText" presStyleLbl="node1" presStyleIdx="3" presStyleCnt="4" custLinFactX="4232" custLinFactNeighborX="100000" custLinFactNeighborY="-4093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6493A1-F3DB-438A-85DB-0A750EB513E5}" type="pres">
      <dgm:prSet presAssocID="{1409A9D1-EACF-4E47-AE75-73B8A7111E91}" presName="negativeSpace" presStyleCnt="0"/>
      <dgm:spPr/>
    </dgm:pt>
    <dgm:pt modelId="{DAD26FE6-EAED-40C0-B42F-5AE6CE11078B}" type="pres">
      <dgm:prSet presAssocID="{1409A9D1-EACF-4E47-AE75-73B8A7111E91}" presName="childText" presStyleLbl="conFgAcc1" presStyleIdx="3" presStyleCnt="4" custScaleX="39651" custScaleY="5670" custLinFactY="-3847" custLinFactNeighborX="26730" custLinFactNeighborY="-100000">
        <dgm:presLayoutVars>
          <dgm:bulletEnabled val="1"/>
        </dgm:presLayoutVars>
      </dgm:prSet>
      <dgm:spPr/>
    </dgm:pt>
  </dgm:ptLst>
  <dgm:cxnLst>
    <dgm:cxn modelId="{786E2979-3C72-4851-8A63-552F98089ED6}" type="presOf" srcId="{A052F202-FC41-417D-9173-73FBB34F1620}" destId="{402FBA52-A950-4372-BAC8-9E5167BD78BA}" srcOrd="1" destOrd="0" presId="urn:microsoft.com/office/officeart/2005/8/layout/list1"/>
    <dgm:cxn modelId="{CDA03AC1-FCF9-4DA7-ABC1-6AC3910DDAB0}" srcId="{1C2B5F0C-EFE7-42FF-B3AC-A3979C93A096}" destId="{A052F202-FC41-417D-9173-73FBB34F1620}" srcOrd="2" destOrd="0" parTransId="{C23B2606-CFC0-43BB-89C4-6D7CE666503C}" sibTransId="{B2CDDC37-F973-461C-8D67-BE435A9E447D}"/>
    <dgm:cxn modelId="{4673ADFB-FAD2-44B6-B698-0715A27BE719}" type="presOf" srcId="{DB1A0FBB-1F80-4706-8133-C387DA2F454D}" destId="{47E28AC1-F373-43CB-877E-F52D7E66D99D}" srcOrd="1" destOrd="0" presId="urn:microsoft.com/office/officeart/2005/8/layout/list1"/>
    <dgm:cxn modelId="{4C808767-8944-4942-8C9E-3E41DFE67870}" type="presOf" srcId="{A052F202-FC41-417D-9173-73FBB34F1620}" destId="{74A3BE1D-FA1E-4C27-8329-9057620CA3C6}" srcOrd="0" destOrd="0" presId="urn:microsoft.com/office/officeart/2005/8/layout/list1"/>
    <dgm:cxn modelId="{85BE6F25-1A67-4C9E-BD9D-387826DE0D70}" type="presOf" srcId="{DB1A0FBB-1F80-4706-8133-C387DA2F454D}" destId="{D916ED9A-6FE2-43D2-8F49-B13D3315D3A7}" srcOrd="0" destOrd="0" presId="urn:microsoft.com/office/officeart/2005/8/layout/list1"/>
    <dgm:cxn modelId="{3D557F08-2014-4722-B12F-B0BD23017B19}" type="presOf" srcId="{86E73F5A-419F-46C3-BD69-213125BC150B}" destId="{C4814E0A-0BB3-4493-8405-48972BFC82EA}" srcOrd="1" destOrd="0" presId="urn:microsoft.com/office/officeart/2005/8/layout/list1"/>
    <dgm:cxn modelId="{6AC92F87-0AA6-4B0A-9C48-EDC71D6C0878}" type="presOf" srcId="{86E73F5A-419F-46C3-BD69-213125BC150B}" destId="{E8C140DC-526A-497A-BA4F-563BB070D288}" srcOrd="0" destOrd="0" presId="urn:microsoft.com/office/officeart/2005/8/layout/list1"/>
    <dgm:cxn modelId="{48799367-7F00-4695-BDAD-2FF204BE0766}" srcId="{1C2B5F0C-EFE7-42FF-B3AC-A3979C93A096}" destId="{DB1A0FBB-1F80-4706-8133-C387DA2F454D}" srcOrd="0" destOrd="0" parTransId="{AC2C73BF-C639-41E9-866C-FF23D81C7E54}" sibTransId="{44B7781F-ADFF-498C-9BE1-98900F1322AB}"/>
    <dgm:cxn modelId="{FFD63747-B189-47C0-99A3-9640D31D5C81}" type="presOf" srcId="{1409A9D1-EACF-4E47-AE75-73B8A7111E91}" destId="{F288C7C6-8ABE-4189-988E-EA174289881F}" srcOrd="1" destOrd="0" presId="urn:microsoft.com/office/officeart/2005/8/layout/list1"/>
    <dgm:cxn modelId="{D07E4254-2A3C-457A-B35E-4B37714020B5}" type="presOf" srcId="{1C2B5F0C-EFE7-42FF-B3AC-A3979C93A096}" destId="{2AC19337-FBA1-47D9-AD1B-5B681183C137}" srcOrd="0" destOrd="0" presId="urn:microsoft.com/office/officeart/2005/8/layout/list1"/>
    <dgm:cxn modelId="{46ED6B08-7163-4CEA-BF2E-6DA197EF8480}" type="presOf" srcId="{1409A9D1-EACF-4E47-AE75-73B8A7111E91}" destId="{4856A5CF-9E57-4F00-AAE1-6F61D1716FB5}" srcOrd="0" destOrd="0" presId="urn:microsoft.com/office/officeart/2005/8/layout/list1"/>
    <dgm:cxn modelId="{7D84BC30-B2C1-4AE8-9404-6DE30D1F8CF9}" srcId="{1C2B5F0C-EFE7-42FF-B3AC-A3979C93A096}" destId="{86E73F5A-419F-46C3-BD69-213125BC150B}" srcOrd="1" destOrd="0" parTransId="{0A7D3E48-753C-42FF-9386-4FCC2EE62B8F}" sibTransId="{D7FA9061-DEBD-471A-9F6B-1E19490889EC}"/>
    <dgm:cxn modelId="{4B3A2C8D-A551-4CF4-B713-323D65127760}" srcId="{1C2B5F0C-EFE7-42FF-B3AC-A3979C93A096}" destId="{1409A9D1-EACF-4E47-AE75-73B8A7111E91}" srcOrd="3" destOrd="0" parTransId="{B07C7224-0E74-41DB-B4F5-D8F6FC8E351B}" sibTransId="{8D1277B3-2D2B-4882-B151-AE77BFD28C4A}"/>
    <dgm:cxn modelId="{EC769C58-C419-4B4B-B845-D65A184A6FBE}" type="presParOf" srcId="{2AC19337-FBA1-47D9-AD1B-5B681183C137}" destId="{76BF2561-C358-448D-8E77-788BF755B983}" srcOrd="0" destOrd="0" presId="urn:microsoft.com/office/officeart/2005/8/layout/list1"/>
    <dgm:cxn modelId="{E97CD817-F12C-4C46-9FDE-8383D203F3FF}" type="presParOf" srcId="{76BF2561-C358-448D-8E77-788BF755B983}" destId="{D916ED9A-6FE2-43D2-8F49-B13D3315D3A7}" srcOrd="0" destOrd="0" presId="urn:microsoft.com/office/officeart/2005/8/layout/list1"/>
    <dgm:cxn modelId="{CAB0A5D7-4F0C-4310-A21A-3321E478E352}" type="presParOf" srcId="{76BF2561-C358-448D-8E77-788BF755B983}" destId="{47E28AC1-F373-43CB-877E-F52D7E66D99D}" srcOrd="1" destOrd="0" presId="urn:microsoft.com/office/officeart/2005/8/layout/list1"/>
    <dgm:cxn modelId="{3A2BD27B-5840-42BD-B7CF-7A8485469D50}" type="presParOf" srcId="{2AC19337-FBA1-47D9-AD1B-5B681183C137}" destId="{89DC54CD-F860-486E-B996-642FF4B57C69}" srcOrd="1" destOrd="0" presId="urn:microsoft.com/office/officeart/2005/8/layout/list1"/>
    <dgm:cxn modelId="{AA3FA6F1-3B2C-427D-BCFE-505C409A9791}" type="presParOf" srcId="{2AC19337-FBA1-47D9-AD1B-5B681183C137}" destId="{8467EE9A-FD42-4DFC-84E8-49D5E733B33B}" srcOrd="2" destOrd="0" presId="urn:microsoft.com/office/officeart/2005/8/layout/list1"/>
    <dgm:cxn modelId="{E85FBF4B-50C6-4F84-B0C9-D90BF69A4857}" type="presParOf" srcId="{2AC19337-FBA1-47D9-AD1B-5B681183C137}" destId="{0B160E63-C698-4929-8A71-E0BBF7166727}" srcOrd="3" destOrd="0" presId="urn:microsoft.com/office/officeart/2005/8/layout/list1"/>
    <dgm:cxn modelId="{64E2DC52-6319-486E-9F2B-2C1364CEF63D}" type="presParOf" srcId="{2AC19337-FBA1-47D9-AD1B-5B681183C137}" destId="{0C63A032-4CC4-4CE7-9F76-8AF791F0B802}" srcOrd="4" destOrd="0" presId="urn:microsoft.com/office/officeart/2005/8/layout/list1"/>
    <dgm:cxn modelId="{48E55C85-842A-4A79-B349-9FB475D3B68F}" type="presParOf" srcId="{0C63A032-4CC4-4CE7-9F76-8AF791F0B802}" destId="{E8C140DC-526A-497A-BA4F-563BB070D288}" srcOrd="0" destOrd="0" presId="urn:microsoft.com/office/officeart/2005/8/layout/list1"/>
    <dgm:cxn modelId="{4A18241D-D52A-4497-BCA8-74EFC32F3EFD}" type="presParOf" srcId="{0C63A032-4CC4-4CE7-9F76-8AF791F0B802}" destId="{C4814E0A-0BB3-4493-8405-48972BFC82EA}" srcOrd="1" destOrd="0" presId="urn:microsoft.com/office/officeart/2005/8/layout/list1"/>
    <dgm:cxn modelId="{EE50D8A7-5895-49BA-8E24-E936C84451EE}" type="presParOf" srcId="{2AC19337-FBA1-47D9-AD1B-5B681183C137}" destId="{C1A93E21-BDA5-46D7-8150-EC8F40E3B7AC}" srcOrd="5" destOrd="0" presId="urn:microsoft.com/office/officeart/2005/8/layout/list1"/>
    <dgm:cxn modelId="{B3C91F97-92A8-469E-AD5D-4AF65A09B62B}" type="presParOf" srcId="{2AC19337-FBA1-47D9-AD1B-5B681183C137}" destId="{A6CD4664-0A93-4DEE-AEEB-21BF8E330A7B}" srcOrd="6" destOrd="0" presId="urn:microsoft.com/office/officeart/2005/8/layout/list1"/>
    <dgm:cxn modelId="{746AE0D8-C7E7-4358-B7EE-8BB701B7186B}" type="presParOf" srcId="{2AC19337-FBA1-47D9-AD1B-5B681183C137}" destId="{D12EB00C-AF7B-467E-9C3C-D0B27B3103F9}" srcOrd="7" destOrd="0" presId="urn:microsoft.com/office/officeart/2005/8/layout/list1"/>
    <dgm:cxn modelId="{0E54F130-61E6-419C-BD45-21078000FC83}" type="presParOf" srcId="{2AC19337-FBA1-47D9-AD1B-5B681183C137}" destId="{570EA050-32B2-40BA-8F6C-8B63306A4CC7}" srcOrd="8" destOrd="0" presId="urn:microsoft.com/office/officeart/2005/8/layout/list1"/>
    <dgm:cxn modelId="{E0EF5408-0E00-4472-A83A-248F16BE9EDF}" type="presParOf" srcId="{570EA050-32B2-40BA-8F6C-8B63306A4CC7}" destId="{74A3BE1D-FA1E-4C27-8329-9057620CA3C6}" srcOrd="0" destOrd="0" presId="urn:microsoft.com/office/officeart/2005/8/layout/list1"/>
    <dgm:cxn modelId="{6DFACAE8-F4B8-4AA9-B31C-9F143BCEBAB4}" type="presParOf" srcId="{570EA050-32B2-40BA-8F6C-8B63306A4CC7}" destId="{402FBA52-A950-4372-BAC8-9E5167BD78BA}" srcOrd="1" destOrd="0" presId="urn:microsoft.com/office/officeart/2005/8/layout/list1"/>
    <dgm:cxn modelId="{A6067E88-AB22-46FE-AE08-F684C6397B8A}" type="presParOf" srcId="{2AC19337-FBA1-47D9-AD1B-5B681183C137}" destId="{04026443-3CA9-46E0-8431-C53DE45597CA}" srcOrd="9" destOrd="0" presId="urn:microsoft.com/office/officeart/2005/8/layout/list1"/>
    <dgm:cxn modelId="{C8919E26-ADC8-492C-B02B-2B4A1C091A91}" type="presParOf" srcId="{2AC19337-FBA1-47D9-AD1B-5B681183C137}" destId="{A40DBB46-EE2F-4BEC-BAB6-4895ABC6690A}" srcOrd="10" destOrd="0" presId="urn:microsoft.com/office/officeart/2005/8/layout/list1"/>
    <dgm:cxn modelId="{FE20CF88-890F-4428-80BB-75B6FBA8FBE4}" type="presParOf" srcId="{2AC19337-FBA1-47D9-AD1B-5B681183C137}" destId="{77AE166D-D38E-402C-BE62-17D345981CBC}" srcOrd="11" destOrd="0" presId="urn:microsoft.com/office/officeart/2005/8/layout/list1"/>
    <dgm:cxn modelId="{D5E52F1D-04B6-4439-88CF-B38043D17CBA}" type="presParOf" srcId="{2AC19337-FBA1-47D9-AD1B-5B681183C137}" destId="{9A80B988-B517-4B86-9882-08748990C5F5}" srcOrd="12" destOrd="0" presId="urn:microsoft.com/office/officeart/2005/8/layout/list1"/>
    <dgm:cxn modelId="{84FC42A3-6CAD-4F97-A5FE-1BBDD24AC6F3}" type="presParOf" srcId="{9A80B988-B517-4B86-9882-08748990C5F5}" destId="{4856A5CF-9E57-4F00-AAE1-6F61D1716FB5}" srcOrd="0" destOrd="0" presId="urn:microsoft.com/office/officeart/2005/8/layout/list1"/>
    <dgm:cxn modelId="{D5502B60-096F-4BFD-A0B4-B8C9AAB50C93}" type="presParOf" srcId="{9A80B988-B517-4B86-9882-08748990C5F5}" destId="{F288C7C6-8ABE-4189-988E-EA174289881F}" srcOrd="1" destOrd="0" presId="urn:microsoft.com/office/officeart/2005/8/layout/list1"/>
    <dgm:cxn modelId="{D2BB5973-24C7-4ECF-9AAB-5429F8040B2E}" type="presParOf" srcId="{2AC19337-FBA1-47D9-AD1B-5B681183C137}" destId="{B06493A1-F3DB-438A-85DB-0A750EB513E5}" srcOrd="13" destOrd="0" presId="urn:microsoft.com/office/officeart/2005/8/layout/list1"/>
    <dgm:cxn modelId="{FB87E3C7-125E-4FB3-9007-929DC17BDE58}" type="presParOf" srcId="{2AC19337-FBA1-47D9-AD1B-5B681183C137}" destId="{DAD26FE6-EAED-40C0-B42F-5AE6CE11078B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CA35954-8F85-4819-920E-6E7C0A4EC5CC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186CD3D-D19B-4373-ABCA-FAB318BCD800}" type="pres">
      <dgm:prSet presAssocID="{FCA35954-8F85-4819-920E-6E7C0A4EC5C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E8476753-7A88-48EF-BED6-94E4EA126851}" type="presOf" srcId="{FCA35954-8F85-4819-920E-6E7C0A4EC5CC}" destId="{F186CD3D-D19B-4373-ABCA-FAB318BCD800}" srcOrd="0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xmlns="" relId="rId5" minVer="http://schemas.openxmlformats.org/drawingml/2006/diagram"/>
    </a:ext>
  </dgm:extLst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1363" cy="534988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t" anchorCtr="0" compatLnSpc="0">
            <a:noAutofit/>
          </a:bodyPr>
          <a:lstStyle>
            <a:lvl1pPr eaLnBrk="1" fontAlgn="auto">
              <a:spcBef>
                <a:spcPts val="0"/>
              </a:spcBef>
              <a:spcAft>
                <a:spcPts val="0"/>
              </a:spcAft>
              <a:defRPr sz="1400" kern="0">
                <a:solidFill>
                  <a:srgbClr val="000000"/>
                </a:solidFill>
                <a:latin typeface="Arial" pitchFamily="18"/>
                <a:ea typeface="Microsoft YaHei" pitchFamily="2"/>
                <a:cs typeface="Arial" pitchFamily="2"/>
              </a:defRPr>
            </a:lvl1pPr>
          </a:lstStyle>
          <a:p>
            <a:pPr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/>
          </a:p>
        </p:txBody>
      </p:sp>
      <p:sp>
        <p:nvSpPr>
          <p:cNvPr id="3" name="Дата 2"/>
          <p:cNvSpPr txBox="1">
            <a:spLocks noGrp="1"/>
          </p:cNvSpPr>
          <p:nvPr>
            <p:ph type="dt" sz="quarter" idx="1"/>
          </p:nvPr>
        </p:nvSpPr>
        <p:spPr>
          <a:xfrm>
            <a:off x="4278313" y="0"/>
            <a:ext cx="3281362" cy="534988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t" anchorCtr="0" compatLnSpc="0">
            <a:noAutofit/>
          </a:bodyPr>
          <a:lstStyle>
            <a:lvl1pPr algn="r" eaLnBrk="1" fontAlgn="auto">
              <a:spcBef>
                <a:spcPts val="0"/>
              </a:spcBef>
              <a:spcAft>
                <a:spcPts val="0"/>
              </a:spcAft>
              <a:defRPr sz="1400" kern="0">
                <a:solidFill>
                  <a:srgbClr val="000000"/>
                </a:solidFill>
                <a:latin typeface="Arial" pitchFamily="18"/>
                <a:ea typeface="Microsoft YaHei" pitchFamily="2"/>
                <a:cs typeface="Arial" pitchFamily="2"/>
              </a:defRPr>
            </a:lvl1pPr>
          </a:lstStyle>
          <a:p>
            <a:pPr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/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2"/>
          </p:nvPr>
        </p:nvSpPr>
        <p:spPr>
          <a:xfrm>
            <a:off x="0" y="10156825"/>
            <a:ext cx="3281363" cy="534988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b" anchorCtr="0" compatLnSpc="0">
            <a:noAutofit/>
          </a:bodyPr>
          <a:lstStyle>
            <a:lvl1pPr eaLnBrk="1" fontAlgn="auto">
              <a:spcBef>
                <a:spcPts val="0"/>
              </a:spcBef>
              <a:spcAft>
                <a:spcPts val="0"/>
              </a:spcAft>
              <a:defRPr sz="1400" kern="0">
                <a:solidFill>
                  <a:srgbClr val="000000"/>
                </a:solidFill>
                <a:latin typeface="Arial" pitchFamily="18"/>
                <a:ea typeface="Microsoft YaHei" pitchFamily="2"/>
                <a:cs typeface="Arial" pitchFamily="2"/>
              </a:defRPr>
            </a:lvl1pPr>
          </a:lstStyle>
          <a:p>
            <a:pPr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/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3"/>
          </p:nvPr>
        </p:nvSpPr>
        <p:spPr>
          <a:xfrm>
            <a:off x="4278313" y="10156825"/>
            <a:ext cx="3281362" cy="534988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numCol="1" anchor="b" anchorCtr="0" compatLnSpc="1">
            <a:prstTxWarp prst="textNoShape">
              <a:avLst/>
            </a:prstTxWarp>
            <a:noAutofit/>
          </a:bodyPr>
          <a:lstStyle>
            <a:lvl1pPr algn="r" eaLnBrk="1">
              <a:defRPr sz="1400" smtClean="0">
                <a:solidFill>
                  <a:srgbClr val="000000"/>
                </a:solidFill>
                <a:latin typeface="Arial" pitchFamily="34" charset="0"/>
                <a:ea typeface="Microsoft YaHei" pitchFamily="34" charset="-122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7A04E32C-F0CE-43DA-8A11-640CAA70AF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3"/>
          </p:nvPr>
        </p:nvSpPr>
        <p:spPr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lvl="0"/>
            <a:endParaRPr lang="ru-RU" noProof="0"/>
          </a:p>
        </p:txBody>
      </p:sp>
      <p:sp>
        <p:nvSpPr>
          <p:cNvPr id="4" name="Верхний колонтитул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1363" cy="5349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l" defTabSz="914400" rtl="0" eaLnBrk="1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Дата 4"/>
          <p:cNvSpPr txBox="1">
            <a:spLocks noGrp="1"/>
          </p:cNvSpPr>
          <p:nvPr>
            <p:ph type="dt" idx="1"/>
          </p:nvPr>
        </p:nvSpPr>
        <p:spPr>
          <a:xfrm>
            <a:off x="4278313" y="0"/>
            <a:ext cx="3281362" cy="5349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r" defTabSz="914400" rtl="0" eaLnBrk="1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4"/>
          </p:nvPr>
        </p:nvSpPr>
        <p:spPr>
          <a:xfrm>
            <a:off x="0" y="10156825"/>
            <a:ext cx="3281363" cy="5349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l" defTabSz="914400" rtl="0" eaLnBrk="1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xfrm>
            <a:off x="4278313" y="10156825"/>
            <a:ext cx="3281362" cy="5349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algn="r" eaLnBrk="1">
              <a:defRPr sz="1400" smtClean="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BC8F8F5C-3322-4A77-A1F9-3612D2D367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215900" indent="-215900" algn="l" rtl="0" eaLnBrk="0" fontAlgn="base" hangingPunct="0">
      <a:spcBef>
        <a:spcPct val="0"/>
      </a:spcBef>
      <a:spcAft>
        <a:spcPct val="0"/>
      </a:spcAft>
      <a:defRPr lang="ru-RU" sz="2000" kern="1200">
        <a:solidFill>
          <a:srgbClr val="000000"/>
        </a:solidFill>
        <a:latin typeface="Arial" pitchFamily="18"/>
        <a:ea typeface="Microsoft YaHei" pitchFamily="2"/>
        <a:cs typeface="Arial" pitchFamily="2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icrosoft YaHei" panose="020B0503020204020204" pitchFamily="34" charset="-122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icrosoft YaHei" panose="020B0503020204020204" pitchFamily="34" charset="-122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icrosoft YaHei" panose="020B0503020204020204" pitchFamily="34" charset="-122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Номер слайда 6"/>
          <p:cNvSpPr txBox="1">
            <a:spLocks noChangeArrowheads="1"/>
          </p:cNvSpPr>
          <p:nvPr/>
        </p:nvSpPr>
        <p:spPr bwMode="auto">
          <a:xfrm>
            <a:off x="4278313" y="10156825"/>
            <a:ext cx="3281362" cy="5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r" eaLnBrk="1"/>
            <a:fld id="{EE42E745-3E4F-4AE8-81E4-DF97A2E5D671}" type="slidenum">
              <a:rPr lang="ru-RU" altLang="ru-RU" sz="1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Tahoma" pitchFamily="34" charset="0"/>
              </a:rPr>
              <a:pPr algn="r" eaLnBrk="1"/>
              <a:t>1</a:t>
            </a:fld>
            <a:endParaRPr lang="ru-RU" altLang="ru-RU" sz="1400">
              <a:solidFill>
                <a:srgbClr val="000000"/>
              </a:solidFill>
              <a:latin typeface="Times New Roman" pitchFamily="18" charset="0"/>
              <a:ea typeface="Lucida Sans Unicode" pitchFamily="34" charset="0"/>
              <a:cs typeface="Tahoma" pitchFamily="34" charset="0"/>
            </a:endParaRPr>
          </a:p>
        </p:txBody>
      </p:sp>
      <p:sp>
        <p:nvSpPr>
          <p:cNvPr id="28675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4472C4"/>
          </a:solidFill>
          <a:ln w="25402">
            <a:solidFill>
              <a:srgbClr val="2F528F"/>
            </a:solidFill>
          </a:ln>
        </p:spPr>
      </p:sp>
      <p:sp>
        <p:nvSpPr>
          <p:cNvPr id="28676" name="Заметки 2"/>
          <p:cNvSpPr txBox="1">
            <a:spLocks noGrp="1" noChangeArrowheads="1"/>
          </p:cNvSpPr>
          <p:nvPr>
            <p:ph type="body" sz="quarter" idx="1"/>
          </p:nvPr>
        </p:nvSpPr>
        <p:spPr bwMode="auto">
          <a:noFill/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 altLang="ru-RU" smtClean="0">
              <a:latin typeface="Arial" pitchFamily="34" charset="0"/>
              <a:ea typeface="Microsoft YaHei" pitchFamily="34" charset="-122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Номер слайда 6"/>
          <p:cNvSpPr txBox="1">
            <a:spLocks noChangeArrowheads="1"/>
          </p:cNvSpPr>
          <p:nvPr/>
        </p:nvSpPr>
        <p:spPr bwMode="auto">
          <a:xfrm>
            <a:off x="4278313" y="10156825"/>
            <a:ext cx="3281362" cy="5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r" eaLnBrk="1"/>
            <a:fld id="{0B930057-531A-4158-9F09-BFF099907B99}" type="slidenum">
              <a:rPr lang="ru-RU" altLang="ru-RU" sz="1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Tahoma" pitchFamily="34" charset="0"/>
              </a:rPr>
              <a:pPr algn="r" eaLnBrk="1"/>
              <a:t>11</a:t>
            </a:fld>
            <a:endParaRPr lang="ru-RU" altLang="ru-RU" sz="1400">
              <a:solidFill>
                <a:srgbClr val="000000"/>
              </a:solidFill>
              <a:latin typeface="Times New Roman" pitchFamily="18" charset="0"/>
              <a:ea typeface="Lucida Sans Unicode" pitchFamily="34" charset="0"/>
              <a:cs typeface="Tahoma" pitchFamily="34" charset="0"/>
            </a:endParaRPr>
          </a:p>
        </p:txBody>
      </p:sp>
      <p:sp>
        <p:nvSpPr>
          <p:cNvPr id="38915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4472C4"/>
          </a:solidFill>
          <a:ln w="25402">
            <a:solidFill>
              <a:srgbClr val="2F528F"/>
            </a:solidFill>
          </a:ln>
        </p:spPr>
      </p:sp>
      <p:sp>
        <p:nvSpPr>
          <p:cNvPr id="38916" name="Заметки 2"/>
          <p:cNvSpPr txBox="1">
            <a:spLocks noGrp="1" noChangeArrowheads="1"/>
          </p:cNvSpPr>
          <p:nvPr>
            <p:ph type="body" sz="quarter" idx="1"/>
          </p:nvPr>
        </p:nvSpPr>
        <p:spPr bwMode="auto">
          <a:noFill/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 altLang="ru-RU" smtClean="0">
              <a:latin typeface="Arial" pitchFamily="34" charset="0"/>
              <a:ea typeface="Microsoft YaHei" pitchFamily="34" charset="-122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Номер слайда 6"/>
          <p:cNvSpPr txBox="1">
            <a:spLocks noChangeArrowheads="1"/>
          </p:cNvSpPr>
          <p:nvPr/>
        </p:nvSpPr>
        <p:spPr bwMode="auto">
          <a:xfrm>
            <a:off x="4278313" y="10156825"/>
            <a:ext cx="3281362" cy="5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r" eaLnBrk="1"/>
            <a:fld id="{C7BC0FBD-B871-4B92-8AA4-F9C7F94C6073}" type="slidenum">
              <a:rPr lang="ru-RU" altLang="ru-RU" sz="1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Tahoma" pitchFamily="34" charset="0"/>
              </a:rPr>
              <a:pPr algn="r" eaLnBrk="1"/>
              <a:t>12</a:t>
            </a:fld>
            <a:endParaRPr lang="ru-RU" altLang="ru-RU" sz="1400">
              <a:solidFill>
                <a:srgbClr val="000000"/>
              </a:solidFill>
              <a:latin typeface="Times New Roman" pitchFamily="18" charset="0"/>
              <a:ea typeface="Lucida Sans Unicode" pitchFamily="34" charset="0"/>
              <a:cs typeface="Tahoma" pitchFamily="34" charset="0"/>
            </a:endParaRPr>
          </a:p>
        </p:txBody>
      </p:sp>
      <p:sp>
        <p:nvSpPr>
          <p:cNvPr id="39939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4472C4"/>
          </a:solidFill>
          <a:ln w="25402">
            <a:solidFill>
              <a:srgbClr val="2F528F"/>
            </a:solidFill>
          </a:ln>
        </p:spPr>
      </p:sp>
      <p:sp>
        <p:nvSpPr>
          <p:cNvPr id="39940" name="Заметки 2"/>
          <p:cNvSpPr txBox="1">
            <a:spLocks noGrp="1" noChangeArrowheads="1"/>
          </p:cNvSpPr>
          <p:nvPr>
            <p:ph type="body" sz="quarter" idx="1"/>
          </p:nvPr>
        </p:nvSpPr>
        <p:spPr bwMode="auto">
          <a:noFill/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 altLang="ru-RU" smtClean="0">
              <a:latin typeface="Arial" pitchFamily="34" charset="0"/>
              <a:ea typeface="Microsoft YaHei" pitchFamily="34" charset="-122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Номер слайда 6"/>
          <p:cNvSpPr txBox="1">
            <a:spLocks noChangeArrowheads="1"/>
          </p:cNvSpPr>
          <p:nvPr/>
        </p:nvSpPr>
        <p:spPr bwMode="auto">
          <a:xfrm>
            <a:off x="4278313" y="10156825"/>
            <a:ext cx="3281362" cy="5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r" eaLnBrk="1"/>
            <a:fld id="{F6E92179-E305-4D0A-B2E3-067D60633C1C}" type="slidenum">
              <a:rPr lang="ru-RU" altLang="ru-RU" sz="1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Tahoma" pitchFamily="34" charset="0"/>
              </a:rPr>
              <a:pPr algn="r" eaLnBrk="1"/>
              <a:t>13</a:t>
            </a:fld>
            <a:endParaRPr lang="ru-RU" altLang="ru-RU" sz="1400">
              <a:solidFill>
                <a:srgbClr val="000000"/>
              </a:solidFill>
              <a:latin typeface="Times New Roman" pitchFamily="18" charset="0"/>
              <a:ea typeface="Lucida Sans Unicode" pitchFamily="34" charset="0"/>
              <a:cs typeface="Tahoma" pitchFamily="34" charset="0"/>
            </a:endParaRPr>
          </a:p>
        </p:txBody>
      </p:sp>
      <p:sp>
        <p:nvSpPr>
          <p:cNvPr id="40963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4472C4"/>
          </a:solidFill>
          <a:ln w="25402">
            <a:solidFill>
              <a:srgbClr val="2F528F"/>
            </a:solidFill>
          </a:ln>
        </p:spPr>
      </p:sp>
      <p:sp>
        <p:nvSpPr>
          <p:cNvPr id="40964" name="Заметки 2"/>
          <p:cNvSpPr txBox="1">
            <a:spLocks noGrp="1" noChangeArrowheads="1"/>
          </p:cNvSpPr>
          <p:nvPr>
            <p:ph type="body" sz="quarter" idx="1"/>
          </p:nvPr>
        </p:nvSpPr>
        <p:spPr bwMode="auto">
          <a:noFill/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 altLang="ru-RU" smtClean="0">
              <a:latin typeface="Arial" pitchFamily="34" charset="0"/>
              <a:ea typeface="Microsoft YaHei" pitchFamily="34" charset="-122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Номер слайда 6"/>
          <p:cNvSpPr txBox="1">
            <a:spLocks noChangeArrowheads="1"/>
          </p:cNvSpPr>
          <p:nvPr/>
        </p:nvSpPr>
        <p:spPr bwMode="auto">
          <a:xfrm>
            <a:off x="4278313" y="10156825"/>
            <a:ext cx="3281362" cy="5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r" eaLnBrk="1"/>
            <a:fld id="{4C49C834-DD39-4A4A-AFD5-C0B6CF29B3C5}" type="slidenum">
              <a:rPr lang="ru-RU" altLang="ru-RU" sz="1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Tahoma" pitchFamily="34" charset="0"/>
              </a:rPr>
              <a:pPr algn="r" eaLnBrk="1"/>
              <a:t>22</a:t>
            </a:fld>
            <a:endParaRPr lang="ru-RU" altLang="ru-RU" sz="1400">
              <a:solidFill>
                <a:srgbClr val="000000"/>
              </a:solidFill>
              <a:latin typeface="Times New Roman" pitchFamily="18" charset="0"/>
              <a:ea typeface="Lucida Sans Unicode" pitchFamily="34" charset="0"/>
              <a:cs typeface="Tahoma" pitchFamily="34" charset="0"/>
            </a:endParaRPr>
          </a:p>
        </p:txBody>
      </p:sp>
      <p:sp>
        <p:nvSpPr>
          <p:cNvPr id="41987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4472C4"/>
          </a:solidFill>
          <a:ln w="25402">
            <a:solidFill>
              <a:srgbClr val="2F528F"/>
            </a:solidFill>
          </a:ln>
        </p:spPr>
      </p:sp>
      <p:sp>
        <p:nvSpPr>
          <p:cNvPr id="41988" name="Заметки 2"/>
          <p:cNvSpPr txBox="1">
            <a:spLocks noGrp="1" noChangeArrowheads="1"/>
          </p:cNvSpPr>
          <p:nvPr>
            <p:ph type="body" sz="quarter" idx="1"/>
          </p:nvPr>
        </p:nvSpPr>
        <p:spPr bwMode="auto">
          <a:noFill/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 altLang="ru-RU" smtClean="0">
              <a:latin typeface="Arial" pitchFamily="34" charset="0"/>
              <a:ea typeface="Microsoft YaHei" pitchFamily="34" charset="-122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Номер слайда 6"/>
          <p:cNvSpPr txBox="1">
            <a:spLocks noChangeArrowheads="1"/>
          </p:cNvSpPr>
          <p:nvPr/>
        </p:nvSpPr>
        <p:spPr bwMode="auto">
          <a:xfrm>
            <a:off x="4278313" y="10156825"/>
            <a:ext cx="3281362" cy="5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r" eaLnBrk="1"/>
            <a:fld id="{F3047686-D10B-4B2C-8344-F26DE27638FA}" type="slidenum">
              <a:rPr lang="ru-RU" altLang="ru-RU" sz="1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Tahoma" pitchFamily="34" charset="0"/>
              </a:rPr>
              <a:pPr algn="r" eaLnBrk="1"/>
              <a:t>3</a:t>
            </a:fld>
            <a:endParaRPr lang="ru-RU" altLang="ru-RU" sz="1400">
              <a:solidFill>
                <a:srgbClr val="000000"/>
              </a:solidFill>
              <a:latin typeface="Times New Roman" pitchFamily="18" charset="0"/>
              <a:ea typeface="Lucida Sans Unicode" pitchFamily="34" charset="0"/>
              <a:cs typeface="Tahoma" pitchFamily="34" charset="0"/>
            </a:endParaRPr>
          </a:p>
        </p:txBody>
      </p:sp>
      <p:sp>
        <p:nvSpPr>
          <p:cNvPr id="29699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4472C4"/>
          </a:solidFill>
          <a:ln w="25402">
            <a:solidFill>
              <a:srgbClr val="2F528F"/>
            </a:solidFill>
          </a:ln>
        </p:spPr>
      </p:sp>
      <p:sp>
        <p:nvSpPr>
          <p:cNvPr id="29700" name="Заметки 2"/>
          <p:cNvSpPr txBox="1">
            <a:spLocks noGrp="1" noChangeArrowheads="1"/>
          </p:cNvSpPr>
          <p:nvPr>
            <p:ph type="body" sz="quarter" idx="1"/>
          </p:nvPr>
        </p:nvSpPr>
        <p:spPr bwMode="auto">
          <a:noFill/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 altLang="ru-RU" smtClean="0">
              <a:latin typeface="Arial" pitchFamily="34" charset="0"/>
              <a:ea typeface="Microsoft YaHei" pitchFamily="34" charset="-122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Номер слайда 6"/>
          <p:cNvSpPr txBox="1">
            <a:spLocks noChangeArrowheads="1"/>
          </p:cNvSpPr>
          <p:nvPr/>
        </p:nvSpPr>
        <p:spPr bwMode="auto">
          <a:xfrm>
            <a:off x="4278313" y="10156825"/>
            <a:ext cx="3281362" cy="5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r" eaLnBrk="1"/>
            <a:fld id="{71F33598-F96A-4402-B736-A7A1AA5E08DF}" type="slidenum">
              <a:rPr lang="ru-RU" altLang="ru-RU" sz="1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Tahoma" pitchFamily="34" charset="0"/>
              </a:rPr>
              <a:pPr algn="r" eaLnBrk="1"/>
              <a:t>4</a:t>
            </a:fld>
            <a:endParaRPr lang="ru-RU" altLang="ru-RU" sz="1400">
              <a:solidFill>
                <a:srgbClr val="000000"/>
              </a:solidFill>
              <a:latin typeface="Times New Roman" pitchFamily="18" charset="0"/>
              <a:ea typeface="Lucida Sans Unicode" pitchFamily="34" charset="0"/>
              <a:cs typeface="Tahoma" pitchFamily="34" charset="0"/>
            </a:endParaRPr>
          </a:p>
        </p:txBody>
      </p:sp>
      <p:sp>
        <p:nvSpPr>
          <p:cNvPr id="30723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4472C4"/>
          </a:solidFill>
          <a:ln w="25402">
            <a:solidFill>
              <a:srgbClr val="2F528F"/>
            </a:solidFill>
          </a:ln>
        </p:spPr>
      </p:sp>
      <p:sp>
        <p:nvSpPr>
          <p:cNvPr id="30724" name="Заметки 2"/>
          <p:cNvSpPr txBox="1">
            <a:spLocks noGrp="1" noChangeArrowheads="1"/>
          </p:cNvSpPr>
          <p:nvPr>
            <p:ph type="body" sz="quarter" idx="1"/>
          </p:nvPr>
        </p:nvSpPr>
        <p:spPr bwMode="auto">
          <a:noFill/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 altLang="ru-RU" smtClean="0">
              <a:latin typeface="Arial" pitchFamily="34" charset="0"/>
              <a:ea typeface="Microsoft YaHei" pitchFamily="34" charset="-122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Номер слайда 6"/>
          <p:cNvSpPr txBox="1">
            <a:spLocks noChangeArrowheads="1"/>
          </p:cNvSpPr>
          <p:nvPr/>
        </p:nvSpPr>
        <p:spPr bwMode="auto">
          <a:xfrm>
            <a:off x="4278313" y="10156825"/>
            <a:ext cx="3281362" cy="5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r" eaLnBrk="1"/>
            <a:fld id="{8C5ABA62-FD0F-472B-8E37-8363327B1E26}" type="slidenum">
              <a:rPr lang="ru-RU" altLang="ru-RU" sz="1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Tahoma" pitchFamily="34" charset="0"/>
              </a:rPr>
              <a:pPr algn="r" eaLnBrk="1"/>
              <a:t>5</a:t>
            </a:fld>
            <a:endParaRPr lang="ru-RU" altLang="ru-RU" sz="1400">
              <a:solidFill>
                <a:srgbClr val="000000"/>
              </a:solidFill>
              <a:latin typeface="Times New Roman" pitchFamily="18" charset="0"/>
              <a:ea typeface="Lucida Sans Unicode" pitchFamily="34" charset="0"/>
              <a:cs typeface="Tahoma" pitchFamily="34" charset="0"/>
            </a:endParaRPr>
          </a:p>
        </p:txBody>
      </p:sp>
      <p:sp>
        <p:nvSpPr>
          <p:cNvPr id="31747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4472C4"/>
          </a:solidFill>
          <a:ln w="25402">
            <a:solidFill>
              <a:srgbClr val="2F528F"/>
            </a:solidFill>
          </a:ln>
        </p:spPr>
      </p:sp>
      <p:sp>
        <p:nvSpPr>
          <p:cNvPr id="31748" name="Заметки 2"/>
          <p:cNvSpPr txBox="1">
            <a:spLocks noGrp="1" noChangeArrowheads="1"/>
          </p:cNvSpPr>
          <p:nvPr>
            <p:ph type="body" sz="quarter" idx="1"/>
          </p:nvPr>
        </p:nvSpPr>
        <p:spPr bwMode="auto">
          <a:noFill/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 altLang="ru-RU" smtClean="0">
              <a:latin typeface="Arial" pitchFamily="34" charset="0"/>
              <a:ea typeface="Microsoft YaHei" pitchFamily="34" charset="-122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Номер слайда 6"/>
          <p:cNvSpPr txBox="1">
            <a:spLocks noChangeArrowheads="1"/>
          </p:cNvSpPr>
          <p:nvPr/>
        </p:nvSpPr>
        <p:spPr bwMode="auto">
          <a:xfrm>
            <a:off x="4278313" y="10156825"/>
            <a:ext cx="3281362" cy="5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r" eaLnBrk="1"/>
            <a:fld id="{52983C56-32E2-4C72-BCB1-C9391BED27C2}" type="slidenum">
              <a:rPr lang="ru-RU" altLang="ru-RU" sz="1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Tahoma" pitchFamily="34" charset="0"/>
              </a:rPr>
              <a:pPr algn="r" eaLnBrk="1"/>
              <a:t>6</a:t>
            </a:fld>
            <a:endParaRPr lang="ru-RU" altLang="ru-RU" sz="1400">
              <a:solidFill>
                <a:srgbClr val="000000"/>
              </a:solidFill>
              <a:latin typeface="Times New Roman" pitchFamily="18" charset="0"/>
              <a:ea typeface="Lucida Sans Unicode" pitchFamily="34" charset="0"/>
              <a:cs typeface="Tahoma" pitchFamily="34" charset="0"/>
            </a:endParaRPr>
          </a:p>
        </p:txBody>
      </p:sp>
      <p:sp>
        <p:nvSpPr>
          <p:cNvPr id="32771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4472C4"/>
          </a:solidFill>
          <a:ln w="25402">
            <a:solidFill>
              <a:srgbClr val="2F528F"/>
            </a:solidFill>
          </a:ln>
        </p:spPr>
      </p:sp>
      <p:sp>
        <p:nvSpPr>
          <p:cNvPr id="32772" name="Заметки 2"/>
          <p:cNvSpPr txBox="1">
            <a:spLocks noGrp="1" noChangeArrowheads="1"/>
          </p:cNvSpPr>
          <p:nvPr>
            <p:ph type="body" sz="quarter" idx="1"/>
          </p:nvPr>
        </p:nvSpPr>
        <p:spPr bwMode="auto">
          <a:noFill/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 altLang="ru-RU" smtClean="0">
              <a:latin typeface="Arial" pitchFamily="34" charset="0"/>
              <a:ea typeface="Microsoft YaHei" pitchFamily="34" charset="-122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Номер слайда 6"/>
          <p:cNvSpPr txBox="1">
            <a:spLocks noChangeArrowheads="1"/>
          </p:cNvSpPr>
          <p:nvPr/>
        </p:nvSpPr>
        <p:spPr bwMode="auto">
          <a:xfrm>
            <a:off x="4278313" y="10156825"/>
            <a:ext cx="3281362" cy="5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r" eaLnBrk="1"/>
            <a:fld id="{A7A86D8E-68C8-460F-8F44-968CD24BDD80}" type="slidenum">
              <a:rPr lang="ru-RU" altLang="ru-RU" sz="1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Tahoma" pitchFamily="34" charset="0"/>
              </a:rPr>
              <a:pPr algn="r" eaLnBrk="1"/>
              <a:t>7</a:t>
            </a:fld>
            <a:endParaRPr lang="ru-RU" altLang="ru-RU" sz="1400">
              <a:solidFill>
                <a:srgbClr val="000000"/>
              </a:solidFill>
              <a:latin typeface="Times New Roman" pitchFamily="18" charset="0"/>
              <a:ea typeface="Lucida Sans Unicode" pitchFamily="34" charset="0"/>
              <a:cs typeface="Tahoma" pitchFamily="34" charset="0"/>
            </a:endParaRPr>
          </a:p>
        </p:txBody>
      </p:sp>
      <p:sp>
        <p:nvSpPr>
          <p:cNvPr id="33795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4472C4"/>
          </a:solidFill>
          <a:ln w="25402">
            <a:solidFill>
              <a:srgbClr val="2F528F"/>
            </a:solidFill>
          </a:ln>
        </p:spPr>
      </p:sp>
      <p:sp>
        <p:nvSpPr>
          <p:cNvPr id="33796" name="Заметки 2"/>
          <p:cNvSpPr txBox="1">
            <a:spLocks noGrp="1" noChangeArrowheads="1"/>
          </p:cNvSpPr>
          <p:nvPr>
            <p:ph type="body" sz="quarter" idx="1"/>
          </p:nvPr>
        </p:nvSpPr>
        <p:spPr bwMode="auto">
          <a:noFill/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 altLang="ru-RU" smtClean="0">
              <a:latin typeface="Arial" pitchFamily="34" charset="0"/>
              <a:ea typeface="Microsoft YaHei" pitchFamily="34" charset="-122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Номер слайда 6"/>
          <p:cNvSpPr txBox="1">
            <a:spLocks noChangeArrowheads="1"/>
          </p:cNvSpPr>
          <p:nvPr/>
        </p:nvSpPr>
        <p:spPr bwMode="auto">
          <a:xfrm>
            <a:off x="4278313" y="10156825"/>
            <a:ext cx="3281362" cy="5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r" eaLnBrk="1"/>
            <a:fld id="{48CA0174-CEBA-4CA4-A5A4-83E6D0AE7DA1}" type="slidenum">
              <a:rPr lang="ru-RU" altLang="ru-RU" sz="1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Tahoma" pitchFamily="34" charset="0"/>
              </a:rPr>
              <a:pPr algn="r" eaLnBrk="1"/>
              <a:t>8</a:t>
            </a:fld>
            <a:endParaRPr lang="ru-RU" altLang="ru-RU" sz="1400">
              <a:solidFill>
                <a:srgbClr val="000000"/>
              </a:solidFill>
              <a:latin typeface="Times New Roman" pitchFamily="18" charset="0"/>
              <a:ea typeface="Lucida Sans Unicode" pitchFamily="34" charset="0"/>
              <a:cs typeface="Tahoma" pitchFamily="34" charset="0"/>
            </a:endParaRPr>
          </a:p>
        </p:txBody>
      </p:sp>
      <p:sp>
        <p:nvSpPr>
          <p:cNvPr id="34819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4472C4"/>
          </a:solidFill>
          <a:ln w="25402">
            <a:solidFill>
              <a:srgbClr val="2F528F"/>
            </a:solidFill>
          </a:ln>
        </p:spPr>
      </p:sp>
      <p:sp>
        <p:nvSpPr>
          <p:cNvPr id="34820" name="Заметки 2"/>
          <p:cNvSpPr txBox="1">
            <a:spLocks noGrp="1" noChangeArrowheads="1"/>
          </p:cNvSpPr>
          <p:nvPr>
            <p:ph type="body" sz="quarter" idx="1"/>
          </p:nvPr>
        </p:nvSpPr>
        <p:spPr bwMode="auto">
          <a:noFill/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 altLang="ru-RU" smtClean="0">
              <a:latin typeface="Arial" pitchFamily="34" charset="0"/>
              <a:ea typeface="Microsoft YaHei" pitchFamily="34" charset="-122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Номер слайда 6"/>
          <p:cNvSpPr txBox="1">
            <a:spLocks noChangeArrowheads="1"/>
          </p:cNvSpPr>
          <p:nvPr/>
        </p:nvSpPr>
        <p:spPr bwMode="auto">
          <a:xfrm>
            <a:off x="4278313" y="10156825"/>
            <a:ext cx="3281362" cy="5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r" eaLnBrk="1"/>
            <a:fld id="{4D5DA6C3-CBFB-415E-8455-A48AE970AFCE}" type="slidenum">
              <a:rPr lang="ru-RU" altLang="ru-RU" sz="1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Tahoma" pitchFamily="34" charset="0"/>
              </a:rPr>
              <a:pPr algn="r" eaLnBrk="1"/>
              <a:t>9</a:t>
            </a:fld>
            <a:endParaRPr lang="ru-RU" altLang="ru-RU" sz="1400">
              <a:solidFill>
                <a:srgbClr val="000000"/>
              </a:solidFill>
              <a:latin typeface="Times New Roman" pitchFamily="18" charset="0"/>
              <a:ea typeface="Lucida Sans Unicode" pitchFamily="34" charset="0"/>
              <a:cs typeface="Tahoma" pitchFamily="34" charset="0"/>
            </a:endParaRPr>
          </a:p>
        </p:txBody>
      </p:sp>
      <p:sp>
        <p:nvSpPr>
          <p:cNvPr id="36867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4472C4"/>
          </a:solidFill>
          <a:ln w="25402">
            <a:solidFill>
              <a:srgbClr val="2F528F"/>
            </a:solidFill>
          </a:ln>
        </p:spPr>
      </p:sp>
      <p:sp>
        <p:nvSpPr>
          <p:cNvPr id="36868" name="Заметки 2"/>
          <p:cNvSpPr txBox="1">
            <a:spLocks noGrp="1" noChangeArrowheads="1"/>
          </p:cNvSpPr>
          <p:nvPr>
            <p:ph type="body" sz="quarter" idx="1"/>
          </p:nvPr>
        </p:nvSpPr>
        <p:spPr bwMode="auto">
          <a:noFill/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 altLang="ru-RU" smtClean="0">
              <a:latin typeface="Arial" pitchFamily="34" charset="0"/>
              <a:ea typeface="Microsoft YaHei" pitchFamily="34" charset="-122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Номер слайда 6"/>
          <p:cNvSpPr txBox="1">
            <a:spLocks noChangeArrowheads="1"/>
          </p:cNvSpPr>
          <p:nvPr/>
        </p:nvSpPr>
        <p:spPr bwMode="auto">
          <a:xfrm>
            <a:off x="4278313" y="10156825"/>
            <a:ext cx="3281362" cy="5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r" eaLnBrk="1"/>
            <a:fld id="{ECC0FD2E-2CF7-4E3C-B3BF-4D8E5F404ECB}" type="slidenum">
              <a:rPr lang="ru-RU" altLang="ru-RU" sz="1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Tahoma" pitchFamily="34" charset="0"/>
              </a:rPr>
              <a:pPr algn="r" eaLnBrk="1"/>
              <a:t>10</a:t>
            </a:fld>
            <a:endParaRPr lang="ru-RU" altLang="ru-RU" sz="1400">
              <a:solidFill>
                <a:srgbClr val="000000"/>
              </a:solidFill>
              <a:latin typeface="Times New Roman" pitchFamily="18" charset="0"/>
              <a:ea typeface="Lucida Sans Unicode" pitchFamily="34" charset="0"/>
              <a:cs typeface="Tahoma" pitchFamily="34" charset="0"/>
            </a:endParaRPr>
          </a:p>
        </p:txBody>
      </p:sp>
      <p:sp>
        <p:nvSpPr>
          <p:cNvPr id="37891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4472C4"/>
          </a:solidFill>
          <a:ln w="25402">
            <a:solidFill>
              <a:srgbClr val="2F528F"/>
            </a:solidFill>
          </a:ln>
        </p:spPr>
      </p:sp>
      <p:sp>
        <p:nvSpPr>
          <p:cNvPr id="37892" name="Заметки 2"/>
          <p:cNvSpPr txBox="1">
            <a:spLocks noGrp="1" noChangeArrowheads="1"/>
          </p:cNvSpPr>
          <p:nvPr>
            <p:ph type="body" sz="quarter" idx="1"/>
          </p:nvPr>
        </p:nvSpPr>
        <p:spPr bwMode="auto">
          <a:noFill/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 altLang="ru-RU" smtClean="0">
              <a:latin typeface="Arial" pitchFamily="34" charset="0"/>
              <a:ea typeface="Microsoft YaHei" pitchFamily="34" charset="-122"/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Ctr="1"/>
          <a:lstStyle>
            <a:lvl1pPr algn="ctr">
              <a:defRPr sz="60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algn="ctr">
              <a:buNone/>
              <a:defRPr/>
            </a:lvl1pPr>
          </a:lstStyle>
          <a:p>
            <a:pPr lvl="0"/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AC3A02-B0BF-49F9-AB31-C650291BB57D}" type="datetime1">
              <a:rPr/>
              <a:pPr>
                <a:defRPr/>
              </a:pPr>
              <a:t>11.12.2022</a:t>
            </a:fld>
            <a:endParaRPr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CB1C77-82C1-4C75-BD70-89EEB3EF32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0A76C5-E8CA-4994-972A-8E3FFB2CE7B3}" type="datetime1">
              <a:rPr/>
              <a:pPr>
                <a:defRPr/>
              </a:pPr>
              <a:t>11.12.2022</a:t>
            </a:fld>
            <a:endParaRPr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CF0F79-0F5B-46D3-A3BA-8CAF61454B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 txBox="1">
            <a:spLocks noGrp="1"/>
          </p:cNvSpPr>
          <p:nvPr>
            <p:ph type="title" orient="vert"/>
          </p:nvPr>
        </p:nvSpPr>
        <p:spPr>
          <a:xfrm>
            <a:off x="8718547" y="1709735"/>
            <a:ext cx="2628899" cy="4379911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 txBox="1">
            <a:spLocks noGrp="1"/>
          </p:cNvSpPr>
          <p:nvPr>
            <p:ph type="body" orient="vert" idx="1"/>
          </p:nvPr>
        </p:nvSpPr>
        <p:spPr>
          <a:xfrm>
            <a:off x="831847" y="1709735"/>
            <a:ext cx="7734296" cy="4379911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D5627C-C8D8-47AB-87C9-946A25D2BC19}" type="datetime1">
              <a:rPr/>
              <a:pPr>
                <a:defRPr/>
              </a:pPr>
              <a:t>11.12.2022</a:t>
            </a:fld>
            <a:endParaRPr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E8FED9-9055-41B1-B50E-4AF96BF60D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algn="ctr">
              <a:buNone/>
              <a:defRPr sz="2400"/>
            </a:lvl1pPr>
          </a:lstStyle>
          <a:p>
            <a:pPr lvl="0"/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EA02D1-FEA7-4597-9DC8-A065EA14F74D}" type="datetime1">
              <a:rPr/>
              <a:pPr>
                <a:defRPr/>
              </a:pPr>
              <a:t>11.12.2022</a:t>
            </a:fld>
            <a:endParaRPr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5E386-5008-4B68-A3F4-65EB6B6059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AB02B5-37B8-4F44-B7AC-133A0A77C2DD}" type="datetime1">
              <a:rPr/>
              <a:pPr>
                <a:defRPr/>
              </a:pPr>
              <a:t>11.12.2022</a:t>
            </a:fld>
            <a:endParaRPr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4FC11B-26B2-477F-89AF-AF9C201F28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8D4EBA-CB60-41F2-8266-00C8A7B252B3}" type="datetime1">
              <a:rPr/>
              <a:pPr>
                <a:defRPr/>
              </a:pPr>
              <a:t>11.12.2022</a:t>
            </a:fld>
            <a:endParaRPr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A1BFFE-9701-4408-B563-26C23A74CD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 txBox="1">
            <a:spLocks noGrp="1"/>
          </p:cNvSpPr>
          <p:nvPr>
            <p:ph idx="1"/>
          </p:nvPr>
        </p:nvSpPr>
        <p:spPr>
          <a:xfrm>
            <a:off x="838203" y="1927226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 txBox="1">
            <a:spLocks noGrp="1"/>
          </p:cNvSpPr>
          <p:nvPr>
            <p:ph idx="2"/>
          </p:nvPr>
        </p:nvSpPr>
        <p:spPr>
          <a:xfrm>
            <a:off x="6172200" y="1927226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A0B0E0-4950-4A09-A6B0-974F4D5341EF}" type="datetime1">
              <a:rPr/>
              <a:pPr>
                <a:defRPr/>
              </a:pPr>
              <a:t>11.12.2022</a:t>
            </a:fld>
            <a:endParaRPr/>
          </a:p>
        </p:txBody>
      </p:sp>
      <p:sp>
        <p:nvSpPr>
          <p:cNvPr id="6" name="Нижний колонтитул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Номер слайда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9D401F-93A7-486A-8E66-93A6E57DEE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>
              <a:buNone/>
              <a:defRPr sz="2400"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>
              <a:buNone/>
              <a:defRPr sz="2400"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E2A7A4-8DCB-49EB-9EF1-9894B086BB4A}" type="datetime1">
              <a:rPr/>
              <a:pPr>
                <a:defRPr/>
              </a:pPr>
              <a:t>11.12.2022</a:t>
            </a:fld>
            <a:endParaRPr/>
          </a:p>
        </p:txBody>
      </p:sp>
      <p:sp>
        <p:nvSpPr>
          <p:cNvPr id="8" name="Нижний колонтитул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9" name="Номер слайда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572CE8-D2B9-42F2-9120-2AD723FF38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7A29CE-38F7-4529-8428-C30E3334DBD4}" type="datetime1">
              <a:rPr/>
              <a:pPr>
                <a:defRPr/>
              </a:pPr>
              <a:t>11.12.2022</a:t>
            </a:fld>
            <a:endParaRPr/>
          </a:p>
        </p:txBody>
      </p:sp>
      <p:sp>
        <p:nvSpPr>
          <p:cNvPr id="4" name="Нижний колонтитул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Номер слайда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5A2A4D-8B0B-4840-AE25-692963EDD5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7894CC-8298-4D46-A67E-0FCAB214DC09}" type="datetime1">
              <a:rPr/>
              <a:pPr>
                <a:defRPr/>
              </a:pPr>
              <a:t>11.12.2022</a:t>
            </a:fld>
            <a:endParaRPr/>
          </a:p>
        </p:txBody>
      </p:sp>
      <p:sp>
        <p:nvSpPr>
          <p:cNvPr id="3" name="Нижний колонтитул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Номер слайда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DEE085-3805-4AAA-824E-71048E6477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>
              <a:buNone/>
              <a:defRPr sz="16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1041AC-9079-4A9F-A21B-5D65DC994DD2}" type="datetime1">
              <a:rPr/>
              <a:pPr>
                <a:defRPr/>
              </a:pPr>
              <a:t>11.12.2022</a:t>
            </a:fld>
            <a:endParaRPr/>
          </a:p>
        </p:txBody>
      </p:sp>
      <p:sp>
        <p:nvSpPr>
          <p:cNvPr id="6" name="Нижний колонтитул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Номер слайда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A219FF-E042-4623-841F-E1D8E4C08C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AD6062-467D-4E1C-BC1C-5A219B188AA4}" type="datetime1">
              <a:rPr/>
              <a:pPr>
                <a:defRPr/>
              </a:pPr>
              <a:t>11.12.2022</a:t>
            </a:fld>
            <a:endParaRPr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4C893A-C5A7-4501-8313-3E3C14CC96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buNone/>
              <a:defRPr sz="3200"/>
            </a:lvl1pPr>
          </a:lstStyle>
          <a:p>
            <a:pPr lvl="0"/>
            <a:endParaRPr lang="ru-RU" noProof="0"/>
          </a:p>
        </p:txBody>
      </p:sp>
      <p:sp>
        <p:nvSpPr>
          <p:cNvPr id="4" name="Текст 3"/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>
              <a:buNone/>
              <a:defRPr sz="16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5A660F-61DA-4575-83B3-ACE1EA37D043}" type="datetime1">
              <a:rPr/>
              <a:pPr>
                <a:defRPr/>
              </a:pPr>
              <a:t>11.12.2022</a:t>
            </a:fld>
            <a:endParaRPr/>
          </a:p>
        </p:txBody>
      </p:sp>
      <p:sp>
        <p:nvSpPr>
          <p:cNvPr id="6" name="Нижний колонтитул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Номер слайда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FAB171-8E12-4933-BB98-94B4FEF263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D5BB22-CDCC-408D-A82E-0F62FCEE2422}" type="datetime1">
              <a:rPr/>
              <a:pPr>
                <a:defRPr/>
              </a:pPr>
              <a:t>11.12.2022</a:t>
            </a:fld>
            <a:endParaRPr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AFEB6A-825B-4ADC-A3D5-DFC58ADAED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913433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913433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2CA5A4-83D7-4D96-AB14-DE2D51EF9330}" type="datetime1">
              <a:rPr/>
              <a:pPr>
                <a:defRPr/>
              </a:pPr>
              <a:t>11.12.2022</a:t>
            </a:fld>
            <a:endParaRPr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2D6DD6-1B71-4DC5-B30C-07977B5E6A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60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4A6AF-D234-48FD-92C1-47E3ED3017B1}" type="datetime1">
              <a:rPr/>
              <a:pPr>
                <a:defRPr/>
              </a:pPr>
              <a:t>11.12.2022</a:t>
            </a:fld>
            <a:endParaRPr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0CA00E-446E-42D9-8C12-75DD9562AE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 txBox="1">
            <a:spLocks noGrp="1"/>
          </p:cNvSpPr>
          <p:nvPr>
            <p:ph idx="1"/>
          </p:nvPr>
        </p:nvSpPr>
        <p:spPr>
          <a:xfrm>
            <a:off x="831847" y="4589465"/>
            <a:ext cx="5181603" cy="150018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 txBox="1">
            <a:spLocks noGrp="1"/>
          </p:cNvSpPr>
          <p:nvPr>
            <p:ph idx="2"/>
          </p:nvPr>
        </p:nvSpPr>
        <p:spPr>
          <a:xfrm>
            <a:off x="6165854" y="4589465"/>
            <a:ext cx="5181603" cy="150018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C170E3-C4C6-46EC-A8CA-95E7ACB35E76}" type="datetime1">
              <a:rPr/>
              <a:pPr>
                <a:defRPr/>
              </a:pPr>
              <a:t>11.12.2022</a:t>
            </a:fld>
            <a:endParaRPr/>
          </a:p>
        </p:txBody>
      </p:sp>
      <p:sp>
        <p:nvSpPr>
          <p:cNvPr id="6" name="Нижний колонтитул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Номер слайда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7B7216-DA79-47A3-BF50-5CCFCC34CF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>
              <a:buNone/>
              <a:defRPr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>
              <a:buNone/>
              <a:defRPr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96A7F3-FFF7-4A94-95A8-DBB739791D3B}" type="datetime1">
              <a:rPr/>
              <a:pPr>
                <a:defRPr/>
              </a:pPr>
              <a:t>11.12.2022</a:t>
            </a:fld>
            <a:endParaRPr/>
          </a:p>
        </p:txBody>
      </p:sp>
      <p:sp>
        <p:nvSpPr>
          <p:cNvPr id="8" name="Нижний колонтитул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9" name="Номер слайда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94C5BF-6C36-4399-B9DC-00CD9DB209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E8F630-1A1E-4DD5-B998-72520D3126DC}" type="datetime1">
              <a:rPr/>
              <a:pPr>
                <a:defRPr/>
              </a:pPr>
              <a:t>11.12.2022</a:t>
            </a:fld>
            <a:endParaRPr/>
          </a:p>
        </p:txBody>
      </p:sp>
      <p:sp>
        <p:nvSpPr>
          <p:cNvPr id="4" name="Нижний колонтитул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Номер слайда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3E2C75-8516-4578-9097-2130241CFF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67AA35-7B44-49C7-B51C-47180EF882E7}" type="datetime1">
              <a:rPr/>
              <a:pPr>
                <a:defRPr/>
              </a:pPr>
              <a:t>11.12.2022</a:t>
            </a:fld>
            <a:endParaRPr/>
          </a:p>
        </p:txBody>
      </p:sp>
      <p:sp>
        <p:nvSpPr>
          <p:cNvPr id="3" name="Нижний колонтитул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Номер слайда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BF04A3-0AB9-4C5E-A598-C315F4240E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>
              <a:buNone/>
              <a:defRPr sz="16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25A39C-0194-481C-B054-0E6401DEBC6E}" type="datetime1">
              <a:rPr/>
              <a:pPr>
                <a:defRPr/>
              </a:pPr>
              <a:t>11.12.2022</a:t>
            </a:fld>
            <a:endParaRPr/>
          </a:p>
        </p:txBody>
      </p:sp>
      <p:sp>
        <p:nvSpPr>
          <p:cNvPr id="6" name="Нижний колонтитул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Номер слайда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40BF27-7EBD-4FE8-8144-F114047EDF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buNone/>
              <a:defRPr sz="3200"/>
            </a:lvl1pPr>
          </a:lstStyle>
          <a:p>
            <a:pPr lvl="0"/>
            <a:endParaRPr lang="ru-RU" noProof="0"/>
          </a:p>
        </p:txBody>
      </p:sp>
      <p:sp>
        <p:nvSpPr>
          <p:cNvPr id="4" name="Текст 3"/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>
              <a:buNone/>
              <a:defRPr sz="16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503E7C-2924-47D8-B434-6FE657B0E7E4}" type="datetime1">
              <a:rPr/>
              <a:pPr>
                <a:defRPr/>
              </a:pPr>
              <a:t>11.12.2022</a:t>
            </a:fld>
            <a:endParaRPr/>
          </a:p>
        </p:txBody>
      </p:sp>
      <p:sp>
        <p:nvSpPr>
          <p:cNvPr id="6" name="Нижний колонтитул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Номер слайда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2DA883-20EB-4612-955D-DC2A0D70C3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Рисунок 6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-1620838" y="46038"/>
            <a:ext cx="757238" cy="75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Заголовок 1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4" tIns="44997" rIns="90004" bIns="4499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Click to edit the title text formatОбразец заголовка</a:t>
            </a:r>
          </a:p>
        </p:txBody>
      </p:sp>
      <p:sp>
        <p:nvSpPr>
          <p:cNvPr id="4" name="Текст 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1">
            <a:noAutofit/>
          </a:bodyPr>
          <a:lstStyle/>
          <a:p>
            <a:pPr lvl="0"/>
            <a:r>
              <a:rPr lang="ru-RU"/>
              <a:t>Click to edit the outline text format</a:t>
            </a:r>
          </a:p>
          <a:p>
            <a:pPr lvl="1"/>
            <a:r>
              <a:rPr lang="ru-RU"/>
              <a:t>Second Outline Level</a:t>
            </a:r>
          </a:p>
          <a:p>
            <a:pPr lvl="2"/>
            <a:r>
              <a:rPr lang="ru-RU"/>
              <a:t>Third Outline Level</a:t>
            </a:r>
          </a:p>
          <a:p>
            <a:pPr lvl="3"/>
            <a:r>
              <a:rPr lang="ru-RU"/>
              <a:t>Fourth Outline Level</a:t>
            </a:r>
          </a:p>
          <a:p>
            <a:pPr lvl="4"/>
            <a:r>
              <a:rPr lang="ru-RU"/>
              <a:t>Fifth Outline Level</a:t>
            </a:r>
          </a:p>
          <a:p>
            <a:pPr lvl="5"/>
            <a:r>
              <a:rPr lang="ru-RU"/>
              <a:t>Sixth Outline Level</a:t>
            </a:r>
          </a:p>
          <a:p>
            <a:pPr lvl="6"/>
            <a:r>
              <a:rPr lang="ru-RU"/>
              <a:t>Seventh Outline Level</a:t>
            </a:r>
          </a:p>
          <a:p>
            <a:pPr lvl="7"/>
            <a:r>
              <a:rPr lang="ru-RU"/>
              <a:t>Eighth Outline Level</a:t>
            </a:r>
          </a:p>
          <a:p>
            <a:pPr lvl="0"/>
            <a:r>
              <a:rPr lang="ru-RU"/>
              <a:t>Ninth Outline LevelОбразец текста</a:t>
            </a:r>
          </a:p>
        </p:txBody>
      </p:sp>
      <p:sp>
        <p:nvSpPr>
          <p:cNvPr id="5" name="Дата 3"/>
          <p:cNvSpPr txBox="1"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200" cap="none" spc="0" baseline="0">
                <a:solidFill>
                  <a:srgbClr val="000000"/>
                </a:solidFill>
                <a:uFillTx/>
                <a:latin typeface="Calibri" pitchFamily="18"/>
                <a:ea typeface="Lucida Sans Unicode" pitchFamily="2"/>
                <a:cs typeface="Tahoma" pitchFamily="2"/>
              </a:defRPr>
            </a:lvl1pPr>
          </a:lstStyle>
          <a:p>
            <a:pPr>
              <a:defRPr/>
            </a:pPr>
            <a:fld id="{3B428B65-743C-4EA1-BF88-855929CCF7F0}" type="datetime1">
              <a:rPr/>
              <a:pPr>
                <a:defRPr/>
              </a:pPr>
              <a:t>11.12.2022</a:t>
            </a:fld>
            <a:endParaRPr/>
          </a:p>
        </p:txBody>
      </p:sp>
      <p:sp>
        <p:nvSpPr>
          <p:cNvPr id="6" name="Нижний колонтитул 4"/>
          <p:cNvSpPr txBox="1"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1">
            <a:noAutofit/>
          </a:bodyPr>
          <a:lstStyle>
            <a:lvl1pPr marL="0" marR="0" lvl="0" indent="0" algn="l" defTabSz="914400" rtl="0" eaLnBrk="1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2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Номер слайда 5"/>
          <p:cNvSpPr txBox="1"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numCol="1" anchor="t" anchorCtr="0" compatLnSpc="1">
            <a:prstTxWarp prst="textNoShape">
              <a:avLst/>
            </a:prstTxWarp>
            <a:noAutofit/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pitchFamily="34" charset="0"/>
                <a:ea typeface="Lucida Sans Unicode" pitchFamily="34" charset="0"/>
                <a:cs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4BB12C58-7A34-4D73-A688-0DF353D6CE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Прямоугольник 6"/>
          <p:cNvSpPr/>
          <p:nvPr/>
        </p:nvSpPr>
        <p:spPr>
          <a:xfrm>
            <a:off x="8966200" y="-708025"/>
            <a:ext cx="3225800" cy="855345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C8E3FB"/>
          </a:solidFill>
          <a:ln cap="flat">
            <a:noFill/>
            <a:prstDash val="solid"/>
          </a:ln>
        </p:spPr>
        <p:txBody>
          <a:bodyPr lIns="90004" tIns="44997" rIns="90004" bIns="44997" anchor="ctr" compatLnSpc="0"/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kern="0">
              <a:solidFill>
                <a:srgbClr val="000000"/>
              </a:solidFill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9" name="Овал 7"/>
          <p:cNvSpPr/>
          <p:nvPr/>
        </p:nvSpPr>
        <p:spPr>
          <a:xfrm>
            <a:off x="-368300" y="4686300"/>
            <a:ext cx="2578100" cy="25781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5419351 1 1725033"/>
              <a:gd name="f8" fmla="*/ 10800 10800 1"/>
              <a:gd name="f9" fmla="+- 0 0 360"/>
              <a:gd name="f10" fmla="val 10800"/>
              <a:gd name="f11" fmla="+- 0 0 0"/>
              <a:gd name="f12" fmla="*/ f3 1 21600"/>
              <a:gd name="f13" fmla="*/ f4 1 21600"/>
              <a:gd name="f14" fmla="*/ 0 f7 1"/>
              <a:gd name="f15" fmla="*/ f5 f0 1"/>
              <a:gd name="f16" fmla="*/ f9 f0 1"/>
              <a:gd name="f17" fmla="+- f6 0 f5"/>
              <a:gd name="f18" fmla="*/ f11 f0 1"/>
              <a:gd name="f19" fmla="*/ f14 1 f2"/>
              <a:gd name="f20" fmla="*/ f15 1 f2"/>
              <a:gd name="f21" fmla="*/ f16 1 f2"/>
              <a:gd name="f22" fmla="*/ f17 1 21600"/>
              <a:gd name="f23" fmla="*/ f18 1 f2"/>
              <a:gd name="f24" fmla="+- 0 0 f19"/>
              <a:gd name="f25" fmla="+- f20 0 f1"/>
              <a:gd name="f26" fmla="+- f21 0 f1"/>
              <a:gd name="f27" fmla="*/ 3163 f22 1"/>
              <a:gd name="f28" fmla="*/ 18437 f22 1"/>
              <a:gd name="f29" fmla="*/ 10800 f22 1"/>
              <a:gd name="f30" fmla="*/ 0 f22 1"/>
              <a:gd name="f31" fmla="*/ 21600 f22 1"/>
              <a:gd name="f32" fmla="+- f23 0 f1"/>
              <a:gd name="f33" fmla="*/ f24 f0 1"/>
              <a:gd name="f34" fmla="+- f26 0 f25"/>
              <a:gd name="f35" fmla="*/ f29 1 f22"/>
              <a:gd name="f36" fmla="*/ f30 1 f22"/>
              <a:gd name="f37" fmla="*/ f27 1 f22"/>
              <a:gd name="f38" fmla="*/ f28 1 f22"/>
              <a:gd name="f39" fmla="*/ f31 1 f22"/>
              <a:gd name="f40" fmla="*/ f33 1 f7"/>
              <a:gd name="f41" fmla="*/ f37 f12 1"/>
              <a:gd name="f42" fmla="*/ f38 f12 1"/>
              <a:gd name="f43" fmla="*/ f38 f13 1"/>
              <a:gd name="f44" fmla="*/ f37 f13 1"/>
              <a:gd name="f45" fmla="*/ f35 f12 1"/>
              <a:gd name="f46" fmla="*/ f36 f13 1"/>
              <a:gd name="f47" fmla="*/ f36 f12 1"/>
              <a:gd name="f48" fmla="*/ f35 f13 1"/>
              <a:gd name="f49" fmla="*/ f39 f13 1"/>
              <a:gd name="f50" fmla="*/ f39 f12 1"/>
              <a:gd name="f51" fmla="+- f40 0 f1"/>
              <a:gd name="f52" fmla="+- f51 f1 0"/>
              <a:gd name="f53" fmla="*/ f52 f7 1"/>
              <a:gd name="f54" fmla="*/ f53 1 f0"/>
              <a:gd name="f55" fmla="+- 0 0 f54"/>
              <a:gd name="f56" fmla="+- 0 0 f55"/>
              <a:gd name="f57" fmla="*/ f56 f0 1"/>
              <a:gd name="f58" fmla="*/ f57 1 f7"/>
              <a:gd name="f59" fmla="+- f58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+- 0 0 f66"/>
              <a:gd name="f69" fmla="+- 0 0 f67"/>
              <a:gd name="f70" fmla="*/ 10800 f68 1"/>
              <a:gd name="f71" fmla="*/ 10800 f69 1"/>
              <a:gd name="f72" fmla="*/ f70 f70 1"/>
              <a:gd name="f73" fmla="*/ f71 f71 1"/>
              <a:gd name="f74" fmla="+- f72 f73 0"/>
              <a:gd name="f75" fmla="sqrt f74"/>
              <a:gd name="f76" fmla="*/ f8 1 f75"/>
              <a:gd name="f77" fmla="*/ f68 f76 1"/>
              <a:gd name="f78" fmla="*/ f69 f76 1"/>
              <a:gd name="f79" fmla="+- 10800 0 f77"/>
              <a:gd name="f80" fmla="+- 10800 0 f78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5" y="f46"/>
              </a:cxn>
              <a:cxn ang="f32">
                <a:pos x="f41" y="f44"/>
              </a:cxn>
              <a:cxn ang="f32">
                <a:pos x="f47" y="f48"/>
              </a:cxn>
              <a:cxn ang="f32">
                <a:pos x="f41" y="f43"/>
              </a:cxn>
              <a:cxn ang="f32">
                <a:pos x="f45" y="f49"/>
              </a:cxn>
              <a:cxn ang="f32">
                <a:pos x="f42" y="f43"/>
              </a:cxn>
              <a:cxn ang="f32">
                <a:pos x="f50" y="f48"/>
              </a:cxn>
              <a:cxn ang="f32">
                <a:pos x="f42" y="f44"/>
              </a:cxn>
            </a:cxnLst>
            <a:rect l="f41" t="f44" r="f42" b="f43"/>
            <a:pathLst>
              <a:path w="21600" h="21600">
                <a:moveTo>
                  <a:pt x="f79" y="f80"/>
                </a:moveTo>
                <a:arcTo wR="f10" hR="f10" stAng="f25" swAng="f34"/>
                <a:close/>
              </a:path>
            </a:pathLst>
          </a:custGeom>
          <a:solidFill>
            <a:srgbClr val="C8E3FB"/>
          </a:solidFill>
          <a:ln cap="flat">
            <a:noFill/>
            <a:prstDash val="solid"/>
          </a:ln>
        </p:spPr>
        <p:txBody>
          <a:bodyPr lIns="90004" tIns="44997" rIns="90004" bIns="44997" anchor="ctr" compatLnSpc="0"/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kern="0">
              <a:solidFill>
                <a:srgbClr val="000000"/>
              </a:solidFill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10" name="Овал 8"/>
          <p:cNvSpPr/>
          <p:nvPr/>
        </p:nvSpPr>
        <p:spPr>
          <a:xfrm>
            <a:off x="-187325" y="5659438"/>
            <a:ext cx="1381125" cy="138112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5419351 1 1725033"/>
              <a:gd name="f8" fmla="*/ 10800 10800 1"/>
              <a:gd name="f9" fmla="+- 0 0 360"/>
              <a:gd name="f10" fmla="val 10800"/>
              <a:gd name="f11" fmla="+- 0 0 0"/>
              <a:gd name="f12" fmla="*/ f3 1 21600"/>
              <a:gd name="f13" fmla="*/ f4 1 21600"/>
              <a:gd name="f14" fmla="*/ 0 f7 1"/>
              <a:gd name="f15" fmla="*/ f5 f0 1"/>
              <a:gd name="f16" fmla="*/ f9 f0 1"/>
              <a:gd name="f17" fmla="+- f6 0 f5"/>
              <a:gd name="f18" fmla="*/ f11 f0 1"/>
              <a:gd name="f19" fmla="*/ f14 1 f2"/>
              <a:gd name="f20" fmla="*/ f15 1 f2"/>
              <a:gd name="f21" fmla="*/ f16 1 f2"/>
              <a:gd name="f22" fmla="*/ f17 1 21600"/>
              <a:gd name="f23" fmla="*/ f18 1 f2"/>
              <a:gd name="f24" fmla="+- 0 0 f19"/>
              <a:gd name="f25" fmla="+- f20 0 f1"/>
              <a:gd name="f26" fmla="+- f21 0 f1"/>
              <a:gd name="f27" fmla="*/ 3163 f22 1"/>
              <a:gd name="f28" fmla="*/ 18437 f22 1"/>
              <a:gd name="f29" fmla="*/ 10800 f22 1"/>
              <a:gd name="f30" fmla="*/ 0 f22 1"/>
              <a:gd name="f31" fmla="*/ 21600 f22 1"/>
              <a:gd name="f32" fmla="+- f23 0 f1"/>
              <a:gd name="f33" fmla="*/ f24 f0 1"/>
              <a:gd name="f34" fmla="+- f26 0 f25"/>
              <a:gd name="f35" fmla="*/ f29 1 f22"/>
              <a:gd name="f36" fmla="*/ f30 1 f22"/>
              <a:gd name="f37" fmla="*/ f27 1 f22"/>
              <a:gd name="f38" fmla="*/ f28 1 f22"/>
              <a:gd name="f39" fmla="*/ f31 1 f22"/>
              <a:gd name="f40" fmla="*/ f33 1 f7"/>
              <a:gd name="f41" fmla="*/ f37 f12 1"/>
              <a:gd name="f42" fmla="*/ f38 f12 1"/>
              <a:gd name="f43" fmla="*/ f38 f13 1"/>
              <a:gd name="f44" fmla="*/ f37 f13 1"/>
              <a:gd name="f45" fmla="*/ f35 f12 1"/>
              <a:gd name="f46" fmla="*/ f36 f13 1"/>
              <a:gd name="f47" fmla="*/ f36 f12 1"/>
              <a:gd name="f48" fmla="*/ f35 f13 1"/>
              <a:gd name="f49" fmla="*/ f39 f13 1"/>
              <a:gd name="f50" fmla="*/ f39 f12 1"/>
              <a:gd name="f51" fmla="+- f40 0 f1"/>
              <a:gd name="f52" fmla="+- f51 f1 0"/>
              <a:gd name="f53" fmla="*/ f52 f7 1"/>
              <a:gd name="f54" fmla="*/ f53 1 f0"/>
              <a:gd name="f55" fmla="+- 0 0 f54"/>
              <a:gd name="f56" fmla="+- 0 0 f55"/>
              <a:gd name="f57" fmla="*/ f56 f0 1"/>
              <a:gd name="f58" fmla="*/ f57 1 f7"/>
              <a:gd name="f59" fmla="+- f58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+- 0 0 f66"/>
              <a:gd name="f69" fmla="+- 0 0 f67"/>
              <a:gd name="f70" fmla="*/ 10800 f68 1"/>
              <a:gd name="f71" fmla="*/ 10800 f69 1"/>
              <a:gd name="f72" fmla="*/ f70 f70 1"/>
              <a:gd name="f73" fmla="*/ f71 f71 1"/>
              <a:gd name="f74" fmla="+- f72 f73 0"/>
              <a:gd name="f75" fmla="sqrt f74"/>
              <a:gd name="f76" fmla="*/ f8 1 f75"/>
              <a:gd name="f77" fmla="*/ f68 f76 1"/>
              <a:gd name="f78" fmla="*/ f69 f76 1"/>
              <a:gd name="f79" fmla="+- 10800 0 f77"/>
              <a:gd name="f80" fmla="+- 10800 0 f78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5" y="f46"/>
              </a:cxn>
              <a:cxn ang="f32">
                <a:pos x="f41" y="f44"/>
              </a:cxn>
              <a:cxn ang="f32">
                <a:pos x="f47" y="f48"/>
              </a:cxn>
              <a:cxn ang="f32">
                <a:pos x="f41" y="f43"/>
              </a:cxn>
              <a:cxn ang="f32">
                <a:pos x="f45" y="f49"/>
              </a:cxn>
              <a:cxn ang="f32">
                <a:pos x="f42" y="f43"/>
              </a:cxn>
              <a:cxn ang="f32">
                <a:pos x="f50" y="f48"/>
              </a:cxn>
              <a:cxn ang="f32">
                <a:pos x="f42" y="f44"/>
              </a:cxn>
            </a:cxnLst>
            <a:rect l="f41" t="f44" r="f42" b="f43"/>
            <a:pathLst>
              <a:path w="21600" h="21600">
                <a:moveTo>
                  <a:pt x="f79" y="f80"/>
                </a:moveTo>
                <a:arcTo wR="f10" hR="f10" stAng="f25" swAng="f34"/>
                <a:close/>
              </a:path>
            </a:pathLst>
          </a:custGeom>
          <a:solidFill>
            <a:srgbClr val="91C6F7"/>
          </a:solidFill>
          <a:ln cap="flat">
            <a:noFill/>
            <a:prstDash val="solid"/>
          </a:ln>
        </p:spPr>
        <p:txBody>
          <a:bodyPr lIns="90004" tIns="44997" rIns="90004" bIns="44997" anchor="ctr" compatLnSpc="0"/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kern="0">
              <a:solidFill>
                <a:srgbClr val="000000"/>
              </a:solidFill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11" name="Прямоугольник 9"/>
          <p:cNvSpPr/>
          <p:nvPr/>
        </p:nvSpPr>
        <p:spPr>
          <a:xfrm>
            <a:off x="9118600" y="-555625"/>
            <a:ext cx="3225800" cy="855345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91C6F7"/>
          </a:solidFill>
          <a:ln cap="flat">
            <a:noFill/>
            <a:prstDash val="solid"/>
          </a:ln>
        </p:spPr>
        <p:txBody>
          <a:bodyPr lIns="90004" tIns="44997" rIns="90004" bIns="44997" anchor="ctr" compatLnSpc="0"/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kern="0">
              <a:solidFill>
                <a:srgbClr val="000000"/>
              </a:solidFill>
              <a:latin typeface="Arial" pitchFamily="18"/>
              <a:ea typeface="Microsoft YaHei" pitchFamily="2"/>
              <a:cs typeface="Arial" pitchFamily="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ru-RU" sz="8000" kern="1200">
          <a:solidFill>
            <a:srgbClr val="000000"/>
          </a:solidFill>
          <a:latin typeface="Calibri Light" pitchFamily="18"/>
          <a:ea typeface="Microsoft YaHei" pitchFamily="2"/>
          <a:cs typeface="Arial" pitchFamily="2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Calibri Light" panose="020F0302020204030204" pitchFamily="34" charset="0"/>
          <a:ea typeface="Microsoft YaHei" panose="020B0503020204020204" pitchFamily="34" charset="-122"/>
          <a:cs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Calibri Light" panose="020F0302020204030204" pitchFamily="34" charset="0"/>
          <a:ea typeface="Microsoft YaHei" panose="020B0503020204020204" pitchFamily="34" charset="-122"/>
          <a:cs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Calibri Light" panose="020F0302020204030204" pitchFamily="34" charset="0"/>
          <a:ea typeface="Microsoft YaHei" panose="020B0503020204020204" pitchFamily="34" charset="-122"/>
          <a:cs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Calibri Light" panose="020F0302020204030204" pitchFamily="34" charset="0"/>
          <a:ea typeface="Microsoft YaHei" panose="020B0503020204020204" pitchFamily="34" charset="-122"/>
          <a:cs typeface="Arial" panose="020B0604020202020204" pitchFamily="34" charset="0"/>
        </a:defRPr>
      </a:lvl5pPr>
      <a:lvl6pPr marL="457200" algn="l" rtl="0" eaLnBrk="0" fontAlgn="base">
        <a:lnSpc>
          <a:spcPct val="90000"/>
        </a:lnSpc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Calibri Light" panose="020F0302020204030204" pitchFamily="34" charset="0"/>
          <a:ea typeface="Microsoft YaHei" panose="020B0503020204020204" pitchFamily="34" charset="-122"/>
          <a:cs typeface="Arial" panose="020B0604020202020204" pitchFamily="34" charset="0"/>
        </a:defRPr>
      </a:lvl6pPr>
      <a:lvl7pPr marL="914400" algn="l" rtl="0" eaLnBrk="0" fontAlgn="base">
        <a:lnSpc>
          <a:spcPct val="90000"/>
        </a:lnSpc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Calibri Light" panose="020F0302020204030204" pitchFamily="34" charset="0"/>
          <a:ea typeface="Microsoft YaHei" panose="020B0503020204020204" pitchFamily="34" charset="-122"/>
          <a:cs typeface="Arial" panose="020B0604020202020204" pitchFamily="34" charset="0"/>
        </a:defRPr>
      </a:lvl7pPr>
      <a:lvl8pPr marL="1371600" algn="l" rtl="0" eaLnBrk="0" fontAlgn="base">
        <a:lnSpc>
          <a:spcPct val="90000"/>
        </a:lnSpc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Calibri Light" panose="020F0302020204030204" pitchFamily="34" charset="0"/>
          <a:ea typeface="Microsoft YaHei" panose="020B0503020204020204" pitchFamily="34" charset="-122"/>
          <a:cs typeface="Arial" panose="020B0604020202020204" pitchFamily="34" charset="0"/>
        </a:defRPr>
      </a:lvl8pPr>
      <a:lvl9pPr marL="1828800" algn="l" rtl="0" eaLnBrk="0" fontAlgn="base">
        <a:lnSpc>
          <a:spcPct val="90000"/>
        </a:lnSpc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Calibri Light" panose="020F0302020204030204" pitchFamily="34" charset="0"/>
          <a:ea typeface="Microsoft YaHei" panose="020B0503020204020204" pitchFamily="34" charset="-122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0"/>
        </a:spcBef>
        <a:spcAft>
          <a:spcPts val="1413"/>
        </a:spcAft>
        <a:buSzPct val="45000"/>
        <a:buFont typeface="StarSymbol"/>
        <a:buChar char="●"/>
        <a:defRPr lang="ru-RU" sz="2400" kern="1200">
          <a:solidFill>
            <a:srgbClr val="000000"/>
          </a:solidFill>
          <a:latin typeface="Calibri" pitchFamily="18"/>
          <a:ea typeface="Microsoft YaHei" pitchFamily="2"/>
          <a:cs typeface="Arial" pitchFamily="2"/>
        </a:defRPr>
      </a:lvl1pPr>
      <a:lvl2pPr marL="742950" lvl="1" indent="-285750" algn="l" rtl="0" eaLnBrk="0" fontAlgn="base" hangingPunct="0">
        <a:lnSpc>
          <a:spcPct val="90000"/>
        </a:lnSpc>
        <a:spcBef>
          <a:spcPct val="0"/>
        </a:spcBef>
        <a:spcAft>
          <a:spcPts val="1413"/>
        </a:spcAft>
        <a:buSzPct val="75000"/>
        <a:buFont typeface="StarSymbol"/>
        <a:buChar char="–"/>
        <a:defRPr lang="ru-RU" sz="2400" kern="1200">
          <a:solidFill>
            <a:srgbClr val="000000"/>
          </a:solidFill>
          <a:latin typeface="Calibri" pitchFamily="18"/>
          <a:ea typeface="Microsoft YaHei" pitchFamily="2"/>
          <a:cs typeface="Arial" pitchFamily="2"/>
        </a:defRPr>
      </a:lvl2pPr>
      <a:lvl3pPr marL="1143000" lvl="2" indent="-228600" algn="l" rtl="0" eaLnBrk="0" fontAlgn="base" hangingPunct="0">
        <a:lnSpc>
          <a:spcPct val="90000"/>
        </a:lnSpc>
        <a:spcBef>
          <a:spcPct val="0"/>
        </a:spcBef>
        <a:spcAft>
          <a:spcPts val="1413"/>
        </a:spcAft>
        <a:buSzPct val="45000"/>
        <a:buFont typeface="StarSymbol"/>
        <a:buChar char="●"/>
        <a:defRPr lang="ru-RU" sz="2400" kern="1200">
          <a:solidFill>
            <a:srgbClr val="000000"/>
          </a:solidFill>
          <a:latin typeface="Calibri" pitchFamily="18"/>
          <a:ea typeface="Microsoft YaHei" pitchFamily="2"/>
          <a:cs typeface="Arial" pitchFamily="2"/>
        </a:defRPr>
      </a:lvl3pPr>
      <a:lvl4pPr marL="1600200" lvl="3" indent="-228600" algn="l" rtl="0" eaLnBrk="0" fontAlgn="base" hangingPunct="0">
        <a:lnSpc>
          <a:spcPct val="90000"/>
        </a:lnSpc>
        <a:spcBef>
          <a:spcPct val="0"/>
        </a:spcBef>
        <a:spcAft>
          <a:spcPts val="1413"/>
        </a:spcAft>
        <a:buSzPct val="75000"/>
        <a:buFont typeface="StarSymbol"/>
        <a:buChar char="–"/>
        <a:defRPr lang="ru-RU" sz="2400" kern="1200">
          <a:solidFill>
            <a:srgbClr val="000000"/>
          </a:solidFill>
          <a:latin typeface="Calibri" pitchFamily="18"/>
          <a:ea typeface="Microsoft YaHei" pitchFamily="2"/>
          <a:cs typeface="Arial" pitchFamily="2"/>
        </a:defRPr>
      </a:lvl4pPr>
      <a:lvl5pPr marL="2057400" lvl="4" indent="-228600" algn="l" rtl="0" eaLnBrk="0" fontAlgn="base" hangingPunct="0">
        <a:lnSpc>
          <a:spcPct val="90000"/>
        </a:lnSpc>
        <a:spcBef>
          <a:spcPct val="0"/>
        </a:spcBef>
        <a:spcAft>
          <a:spcPts val="1413"/>
        </a:spcAft>
        <a:buSzPct val="45000"/>
        <a:buFont typeface="StarSymbol"/>
        <a:buChar char="●"/>
        <a:defRPr lang="ru-RU" sz="2400" kern="1200">
          <a:solidFill>
            <a:srgbClr val="000000"/>
          </a:solidFill>
          <a:latin typeface="Calibri" pitchFamily="18"/>
          <a:ea typeface="Microsoft YaHei" pitchFamily="2"/>
          <a:cs typeface="Arial" pitchFamily="2"/>
        </a:defRPr>
      </a:lvl5pPr>
      <a:lvl6pPr marL="0" marR="0" lvl="5" indent="0" algn="l" defTabSz="914400" rtl="0" fontAlgn="auto" hangingPunct="1">
        <a:lnSpc>
          <a:spcPct val="90000"/>
        </a:lnSpc>
        <a:spcBef>
          <a:spcPts val="0"/>
        </a:spcBef>
        <a:spcAft>
          <a:spcPts val="1415"/>
        </a:spcAft>
        <a:buSzPct val="45000"/>
        <a:buFont typeface="StarSymbol"/>
        <a:buChar char="●"/>
        <a:tabLst/>
        <a:defRPr lang="ru-RU" sz="2400" b="0" i="0" u="none" strike="noStrike" kern="1200" cap="none" spc="0" baseline="0">
          <a:solidFill>
            <a:srgbClr val="000000"/>
          </a:solidFill>
          <a:uFillTx/>
          <a:latin typeface="Calibri" pitchFamily="18"/>
          <a:ea typeface="Microsoft YaHei" pitchFamily="2"/>
          <a:cs typeface="Arial" pitchFamily="2"/>
        </a:defRPr>
      </a:lvl6pPr>
      <a:lvl7pPr marL="0" marR="0" lvl="6" indent="0" algn="l" defTabSz="914400" rtl="0" fontAlgn="auto" hangingPunct="1">
        <a:lnSpc>
          <a:spcPct val="90000"/>
        </a:lnSpc>
        <a:spcBef>
          <a:spcPts val="0"/>
        </a:spcBef>
        <a:spcAft>
          <a:spcPts val="1415"/>
        </a:spcAft>
        <a:buSzPct val="45000"/>
        <a:buFont typeface="StarSymbol"/>
        <a:buChar char="●"/>
        <a:tabLst/>
        <a:defRPr lang="ru-RU" sz="2400" b="0" i="0" u="none" strike="noStrike" kern="1200" cap="none" spc="0" baseline="0">
          <a:solidFill>
            <a:srgbClr val="000000"/>
          </a:solidFill>
          <a:uFillTx/>
          <a:latin typeface="Calibri" pitchFamily="18"/>
          <a:ea typeface="Microsoft YaHei" pitchFamily="2"/>
          <a:cs typeface="Arial" pitchFamily="2"/>
        </a:defRPr>
      </a:lvl7pPr>
      <a:lvl8pPr marL="0" marR="0" lvl="7" indent="0" algn="l" defTabSz="914400" rtl="0" fontAlgn="auto" hangingPunct="1">
        <a:lnSpc>
          <a:spcPct val="90000"/>
        </a:lnSpc>
        <a:spcBef>
          <a:spcPts val="0"/>
        </a:spcBef>
        <a:spcAft>
          <a:spcPts val="1415"/>
        </a:spcAft>
        <a:buSzPct val="45000"/>
        <a:buFont typeface="StarSymbol"/>
        <a:buChar char="●"/>
        <a:tabLst/>
        <a:defRPr lang="ru-RU" sz="2400" b="0" i="0" u="none" strike="noStrike" kern="1200" cap="none" spc="0" baseline="0">
          <a:solidFill>
            <a:srgbClr val="000000"/>
          </a:solidFill>
          <a:uFillTx/>
          <a:latin typeface="Calibri" pitchFamily="18"/>
          <a:ea typeface="Microsoft YaHei" pitchFamily="2"/>
          <a:cs typeface="Arial" pitchFamily="2"/>
        </a:defRPr>
      </a:lvl8pPr>
      <a:lvl9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1415"/>
        </a:spcAft>
        <a:buSzPct val="45000"/>
        <a:buFont typeface="StarSymbol"/>
        <a:buChar char="●"/>
        <a:tabLst/>
        <a:defRPr lang="ru-RU" sz="2400" b="0" i="0" u="none" strike="noStrike" kern="1200" cap="none" spc="0" baseline="0">
          <a:solidFill>
            <a:srgbClr val="000000"/>
          </a:solidFill>
          <a:uFillTx/>
          <a:latin typeface="Calibri" pitchFamily="18"/>
          <a:ea typeface="Microsoft YaHei" pitchFamily="2"/>
          <a:cs typeface="Arial" pitchFamily="2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6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-1620838" y="46038"/>
            <a:ext cx="757238" cy="75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Заголовок 1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4" tIns="44997" rIns="90004" bIns="449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Click to edit the title text formatОбразец заголовка</a:t>
            </a:r>
          </a:p>
        </p:txBody>
      </p:sp>
      <p:sp>
        <p:nvSpPr>
          <p:cNvPr id="4" name="Объект 2"/>
          <p:cNvSpPr txBox="1">
            <a:spLocks noGrp="1"/>
          </p:cNvSpPr>
          <p:nvPr>
            <p:ph type="body" idx="1"/>
          </p:nvPr>
        </p:nvSpPr>
        <p:spPr>
          <a:xfrm>
            <a:off x="838200" y="19272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1">
            <a:noAutofit/>
          </a:bodyPr>
          <a:lstStyle/>
          <a:p>
            <a:pPr lvl="0"/>
            <a:r>
              <a:rPr lang="ru-RU"/>
              <a:t>Click to edit the outline text format</a:t>
            </a:r>
          </a:p>
          <a:p>
            <a:pPr lvl="1"/>
            <a:r>
              <a:rPr lang="ru-RU"/>
              <a:t>Second Outline Level</a:t>
            </a:r>
          </a:p>
          <a:p>
            <a:pPr lvl="2"/>
            <a:r>
              <a:rPr lang="ru-RU"/>
              <a:t>Third Outline Level</a:t>
            </a:r>
          </a:p>
          <a:p>
            <a:pPr lvl="3"/>
            <a:r>
              <a:rPr lang="ru-RU"/>
              <a:t>Fourth Outline Level</a:t>
            </a:r>
          </a:p>
          <a:p>
            <a:pPr lvl="4"/>
            <a:r>
              <a:rPr lang="ru-RU"/>
              <a:t>Fifth Outline Level</a:t>
            </a:r>
          </a:p>
          <a:p>
            <a:pPr lvl="5"/>
            <a:r>
              <a:rPr lang="ru-RU"/>
              <a:t>Sixth Outline Level</a:t>
            </a:r>
          </a:p>
          <a:p>
            <a:pPr lvl="6"/>
            <a:r>
              <a:rPr lang="ru-RU"/>
              <a:t>Seventh Outline Level</a:t>
            </a:r>
          </a:p>
          <a:p>
            <a:pPr lvl="7"/>
            <a:r>
              <a:rPr lang="ru-RU"/>
              <a:t>Eighth Outline Level</a:t>
            </a:r>
          </a:p>
          <a:p>
            <a:pPr lvl="0"/>
            <a:r>
              <a:rPr lang="ru-RU"/>
              <a:t>Ninth Outline LevelОбразец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 txBox="1"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200" cap="none" spc="0" baseline="0">
                <a:solidFill>
                  <a:srgbClr val="000000"/>
                </a:solidFill>
                <a:uFillTx/>
                <a:latin typeface="Calibri" pitchFamily="18"/>
                <a:ea typeface="Lucida Sans Unicode" pitchFamily="2"/>
                <a:cs typeface="Tahoma" pitchFamily="2"/>
              </a:defRPr>
            </a:lvl1pPr>
          </a:lstStyle>
          <a:p>
            <a:pPr>
              <a:defRPr/>
            </a:pPr>
            <a:fld id="{10B3D649-BC22-439D-983E-FA32F9ED1810}" type="datetime1">
              <a:rPr/>
              <a:pPr>
                <a:defRPr/>
              </a:pPr>
              <a:t>11.12.2022</a:t>
            </a:fld>
            <a:endParaRPr/>
          </a:p>
        </p:txBody>
      </p:sp>
      <p:sp>
        <p:nvSpPr>
          <p:cNvPr id="6" name="Нижний колонтитул 4"/>
          <p:cNvSpPr txBox="1"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1">
            <a:noAutofit/>
          </a:bodyPr>
          <a:lstStyle>
            <a:lvl1pPr marL="0" marR="0" lvl="0" indent="0" algn="l" defTabSz="914400" rtl="0" eaLnBrk="1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2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Номер слайда 5"/>
          <p:cNvSpPr txBox="1"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numCol="1" anchor="t" anchorCtr="0" compatLnSpc="1">
            <a:prstTxWarp prst="textNoShape">
              <a:avLst/>
            </a:prstTxWarp>
            <a:noAutofit/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pitchFamily="34" charset="0"/>
                <a:ea typeface="Lucida Sans Unicode" pitchFamily="34" charset="0"/>
                <a:cs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11AC9314-D526-4C16-A2AE-ECBFE391A7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Прямоугольник 9"/>
          <p:cNvSpPr/>
          <p:nvPr/>
        </p:nvSpPr>
        <p:spPr>
          <a:xfrm>
            <a:off x="11031538" y="-708025"/>
            <a:ext cx="1711325" cy="855345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C8E3FB"/>
          </a:solidFill>
          <a:ln cap="flat">
            <a:noFill/>
            <a:prstDash val="solid"/>
          </a:ln>
        </p:spPr>
        <p:txBody>
          <a:bodyPr lIns="90004" tIns="44997" rIns="90004" bIns="44997" anchor="ctr" compatLnSpc="0"/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kern="0">
              <a:solidFill>
                <a:srgbClr val="000000"/>
              </a:solidFill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9" name="Прямоугольник 10"/>
          <p:cNvSpPr/>
          <p:nvPr/>
        </p:nvSpPr>
        <p:spPr>
          <a:xfrm rot="5400013">
            <a:off x="-4321969" y="-2405856"/>
            <a:ext cx="90488" cy="855345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C8E3FB"/>
          </a:solidFill>
          <a:ln cap="flat">
            <a:noFill/>
            <a:prstDash val="solid"/>
          </a:ln>
        </p:spPr>
        <p:txBody>
          <a:bodyPr lIns="90004" tIns="44997" rIns="90004" bIns="44997" anchor="ctr" compatLnSpc="0"/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kern="0">
              <a:solidFill>
                <a:srgbClr val="000000"/>
              </a:solidFill>
              <a:latin typeface="Arial" pitchFamily="18"/>
              <a:ea typeface="Microsoft YaHei" pitchFamily="2"/>
              <a:cs typeface="Arial" pitchFamily="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ransition spd="slow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ru-RU" sz="4400" b="1" kern="1200">
          <a:solidFill>
            <a:srgbClr val="000000"/>
          </a:solidFill>
          <a:latin typeface="Calibri Light" pitchFamily="18"/>
          <a:ea typeface="Microsoft YaHei" pitchFamily="2"/>
          <a:cs typeface="Arial" pitchFamily="2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000000"/>
          </a:solidFill>
          <a:latin typeface="Calibri Light" panose="020F0302020204030204" pitchFamily="34" charset="0"/>
          <a:ea typeface="Microsoft YaHei" panose="020B0503020204020204" pitchFamily="34" charset="-122"/>
          <a:cs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000000"/>
          </a:solidFill>
          <a:latin typeface="Calibri Light" panose="020F0302020204030204" pitchFamily="34" charset="0"/>
          <a:ea typeface="Microsoft YaHei" panose="020B0503020204020204" pitchFamily="34" charset="-122"/>
          <a:cs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000000"/>
          </a:solidFill>
          <a:latin typeface="Calibri Light" panose="020F0302020204030204" pitchFamily="34" charset="0"/>
          <a:ea typeface="Microsoft YaHei" panose="020B0503020204020204" pitchFamily="34" charset="-122"/>
          <a:cs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000000"/>
          </a:solidFill>
          <a:latin typeface="Calibri Light" panose="020F0302020204030204" pitchFamily="34" charset="0"/>
          <a:ea typeface="Microsoft YaHei" panose="020B0503020204020204" pitchFamily="34" charset="-122"/>
          <a:cs typeface="Arial" panose="020B0604020202020204" pitchFamily="34" charset="0"/>
        </a:defRPr>
      </a:lvl5pPr>
      <a:lvl6pPr marL="457200" algn="l" rtl="0" eaLnBrk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000000"/>
          </a:solidFill>
          <a:latin typeface="Calibri Light" panose="020F0302020204030204" pitchFamily="34" charset="0"/>
          <a:ea typeface="Microsoft YaHei" panose="020B0503020204020204" pitchFamily="34" charset="-122"/>
          <a:cs typeface="Arial" panose="020B0604020202020204" pitchFamily="34" charset="0"/>
        </a:defRPr>
      </a:lvl6pPr>
      <a:lvl7pPr marL="914400" algn="l" rtl="0" eaLnBrk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000000"/>
          </a:solidFill>
          <a:latin typeface="Calibri Light" panose="020F0302020204030204" pitchFamily="34" charset="0"/>
          <a:ea typeface="Microsoft YaHei" panose="020B0503020204020204" pitchFamily="34" charset="-122"/>
          <a:cs typeface="Arial" panose="020B0604020202020204" pitchFamily="34" charset="0"/>
        </a:defRPr>
      </a:lvl7pPr>
      <a:lvl8pPr marL="1371600" algn="l" rtl="0" eaLnBrk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000000"/>
          </a:solidFill>
          <a:latin typeface="Calibri Light" panose="020F0302020204030204" pitchFamily="34" charset="0"/>
          <a:ea typeface="Microsoft YaHei" panose="020B0503020204020204" pitchFamily="34" charset="-122"/>
          <a:cs typeface="Arial" panose="020B0604020202020204" pitchFamily="34" charset="0"/>
        </a:defRPr>
      </a:lvl8pPr>
      <a:lvl9pPr marL="1828800" algn="l" rtl="0" eaLnBrk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000000"/>
          </a:solidFill>
          <a:latin typeface="Calibri Light" panose="020F0302020204030204" pitchFamily="34" charset="0"/>
          <a:ea typeface="Microsoft YaHei" panose="020B0503020204020204" pitchFamily="34" charset="-122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0"/>
        </a:spcBef>
        <a:spcAft>
          <a:spcPts val="1413"/>
        </a:spcAft>
        <a:buSzPct val="45000"/>
        <a:buFont typeface="StarSymbol"/>
        <a:buChar char="●"/>
        <a:defRPr lang="ru-RU" sz="2800" kern="1200">
          <a:solidFill>
            <a:srgbClr val="000000"/>
          </a:solidFill>
          <a:latin typeface="Calibri" pitchFamily="18"/>
          <a:ea typeface="Microsoft YaHei" pitchFamily="2"/>
          <a:cs typeface="Arial" pitchFamily="2"/>
        </a:defRPr>
      </a:lvl1pPr>
      <a:lvl2pPr marL="742950" lvl="1" indent="-285750" algn="l" rtl="0" eaLnBrk="0" fontAlgn="base" hangingPunct="0">
        <a:lnSpc>
          <a:spcPct val="90000"/>
        </a:lnSpc>
        <a:spcBef>
          <a:spcPct val="0"/>
        </a:spcBef>
        <a:spcAft>
          <a:spcPts val="1413"/>
        </a:spcAft>
        <a:buSzPct val="75000"/>
        <a:buFont typeface="StarSymbol"/>
        <a:buChar char="–"/>
        <a:defRPr lang="ru-RU" sz="2800" kern="1200">
          <a:solidFill>
            <a:srgbClr val="000000"/>
          </a:solidFill>
          <a:latin typeface="Calibri" pitchFamily="18"/>
          <a:ea typeface="Microsoft YaHei" pitchFamily="2"/>
          <a:cs typeface="Arial" pitchFamily="2"/>
        </a:defRPr>
      </a:lvl2pPr>
      <a:lvl3pPr marL="1143000" lvl="2" indent="-228600" algn="l" rtl="0" eaLnBrk="0" fontAlgn="base" hangingPunct="0">
        <a:lnSpc>
          <a:spcPct val="90000"/>
        </a:lnSpc>
        <a:spcBef>
          <a:spcPct val="0"/>
        </a:spcBef>
        <a:spcAft>
          <a:spcPts val="1413"/>
        </a:spcAft>
        <a:buSzPct val="45000"/>
        <a:buFont typeface="StarSymbol"/>
        <a:buChar char="●"/>
        <a:defRPr lang="ru-RU" sz="2800" kern="1200">
          <a:solidFill>
            <a:srgbClr val="000000"/>
          </a:solidFill>
          <a:latin typeface="Calibri" pitchFamily="18"/>
          <a:ea typeface="Microsoft YaHei" pitchFamily="2"/>
          <a:cs typeface="Arial" pitchFamily="2"/>
        </a:defRPr>
      </a:lvl3pPr>
      <a:lvl4pPr marL="1600200" lvl="3" indent="-228600" algn="l" rtl="0" eaLnBrk="0" fontAlgn="base" hangingPunct="0">
        <a:lnSpc>
          <a:spcPct val="90000"/>
        </a:lnSpc>
        <a:spcBef>
          <a:spcPct val="0"/>
        </a:spcBef>
        <a:spcAft>
          <a:spcPts val="1413"/>
        </a:spcAft>
        <a:buSzPct val="75000"/>
        <a:buFont typeface="StarSymbol"/>
        <a:buChar char="–"/>
        <a:defRPr lang="ru-RU" sz="2800" kern="1200">
          <a:solidFill>
            <a:srgbClr val="000000"/>
          </a:solidFill>
          <a:latin typeface="Calibri" pitchFamily="18"/>
          <a:ea typeface="Microsoft YaHei" pitchFamily="2"/>
          <a:cs typeface="Arial" pitchFamily="2"/>
        </a:defRPr>
      </a:lvl4pPr>
      <a:lvl5pPr marL="2057400" lvl="4" indent="-228600" algn="l" rtl="0" eaLnBrk="0" fontAlgn="base" hangingPunct="0">
        <a:lnSpc>
          <a:spcPct val="90000"/>
        </a:lnSpc>
        <a:spcBef>
          <a:spcPct val="0"/>
        </a:spcBef>
        <a:spcAft>
          <a:spcPts val="1413"/>
        </a:spcAft>
        <a:buSzPct val="45000"/>
        <a:buFont typeface="StarSymbol"/>
        <a:buChar char="●"/>
        <a:defRPr lang="ru-RU" sz="2800" kern="1200">
          <a:solidFill>
            <a:srgbClr val="000000"/>
          </a:solidFill>
          <a:latin typeface="Calibri" pitchFamily="18"/>
          <a:ea typeface="Microsoft YaHei" pitchFamily="2"/>
          <a:cs typeface="Arial" pitchFamily="2"/>
        </a:defRPr>
      </a:lvl5pPr>
      <a:lvl6pPr marL="0" marR="0" lvl="5" indent="0" algn="l" defTabSz="914400" rtl="0" fontAlgn="auto" hangingPunct="1">
        <a:lnSpc>
          <a:spcPct val="90000"/>
        </a:lnSpc>
        <a:spcBef>
          <a:spcPts val="0"/>
        </a:spcBef>
        <a:spcAft>
          <a:spcPts val="1415"/>
        </a:spcAft>
        <a:buSzPct val="45000"/>
        <a:buFont typeface="StarSymbol"/>
        <a:buChar char="●"/>
        <a:tabLst/>
        <a:defRPr lang="ru-RU" sz="2800" b="0" i="0" u="none" strike="noStrike" kern="1200" cap="none" spc="0" baseline="0">
          <a:solidFill>
            <a:srgbClr val="000000"/>
          </a:solidFill>
          <a:uFillTx/>
          <a:latin typeface="Calibri" pitchFamily="18"/>
          <a:ea typeface="Microsoft YaHei" pitchFamily="2"/>
          <a:cs typeface="Arial" pitchFamily="2"/>
        </a:defRPr>
      </a:lvl6pPr>
      <a:lvl7pPr marL="0" marR="0" lvl="6" indent="0" algn="l" defTabSz="914400" rtl="0" fontAlgn="auto" hangingPunct="1">
        <a:lnSpc>
          <a:spcPct val="90000"/>
        </a:lnSpc>
        <a:spcBef>
          <a:spcPts val="0"/>
        </a:spcBef>
        <a:spcAft>
          <a:spcPts val="1415"/>
        </a:spcAft>
        <a:buSzPct val="45000"/>
        <a:buFont typeface="StarSymbol"/>
        <a:buChar char="●"/>
        <a:tabLst/>
        <a:defRPr lang="ru-RU" sz="2800" b="0" i="0" u="none" strike="noStrike" kern="1200" cap="none" spc="0" baseline="0">
          <a:solidFill>
            <a:srgbClr val="000000"/>
          </a:solidFill>
          <a:uFillTx/>
          <a:latin typeface="Calibri" pitchFamily="18"/>
          <a:ea typeface="Microsoft YaHei" pitchFamily="2"/>
          <a:cs typeface="Arial" pitchFamily="2"/>
        </a:defRPr>
      </a:lvl7pPr>
      <a:lvl8pPr marL="0" marR="0" lvl="7" indent="0" algn="l" defTabSz="914400" rtl="0" fontAlgn="auto" hangingPunct="1">
        <a:lnSpc>
          <a:spcPct val="90000"/>
        </a:lnSpc>
        <a:spcBef>
          <a:spcPts val="0"/>
        </a:spcBef>
        <a:spcAft>
          <a:spcPts val="1415"/>
        </a:spcAft>
        <a:buSzPct val="45000"/>
        <a:buFont typeface="StarSymbol"/>
        <a:buChar char="●"/>
        <a:tabLst/>
        <a:defRPr lang="ru-RU" sz="2800" b="0" i="0" u="none" strike="noStrike" kern="1200" cap="none" spc="0" baseline="0">
          <a:solidFill>
            <a:srgbClr val="000000"/>
          </a:solidFill>
          <a:uFillTx/>
          <a:latin typeface="Calibri" pitchFamily="18"/>
          <a:ea typeface="Microsoft YaHei" pitchFamily="2"/>
          <a:cs typeface="Arial" pitchFamily="2"/>
        </a:defRPr>
      </a:lvl8pPr>
      <a:lvl9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1415"/>
        </a:spcAft>
        <a:buSzPct val="45000"/>
        <a:buFont typeface="StarSymbol"/>
        <a:buChar char="●"/>
        <a:tabLst/>
        <a:defRPr lang="ru-RU" sz="2800" b="0" i="0" u="none" strike="noStrike" kern="1200" cap="none" spc="0" baseline="0">
          <a:solidFill>
            <a:srgbClr val="000000"/>
          </a:solidFill>
          <a:uFillTx/>
          <a:latin typeface="Calibri" pitchFamily="18"/>
          <a:ea typeface="Microsoft YaHei" pitchFamily="2"/>
          <a:cs typeface="Arial" pitchFamily="2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oleObject" Target="../embeddings/oleObject3.bin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Минимализ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 txBox="1">
            <a:spLocks noGrp="1" noChangeArrowheads="1"/>
          </p:cNvSpPr>
          <p:nvPr>
            <p:ph type="title" idx="4294967295"/>
          </p:nvPr>
        </p:nvSpPr>
        <p:spPr>
          <a:xfrm>
            <a:off x="184558" y="1396213"/>
            <a:ext cx="11845255" cy="3226120"/>
          </a:xfrm>
        </p:spPr>
        <p:txBody>
          <a:bodyPr anchor="t"/>
          <a:lstStyle/>
          <a:p>
            <a:pPr algn="ctr" eaLnBrk="1" hangingPunct="1">
              <a:lnSpc>
                <a:spcPct val="100000"/>
              </a:lnSpc>
            </a:pPr>
            <a:r>
              <a:rPr altLang="ru-RU" sz="3400" b="1" smtClean="0">
                <a:solidFill>
                  <a:srgbClr val="00206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Деятельность </a:t>
            </a:r>
            <a:br>
              <a:rPr altLang="ru-RU" sz="3400" b="1" smtClean="0">
                <a:solidFill>
                  <a:srgbClr val="00206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</a:br>
            <a:r>
              <a:rPr altLang="ru-RU" sz="3400" b="1" smtClean="0">
                <a:solidFill>
                  <a:srgbClr val="00206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медицинской </a:t>
            </a:r>
            <a:r>
              <a:rPr altLang="ru-RU" sz="3400" b="1" smtClean="0">
                <a:solidFill>
                  <a:srgbClr val="00206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сестры палатной </a:t>
            </a:r>
            <a:r>
              <a:rPr altLang="ru-RU" sz="3400" b="1" smtClean="0">
                <a:solidFill>
                  <a:srgbClr val="00206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стационара </a:t>
            </a:r>
            <a:r>
              <a:rPr altLang="ru-RU" sz="3400" b="1" smtClean="0">
                <a:solidFill>
                  <a:srgbClr val="00206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/>
            </a:r>
            <a:br>
              <a:rPr altLang="ru-RU" sz="3400" b="1" smtClean="0">
                <a:solidFill>
                  <a:srgbClr val="00206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</a:br>
            <a:r>
              <a:rPr altLang="ru-RU" sz="3400" b="1" smtClean="0">
                <a:solidFill>
                  <a:srgbClr val="00206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по </a:t>
            </a:r>
            <a:r>
              <a:rPr altLang="ru-RU" sz="3400" b="1" smtClean="0">
                <a:solidFill>
                  <a:srgbClr val="00206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профессиональному ориентированию </a:t>
            </a:r>
            <a:r>
              <a:rPr altLang="ru-RU" sz="3400" b="1" smtClean="0">
                <a:solidFill>
                  <a:srgbClr val="00206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школьников </a:t>
            </a:r>
            <a:r>
              <a:rPr altLang="ru-RU" sz="3400" b="1" smtClean="0">
                <a:solidFill>
                  <a:srgbClr val="00206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/>
            </a:r>
            <a:br>
              <a:rPr altLang="ru-RU" sz="3400" b="1" smtClean="0">
                <a:solidFill>
                  <a:srgbClr val="00206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</a:br>
            <a:r>
              <a:rPr altLang="ru-RU" sz="3400" b="1" smtClean="0">
                <a:solidFill>
                  <a:srgbClr val="00206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г</a:t>
            </a:r>
            <a:r>
              <a:rPr altLang="ru-RU" sz="3400" b="1" smtClean="0">
                <a:solidFill>
                  <a:srgbClr val="00206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. </a:t>
            </a:r>
            <a:r>
              <a:rPr altLang="ru-RU" sz="3400" b="1" smtClean="0">
                <a:solidFill>
                  <a:srgbClr val="00206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Тольятти </a:t>
            </a:r>
            <a:r>
              <a:rPr altLang="ru-RU" sz="3400" b="1" smtClean="0">
                <a:solidFill>
                  <a:srgbClr val="00206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/>
            </a:r>
            <a:br>
              <a:rPr altLang="ru-RU" sz="3400" b="1" smtClean="0">
                <a:solidFill>
                  <a:srgbClr val="00206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</a:br>
            <a:r>
              <a:rPr altLang="ru-RU" sz="3400" b="1" smtClean="0">
                <a:solidFill>
                  <a:srgbClr val="00206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и </a:t>
            </a:r>
            <a:r>
              <a:rPr altLang="ru-RU" sz="3400" b="1" smtClean="0">
                <a:solidFill>
                  <a:srgbClr val="00206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адаптации молодых специалистов </a:t>
            </a:r>
            <a:r>
              <a:rPr altLang="ru-RU" sz="3400" b="1" smtClean="0">
                <a:solidFill>
                  <a:srgbClr val="00206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среднего </a:t>
            </a:r>
            <a:r>
              <a:rPr altLang="ru-RU" sz="3400" b="1" smtClean="0">
                <a:solidFill>
                  <a:srgbClr val="00206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звена</a:t>
            </a:r>
            <a:endParaRPr altLang="ru-RU" sz="3400" b="1" smtClean="0">
              <a:solidFill>
                <a:srgbClr val="002060"/>
              </a:solidFill>
              <a:latin typeface="Times New Roman" pitchFamily="18" charset="0"/>
              <a:ea typeface="Microsoft YaHei" pitchFamily="34" charset="-122"/>
              <a:cs typeface="Times New Roman" pitchFamily="18" charset="0"/>
            </a:endParaRPr>
          </a:p>
        </p:txBody>
      </p:sp>
      <p:sp>
        <p:nvSpPr>
          <p:cNvPr id="3075" name="Текст 3"/>
          <p:cNvSpPr txBox="1">
            <a:spLocks noGrp="1" noChangeArrowheads="1"/>
          </p:cNvSpPr>
          <p:nvPr>
            <p:ph type="body" idx="4294967295"/>
          </p:nvPr>
        </p:nvSpPr>
        <p:spPr bwMode="auto">
          <a:xfrm>
            <a:off x="848628" y="6124516"/>
            <a:ext cx="10515600" cy="501650"/>
          </a:xfrm>
          <a:noFill/>
        </p:spPr>
        <p:txBody>
          <a:bodyPr numCol="1">
            <a:prstTxWarp prst="textNoShape">
              <a:avLst/>
            </a:prstTxWarp>
          </a:bodyPr>
          <a:lstStyle/>
          <a:p>
            <a:pPr marL="0" indent="0" algn="ctr" eaLnBrk="1" hangingPunct="1">
              <a:buFont typeface="StarSymbol"/>
              <a:buNone/>
            </a:pPr>
            <a:r>
              <a:rPr altLang="ru-RU" sz="200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Тольятти, 2022 </a:t>
            </a:r>
          </a:p>
        </p:txBody>
      </p:sp>
      <p:sp>
        <p:nvSpPr>
          <p:cNvPr id="3076" name="Заголовок 1"/>
          <p:cNvSpPr txBox="1">
            <a:spLocks noGrp="1" noChangeArrowheads="1"/>
          </p:cNvSpPr>
          <p:nvPr>
            <p:ph type="title" idx="4294967295"/>
          </p:nvPr>
        </p:nvSpPr>
        <p:spPr>
          <a:xfrm>
            <a:off x="6970800" y="4831622"/>
            <a:ext cx="5114925" cy="1222375"/>
          </a:xfrm>
        </p:spPr>
        <p:txBody>
          <a:bodyPr anchor="t"/>
          <a:lstStyle/>
          <a:p>
            <a:pPr marL="342900" indent="-342900" hangingPunct="1"/>
            <a:r>
              <a:rPr altLang="ru-RU" sz="2000" smtClean="0">
                <a:solidFill>
                  <a:schemeClr val="tx1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Докладчик:</a:t>
            </a:r>
            <a:br>
              <a:rPr altLang="ru-RU" sz="2000" smtClean="0">
                <a:solidFill>
                  <a:schemeClr val="tx1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</a:br>
            <a:r>
              <a:rPr altLang="ru-RU" sz="2000" smtClean="0">
                <a:solidFill>
                  <a:schemeClr val="tx1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Киреева Жанна Владимировна</a:t>
            </a:r>
            <a:br>
              <a:rPr altLang="ru-RU" sz="2000" smtClean="0">
                <a:solidFill>
                  <a:schemeClr val="tx1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</a:br>
            <a:r>
              <a:rPr altLang="ru-RU" sz="2000" smtClean="0">
                <a:solidFill>
                  <a:schemeClr val="tx1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медицинская сестра палатная (постовая) неврологического отделения № 1</a:t>
            </a:r>
            <a:endParaRPr altLang="ru-RU" sz="2000" smtClean="0">
              <a:latin typeface="Times New Roman" pitchFamily="18" charset="0"/>
              <a:ea typeface="Microsoft YaHei" pitchFamily="34" charset="-122"/>
              <a:cs typeface="Times New Roman" pitchFamily="18" charset="0"/>
            </a:endParaRPr>
          </a:p>
        </p:txBody>
      </p:sp>
      <p:sp>
        <p:nvSpPr>
          <p:cNvPr id="3077" name="TextBox 2"/>
          <p:cNvSpPr txBox="1">
            <a:spLocks noChangeArrowheads="1"/>
          </p:cNvSpPr>
          <p:nvPr/>
        </p:nvSpPr>
        <p:spPr bwMode="auto">
          <a:xfrm>
            <a:off x="831850" y="250825"/>
            <a:ext cx="11172796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Государственное бюджетное учреждение здравоохранения Самарской области </a:t>
            </a:r>
            <a:endParaRPr lang="ru-RU" alt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Тольяттинская городская клиническая больница № 5»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 txBox="1">
            <a:spLocks noGrp="1" noChangeArrowheads="1"/>
          </p:cNvSpPr>
          <p:nvPr>
            <p:ph type="title" idx="4294967295"/>
          </p:nvPr>
        </p:nvSpPr>
        <p:spPr>
          <a:xfrm>
            <a:off x="353682" y="530434"/>
            <a:ext cx="6663067" cy="750887"/>
          </a:xfrm>
        </p:spPr>
        <p:txBody>
          <a:bodyPr lIns="0" tIns="0" rIns="0" bIns="0" anchor="ctr"/>
          <a:lstStyle/>
          <a:p>
            <a:pPr eaLnBrk="1" hangingPunct="1"/>
            <a:r>
              <a:rPr altLang="ru-RU" sz="3200" smtClean="0">
                <a:solidFill>
                  <a:srgbClr val="00206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Выбор места работы.</a:t>
            </a:r>
            <a:br>
              <a:rPr altLang="ru-RU" sz="3200" smtClean="0">
                <a:solidFill>
                  <a:srgbClr val="00206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</a:br>
            <a:r>
              <a:rPr altLang="ru-RU" sz="3200" smtClean="0">
                <a:solidFill>
                  <a:srgbClr val="00206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Профессиональные факторы</a:t>
            </a:r>
            <a:endParaRPr altLang="ru-RU" sz="3200" smtClean="0">
              <a:solidFill>
                <a:srgbClr val="002060"/>
              </a:solidFill>
              <a:latin typeface="Times New Roman" pitchFamily="18" charset="0"/>
              <a:ea typeface="Microsoft YaHei" pitchFamily="34" charset="-122"/>
              <a:cs typeface="Times New Roman" pitchFamily="18" charset="0"/>
            </a:endParaRPr>
          </a:p>
        </p:txBody>
      </p:sp>
      <p:sp>
        <p:nvSpPr>
          <p:cNvPr id="13315" name="Заголовок 2"/>
          <p:cNvSpPr txBox="1">
            <a:spLocks noGrp="1" noChangeArrowheads="1"/>
          </p:cNvSpPr>
          <p:nvPr>
            <p:ph type="title" idx="4294967295"/>
          </p:nvPr>
        </p:nvSpPr>
        <p:spPr>
          <a:xfrm>
            <a:off x="6099175" y="2959100"/>
            <a:ext cx="6480175" cy="346075"/>
          </a:xfrm>
        </p:spPr>
        <p:txBody>
          <a:bodyPr lIns="0" tIns="0" rIns="0" bIns="0" anchor="ctr"/>
          <a:lstStyle/>
          <a:p>
            <a:pPr eaLnBrk="1" hangingPunct="1"/>
            <a:r>
              <a:rPr altLang="ru-RU" sz="1800" b="0" smtClean="0">
                <a:latin typeface="Calibri" pitchFamily="34" charset="0"/>
                <a:ea typeface="Microsoft YaHei" pitchFamily="34" charset="-122"/>
                <a:cs typeface="Arial" pitchFamily="34" charset="0"/>
              </a:rPr>
              <a:t> </a:t>
            </a:r>
          </a:p>
        </p:txBody>
      </p:sp>
      <p:sp>
        <p:nvSpPr>
          <p:cNvPr id="13316" name="Заголовок 4"/>
          <p:cNvSpPr txBox="1">
            <a:spLocks noGrp="1" noChangeArrowheads="1"/>
          </p:cNvSpPr>
          <p:nvPr>
            <p:ph type="title" idx="4294967295"/>
          </p:nvPr>
        </p:nvSpPr>
        <p:spPr>
          <a:xfrm>
            <a:off x="639763" y="1198563"/>
            <a:ext cx="5340350" cy="4918075"/>
          </a:xfrm>
        </p:spPr>
        <p:txBody>
          <a:bodyPr lIns="0" tIns="0" rIns="0" bIns="0" anchor="ctr"/>
          <a:lstStyle/>
          <a:p>
            <a:pPr eaLnBrk="1" hangingPunct="1"/>
            <a:r>
              <a:rPr altLang="ru-RU" sz="2800" b="0" smtClean="0">
                <a:latin typeface="Calibri" pitchFamily="34" charset="0"/>
                <a:ea typeface="Microsoft YaHei" pitchFamily="34" charset="-122"/>
                <a:cs typeface="Arial" pitchFamily="34" charset="0"/>
              </a:rPr>
              <a:t>1</a:t>
            </a:r>
            <a:r>
              <a:rPr altLang="ru-RU" sz="28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. Страх связанный с предстоящей трудовой деятельностью</a:t>
            </a:r>
            <a:br>
              <a:rPr altLang="ru-RU" sz="28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</a:br>
            <a:r>
              <a:rPr altLang="ru-RU" sz="28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/>
            </a:r>
            <a:br>
              <a:rPr altLang="ru-RU" sz="28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</a:br>
            <a:r>
              <a:rPr altLang="ru-RU" sz="28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2.  Отсутствие знаний о многообразии специальностей  средних медработников </a:t>
            </a:r>
            <a:br>
              <a:rPr altLang="ru-RU" sz="28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</a:br>
            <a:r>
              <a:rPr altLang="ru-RU" sz="28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/>
            </a:r>
            <a:br>
              <a:rPr altLang="ru-RU" sz="28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</a:br>
            <a:r>
              <a:rPr altLang="ru-RU" sz="28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3.  Расплывчатые перспективы карьерного роста и развития</a:t>
            </a:r>
            <a:endParaRPr altLang="ru-RU" sz="2800" b="0" smtClean="0">
              <a:latin typeface="Times New Roman" pitchFamily="18" charset="0"/>
              <a:ea typeface="Microsoft YaHei" pitchFamily="34" charset="-122"/>
              <a:cs typeface="Times New Roman" pitchFamily="18" charset="0"/>
            </a:endParaRPr>
          </a:p>
        </p:txBody>
      </p:sp>
      <p:pic>
        <p:nvPicPr>
          <p:cNvPr id="13317" name="Picture 6" descr="Особенности обучения студента-медик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64388" y="265113"/>
            <a:ext cx="3494087" cy="206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10" descr="Обязанности акушерки родильного отделения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77088" y="4511675"/>
            <a:ext cx="3481387" cy="208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12" descr="infarkt i ONMK angiogra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77088" y="2333625"/>
            <a:ext cx="3481387" cy="217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 txBox="1">
            <a:spLocks noGrp="1" noChangeArrowheads="1"/>
          </p:cNvSpPr>
          <p:nvPr>
            <p:ph type="title" idx="4294967295"/>
          </p:nvPr>
        </p:nvSpPr>
        <p:spPr>
          <a:xfrm>
            <a:off x="345057" y="365126"/>
            <a:ext cx="9489055" cy="1032354"/>
          </a:xfrm>
        </p:spPr>
        <p:txBody>
          <a:bodyPr lIns="0" tIns="0" rIns="0" bIns="0" anchor="ctr"/>
          <a:lstStyle/>
          <a:p>
            <a:pPr algn="r" eaLnBrk="1" hangingPunct="1"/>
            <a:r>
              <a:rPr lang="ru-RU" altLang="ru-RU" sz="3200" dirty="0" smtClean="0">
                <a:solidFill>
                  <a:srgbClr val="00206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Выбор места работы. Социальные </a:t>
            </a:r>
            <a:r>
              <a:rPr altLang="ru-RU" sz="3200" smtClean="0">
                <a:solidFill>
                  <a:srgbClr val="00206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факторы</a:t>
            </a:r>
            <a:endParaRPr altLang="ru-RU" sz="3200" smtClean="0">
              <a:solidFill>
                <a:srgbClr val="002060"/>
              </a:solidFill>
              <a:latin typeface="Times New Roman" pitchFamily="18" charset="0"/>
              <a:ea typeface="Microsoft YaHei" pitchFamily="34" charset="-122"/>
              <a:cs typeface="Times New Roman" pitchFamily="18" charset="0"/>
            </a:endParaRPr>
          </a:p>
        </p:txBody>
      </p:sp>
      <p:sp>
        <p:nvSpPr>
          <p:cNvPr id="14339" name="Заголовок 2"/>
          <p:cNvSpPr txBox="1">
            <a:spLocks noGrp="1" noChangeArrowheads="1"/>
          </p:cNvSpPr>
          <p:nvPr>
            <p:ph type="title" idx="4294967295"/>
          </p:nvPr>
        </p:nvSpPr>
        <p:spPr>
          <a:xfrm>
            <a:off x="508000" y="1590675"/>
            <a:ext cx="6313488" cy="3859213"/>
          </a:xfrm>
        </p:spPr>
        <p:txBody>
          <a:bodyPr lIns="0" tIns="0" rIns="0" bIns="0" anchor="ctr"/>
          <a:lstStyle/>
          <a:p>
            <a:pPr eaLnBrk="1" hangingPunct="1"/>
            <a:r>
              <a:rPr altLang="ru-RU" sz="3200" b="0" smtClean="0">
                <a:latin typeface="Calibri" pitchFamily="34" charset="0"/>
                <a:ea typeface="Microsoft YaHei" pitchFamily="34" charset="-122"/>
                <a:cs typeface="Arial" pitchFamily="34" charset="0"/>
              </a:rPr>
              <a:t/>
            </a:r>
            <a:br>
              <a:rPr altLang="ru-RU" sz="3200" b="0" smtClean="0">
                <a:latin typeface="Calibri" pitchFamily="34" charset="0"/>
                <a:ea typeface="Microsoft YaHei" pitchFamily="34" charset="-122"/>
                <a:cs typeface="Arial" pitchFamily="34" charset="0"/>
              </a:rPr>
            </a:br>
            <a:r>
              <a:rPr altLang="ru-RU" sz="3200" b="0" smtClean="0">
                <a:latin typeface="Calibri" pitchFamily="34" charset="0"/>
                <a:ea typeface="Microsoft YaHei" pitchFamily="34" charset="-122"/>
                <a:cs typeface="Arial" pitchFamily="34" charset="0"/>
              </a:rPr>
              <a:t/>
            </a:r>
            <a:br>
              <a:rPr altLang="ru-RU" sz="3200" b="0" smtClean="0">
                <a:latin typeface="Calibri" pitchFamily="34" charset="0"/>
                <a:ea typeface="Microsoft YaHei" pitchFamily="34" charset="-122"/>
                <a:cs typeface="Arial" pitchFamily="34" charset="0"/>
              </a:rPr>
            </a:br>
            <a:r>
              <a:rPr altLang="ru-RU" sz="3200" b="0" smtClean="0">
                <a:latin typeface="Calibri" pitchFamily="34" charset="0"/>
                <a:ea typeface="Microsoft YaHei" pitchFamily="34" charset="-122"/>
                <a:cs typeface="Arial" pitchFamily="34" charset="0"/>
              </a:rPr>
              <a:t/>
            </a:r>
            <a:br>
              <a:rPr altLang="ru-RU" sz="3200" b="0" smtClean="0">
                <a:latin typeface="Calibri" pitchFamily="34" charset="0"/>
                <a:ea typeface="Microsoft YaHei" pitchFamily="34" charset="-122"/>
                <a:cs typeface="Arial" pitchFamily="34" charset="0"/>
              </a:rPr>
            </a:br>
            <a:r>
              <a:rPr altLang="ru-RU" sz="3200" b="0" smtClean="0">
                <a:latin typeface="Calibri" pitchFamily="34" charset="0"/>
                <a:ea typeface="Microsoft YaHei" pitchFamily="34" charset="-122"/>
                <a:cs typeface="Arial" pitchFamily="34" charset="0"/>
              </a:rPr>
              <a:t>- </a:t>
            </a:r>
            <a:r>
              <a:rPr altLang="ru-RU" sz="28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Престиж медицинской профессии и </a:t>
            </a:r>
            <a:r>
              <a:rPr altLang="ru-RU" sz="28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/>
            </a:r>
            <a:br>
              <a:rPr altLang="ru-RU" sz="28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</a:br>
            <a:r>
              <a:rPr altLang="ru-RU" sz="28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выбор места </a:t>
            </a:r>
            <a:r>
              <a:rPr altLang="ru-RU" sz="28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работы </a:t>
            </a:r>
            <a:br>
              <a:rPr altLang="ru-RU" sz="28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</a:br>
            <a:r>
              <a:rPr altLang="ru-RU" sz="28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/>
            </a:r>
            <a:br>
              <a:rPr altLang="ru-RU" sz="28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</a:br>
            <a:r>
              <a:rPr altLang="ru-RU" sz="28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- Социальная значимость выполняемой работы</a:t>
            </a:r>
            <a:br>
              <a:rPr altLang="ru-RU" sz="28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</a:br>
            <a:r>
              <a:rPr altLang="ru-RU" sz="28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/>
            </a:r>
            <a:br>
              <a:rPr altLang="ru-RU" sz="28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</a:br>
            <a:r>
              <a:rPr altLang="ru-RU" sz="28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- </a:t>
            </a:r>
            <a:r>
              <a:rPr altLang="ru-RU" sz="28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Преимущества территориального расположения </a:t>
            </a:r>
            <a:r>
              <a:rPr altLang="ru-RU" sz="28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/>
            </a:r>
            <a:br>
              <a:rPr altLang="ru-RU" sz="28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</a:br>
            <a:r>
              <a:rPr altLang="ru-RU" sz="28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/>
            </a:r>
            <a:br>
              <a:rPr altLang="ru-RU" sz="28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</a:br>
            <a:r>
              <a:rPr altLang="ru-RU" sz="1800" b="0" smtClean="0">
                <a:latin typeface="Calibri" pitchFamily="34" charset="0"/>
                <a:ea typeface="Microsoft YaHei" pitchFamily="34" charset="-122"/>
                <a:cs typeface="Arial" pitchFamily="34" charset="0"/>
              </a:rPr>
              <a:t/>
            </a:r>
            <a:br>
              <a:rPr altLang="ru-RU" sz="1800" b="0" smtClean="0">
                <a:latin typeface="Calibri" pitchFamily="34" charset="0"/>
                <a:ea typeface="Microsoft YaHei" pitchFamily="34" charset="-122"/>
                <a:cs typeface="Arial" pitchFamily="34" charset="0"/>
              </a:rPr>
            </a:br>
            <a:endParaRPr altLang="ru-RU" sz="1800" b="0" smtClean="0">
              <a:latin typeface="Calibri" pitchFamily="34" charset="0"/>
              <a:ea typeface="Microsoft YaHei" pitchFamily="34" charset="-122"/>
              <a:cs typeface="Arial" pitchFamily="34" charset="0"/>
            </a:endParaRPr>
          </a:p>
        </p:txBody>
      </p:sp>
      <p:pic>
        <p:nvPicPr>
          <p:cNvPr id="14340" name="Picture 5" descr="nagra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84950" y="1906588"/>
            <a:ext cx="6237288" cy="371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 txBox="1">
            <a:spLocks noGrp="1" noChangeArrowheads="1"/>
          </p:cNvSpPr>
          <p:nvPr>
            <p:ph type="title" idx="4294967295"/>
          </p:nvPr>
        </p:nvSpPr>
        <p:spPr>
          <a:xfrm>
            <a:off x="720725" y="365125"/>
            <a:ext cx="8788400" cy="1325563"/>
          </a:xfrm>
        </p:spPr>
        <p:txBody>
          <a:bodyPr lIns="0" tIns="0" rIns="0" bIns="0" anchor="ctr"/>
          <a:lstStyle/>
          <a:p>
            <a:pPr eaLnBrk="1" hangingPunct="1"/>
            <a:r>
              <a:rPr altLang="ru-RU" sz="3200" smtClean="0">
                <a:solidFill>
                  <a:srgbClr val="00206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Выбор места работы.Экономические факторы</a:t>
            </a:r>
            <a:endParaRPr altLang="ru-RU" sz="3200" smtClean="0">
              <a:solidFill>
                <a:srgbClr val="002060"/>
              </a:solidFill>
              <a:latin typeface="Times New Roman" pitchFamily="18" charset="0"/>
              <a:ea typeface="Microsoft YaHei" pitchFamily="34" charset="-122"/>
              <a:cs typeface="Times New Roman" pitchFamily="18" charset="0"/>
            </a:endParaRPr>
          </a:p>
        </p:txBody>
      </p:sp>
      <p:sp>
        <p:nvSpPr>
          <p:cNvPr id="15363" name="Заголовок 2"/>
          <p:cNvSpPr txBox="1">
            <a:spLocks noGrp="1" noChangeArrowheads="1"/>
          </p:cNvSpPr>
          <p:nvPr>
            <p:ph type="title" idx="4294967295"/>
          </p:nvPr>
        </p:nvSpPr>
        <p:spPr>
          <a:xfrm>
            <a:off x="530225" y="2030413"/>
            <a:ext cx="8101013" cy="2895600"/>
          </a:xfrm>
        </p:spPr>
        <p:txBody>
          <a:bodyPr lIns="0" tIns="0" rIns="0" bIns="0" anchor="ctr"/>
          <a:lstStyle/>
          <a:p>
            <a:pPr eaLnBrk="1" hangingPunct="1"/>
            <a:r>
              <a:rPr altLang="ru-RU" sz="3200" b="0" smtClean="0">
                <a:latin typeface="Calibri" pitchFamily="34" charset="0"/>
                <a:ea typeface="Microsoft YaHei" pitchFamily="34" charset="-122"/>
                <a:cs typeface="Arial" pitchFamily="34" charset="0"/>
              </a:rPr>
              <a:t>- </a:t>
            </a:r>
            <a:r>
              <a:rPr altLang="ru-RU" sz="28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Уровень </a:t>
            </a:r>
            <a:r>
              <a:rPr altLang="ru-RU" sz="28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заработной платы </a:t>
            </a:r>
            <a:br>
              <a:rPr altLang="ru-RU" sz="28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</a:br>
            <a:r>
              <a:rPr altLang="ru-RU" sz="28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/>
            </a:r>
            <a:br>
              <a:rPr altLang="ru-RU" sz="28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</a:br>
            <a:r>
              <a:rPr altLang="ru-RU" sz="28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- </a:t>
            </a:r>
            <a:r>
              <a:rPr altLang="ru-RU" sz="28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Решение проблемы </a:t>
            </a:r>
            <a:r>
              <a:rPr altLang="ru-RU" sz="28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с жильем </a:t>
            </a:r>
            <a:br>
              <a:rPr altLang="ru-RU" sz="28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</a:br>
            <a:r>
              <a:rPr altLang="ru-RU" sz="28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/>
            </a:r>
            <a:br>
              <a:rPr altLang="ru-RU" sz="28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</a:br>
            <a:r>
              <a:rPr altLang="ru-RU" sz="28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- Возможность совмещать работу и учебу </a:t>
            </a:r>
            <a:br>
              <a:rPr altLang="ru-RU" sz="28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</a:br>
            <a:r>
              <a:rPr altLang="ru-RU" sz="28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/>
            </a:r>
            <a:br>
              <a:rPr altLang="ru-RU" sz="28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</a:br>
            <a:endParaRPr altLang="ru-RU" sz="2800" b="0" smtClean="0">
              <a:latin typeface="Times New Roman" pitchFamily="18" charset="0"/>
              <a:ea typeface="Microsoft YaHei" pitchFamily="34" charset="-122"/>
              <a:cs typeface="Times New Roman" pitchFamily="18" charset="0"/>
            </a:endParaRPr>
          </a:p>
        </p:txBody>
      </p:sp>
      <p:pic>
        <p:nvPicPr>
          <p:cNvPr id="15364" name="Picture 5" descr="specialglav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34188" y="1484313"/>
            <a:ext cx="5989637" cy="398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 txBox="1">
            <a:spLocks noGrp="1" noChangeArrowheads="1"/>
          </p:cNvSpPr>
          <p:nvPr>
            <p:ph type="title" idx="4294967295"/>
          </p:nvPr>
        </p:nvSpPr>
        <p:spPr>
          <a:xfrm>
            <a:off x="207963" y="287338"/>
            <a:ext cx="10460037" cy="712787"/>
          </a:xfrm>
        </p:spPr>
        <p:txBody>
          <a:bodyPr lIns="0" tIns="0" rIns="0" bIns="0" anchor="ctr"/>
          <a:lstStyle/>
          <a:p>
            <a:pPr eaLnBrk="1" hangingPunct="1"/>
            <a:r>
              <a:rPr altLang="ru-RU" sz="4000" smtClean="0">
                <a:solidFill>
                  <a:srgbClr val="00206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Подход </a:t>
            </a:r>
            <a:r>
              <a:rPr altLang="ru-RU" sz="4000" smtClean="0">
                <a:solidFill>
                  <a:srgbClr val="00206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к </a:t>
            </a:r>
            <a:r>
              <a:rPr altLang="ru-RU" sz="4000" smtClean="0">
                <a:solidFill>
                  <a:srgbClr val="00206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профориентации студентов</a:t>
            </a:r>
            <a:endParaRPr altLang="ru-RU" sz="4000" smtClean="0">
              <a:solidFill>
                <a:srgbClr val="002060"/>
              </a:solidFill>
              <a:latin typeface="Times New Roman" pitchFamily="18" charset="0"/>
              <a:ea typeface="Microsoft YaHei" pitchFamily="34" charset="-122"/>
              <a:cs typeface="Times New Roman" pitchFamily="18" charset="0"/>
            </a:endParaRPr>
          </a:p>
        </p:txBody>
      </p:sp>
      <p:sp>
        <p:nvSpPr>
          <p:cNvPr id="16387" name="Заголовок 2"/>
          <p:cNvSpPr txBox="1">
            <a:spLocks noGrp="1" noChangeArrowheads="1"/>
          </p:cNvSpPr>
          <p:nvPr>
            <p:ph type="title" idx="4294967295"/>
          </p:nvPr>
        </p:nvSpPr>
        <p:spPr>
          <a:xfrm>
            <a:off x="560388" y="1060450"/>
            <a:ext cx="7450137" cy="5614988"/>
          </a:xfrm>
        </p:spPr>
        <p:txBody>
          <a:bodyPr lIns="0" tIns="0" rIns="0" bIns="0" anchor="ctr"/>
          <a:lstStyle/>
          <a:p>
            <a:pPr eaLnBrk="1" hangingPunct="1">
              <a:lnSpc>
                <a:spcPct val="100000"/>
              </a:lnSpc>
            </a:pPr>
            <a:r>
              <a:rPr altLang="ru-RU" sz="24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1</a:t>
            </a:r>
            <a:r>
              <a:rPr altLang="ru-RU" sz="24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. </a:t>
            </a:r>
            <a:r>
              <a:rPr altLang="ru-RU" sz="24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Формирование у  </a:t>
            </a:r>
            <a:r>
              <a:rPr altLang="ru-RU" sz="24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студентов </a:t>
            </a:r>
            <a:r>
              <a:rPr altLang="ru-RU" sz="24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профессиональных навыков во время практических занятий</a:t>
            </a:r>
            <a:r>
              <a:rPr altLang="ru-RU" sz="24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/>
            </a:r>
            <a:br>
              <a:rPr altLang="ru-RU" sz="24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</a:br>
            <a:r>
              <a:rPr altLang="ru-RU" sz="24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2. Информирование </a:t>
            </a:r>
            <a:r>
              <a:rPr altLang="ru-RU" sz="24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о </a:t>
            </a:r>
            <a:r>
              <a:rPr altLang="ru-RU" sz="24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разноплановости медицинских специальностей в больнице - Сестринское </a:t>
            </a:r>
            <a:r>
              <a:rPr altLang="ru-RU" sz="24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дело</a:t>
            </a:r>
            <a:r>
              <a:rPr altLang="ru-RU" sz="24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, </a:t>
            </a:r>
            <a:r>
              <a:rPr altLang="ru-RU" sz="24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Акушерское дело, </a:t>
            </a:r>
            <a:r>
              <a:rPr lang="ru-RU" altLang="ru-RU" sz="2400" b="0" dirty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Лабораторная диагностика, Сестринское дело в педиатрии,  </a:t>
            </a:r>
            <a:r>
              <a:rPr altLang="ru-RU" sz="24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Операционное </a:t>
            </a:r>
            <a:r>
              <a:rPr altLang="ru-RU" sz="24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дело, Анестезиология </a:t>
            </a:r>
            <a:r>
              <a:rPr altLang="ru-RU" sz="24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и </a:t>
            </a:r>
            <a:r>
              <a:rPr altLang="ru-RU" sz="24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реаниматология, Рентгенология, Гистология, Физиотерапия, Лечебная физкультура, Медицинский массаж</a:t>
            </a:r>
            <a:r>
              <a:rPr lang="ru-RU" altLang="ru-RU" sz="2400" b="0" dirty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…</a:t>
            </a:r>
            <a:r>
              <a:rPr altLang="ru-RU" sz="24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 </a:t>
            </a:r>
            <a:r>
              <a:rPr altLang="ru-RU" sz="24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/>
            </a:r>
            <a:br>
              <a:rPr altLang="ru-RU" sz="24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</a:br>
            <a:r>
              <a:rPr altLang="ru-RU" sz="24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3. Индивидуальный подход к работающим студентам</a:t>
            </a:r>
            <a:br>
              <a:rPr altLang="ru-RU" sz="24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</a:br>
            <a:r>
              <a:rPr altLang="ru-RU" sz="24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4. Заключение договоров на </a:t>
            </a:r>
            <a:r>
              <a:rPr altLang="ru-RU" sz="24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целевое </a:t>
            </a:r>
            <a:r>
              <a:rPr altLang="ru-RU" sz="24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обучение студентов  </a:t>
            </a:r>
            <a:r>
              <a:rPr altLang="ru-RU" sz="24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/>
            </a:r>
            <a:br>
              <a:rPr altLang="ru-RU" sz="24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</a:br>
            <a:r>
              <a:rPr altLang="ru-RU" sz="24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5. Финансовая поддержка </a:t>
            </a:r>
            <a:r>
              <a:rPr altLang="ru-RU" sz="24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молодых </a:t>
            </a:r>
            <a:r>
              <a:rPr altLang="ru-RU" sz="24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специалистов востребованных специальностей после трудоустройства</a:t>
            </a:r>
            <a:r>
              <a:rPr altLang="ru-RU" sz="24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/>
            </a:r>
            <a:br>
              <a:rPr altLang="ru-RU" sz="24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</a:br>
            <a:endParaRPr altLang="ru-RU" sz="2400" b="0" smtClean="0">
              <a:latin typeface="Times New Roman" pitchFamily="18" charset="0"/>
              <a:ea typeface="Microsoft YaHei" pitchFamily="34" charset="-122"/>
              <a:cs typeface="Times New Roman" pitchFamily="18" charset="0"/>
            </a:endParaRPr>
          </a:p>
        </p:txBody>
      </p:sp>
      <p:pic>
        <p:nvPicPr>
          <p:cNvPr id="16388" name="Picture 5" descr="medsestrglav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66125" y="825500"/>
            <a:ext cx="4337050" cy="322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7" descr="medco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96325" y="4048125"/>
            <a:ext cx="3746500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ru-RU" sz="4000" smtClean="0">
                <a:solidFill>
                  <a:srgbClr val="00206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Результат нашей работы со студентами Тольяттинского медицинского колледжа</a:t>
            </a:r>
            <a:endParaRPr lang="ru-RU" sz="4000" dirty="0">
              <a:solidFill>
                <a:srgbClr val="00206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838200" y="19272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altLang="ru-RU" sz="2800" smtClean="0">
                <a:solidFill>
                  <a:srgbClr val="00206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Младший </a:t>
            </a:r>
            <a:r>
              <a:rPr altLang="ru-RU" sz="2800" smtClean="0">
                <a:solidFill>
                  <a:srgbClr val="00206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медицинский и прочий </a:t>
            </a:r>
            <a:r>
              <a:rPr altLang="ru-RU" sz="2800" b="0" smtClean="0">
                <a:solidFill>
                  <a:srgbClr val="00206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персонал </a:t>
            </a:r>
            <a:r>
              <a:rPr altLang="ru-RU" sz="2800" b="0" smtClean="0">
                <a:solidFill>
                  <a:srgbClr val="00206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 </a:t>
            </a:r>
            <a:r>
              <a:rPr altLang="ru-RU" sz="2800" b="0" smtClean="0">
                <a:solidFill>
                  <a:srgbClr val="00206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ТГКБ №</a:t>
            </a:r>
            <a:r>
              <a:rPr altLang="ru-RU" sz="2800" b="0" smtClean="0">
                <a:solidFill>
                  <a:srgbClr val="00206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5 </a:t>
            </a:r>
            <a:r>
              <a:rPr altLang="ru-RU" sz="2800" b="0" smtClean="0">
                <a:solidFill>
                  <a:srgbClr val="00206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/>
            </a:r>
            <a:br>
              <a:rPr altLang="ru-RU" sz="2800" b="0" smtClean="0">
                <a:solidFill>
                  <a:srgbClr val="00206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</a:br>
            <a:r>
              <a:rPr altLang="ru-RU" sz="2800" smtClean="0">
                <a:solidFill>
                  <a:srgbClr val="00206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обучается </a:t>
            </a:r>
            <a:r>
              <a:rPr altLang="ru-RU" sz="2800" b="0" smtClean="0">
                <a:solidFill>
                  <a:srgbClr val="00206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в </a:t>
            </a:r>
            <a:r>
              <a:rPr altLang="ru-RU" sz="2800" b="0" smtClean="0">
                <a:solidFill>
                  <a:srgbClr val="00206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Тольяттинском медицинском колледже </a:t>
            </a:r>
            <a:r>
              <a:rPr altLang="ru-RU" sz="2800" smtClean="0">
                <a:solidFill>
                  <a:srgbClr val="00206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/>
            </a:r>
            <a:br>
              <a:rPr altLang="ru-RU" sz="2800" smtClean="0">
                <a:solidFill>
                  <a:srgbClr val="00206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</a:br>
            <a:r>
              <a:rPr altLang="ru-RU" sz="2800" b="0" smtClean="0">
                <a:solidFill>
                  <a:srgbClr val="00206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на очно-заочном отделении </a:t>
            </a:r>
            <a:r>
              <a:rPr altLang="ru-RU" sz="40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/>
            </a:r>
            <a:br>
              <a:rPr altLang="ru-RU" sz="40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</a:br>
            <a:endParaRPr lang="ru-RU" b="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838200" y="19272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 txBox="1">
            <a:spLocks noChangeArrowheads="1"/>
          </p:cNvSpPr>
          <p:nvPr/>
        </p:nvSpPr>
        <p:spPr bwMode="auto">
          <a:xfrm>
            <a:off x="2743200" y="173038"/>
            <a:ext cx="5727700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algn="ctr" eaLnBrk="1" hangingPunct="1">
              <a:lnSpc>
                <a:spcPct val="90000"/>
              </a:lnSpc>
            </a:pPr>
            <a:r>
              <a:rPr lang="en-US" altLang="ru-RU" sz="4000" b="1" dirty="0" err="1">
                <a:solidFill>
                  <a:srgbClr val="00206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Кто</a:t>
            </a:r>
            <a:r>
              <a:rPr lang="en-US" altLang="ru-RU" sz="4000" b="1" dirty="0">
                <a:solidFill>
                  <a:srgbClr val="00206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 </a:t>
            </a:r>
            <a:r>
              <a:rPr lang="en-US" altLang="ru-RU" sz="4000" b="1" dirty="0" err="1">
                <a:solidFill>
                  <a:srgbClr val="00206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такой</a:t>
            </a:r>
            <a:r>
              <a:rPr lang="en-US" altLang="ru-RU" sz="4000" b="1" dirty="0">
                <a:solidFill>
                  <a:srgbClr val="00206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 </a:t>
            </a:r>
            <a:r>
              <a:rPr lang="en-US" altLang="ru-RU" sz="4000" b="1" dirty="0" err="1">
                <a:solidFill>
                  <a:srgbClr val="00206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наставник</a:t>
            </a:r>
            <a:r>
              <a:rPr lang="ru-RU" altLang="ru-RU" sz="4000" b="1" dirty="0">
                <a:solidFill>
                  <a:srgbClr val="00206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?</a:t>
            </a:r>
            <a:endParaRPr lang="en-US" altLang="ru-RU" sz="4000" b="1" dirty="0">
              <a:solidFill>
                <a:srgbClr val="002060"/>
              </a:solidFill>
              <a:latin typeface="Times New Roman" pitchFamily="18" charset="0"/>
              <a:ea typeface="Microsoft YaHei" pitchFamily="34" charset="-122"/>
              <a:cs typeface="Times New Roman" pitchFamily="18" charset="0"/>
            </a:endParaRPr>
          </a:p>
        </p:txBody>
      </p:sp>
      <p:sp>
        <p:nvSpPr>
          <p:cNvPr id="19459" name="Текст 2"/>
          <p:cNvSpPr txBox="1">
            <a:spLocks noChangeArrowheads="1"/>
          </p:cNvSpPr>
          <p:nvPr/>
        </p:nvSpPr>
        <p:spPr bwMode="auto">
          <a:xfrm>
            <a:off x="1320800" y="1055688"/>
            <a:ext cx="9045575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4" tIns="44997" rIns="90004" bIns="44997"/>
          <a:lstStyle/>
          <a:p>
            <a:pPr eaLnBrk="1" hangingPunct="1">
              <a:spcAft>
                <a:spcPts val="1413"/>
              </a:spcAft>
            </a:pPr>
            <a:r>
              <a:rPr lang="ru-RU" altLang="ru-RU" sz="2800" dirty="0" smtClean="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Наставник </a:t>
            </a:r>
            <a:r>
              <a:rPr lang="ru-RU" altLang="ru-RU" sz="2800" dirty="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– это сотрудник с </a:t>
            </a:r>
            <a:r>
              <a:rPr lang="ru-RU" altLang="ru-RU" sz="2800" dirty="0" smtClean="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профессиональными знаниями, развитыми навыками</a:t>
            </a:r>
            <a:r>
              <a:rPr lang="ru-RU" altLang="ru-RU" sz="2800" dirty="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, </a:t>
            </a:r>
            <a:r>
              <a:rPr lang="ru-RU" altLang="ru-RU" sz="2800" dirty="0" smtClean="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 большим опытом работы, </a:t>
            </a:r>
            <a:r>
              <a:rPr lang="ru-RU" altLang="ru-RU" sz="2800" b="1" dirty="0" smtClean="0">
                <a:solidFill>
                  <a:srgbClr val="00206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желанием и </a:t>
            </a:r>
            <a:r>
              <a:rPr lang="ru-RU" altLang="ru-RU" sz="2800" b="1" dirty="0" smtClean="0">
                <a:solidFill>
                  <a:srgbClr val="00206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умением </a:t>
            </a:r>
            <a:r>
              <a:rPr lang="ru-RU" altLang="ru-RU" sz="2800" dirty="0" smtClean="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взаимодействовать с молодыми </a:t>
            </a:r>
            <a:r>
              <a:rPr lang="ru-RU" altLang="ru-RU" sz="2800" dirty="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специалистами</a:t>
            </a:r>
          </a:p>
        </p:txBody>
      </p:sp>
      <p:pic>
        <p:nvPicPr>
          <p:cNvPr id="19460" name="Рисунок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84688" y="3303588"/>
            <a:ext cx="3986212" cy="281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6" descr="medsestra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28075" y="3144838"/>
            <a:ext cx="3629025" cy="313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8" descr="it glav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7663" y="3429000"/>
            <a:ext cx="3881437" cy="269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Текст 2"/>
          <p:cNvSpPr txBox="1">
            <a:spLocks noChangeArrowheads="1"/>
          </p:cNvSpPr>
          <p:nvPr/>
        </p:nvSpPr>
        <p:spPr bwMode="auto">
          <a:xfrm>
            <a:off x="523875" y="1412875"/>
            <a:ext cx="10193338" cy="445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4" tIns="44997" rIns="90004" bIns="44997"/>
          <a:lstStyle/>
          <a:p>
            <a:pPr eaLnBrk="1" hangingPunct="1">
              <a:lnSpc>
                <a:spcPct val="90000"/>
              </a:lnSpc>
              <a:spcAft>
                <a:spcPts val="1413"/>
              </a:spcAft>
            </a:pPr>
            <a:r>
              <a:rPr lang="ru-RU" altLang="ru-RU" sz="2400" dirty="0" smtClean="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Приказ </a:t>
            </a:r>
            <a:r>
              <a:rPr lang="ru-RU" altLang="ru-RU" sz="2400" dirty="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ГБУЗ СО «ТГКБ №5» № 6/82-2 от 14.01.2021г. «О наставничестве специалистов со средним медицинским образованием»</a:t>
            </a:r>
            <a:endParaRPr lang="ru-RU" altLang="ru-RU" sz="2400" b="1" dirty="0">
              <a:solidFill>
                <a:srgbClr val="000000"/>
              </a:solidFill>
              <a:latin typeface="Times New Roman" pitchFamily="18" charset="0"/>
              <a:ea typeface="Microsoft YaHei" pitchFamily="34" charset="-122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spcAft>
                <a:spcPts val="1413"/>
              </a:spcAft>
            </a:pPr>
            <a:r>
              <a:rPr lang="ru-RU" altLang="ru-RU" sz="2400" b="1" dirty="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Цель:</a:t>
            </a:r>
            <a:r>
              <a:rPr lang="ru-RU" altLang="ru-RU" sz="2400" dirty="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 </a:t>
            </a:r>
            <a:r>
              <a:rPr lang="ru-RU" altLang="ru-RU" sz="2400" dirty="0" smtClean="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оказание </a:t>
            </a:r>
            <a:r>
              <a:rPr lang="ru-RU" altLang="ru-RU" sz="2400" dirty="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помощи молодым специалистам со средним медицинским образованием в становлении, развитии и адаптации к квалифицированному исполнению должностных обязанностей,  </a:t>
            </a:r>
            <a:r>
              <a:rPr lang="ru-RU" altLang="ru-RU" sz="2400" dirty="0" smtClean="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формированию </a:t>
            </a:r>
            <a:r>
              <a:rPr lang="ru-RU" altLang="ru-RU" sz="2400" dirty="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чувства долга, ответственности и уважения к профессии.</a:t>
            </a:r>
          </a:p>
          <a:p>
            <a:pPr eaLnBrk="1" hangingPunct="1">
              <a:lnSpc>
                <a:spcPct val="90000"/>
              </a:lnSpc>
              <a:spcAft>
                <a:spcPts val="1413"/>
              </a:spcAft>
            </a:pPr>
            <a:r>
              <a:rPr lang="ru-RU" altLang="ru-RU" sz="2400" b="1" dirty="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Задача наставника:</a:t>
            </a:r>
            <a:r>
              <a:rPr lang="ru-RU" altLang="ru-RU" sz="2400" dirty="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 молодой специалист должен </a:t>
            </a:r>
            <a:r>
              <a:rPr lang="ru-RU" altLang="ru-RU" sz="2400" dirty="0" smtClean="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овладеть особенностями работы в отделении, </a:t>
            </a:r>
            <a:r>
              <a:rPr lang="ru-RU" altLang="ru-RU" sz="2400" dirty="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сформировать </a:t>
            </a:r>
            <a:r>
              <a:rPr lang="ru-RU" altLang="ru-RU" sz="2400" dirty="0" smtClean="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и развить  навыки выполнения медицинских манипуляций по профилю, подружиться с коллективом, принять корпоративные правила работы и общения, </a:t>
            </a:r>
          </a:p>
          <a:p>
            <a:pPr algn="ctr" eaLnBrk="1" hangingPunct="1">
              <a:lnSpc>
                <a:spcPct val="90000"/>
              </a:lnSpc>
              <a:spcAft>
                <a:spcPts val="1413"/>
              </a:spcAft>
            </a:pPr>
            <a:r>
              <a:rPr lang="ru-RU" altLang="ru-RU" sz="4000" dirty="0" smtClean="0">
                <a:solidFill>
                  <a:srgbClr val="00206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остаться работать в больнице!!!</a:t>
            </a:r>
            <a:endParaRPr lang="ru-RU" altLang="ru-RU" sz="4000" dirty="0">
              <a:solidFill>
                <a:srgbClr val="002060"/>
              </a:solidFill>
              <a:latin typeface="Times New Roman" pitchFamily="18" charset="0"/>
              <a:ea typeface="Microsoft YaHei" pitchFamily="34" charset="-122"/>
              <a:cs typeface="Times New Roman" pitchFamily="18" charset="0"/>
            </a:endParaRPr>
          </a:p>
        </p:txBody>
      </p:sp>
      <p:sp>
        <p:nvSpPr>
          <p:cNvPr id="20483" name="Заголовок 1"/>
          <p:cNvSpPr txBox="1">
            <a:spLocks noChangeArrowheads="1"/>
          </p:cNvSpPr>
          <p:nvPr/>
        </p:nvSpPr>
        <p:spPr bwMode="auto">
          <a:xfrm>
            <a:off x="2779713" y="390525"/>
            <a:ext cx="4986337" cy="92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eaLnBrk="1" hangingPunct="1">
              <a:lnSpc>
                <a:spcPct val="90000"/>
              </a:lnSpc>
            </a:pPr>
            <a:r>
              <a:rPr lang="ru-RU" altLang="ru-RU" sz="4000" b="1" dirty="0">
                <a:solidFill>
                  <a:srgbClr val="00206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Наставничество</a:t>
            </a:r>
            <a:endParaRPr lang="en-US" altLang="ru-RU" sz="4000" b="1" dirty="0">
              <a:solidFill>
                <a:srgbClr val="002060"/>
              </a:solidFill>
              <a:latin typeface="Times New Roman" pitchFamily="18" charset="0"/>
              <a:ea typeface="Microsoft YaHei" pitchFamily="34" charset="-122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 txBox="1">
            <a:spLocks noGrp="1"/>
          </p:cNvSpPr>
          <p:nvPr>
            <p:ph type="title"/>
          </p:nvPr>
        </p:nvSpPr>
        <p:spPr>
          <a:xfrm>
            <a:off x="189780" y="474663"/>
            <a:ext cx="12413411" cy="1325562"/>
          </a:xfrm>
        </p:spPr>
        <p:txBody>
          <a:bodyPr/>
          <a:lstStyle/>
          <a:p>
            <a:pPr algn="ctr"/>
            <a:r>
              <a:rPr sz="4000" smtClean="0">
                <a:solidFill>
                  <a:srgbClr val="00206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Наставничество начинается с преддипломной практики</a:t>
            </a:r>
          </a:p>
        </p:txBody>
      </p:sp>
      <p:graphicFrame>
        <p:nvGraphicFramePr>
          <p:cNvPr id="21507" name="Объект 7"/>
          <p:cNvGraphicFramePr>
            <a:graphicFrameLocks noGrp="1" noChangeAspect="1"/>
          </p:cNvGraphicFramePr>
          <p:nvPr>
            <p:ph idx="1"/>
          </p:nvPr>
        </p:nvGraphicFramePr>
        <p:xfrm>
          <a:off x="6032500" y="1851025"/>
          <a:ext cx="6484938" cy="4351338"/>
        </p:xfrm>
        <a:graphic>
          <a:graphicData uri="http://schemas.openxmlformats.org/presentationml/2006/ole">
            <p:oleObj spid="_x0000_s21507" name="Chart" r:id="rId3" imgW="7210533" imgH="4838728" progId="MSGraph.Chart.8">
              <p:embed followColorScheme="full"/>
            </p:oleObj>
          </a:graphicData>
        </a:graphic>
      </p:graphicFrame>
      <p:graphicFrame>
        <p:nvGraphicFramePr>
          <p:cNvPr id="11" name="Схема 10"/>
          <p:cNvGraphicFramePr/>
          <p:nvPr/>
        </p:nvGraphicFramePr>
        <p:xfrm>
          <a:off x="1" y="1870745"/>
          <a:ext cx="6254150" cy="42256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 txBox="1">
            <a:spLocks noChangeArrowheads="1"/>
          </p:cNvSpPr>
          <p:nvPr/>
        </p:nvSpPr>
        <p:spPr bwMode="auto">
          <a:xfrm>
            <a:off x="1231900" y="390525"/>
            <a:ext cx="3376613" cy="92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eaLnBrk="1" hangingPunct="1">
              <a:lnSpc>
                <a:spcPct val="90000"/>
              </a:lnSpc>
            </a:pPr>
            <a:endParaRPr lang="en-US" altLang="ru-RU" sz="4000">
              <a:solidFill>
                <a:srgbClr val="000000"/>
              </a:solidFill>
              <a:latin typeface="Times New Roman" pitchFamily="18" charset="0"/>
              <a:ea typeface="Microsoft YaHei" pitchFamily="34" charset="-122"/>
              <a:cs typeface="Times New Roman" pitchFamily="18" charset="0"/>
            </a:endParaRPr>
          </a:p>
        </p:txBody>
      </p:sp>
      <p:pic>
        <p:nvPicPr>
          <p:cNvPr id="22531" name="Рисунок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08513" y="2087563"/>
            <a:ext cx="4133850" cy="225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Схема 1"/>
          <p:cNvGraphicFramePr/>
          <p:nvPr/>
        </p:nvGraphicFramePr>
        <p:xfrm>
          <a:off x="1040235" y="390525"/>
          <a:ext cx="10184235" cy="59515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Скругленный прямоугольник 14"/>
          <p:cNvSpPr/>
          <p:nvPr/>
        </p:nvSpPr>
        <p:spPr>
          <a:xfrm>
            <a:off x="5584825" y="558800"/>
            <a:ext cx="2181225" cy="99695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Наставник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9312275" y="1766888"/>
            <a:ext cx="2189163" cy="123507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Знакомство с молодым специалистом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9312275" y="4143375"/>
            <a:ext cx="2359265" cy="136366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Разработка индивидуального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плана трудовой  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адаптации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584825" y="5049838"/>
            <a:ext cx="2181225" cy="9144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Выполнение плана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516188" y="4187825"/>
            <a:ext cx="1812925" cy="109855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Ведение дневника 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736725" y="1768475"/>
            <a:ext cx="2163763" cy="123348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Оценка результата</a:t>
            </a:r>
          </a:p>
        </p:txBody>
      </p:sp>
      <p:cxnSp>
        <p:nvCxnSpPr>
          <p:cNvPr id="26" name="Прямая со стрелкой 25"/>
          <p:cNvCxnSpPr/>
          <p:nvPr/>
        </p:nvCxnSpPr>
        <p:spPr>
          <a:xfrm>
            <a:off x="7961313" y="1057275"/>
            <a:ext cx="1744662" cy="55403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10158413" y="3216275"/>
            <a:ext cx="0" cy="78581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875" name="Прямая со стрелкой 36874"/>
          <p:cNvCxnSpPr/>
          <p:nvPr/>
        </p:nvCxnSpPr>
        <p:spPr>
          <a:xfrm flipH="1">
            <a:off x="7961313" y="5113338"/>
            <a:ext cx="1165225" cy="34766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878" name="Прямая со стрелкой 36877"/>
          <p:cNvCxnSpPr/>
          <p:nvPr/>
        </p:nvCxnSpPr>
        <p:spPr>
          <a:xfrm flipH="1" flipV="1">
            <a:off x="4437063" y="5049838"/>
            <a:ext cx="1049337" cy="36512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881" name="Прямая со стрелкой 36880"/>
          <p:cNvCxnSpPr/>
          <p:nvPr/>
        </p:nvCxnSpPr>
        <p:spPr>
          <a:xfrm flipH="1" flipV="1">
            <a:off x="3019425" y="3216275"/>
            <a:ext cx="142875" cy="84613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887" name="Прямая со стрелкой 36886"/>
          <p:cNvCxnSpPr/>
          <p:nvPr/>
        </p:nvCxnSpPr>
        <p:spPr>
          <a:xfrm flipV="1">
            <a:off x="3519488" y="1123950"/>
            <a:ext cx="1619250" cy="5222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2"/>
          <p:cNvSpPr txBox="1">
            <a:spLocks noChangeArrowheads="1"/>
          </p:cNvSpPr>
          <p:nvPr/>
        </p:nvSpPr>
        <p:spPr bwMode="auto">
          <a:xfrm>
            <a:off x="1" y="4278313"/>
            <a:ext cx="12499674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Государственное бюджетное учреждение здравоохранения Самарской области «Тольяттинская городская клиническая больница №5» (ГБУЗ СО «ТГКБ №5») </a:t>
            </a:r>
            <a:r>
              <a:rPr lang="ru-RU" alt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современное  медицинское учреждение </a:t>
            </a:r>
            <a:r>
              <a:rPr lang="ru-RU" alt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Российской Федерации.</a:t>
            </a:r>
          </a:p>
          <a:p>
            <a:pPr algn="just" eaLnBrk="1" hangingPunct="1"/>
            <a:r>
              <a:rPr lang="ru-RU" alt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Стационарный </a:t>
            </a: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комплекс </a:t>
            </a:r>
            <a:r>
              <a:rPr lang="ru-RU" alt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altLang="ru-RU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Медгородок</a:t>
            </a: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» -30 гектаров земли , коечная мощность  - 2325 коек </a:t>
            </a:r>
          </a:p>
          <a:p>
            <a:pPr eaLnBrk="1" hangingPunct="1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составе больницы функционируют службы хирургии, терапии, онкологии, гинекологии, межрайонный перинатальный центр, межрайонный травматологический центр I уровня, городской центр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эндопротезирования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крупных суставов, инфекционная служба, детская служба, диагностический центр.</a:t>
            </a:r>
          </a:p>
          <a:p>
            <a:pPr algn="just" eaLnBrk="1" hangingPunct="1"/>
            <a:endParaRPr lang="ru-RU" altLang="ru-RU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endParaRPr lang="ru-RU" altLang="ru-RU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Рисунок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50" y="463550"/>
            <a:ext cx="8572500" cy="364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112144" y="123585"/>
            <a:ext cx="10515600" cy="1325563"/>
          </a:xfrm>
        </p:spPr>
        <p:txBody>
          <a:bodyPr/>
          <a:lstStyle/>
          <a:p>
            <a:pPr algn="ctr"/>
            <a:r>
              <a:rPr sz="2800" smtClean="0">
                <a:solidFill>
                  <a:srgbClr val="00206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Конкурс </a:t>
            </a:r>
            <a:br>
              <a:rPr sz="2800" smtClean="0">
                <a:solidFill>
                  <a:srgbClr val="00206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</a:br>
            <a:r>
              <a:rPr sz="2800" smtClean="0">
                <a:solidFill>
                  <a:srgbClr val="00206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Самарской региональной общественной организации медицинских сестер </a:t>
            </a:r>
            <a:br>
              <a:rPr sz="2800" smtClean="0">
                <a:solidFill>
                  <a:srgbClr val="00206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</a:br>
            <a:r>
              <a:rPr sz="2800" smtClean="0">
                <a:solidFill>
                  <a:srgbClr val="00206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«Лучший молодой </a:t>
            </a:r>
            <a:r>
              <a:rPr sz="2800" smtClean="0">
                <a:solidFill>
                  <a:srgbClr val="00206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специалист»</a:t>
            </a:r>
          </a:p>
        </p:txBody>
      </p:sp>
      <p:sp>
        <p:nvSpPr>
          <p:cNvPr id="24581" name="AutoShape 5" descr="C:\Users\user\Documents\%D0%BA%D0%BE%D0%BD%D0%BA%D1%83%D1%80%D1%81%D1%8B\%D0%BC%D0%BE%D0%BB%D0%BE%D0%B4%D0%BE%D0%B9 %D1%81%D0%BF%D0%B5%D1%86%D0%B8%D0%B0%D0%BB%D0%B8%D1%81%D1%82  2019\%D0%9C%D0%B0%D1%81%D0%BB%D0%BE%D0%B2%D1%81%D0%BA%D0%B0%D1%8F %D0%BA%D0%BE%D0%BD%D0%BA%D1%83%D1%80%D1%81 %D1%84%D0%BE%D1%82%D0%BE\PcZQph8ocbQ.jpg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83" name="AutoShape 7" descr="C:\Users\user\Documents\%D0%BA%D0%BE%D0%BD%D0%BA%D1%83%D1%80%D1%81%D1%8B\%D0%BC%D0%BE%D0%BB%D0%BE%D0%B4%D0%BE%D0%B9 %D1%81%D0%BF%D0%B5%D1%86%D0%B8%D0%B0%D0%BB%D0%B8%D1%81%D1%82  2019\%D0%9C%D0%B0%D1%81%D0%BB%D0%BE%D0%B2%D1%81%D0%BA%D0%B0%D1%8F %D0%BA%D0%BE%D0%BD%D0%BA%D1%83%D1%80%D1%81 %D1%84%D0%BE%D1%82%D0%BE\PcZQph8ocbQ.jpg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85" name="Rectangle 9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4584" name="rectole0000000001"/>
          <p:cNvGraphicFramePr>
            <a:graphicFrameLocks/>
          </p:cNvGraphicFramePr>
          <p:nvPr/>
        </p:nvGraphicFramePr>
        <p:xfrm>
          <a:off x="276044" y="1742536"/>
          <a:ext cx="2324100" cy="1666875"/>
        </p:xfrm>
        <a:graphic>
          <a:graphicData uri="http://schemas.openxmlformats.org/presentationml/2006/ole">
            <p:oleObj spid="_x0000_s24584" name="Картинка" r:id="rId3" imgW="0" imgH="0" progId="StaticMetafile">
              <p:embed/>
            </p:oleObj>
          </a:graphicData>
        </a:graphic>
      </p:graphicFrame>
      <p:sp>
        <p:nvSpPr>
          <p:cNvPr id="24587" name="Rectangle 1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4586" name="rectole0000000004"/>
          <p:cNvGraphicFramePr>
            <a:graphicFrameLocks/>
          </p:cNvGraphicFramePr>
          <p:nvPr/>
        </p:nvGraphicFramePr>
        <p:xfrm>
          <a:off x="2812212" y="2009956"/>
          <a:ext cx="2028825" cy="3562350"/>
        </p:xfrm>
        <a:graphic>
          <a:graphicData uri="http://schemas.openxmlformats.org/presentationml/2006/ole">
            <p:oleObj spid="_x0000_s24586" name="Картинка" r:id="rId4" imgW="0" imgH="0" progId="StaticMetafile">
              <p:embed/>
            </p:oleObj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0" y="3925019"/>
            <a:ext cx="29243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Масловская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Виктория Андреевна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– медицинская сестра палатная  инфекционного отделения – 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5624424"/>
            <a:ext cx="4140678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Мой выбор – здоровье </a:t>
            </a:r>
            <a:r>
              <a:rPr lang="ru-RU" b="1" dirty="0" smtClean="0">
                <a:solidFill>
                  <a:srgbClr val="002060"/>
                </a:solidFill>
              </a:rPr>
              <a:t>людей!!!</a:t>
            </a:r>
            <a:endParaRPr lang="ru-RU" dirty="0"/>
          </a:p>
        </p:txBody>
      </p:sp>
      <p:sp>
        <p:nvSpPr>
          <p:cNvPr id="24589" name="AutoShape 13" descr="\\192.168.128.1\%D0%BE%D0%B1%D0%BC%D0%B5%D0%BD\%D0%94%D0%9B%D0%AF %D0%A1%D0%A2%D0%90%D0%A1%D0%AE%D0%9A %D0%9D.%D0%9A\%D0%9A%D0%BE%D0%BD%D0%BA%D1%83%D1%80%D1%81%D1%8B 2022\%D0%9C%D0%BE%D0%BB%D0%BE%D0%B4%D0%BE%D0%B9 %D1%81%D0%BF%D0%B5%D1%86%D0%B8%D0%B0%D0%BB%D0%B8%D1%81%D1%82 2022\%D0%90%D1%80%D1%82%D0%B5%D0%BC%D1%8C%D0%B5%D0%B2%D0%B0 %D0%9A%D0%BE%D0%BD%D0%BA%D1%83%D1%80%D1%81 %D0%9B%D1%83%D1%87%D1%88%D0%B8%D0%B9 %D0%BC%D0%BE%D0%BB%D0%BE%D0%B4%D0%BE%D0%B9 %D1%81%D0%BF%D0%B5%D1%86%D0%B8%D0%B0%D0%BB%D0%B8%D1%81%D1%82 2022 %D0%90%D1%80%D1%82%D0%B5%D0%BC%D1%8C%D0%B5%D0%B2%D0%B0 %D0%90.%D0%90\%D1%84%D0%BE%D1%82%D0%BE%D0%BF%D0%BE%D1%80%D1%82%D1%80%D0%B5%D1%82 %D0%90%D1%80%D1%82%D0%B5%D0%BC%D1%8C%D0%B5%D0%B2%D0%B0 %D0%90.%D0%90..jpg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91" name="AutoShape 15" descr="\\192.168.128.1\%D0%BE%D0%B1%D0%BC%D0%B5%D0%BD\%D0%94%D0%9B%D0%AF %D0%A1%D0%A2%D0%90%D0%A1%D0%AE%D0%9A %D0%9D.%D0%9A\%D0%9A%D0%BE%D0%BD%D0%BA%D1%83%D1%80%D1%81%D1%8B 2022\%D0%9C%D0%BE%D0%BB%D0%BE%D0%B4%D0%BE%D0%B9 %D1%81%D0%BF%D0%B5%D1%86%D0%B8%D0%B0%D0%BB%D0%B8%D1%81%D1%82 2022\%D0%90%D1%80%D1%82%D0%B5%D0%BC%D1%8C%D0%B5%D0%B2%D0%B0 %D0%9A%D0%BE%D0%BD%D0%BA%D1%83%D1%80%D1%81 %D0%9B%D1%83%D1%87%D1%88%D0%B8%D0%B9 %D0%BC%D0%BE%D0%BB%D0%BE%D0%B4%D0%BE%D0%B9 %D1%81%D0%BF%D0%B5%D1%86%D0%B8%D0%B0%D0%BB%D0%B8%D1%81%D1%82 2022 %D0%90%D1%80%D1%82%D0%B5%D0%BC%D1%8C%D0%B5%D0%B2%D0%B0 %D0%90.%D0%90\%D1%84%D0%BE%D1%82%D0%BE%D0%BF%D0%BE%D1%80%D1%82%D1%80%D0%B5%D1%82 %D0%90%D1%80%D1%82%D0%B5%D0%BC%D1%8C%D0%B5%D0%B2%D0%B0 %D0%90.%D0%90..jpg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93" name="AutoShape 17" descr="\\192.168.128.1\%D0%BE%D0%B1%D0%BC%D0%B5%D0%BD\%D0%94%D0%9B%D0%AF %D0%A1%D0%A2%D0%90%D0%A1%D0%AE%D0%9A %D0%9D.%D0%9A\%D0%9A%D0%BE%D0%BD%D0%BA%D1%83%D1%80%D1%81%D1%8B 2022\%D0%9C%D0%BE%D0%BB%D0%BE%D0%B4%D0%BE%D0%B9 %D1%81%D0%BF%D0%B5%D1%86%D0%B8%D0%B0%D0%BB%D0%B8%D1%81%D1%82 2022\%D0%90%D1%80%D1%82%D0%B5%D0%BC%D1%8C%D0%B5%D0%B2%D0%B0 %D0%9A%D0%BE%D0%BD%D0%BA%D1%83%D1%80%D1%81 %D0%9B%D1%83%D1%87%D1%88%D0%B8%D0%B9 %D0%BC%D0%BE%D0%BB%D0%BE%D0%B4%D0%BE%D0%B9 %D1%81%D0%BF%D0%B5%D1%86%D0%B8%D0%B0%D0%BB%D0%B8%D1%81%D1%82 2022 %D0%90%D1%80%D1%82%D0%B5%D0%BC%D1%8C%D0%B5%D0%B2%D0%B0 %D0%90.%D0%90\%D1%84%D0%BE%D1%82%D0%BE%D0%BF%D0%BE%D1%80%D1%82%D1%80%D0%B5%D1%82 %D0%90%D1%80%D1%82%D0%B5%D0%BC%D1%8C%D0%B5%D0%B2%D0%B0 %D0%90.%D0%90..jpg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" name="Рисунок 14" descr="2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667555" y="1962509"/>
            <a:ext cx="2359863" cy="285103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58927" y="4960189"/>
            <a:ext cx="2441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Артемьева Анастасия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Алексеевна-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акушерка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53485" y="5768195"/>
            <a:ext cx="3571337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Моя профессия – </a:t>
            </a:r>
            <a:r>
              <a:rPr lang="ru-RU" b="1" dirty="0" smtClean="0">
                <a:solidFill>
                  <a:srgbClr val="002060"/>
                </a:solidFill>
              </a:rPr>
              <a:t>моя судьба!!!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8" name="Рисунок 17" descr="\\192.168.128.1\обмен\ДЛЯ СТАСЮК Н.К\Конкурсы 2022\Молодой специалист 2022\Горбачева Конкурс Лучший молодой специалист 2022 Горбачева Е.В\Фотопортрет  Горбачева Е.В.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401135" y="1764103"/>
            <a:ext cx="1971357" cy="2963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8824823" y="4770409"/>
            <a:ext cx="32435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Горбачева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Елена Викторовна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медицинская сестра палатная  нейрохирургического отделения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971472" y="5742317"/>
            <a:ext cx="3220528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Медсестра это призвание!!!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2" name="Правая фигурная скобка 21"/>
          <p:cNvSpPr/>
          <p:nvPr/>
        </p:nvSpPr>
        <p:spPr>
          <a:xfrm rot="5400000">
            <a:off x="8639354" y="3109826"/>
            <a:ext cx="258792" cy="618513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6780363" y="6357669"/>
            <a:ext cx="4226943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частницы конкурса 2022 года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8023" y="6366294"/>
            <a:ext cx="3873259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победитель конкурса 2020 года</a:t>
            </a:r>
            <a:endParaRPr lang="ru-RU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3"/>
          <p:cNvSpPr txBox="1">
            <a:spLocks noChangeArrowheads="1"/>
          </p:cNvSpPr>
          <p:nvPr/>
        </p:nvSpPr>
        <p:spPr bwMode="auto">
          <a:xfrm>
            <a:off x="531813" y="396875"/>
            <a:ext cx="9237662" cy="66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ru-RU" sz="4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ВЫВОДЫ</a:t>
            </a:r>
          </a:p>
        </p:txBody>
      </p:sp>
      <p:sp>
        <p:nvSpPr>
          <p:cNvPr id="3" name="Заголовок 3"/>
          <p:cNvSpPr txBox="1"/>
          <p:nvPr/>
        </p:nvSpPr>
        <p:spPr>
          <a:xfrm>
            <a:off x="531813" y="1312863"/>
            <a:ext cx="10133012" cy="4443412"/>
          </a:xfrm>
          <a:prstGeom prst="rect">
            <a:avLst/>
          </a:prstGeom>
          <a:noFill/>
          <a:ln cap="flat">
            <a:noFill/>
          </a:ln>
        </p:spPr>
        <p:txBody>
          <a:bodyPr/>
          <a:lstStyle/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kern="0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1. Ранняя профориентация: </a:t>
            </a:r>
          </a:p>
          <a:p>
            <a:pPr marL="457200" indent="-4572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kern="0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это работа на долгосрочную перспективу;</a:t>
            </a:r>
          </a:p>
          <a:p>
            <a:pPr marL="457200" indent="-4572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kern="0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это повышение престижа профессии среднего медицинского работника;</a:t>
            </a:r>
          </a:p>
          <a:p>
            <a:pPr marL="457200" indent="-4572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kern="0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это восполнение дефицита кадров. </a:t>
            </a:r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kern="0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2. </a:t>
            </a:r>
            <a:r>
              <a:rPr lang="ru-RU" sz="2800" kern="0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Профессионально ориентированный студент, успешно адаптированный на рабочем месте молодой специалист - это решение кадровых проблем медицинских </a:t>
            </a:r>
            <a:r>
              <a:rPr lang="ru-RU" sz="2800" kern="0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организаций.</a:t>
            </a:r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kern="0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3. </a:t>
            </a:r>
            <a:r>
              <a:rPr lang="ru-RU" sz="2800" kern="0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Профессиональные медицинские сестры  - это высокое качество медицинской помощи населению, национальная </a:t>
            </a:r>
            <a:r>
              <a:rPr lang="ru-RU" sz="2800" kern="0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безопасность в </a:t>
            </a:r>
            <a:r>
              <a:rPr lang="ru-RU" sz="2800" kern="0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 здравоохранении </a:t>
            </a:r>
            <a:r>
              <a:rPr lang="ru-RU" sz="2800" kern="0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Российской Федерации. </a:t>
            </a:r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800" kern="0" dirty="0">
              <a:solidFill>
                <a:srgbClr val="000000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РЕСУРС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28468" y="1708832"/>
            <a:ext cx="89110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Благодарю за внимание</a:t>
            </a:r>
            <a:endParaRPr lang="ru-RU" sz="40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Вставьте заголовок слай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 txBox="1">
            <a:spLocks noGrp="1" noChangeArrowheads="1"/>
          </p:cNvSpPr>
          <p:nvPr>
            <p:ph type="title" idx="4294967295"/>
          </p:nvPr>
        </p:nvSpPr>
        <p:spPr>
          <a:xfrm>
            <a:off x="652463" y="768350"/>
            <a:ext cx="9674225" cy="922338"/>
          </a:xfrm>
        </p:spPr>
        <p:txBody>
          <a:bodyPr/>
          <a:lstStyle/>
          <a:p>
            <a:pPr eaLnBrk="1" hangingPunct="1"/>
            <a:r>
              <a:rPr altLang="ru-RU" sz="4000" smtClean="0">
                <a:solidFill>
                  <a:srgbClr val="00206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Дефицит </a:t>
            </a:r>
            <a:r>
              <a:rPr altLang="ru-RU" sz="4000" smtClean="0">
                <a:solidFill>
                  <a:srgbClr val="00206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медицинских кадров</a:t>
            </a:r>
            <a:endParaRPr altLang="ru-RU" sz="4000" smtClean="0">
              <a:solidFill>
                <a:srgbClr val="002060"/>
              </a:solidFill>
              <a:latin typeface="Times New Roman" pitchFamily="18" charset="0"/>
              <a:ea typeface="Microsoft YaHei" pitchFamily="34" charset="-122"/>
              <a:cs typeface="Times New Roman" pitchFamily="18" charset="0"/>
            </a:endParaRPr>
          </a:p>
        </p:txBody>
      </p:sp>
      <p:sp>
        <p:nvSpPr>
          <p:cNvPr id="5123" name="Объект 2"/>
          <p:cNvSpPr txBox="1">
            <a:spLocks noGrp="1" noChangeArrowheads="1"/>
          </p:cNvSpPr>
          <p:nvPr>
            <p:ph type="body" idx="4294967295"/>
          </p:nvPr>
        </p:nvSpPr>
        <p:spPr bwMode="auto">
          <a:xfrm>
            <a:off x="652463" y="1871663"/>
            <a:ext cx="10015537" cy="1415001"/>
          </a:xfrm>
          <a:noFill/>
        </p:spPr>
        <p:txBody>
          <a:bodyPr lIns="0" tIns="0" rIns="0" bIns="0" numCol="1">
            <a:prstTxWarp prst="textNoShape">
              <a:avLst/>
            </a:prstTxWarp>
          </a:bodyPr>
          <a:lstStyle/>
          <a:p>
            <a:pPr marL="0" indent="0" eaLnBrk="1" hangingPunct="1">
              <a:buFont typeface="StarSymbol"/>
              <a:buNone/>
            </a:pPr>
            <a:r>
              <a:rPr altLang="ru-RU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- </a:t>
            </a:r>
            <a:r>
              <a:rPr altLang="ru-RU" smtClean="0">
                <a:solidFill>
                  <a:srgbClr val="00206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современные </a:t>
            </a:r>
            <a:r>
              <a:rPr altLang="ru-RU" smtClean="0">
                <a:solidFill>
                  <a:srgbClr val="00206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реалии выявили новую проблему в сфере здравоохранения, такую как дефицит медицинских специалистов.</a:t>
            </a:r>
          </a:p>
          <a:p>
            <a:pPr marL="0" indent="0" eaLnBrk="1" hangingPunct="1">
              <a:buFont typeface="StarSymbol"/>
              <a:buNone/>
            </a:pPr>
            <a:endParaRPr altLang="ru-RU" smtClean="0">
              <a:latin typeface="Times New Roman" pitchFamily="18" charset="0"/>
              <a:ea typeface="Microsoft YaHei" pitchFamily="34" charset="-122"/>
              <a:cs typeface="Times New Roman" pitchFamily="18" charset="0"/>
            </a:endParaRPr>
          </a:p>
          <a:p>
            <a:pPr marL="0" indent="0" eaLnBrk="1" hangingPunct="1"/>
            <a:endParaRPr altLang="ru-RU" smtClean="0">
              <a:latin typeface="Calibri" pitchFamily="34" charset="0"/>
              <a:ea typeface="Microsoft YaHei" pitchFamily="34" charset="-122"/>
              <a:cs typeface="Arial" pitchFamily="34" charset="0"/>
            </a:endParaRPr>
          </a:p>
        </p:txBody>
      </p:sp>
      <p:pic>
        <p:nvPicPr>
          <p:cNvPr id="5125" name="Picture 5" descr="https://cdnn21.img.ria.ru/images/07e4/0c/18/1590812524_208:0:2939:2048_1600x0_80_0_0_e95bcdb5d340bcf4f3898f263a2f70f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00549" y="3311473"/>
            <a:ext cx="4559179" cy="341653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20770" y="3838756"/>
            <a:ext cx="713404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800" b="1" dirty="0" smtClean="0">
                <a:solidFill>
                  <a:srgbClr val="00206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«Дефицит кадров по среднему персоналу — до 50 тыс. Некритично, но важно»</a:t>
            </a:r>
            <a:r>
              <a:rPr lang="ru-RU" altLang="ru-RU" sz="2800" dirty="0" smtClean="0">
                <a:solidFill>
                  <a:srgbClr val="00206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 </a:t>
            </a:r>
          </a:p>
          <a:p>
            <a:r>
              <a:rPr lang="ru-RU" altLang="ru-RU" dirty="0" smtClean="0">
                <a:solidFill>
                  <a:srgbClr val="00206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Министр здравоохранения РФ  Михаил Альбертович Мурашко</a:t>
            </a:r>
            <a:endParaRPr lang="ru-RU" altLang="ru-RU" dirty="0">
              <a:solidFill>
                <a:srgbClr val="002060"/>
              </a:solidFill>
              <a:latin typeface="Times New Roman" pitchFamily="18" charset="0"/>
              <a:ea typeface="Microsoft YaHei" pitchFamily="34" charset="-122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 txBox="1">
            <a:spLocks noGrp="1" noChangeArrowheads="1"/>
          </p:cNvSpPr>
          <p:nvPr>
            <p:ph type="title" idx="4294967295"/>
          </p:nvPr>
        </p:nvSpPr>
        <p:spPr>
          <a:xfrm>
            <a:off x="838199" y="365125"/>
            <a:ext cx="10151853" cy="1325563"/>
          </a:xfrm>
        </p:spPr>
        <p:txBody>
          <a:bodyPr/>
          <a:lstStyle/>
          <a:p>
            <a:pPr eaLnBrk="1" hangingPunct="1"/>
            <a:r>
              <a:rPr altLang="ru-RU" sz="4000" smtClean="0">
                <a:solidFill>
                  <a:srgbClr val="00206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Дефицит </a:t>
            </a:r>
            <a:r>
              <a:rPr altLang="ru-RU" sz="4000" smtClean="0">
                <a:solidFill>
                  <a:srgbClr val="00206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среднего </a:t>
            </a:r>
            <a:r>
              <a:rPr altLang="ru-RU" sz="4000" smtClean="0">
                <a:solidFill>
                  <a:srgbClr val="00206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медицинского персонала </a:t>
            </a:r>
            <a:r>
              <a:rPr altLang="ru-RU" sz="4000" smtClean="0">
                <a:solidFill>
                  <a:srgbClr val="00206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в РФ в динамике  </a:t>
            </a:r>
          </a:p>
        </p:txBody>
      </p:sp>
      <p:sp>
        <p:nvSpPr>
          <p:cNvPr id="3" name="Нижний колонтитул 4"/>
          <p:cNvSpPr/>
          <p:nvPr/>
        </p:nvSpPr>
        <p:spPr>
          <a:xfrm>
            <a:off x="3962400" y="6440488"/>
            <a:ext cx="4267200" cy="365125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lIns="90004" tIns="44997" rIns="90004" bIns="44997" compatLnSpc="0"/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kern="0">
              <a:solidFill>
                <a:srgbClr val="000000"/>
              </a:solidFill>
              <a:latin typeface="Arial" pitchFamily="18"/>
              <a:ea typeface="Microsoft YaHei" pitchFamily="2"/>
              <a:cs typeface="Arial" pitchFamily="2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808038" y="2282825"/>
          <a:ext cx="8567738" cy="3444876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2855431"/>
                <a:gridCol w="2855431"/>
                <a:gridCol w="2856876"/>
              </a:tblGrid>
              <a:tr h="945054">
                <a:tc rowSpan="2"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b="1"/>
                      </a:pPr>
                      <a:r>
                        <a:rPr lang="ru-RU" sz="2800" b="1" i="0" u="none" strike="noStrike" kern="1200">
                          <a:latin typeface="Times New Roman" pitchFamily="18"/>
                          <a:ea typeface="Microsoft YaHei" pitchFamily="2"/>
                          <a:cs typeface="Times New Roman" pitchFamily="18"/>
                        </a:rPr>
                        <a:t>ГОД</a:t>
                      </a:r>
                    </a:p>
                  </a:txBody>
                  <a:tcPr marL="91437" marR="91437" marT="45728" marB="45728"/>
                </a:tc>
                <a:tc gridSpan="2"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2800" b="0" i="0" u="none" strike="noStrike" kern="1200">
                          <a:latin typeface="Times New Roman" pitchFamily="18"/>
                          <a:ea typeface="Microsoft YaHei" pitchFamily="2"/>
                          <a:cs typeface="Times New Roman" pitchFamily="18"/>
                        </a:rPr>
                        <a:t>  Численность среднего мед персонала</a:t>
                      </a:r>
                    </a:p>
                  </a:txBody>
                  <a:tcPr marL="91437" marR="91437" marT="45728" marB="45728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450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2800" b="1" i="0" u="none" strike="noStrike" kern="1200">
                          <a:latin typeface="Times New Roman" pitchFamily="18"/>
                          <a:ea typeface="Microsoft YaHei" pitchFamily="2"/>
                          <a:cs typeface="Times New Roman" pitchFamily="18"/>
                        </a:rPr>
                        <a:t>Всего тыс. чел</a:t>
                      </a:r>
                      <a:r>
                        <a:rPr lang="ru-RU" sz="2800" b="0" i="0" u="none" strike="noStrike" kern="1200">
                          <a:latin typeface="Times New Roman" pitchFamily="18"/>
                          <a:ea typeface="Microsoft YaHei" pitchFamily="2"/>
                          <a:cs typeface="Times New Roman" pitchFamily="18"/>
                        </a:rPr>
                        <a:t>.</a:t>
                      </a:r>
                    </a:p>
                  </a:txBody>
                  <a:tcPr marL="91437" marR="91437" marT="45728" marB="45728"/>
                </a:tc>
                <a:tc>
                  <a:txBody>
                    <a:bodyPr/>
                    <a:lstStyle/>
                    <a:p>
                      <a:pPr marL="0" marR="0" lvl="0" indent="0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2800" b="1" i="0" u="none" strike="noStrike" kern="1200">
                          <a:latin typeface="Times New Roman" pitchFamily="18"/>
                          <a:ea typeface="Microsoft YaHei" pitchFamily="2"/>
                          <a:cs typeface="Times New Roman" pitchFamily="18"/>
                        </a:rPr>
                        <a:t>На 10000 населения</a:t>
                      </a:r>
                    </a:p>
                  </a:txBody>
                  <a:tcPr marL="91437" marR="91437" marT="45728" marB="45728"/>
                </a:tc>
              </a:tr>
              <a:tr h="518256">
                <a:tc>
                  <a:txBody>
                    <a:bodyPr/>
                    <a:lstStyle/>
                    <a:p>
                      <a:pPr marL="0" marR="0" lvl="0" indent="0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2800" b="0" i="0" u="none" strike="noStrike" kern="1200">
                          <a:latin typeface="Times New Roman" pitchFamily="18"/>
                          <a:ea typeface="Microsoft YaHei" pitchFamily="2"/>
                          <a:cs typeface="Times New Roman" pitchFamily="18"/>
                        </a:rPr>
                        <a:t>2000</a:t>
                      </a:r>
                    </a:p>
                  </a:txBody>
                  <a:tcPr marL="91437" marR="91437" marT="45728" marB="45728"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2800" b="0" i="0" u="none" strike="noStrike" kern="1200">
                          <a:latin typeface="Times New Roman" pitchFamily="18"/>
                          <a:ea typeface="Microsoft YaHei" pitchFamily="2"/>
                          <a:cs typeface="Times New Roman" pitchFamily="18"/>
                        </a:rPr>
                        <a:t>1563,6</a:t>
                      </a:r>
                    </a:p>
                  </a:txBody>
                  <a:tcPr marL="91437" marR="91437" marT="45728" marB="45728"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2800" b="0" i="0" u="none" strike="noStrike" kern="1200">
                          <a:latin typeface="Times New Roman" pitchFamily="18"/>
                          <a:ea typeface="Microsoft YaHei" pitchFamily="2"/>
                          <a:cs typeface="Times New Roman" pitchFamily="18"/>
                        </a:rPr>
                        <a:t>107,6</a:t>
                      </a:r>
                    </a:p>
                  </a:txBody>
                  <a:tcPr marL="91437" marR="91437" marT="45728" marB="45728"/>
                </a:tc>
              </a:tr>
              <a:tr h="518256">
                <a:tc>
                  <a:txBody>
                    <a:bodyPr/>
                    <a:lstStyle/>
                    <a:p>
                      <a:pPr marL="0" marR="0" lvl="0" indent="0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2800" b="0" i="0" u="none" strike="noStrike" kern="1200">
                          <a:latin typeface="Times New Roman" pitchFamily="18"/>
                          <a:ea typeface="Microsoft YaHei" pitchFamily="2"/>
                          <a:cs typeface="Times New Roman" pitchFamily="18"/>
                        </a:rPr>
                        <a:t>2010</a:t>
                      </a:r>
                    </a:p>
                  </a:txBody>
                  <a:tcPr marL="91437" marR="91437" marT="45728" marB="45728"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2800" b="0" i="0" u="none" strike="noStrike" kern="1200">
                          <a:latin typeface="Times New Roman" pitchFamily="18"/>
                          <a:ea typeface="Microsoft YaHei" pitchFamily="2"/>
                          <a:cs typeface="Times New Roman" pitchFamily="18"/>
                        </a:rPr>
                        <a:t>1508,7</a:t>
                      </a:r>
                    </a:p>
                  </a:txBody>
                  <a:tcPr marL="91437" marR="91437" marT="45728" marB="45728"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2800" b="0" i="0" u="none" strike="noStrike" kern="1200">
                          <a:latin typeface="Times New Roman" pitchFamily="18"/>
                          <a:ea typeface="Microsoft YaHei" pitchFamily="2"/>
                          <a:cs typeface="Times New Roman" pitchFamily="18"/>
                        </a:rPr>
                        <a:t>105,6</a:t>
                      </a:r>
                    </a:p>
                  </a:txBody>
                  <a:tcPr marL="91437" marR="91437" marT="45728" marB="45728"/>
                </a:tc>
              </a:tr>
              <a:tr h="518256">
                <a:tc>
                  <a:txBody>
                    <a:bodyPr/>
                    <a:lstStyle/>
                    <a:p>
                      <a:pPr marL="0" marR="0" lvl="0" indent="0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2800" b="0" i="0" u="none" strike="noStrike" kern="1200">
                          <a:latin typeface="Times New Roman" pitchFamily="18"/>
                          <a:ea typeface="Microsoft YaHei" pitchFamily="2"/>
                          <a:cs typeface="Times New Roman" pitchFamily="18"/>
                        </a:rPr>
                        <a:t>2020</a:t>
                      </a:r>
                    </a:p>
                  </a:txBody>
                  <a:tcPr marL="91437" marR="91437" marT="45728" marB="45728"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2800" b="0" i="0" u="none" strike="noStrike" kern="1200">
                          <a:latin typeface="Times New Roman" pitchFamily="18"/>
                          <a:ea typeface="Microsoft YaHei" pitchFamily="2"/>
                          <a:cs typeface="Times New Roman" pitchFamily="18"/>
                        </a:rPr>
                        <a:t>1490,5</a:t>
                      </a:r>
                    </a:p>
                  </a:txBody>
                  <a:tcPr marL="91437" marR="91437" marT="45728" marB="45728"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2800" b="0" i="0" u="none" strike="noStrike" kern="1200">
                          <a:latin typeface="Times New Roman" pitchFamily="18"/>
                          <a:ea typeface="Microsoft YaHei" pitchFamily="2"/>
                          <a:cs typeface="Times New Roman" pitchFamily="18"/>
                        </a:rPr>
                        <a:t>102</a:t>
                      </a:r>
                    </a:p>
                  </a:txBody>
                  <a:tcPr marL="91437" marR="91437" marT="45728" marB="45728"/>
                </a:tc>
              </a:tr>
            </a:tbl>
          </a:graphicData>
        </a:graphic>
      </p:graphicFrame>
      <p:sp>
        <p:nvSpPr>
          <p:cNvPr id="5" name="Стрелка вниз 4"/>
          <p:cNvSpPr/>
          <p:nvPr/>
        </p:nvSpPr>
        <p:spPr>
          <a:xfrm>
            <a:off x="9911750" y="2449902"/>
            <a:ext cx="776377" cy="322627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2"/>
          <p:cNvSpPr txBox="1">
            <a:spLocks noGrp="1" noChangeArrowheads="1"/>
          </p:cNvSpPr>
          <p:nvPr>
            <p:ph type="title" idx="4294967295"/>
          </p:nvPr>
        </p:nvSpPr>
        <p:spPr>
          <a:xfrm>
            <a:off x="423862" y="115888"/>
            <a:ext cx="10919873" cy="1079500"/>
          </a:xfrm>
        </p:spPr>
        <p:txBody>
          <a:bodyPr lIns="0" tIns="0" rIns="0" bIns="0" anchor="ctr"/>
          <a:lstStyle/>
          <a:p>
            <a:pPr algn="ctr" eaLnBrk="1" hangingPunct="1"/>
            <a:r>
              <a:rPr altLang="ru-RU" smtClean="0">
                <a:solidFill>
                  <a:srgbClr val="00206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Решение </a:t>
            </a:r>
            <a:r>
              <a:rPr altLang="ru-RU" smtClean="0">
                <a:solidFill>
                  <a:srgbClr val="00206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кадровых проблем </a:t>
            </a:r>
            <a:br>
              <a:rPr altLang="ru-RU" smtClean="0">
                <a:solidFill>
                  <a:srgbClr val="00206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</a:br>
            <a:r>
              <a:rPr altLang="ru-RU" smtClean="0">
                <a:solidFill>
                  <a:srgbClr val="00206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среднего медицинского персонала</a:t>
            </a:r>
            <a:endParaRPr altLang="ru-RU" smtClean="0">
              <a:solidFill>
                <a:srgbClr val="002060"/>
              </a:solidFill>
              <a:latin typeface="Calibri Light" pitchFamily="34" charset="0"/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7171" name="Заголовок 3"/>
          <p:cNvSpPr txBox="1">
            <a:spLocks noGrp="1" noChangeArrowheads="1"/>
          </p:cNvSpPr>
          <p:nvPr>
            <p:ph type="title" idx="4294967295"/>
          </p:nvPr>
        </p:nvSpPr>
        <p:spPr>
          <a:xfrm>
            <a:off x="180495" y="2138842"/>
            <a:ext cx="11309889" cy="2726456"/>
          </a:xfrm>
        </p:spPr>
        <p:txBody>
          <a:bodyPr lIns="0" tIns="0" rIns="0" bIns="0" anchor="ctr"/>
          <a:lstStyle/>
          <a:p>
            <a:pPr eaLnBrk="1" hangingPunct="1"/>
            <a:r>
              <a:rPr altLang="ru-RU" sz="28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 привлечение </a:t>
            </a:r>
            <a:r>
              <a:rPr altLang="ru-RU" sz="28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молодого поколения в </a:t>
            </a:r>
            <a:r>
              <a:rPr altLang="ru-RU" sz="28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сферу </a:t>
            </a:r>
            <a:r>
              <a:rPr altLang="ru-RU" sz="28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здравоохранения,</a:t>
            </a:r>
            <a:r>
              <a:rPr altLang="ru-RU" sz="28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/>
            </a:r>
            <a:br>
              <a:rPr altLang="ru-RU" sz="28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</a:br>
            <a:r>
              <a:rPr altLang="ru-RU" sz="28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 </a:t>
            </a:r>
            <a:r>
              <a:rPr altLang="ru-RU" sz="28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/>
            </a:r>
            <a:br>
              <a:rPr altLang="ru-RU" sz="28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</a:br>
            <a:r>
              <a:rPr altLang="ru-RU" sz="28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 профориентация </a:t>
            </a:r>
            <a:r>
              <a:rPr altLang="ru-RU" sz="28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школьников </a:t>
            </a:r>
            <a:r>
              <a:rPr altLang="ru-RU" sz="28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и </a:t>
            </a:r>
            <a:r>
              <a:rPr altLang="ru-RU" sz="28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студентов медицинских колледжей</a:t>
            </a:r>
            <a:br>
              <a:rPr altLang="ru-RU" sz="28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</a:br>
            <a:r>
              <a:rPr altLang="ru-RU" sz="28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/>
            </a:r>
            <a:br>
              <a:rPr altLang="ru-RU" sz="28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</a:br>
            <a:r>
              <a:rPr altLang="ru-RU" sz="28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удержание молодых специалистов на рабочих местах</a:t>
            </a:r>
            <a:br>
              <a:rPr altLang="ru-RU" sz="28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</a:br>
            <a:r>
              <a:rPr altLang="ru-RU" sz="28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  </a:t>
            </a:r>
            <a:r>
              <a:rPr altLang="ru-RU" sz="28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/>
            </a:r>
            <a:br>
              <a:rPr altLang="ru-RU" sz="28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</a:br>
            <a:r>
              <a:rPr altLang="ru-RU" sz="28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/>
            </a:r>
            <a:br>
              <a:rPr altLang="ru-RU" sz="28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</a:br>
            <a:endParaRPr altLang="ru-RU" sz="2800" b="0" smtClean="0">
              <a:latin typeface="Times New Roman" pitchFamily="18" charset="0"/>
              <a:ea typeface="Microsoft YaHei" pitchFamily="34" charset="-122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64567" y="4692771"/>
            <a:ext cx="9161252" cy="13849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ru-RU" altLang="ru-RU" sz="2800" b="1" dirty="0" smtClean="0">
                <a:solidFill>
                  <a:srgbClr val="00206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Привлечение кадров - это общая проблема! </a:t>
            </a:r>
          </a:p>
          <a:p>
            <a:pPr algn="ctr" eaLnBrk="1" hangingPunct="1"/>
            <a:r>
              <a:rPr lang="ru-RU" altLang="ru-RU" sz="2800" b="1" dirty="0" smtClean="0">
                <a:solidFill>
                  <a:srgbClr val="00206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Это задача для всего коллектива, а не только главных врачей, главных и старших медицинских сестер.</a:t>
            </a:r>
            <a:endParaRPr lang="ru-RU" altLang="ru-RU" sz="2800" b="1" dirty="0" smtClean="0">
              <a:solidFill>
                <a:srgbClr val="002060"/>
              </a:solidFill>
              <a:latin typeface="Times New Roman" pitchFamily="18" charset="0"/>
              <a:ea typeface="Microsoft YaHei" pitchFamily="34" charset="-122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 txBox="1">
            <a:spLocks noGrp="1" noChangeArrowheads="1"/>
          </p:cNvSpPr>
          <p:nvPr>
            <p:ph type="title" idx="4294967295"/>
          </p:nvPr>
        </p:nvSpPr>
        <p:spPr>
          <a:xfrm>
            <a:off x="122238" y="352425"/>
            <a:ext cx="12644856" cy="1085850"/>
          </a:xfrm>
        </p:spPr>
        <p:txBody>
          <a:bodyPr lIns="0" tIns="0" rIns="0" bIns="0" anchor="ctr" anchorCtr="1"/>
          <a:lstStyle/>
          <a:p>
            <a:pPr algn="ctr" eaLnBrk="1" hangingPunct="1"/>
            <a:r>
              <a:rPr altLang="ru-RU" sz="4000" smtClean="0">
                <a:solidFill>
                  <a:srgbClr val="00206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Способы </a:t>
            </a:r>
            <a:r>
              <a:rPr altLang="ru-RU" sz="4000" smtClean="0">
                <a:solidFill>
                  <a:srgbClr val="00206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профориентации </a:t>
            </a:r>
            <a:r>
              <a:rPr altLang="ru-RU" sz="4000" smtClean="0">
                <a:solidFill>
                  <a:srgbClr val="00206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школьников</a:t>
            </a:r>
            <a:endParaRPr altLang="ru-RU" sz="4000" smtClean="0">
              <a:solidFill>
                <a:srgbClr val="002060"/>
              </a:solidFill>
              <a:latin typeface="Times New Roman" pitchFamily="18" charset="0"/>
              <a:ea typeface="Microsoft YaHei" pitchFamily="34" charset="-122"/>
              <a:cs typeface="Times New Roman" pitchFamily="18" charset="0"/>
            </a:endParaRPr>
          </a:p>
        </p:txBody>
      </p:sp>
      <p:sp>
        <p:nvSpPr>
          <p:cNvPr id="8195" name="Заголовок 2"/>
          <p:cNvSpPr txBox="1">
            <a:spLocks noGrp="1" noChangeArrowheads="1"/>
          </p:cNvSpPr>
          <p:nvPr>
            <p:ph type="title" idx="4294967295"/>
          </p:nvPr>
        </p:nvSpPr>
        <p:spPr>
          <a:xfrm>
            <a:off x="103517" y="1527175"/>
            <a:ext cx="7556740" cy="4608513"/>
          </a:xfrm>
        </p:spPr>
        <p:txBody>
          <a:bodyPr lIns="0" tIns="0" rIns="0" bIns="0" anchor="ctr"/>
          <a:lstStyle/>
          <a:p>
            <a:pPr eaLnBrk="1" hangingPunct="1"/>
            <a:r>
              <a:rPr altLang="ru-RU" sz="24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 </a:t>
            </a:r>
            <a:r>
              <a:rPr altLang="ru-RU" sz="24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1.</a:t>
            </a:r>
            <a:r>
              <a:rPr lang="ru-RU" altLang="ru-RU" sz="2400" b="0" dirty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Заключен 3-х сторонний договор о сотрудничестве </a:t>
            </a:r>
            <a:r>
              <a:rPr altLang="ru-RU" sz="24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между </a:t>
            </a:r>
            <a:r>
              <a:rPr altLang="ru-RU" sz="24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ТГКБ </a:t>
            </a:r>
            <a:r>
              <a:rPr altLang="ru-RU" sz="24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№</a:t>
            </a:r>
            <a:r>
              <a:rPr altLang="ru-RU" sz="24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5, с</a:t>
            </a:r>
            <a:r>
              <a:rPr altLang="ru-RU" sz="2400" b="0" smtClean="0">
                <a:latin typeface="Times New Roman" pitchFamily="18" charset="0"/>
                <a:ea typeface="Microsoft YaHei" pitchFamily="34" charset="-122"/>
                <a:cs typeface="Arial" pitchFamily="34" charset="0"/>
              </a:rPr>
              <a:t>редней </a:t>
            </a:r>
            <a:r>
              <a:rPr altLang="ru-RU" sz="2400" smtClean="0">
                <a:latin typeface="Times New Roman" pitchFamily="18" charset="0"/>
                <a:ea typeface="Microsoft YaHei" pitchFamily="34" charset="-122"/>
                <a:cs typeface="Arial" pitchFamily="34" charset="0"/>
              </a:rPr>
              <a:t>образовательной</a:t>
            </a:r>
            <a:r>
              <a:rPr altLang="ru-RU" sz="2400" b="0" smtClean="0">
                <a:latin typeface="Times New Roman" pitchFamily="18" charset="0"/>
                <a:ea typeface="Microsoft YaHei" pitchFamily="34" charset="-122"/>
                <a:cs typeface="Arial" pitchFamily="34" charset="0"/>
              </a:rPr>
              <a:t> </a:t>
            </a:r>
            <a:r>
              <a:rPr altLang="ru-RU" sz="2400" smtClean="0">
                <a:latin typeface="Times New Roman" pitchFamily="18" charset="0"/>
                <a:ea typeface="Microsoft YaHei" pitchFamily="34" charset="-122"/>
                <a:cs typeface="Arial" pitchFamily="34" charset="0"/>
              </a:rPr>
              <a:t>школой </a:t>
            </a:r>
            <a:r>
              <a:rPr altLang="ru-RU" sz="2400" b="0" smtClean="0">
                <a:latin typeface="Times New Roman" pitchFamily="18" charset="0"/>
                <a:ea typeface="Microsoft YaHei" pitchFamily="34" charset="-122"/>
                <a:cs typeface="Arial" pitchFamily="34" charset="0"/>
              </a:rPr>
              <a:t>городского округа Тольятти </a:t>
            </a:r>
            <a:r>
              <a:rPr altLang="ru-RU" sz="2400" smtClean="0">
                <a:latin typeface="Times New Roman" pitchFamily="18" charset="0"/>
                <a:ea typeface="Microsoft YaHei" pitchFamily="34" charset="-122"/>
                <a:cs typeface="Arial" pitchFamily="34" charset="0"/>
              </a:rPr>
              <a:t>№88 </a:t>
            </a:r>
            <a:r>
              <a:rPr altLang="ru-RU" sz="2400" b="0" smtClean="0">
                <a:latin typeface="Times New Roman" pitchFamily="18" charset="0"/>
                <a:ea typeface="Microsoft YaHei" pitchFamily="34" charset="-122"/>
                <a:cs typeface="Arial" pitchFamily="34" charset="0"/>
              </a:rPr>
              <a:t>и </a:t>
            </a:r>
            <a:r>
              <a:rPr altLang="ru-RU" sz="2400" smtClean="0">
                <a:latin typeface="Times New Roman" pitchFamily="18" charset="0"/>
                <a:ea typeface="Microsoft YaHei" pitchFamily="34" charset="-122"/>
                <a:cs typeface="Arial" pitchFamily="34" charset="0"/>
              </a:rPr>
              <a:t>детским садом №210 «</a:t>
            </a:r>
            <a:r>
              <a:rPr altLang="ru-RU" sz="2400" smtClean="0">
                <a:latin typeface="Times New Roman" pitchFamily="18" charset="0"/>
                <a:ea typeface="Microsoft YaHei" pitchFamily="34" charset="-122"/>
                <a:cs typeface="Arial" pitchFamily="34" charset="0"/>
              </a:rPr>
              <a:t>Ладушки</a:t>
            </a:r>
            <a:r>
              <a:rPr altLang="ru-RU" sz="2400" smtClean="0">
                <a:latin typeface="Times New Roman" pitchFamily="18" charset="0"/>
                <a:ea typeface="Microsoft YaHei" pitchFamily="34" charset="-122"/>
                <a:cs typeface="Arial" pitchFamily="34" charset="0"/>
              </a:rPr>
              <a:t>»</a:t>
            </a:r>
            <a:r>
              <a:rPr altLang="ru-RU" sz="240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.</a:t>
            </a:r>
            <a:r>
              <a:rPr altLang="ru-RU" sz="24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/>
            </a:r>
            <a:br>
              <a:rPr altLang="ru-RU" sz="24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</a:br>
            <a:r>
              <a:rPr altLang="ru-RU" sz="24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2</a:t>
            </a:r>
            <a:r>
              <a:rPr altLang="ru-RU" sz="24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. </a:t>
            </a:r>
            <a:r>
              <a:rPr altLang="ru-RU" sz="24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Сотрудничество </a:t>
            </a:r>
            <a:r>
              <a:rPr altLang="ru-RU" sz="24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с </a:t>
            </a:r>
            <a:r>
              <a:rPr altLang="ru-RU" sz="2400" b="0" smtClean="0">
                <a:latin typeface="Times New Roman" pitchFamily="18" charset="0"/>
                <a:ea typeface="Microsoft YaHei" pitchFamily="34" charset="-122"/>
                <a:cs typeface="Arial" pitchFamily="34" charset="0"/>
              </a:rPr>
              <a:t>муниципальным </a:t>
            </a:r>
            <a:r>
              <a:rPr altLang="ru-RU" sz="2400" b="0" smtClean="0">
                <a:latin typeface="Times New Roman" pitchFamily="18" charset="0"/>
                <a:ea typeface="Microsoft YaHei" pitchFamily="34" charset="-122"/>
                <a:cs typeface="Arial" pitchFamily="34" charset="0"/>
              </a:rPr>
              <a:t>бюджетным образовательным учреждением </a:t>
            </a:r>
            <a:r>
              <a:rPr lang="ru-RU" altLang="ru-RU" sz="2400" b="0" dirty="0" smtClean="0">
                <a:latin typeface="Times New Roman" pitchFamily="18" charset="0"/>
                <a:ea typeface="Microsoft YaHei" pitchFamily="34" charset="-122"/>
                <a:cs typeface="Arial" pitchFamily="34" charset="0"/>
              </a:rPr>
              <a:t>городского округа Тольятти</a:t>
            </a:r>
            <a:r>
              <a:rPr lang="ru-RU" altLang="ru-RU" sz="2400" b="0" dirty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 </a:t>
            </a:r>
            <a:r>
              <a:rPr altLang="ru-RU" sz="2400" b="0" smtClean="0">
                <a:latin typeface="Times New Roman" pitchFamily="18" charset="0"/>
                <a:ea typeface="Microsoft YaHei" pitchFamily="34" charset="-122"/>
                <a:cs typeface="Arial" pitchFamily="34" charset="0"/>
              </a:rPr>
              <a:t>  </a:t>
            </a:r>
            <a:r>
              <a:rPr altLang="ru-RU" sz="2400" smtClean="0">
                <a:latin typeface="Times New Roman" pitchFamily="18" charset="0"/>
                <a:ea typeface="Microsoft YaHei" pitchFamily="34" charset="-122"/>
                <a:cs typeface="Arial" pitchFamily="34" charset="0"/>
              </a:rPr>
              <a:t>"Гимназия </a:t>
            </a:r>
            <a:r>
              <a:rPr altLang="ru-RU" sz="2400" smtClean="0">
                <a:latin typeface="Times New Roman" pitchFamily="18" charset="0"/>
                <a:ea typeface="Microsoft YaHei" pitchFamily="34" charset="-122"/>
                <a:cs typeface="Arial" pitchFamily="34" charset="0"/>
              </a:rPr>
              <a:t>№</a:t>
            </a:r>
            <a:r>
              <a:rPr altLang="ru-RU" sz="2400" smtClean="0">
                <a:latin typeface="Times New Roman" pitchFamily="18" charset="0"/>
                <a:ea typeface="Microsoft YaHei" pitchFamily="34" charset="-122"/>
                <a:cs typeface="Arial" pitchFamily="34" charset="0"/>
              </a:rPr>
              <a:t>35" </a:t>
            </a:r>
            <a:r>
              <a:rPr altLang="ru-RU" sz="24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/>
            </a:r>
            <a:br>
              <a:rPr altLang="ru-RU" sz="24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</a:br>
            <a:r>
              <a:rPr altLang="ru-RU" sz="24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3. </a:t>
            </a:r>
            <a:r>
              <a:rPr lang="ru-RU" altLang="ru-RU" sz="2400" b="0" dirty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Сотрудничество с </a:t>
            </a:r>
            <a:r>
              <a:rPr lang="ru-RU" altLang="ru-RU" sz="2400" b="0" dirty="0" smtClean="0">
                <a:latin typeface="Times New Roman" pitchFamily="18" charset="0"/>
                <a:ea typeface="Microsoft YaHei" pitchFamily="34" charset="-122"/>
                <a:cs typeface="Arial" pitchFamily="34" charset="0"/>
              </a:rPr>
              <a:t>муниципальным бюджетным образовательным учреждением городского округа Тольятти </a:t>
            </a:r>
            <a:r>
              <a:rPr altLang="ru-RU" sz="2400" smtClean="0">
                <a:latin typeface="Times New Roman" pitchFamily="18" charset="0"/>
                <a:ea typeface="Microsoft YaHei" pitchFamily="34" charset="-122"/>
                <a:cs typeface="Arial" pitchFamily="34" charset="0"/>
              </a:rPr>
              <a:t>"Гимназия </a:t>
            </a:r>
            <a:r>
              <a:rPr altLang="ru-RU" sz="2400" smtClean="0">
                <a:latin typeface="Times New Roman" pitchFamily="18" charset="0"/>
                <a:ea typeface="Microsoft YaHei" pitchFamily="34" charset="-122"/>
                <a:cs typeface="Arial" pitchFamily="34" charset="0"/>
              </a:rPr>
              <a:t>№</a:t>
            </a:r>
            <a:r>
              <a:rPr altLang="ru-RU" sz="2400" smtClean="0">
                <a:latin typeface="Times New Roman" pitchFamily="18" charset="0"/>
                <a:ea typeface="Microsoft YaHei" pitchFamily="34" charset="-122"/>
                <a:cs typeface="Arial" pitchFamily="34" charset="0"/>
              </a:rPr>
              <a:t>77" </a:t>
            </a:r>
            <a:r>
              <a:rPr altLang="ru-RU" sz="24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/>
            </a:r>
            <a:br>
              <a:rPr altLang="ru-RU" sz="2400" b="0" smtClean="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</a:br>
            <a:endParaRPr altLang="ru-RU" sz="2400" smtClean="0">
              <a:latin typeface="Times New Roman" pitchFamily="18" charset="0"/>
              <a:ea typeface="Microsoft YaHei" pitchFamily="34" charset="-122"/>
              <a:cs typeface="Times New Roman" pitchFamily="18" charset="0"/>
            </a:endParaRPr>
          </a:p>
        </p:txBody>
      </p:sp>
      <p:pic>
        <p:nvPicPr>
          <p:cNvPr id="8196" name="Picture 5" descr="ladushka g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0150" y="2201863"/>
            <a:ext cx="4641850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 txBox="1">
            <a:spLocks noGrp="1" noChangeArrowheads="1"/>
          </p:cNvSpPr>
          <p:nvPr>
            <p:ph type="title" idx="4294967295"/>
          </p:nvPr>
        </p:nvSpPr>
        <p:spPr>
          <a:xfrm>
            <a:off x="146050" y="365125"/>
            <a:ext cx="10445750" cy="1325563"/>
          </a:xfrm>
        </p:spPr>
        <p:txBody>
          <a:bodyPr lIns="0" tIns="0" rIns="0" bIns="0" anchor="ctr" anchorCtr="1"/>
          <a:lstStyle/>
          <a:p>
            <a:pPr algn="ctr" eaLnBrk="1" hangingPunct="1"/>
            <a:r>
              <a:rPr altLang="ru-RU" sz="4000" smtClean="0">
                <a:solidFill>
                  <a:srgbClr val="00206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Совместные конференции </a:t>
            </a:r>
            <a:r>
              <a:rPr altLang="ru-RU" sz="4000" smtClean="0">
                <a:solidFill>
                  <a:srgbClr val="00206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с </a:t>
            </a:r>
            <a:r>
              <a:rPr altLang="ru-RU" sz="4000" smtClean="0">
                <a:solidFill>
                  <a:srgbClr val="00206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учениками</a:t>
            </a:r>
            <a:endParaRPr altLang="ru-RU" sz="4000" smtClean="0">
              <a:solidFill>
                <a:srgbClr val="002060"/>
              </a:solidFill>
              <a:latin typeface="Times New Roman" pitchFamily="18" charset="0"/>
              <a:ea typeface="Microsoft YaHei" pitchFamily="34" charset="-122"/>
              <a:cs typeface="Times New Roman" pitchFamily="18" charset="0"/>
            </a:endParaRPr>
          </a:p>
        </p:txBody>
      </p:sp>
      <p:pic>
        <p:nvPicPr>
          <p:cNvPr id="9219" name="Рисунок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62183" y="4761780"/>
            <a:ext cx="7009422" cy="182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5" descr="rabota mechty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8363" y="1905000"/>
            <a:ext cx="3579812" cy="476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7" descr="rabota mechty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99113" y="1809750"/>
            <a:ext cx="410845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 txBox="1">
            <a:spLocks noGrp="1" noChangeArrowheads="1"/>
          </p:cNvSpPr>
          <p:nvPr>
            <p:ph type="title" idx="4294967295"/>
          </p:nvPr>
        </p:nvSpPr>
        <p:spPr>
          <a:xfrm>
            <a:off x="109538" y="195263"/>
            <a:ext cx="10814050" cy="985837"/>
          </a:xfrm>
        </p:spPr>
        <p:txBody>
          <a:bodyPr lIns="0" tIns="0" rIns="0" bIns="0" anchor="ctr"/>
          <a:lstStyle/>
          <a:p>
            <a:pPr algn="ctr" eaLnBrk="1" hangingPunct="1"/>
            <a:r>
              <a:rPr altLang="ru-RU" sz="3600" smtClean="0">
                <a:solidFill>
                  <a:srgbClr val="00206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Экскурсии </a:t>
            </a:r>
            <a:r>
              <a:rPr altLang="ru-RU" sz="3600" smtClean="0">
                <a:solidFill>
                  <a:srgbClr val="00206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по подразделениям больницы </a:t>
            </a:r>
            <a:endParaRPr altLang="ru-RU" sz="3600" smtClean="0">
              <a:solidFill>
                <a:srgbClr val="002060"/>
              </a:solidFill>
              <a:latin typeface="Times New Roman" pitchFamily="18" charset="0"/>
              <a:ea typeface="Microsoft YaHei" pitchFamily="34" charset="-122"/>
              <a:cs typeface="Times New Roman" pitchFamily="18" charset="0"/>
            </a:endParaRPr>
          </a:p>
        </p:txBody>
      </p:sp>
      <p:pic>
        <p:nvPicPr>
          <p:cNvPr id="10243" name="Рисунок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8000" y="1457325"/>
            <a:ext cx="4098506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5" descr="rabota mechty glav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4550" y="1611313"/>
            <a:ext cx="4445000" cy="221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7" descr="rabota mechty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24600" y="4029075"/>
            <a:ext cx="3646488" cy="243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9" descr="rabota mechty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27138" y="4449763"/>
            <a:ext cx="3313112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 txBox="1">
            <a:spLocks noGrp="1" noChangeArrowheads="1"/>
          </p:cNvSpPr>
          <p:nvPr>
            <p:ph type="title" idx="4294967295"/>
          </p:nvPr>
        </p:nvSpPr>
        <p:spPr>
          <a:xfrm>
            <a:off x="417513" y="365125"/>
            <a:ext cx="10031412" cy="592138"/>
          </a:xfrm>
        </p:spPr>
        <p:txBody>
          <a:bodyPr lIns="0" tIns="0" rIns="0" bIns="0" anchor="ctr"/>
          <a:lstStyle/>
          <a:p>
            <a:pPr eaLnBrk="1" hangingPunct="1"/>
            <a:r>
              <a:rPr altLang="ru-RU" sz="4000" smtClean="0">
                <a:solidFill>
                  <a:srgbClr val="00206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Профориентация нужна и студентам</a:t>
            </a:r>
          </a:p>
        </p:txBody>
      </p:sp>
      <p:sp>
        <p:nvSpPr>
          <p:cNvPr id="12291" name="Заголовок 3"/>
          <p:cNvSpPr txBox="1">
            <a:spLocks noGrp="1" noChangeArrowheads="1"/>
          </p:cNvSpPr>
          <p:nvPr>
            <p:ph type="title" idx="4294967295"/>
          </p:nvPr>
        </p:nvSpPr>
        <p:spPr>
          <a:xfrm>
            <a:off x="357188" y="3024188"/>
            <a:ext cx="10515600" cy="1325562"/>
          </a:xfrm>
        </p:spPr>
        <p:txBody>
          <a:bodyPr lIns="0" tIns="0" rIns="0" bIns="0" anchor="ctr"/>
          <a:lstStyle/>
          <a:p>
            <a:pPr eaLnBrk="1" hangingPunct="1"/>
            <a:r>
              <a:rPr altLang="ru-RU" b="0" smtClean="0">
                <a:latin typeface="Calibri" pitchFamily="34" charset="0"/>
                <a:ea typeface="Microsoft YaHei" pitchFamily="34" charset="-122"/>
                <a:cs typeface="Arial" pitchFamily="34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0770" y="957263"/>
            <a:ext cx="7870705" cy="5045306"/>
          </a:xfrm>
          <a:prstGeom prst="rect">
            <a:avLst/>
          </a:prstGeom>
          <a:noFill/>
          <a:ln cap="flat">
            <a:noFill/>
          </a:ln>
        </p:spPr>
        <p:txBody>
          <a:bodyPr wrap="square" lIns="90004" tIns="44997" rIns="90004" bIns="44997" compatLnSpc="0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 sz="2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kern="0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Студенты  медицинских колледжей нуждаются в профориентации не меньше, чем школьники. </a:t>
            </a:r>
            <a:r>
              <a:rPr lang="ru-RU" sz="2800" kern="0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Зачастую во время обучения поступивших на медицинские специальности молодых людей пугают </a:t>
            </a:r>
            <a:r>
              <a:rPr lang="ru-RU" sz="2800" kern="0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вредные </a:t>
            </a:r>
            <a:r>
              <a:rPr lang="ru-RU" sz="2800" kern="0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условия труда, потребительское отношение к медицинским работникам в обществе, возможные проблемы с жильем и возможность добираться до места работы.</a:t>
            </a:r>
            <a:endParaRPr lang="ru-RU" sz="2800" kern="0" dirty="0">
              <a:solidFill>
                <a:srgbClr val="000000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 sz="2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kern="0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Эти факторы можно разделить на категории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 sz="2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kern="0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1.Профессиональные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 sz="2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kern="0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2.Социальные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 sz="2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kern="0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3.Экономические</a:t>
            </a:r>
          </a:p>
        </p:txBody>
      </p:sp>
      <p:pic>
        <p:nvPicPr>
          <p:cNvPr id="12293" name="Picture 6" descr="Студенты медколледжа определились с лучшей больницей в Саратов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80325" y="1816100"/>
            <a:ext cx="5178425" cy="374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1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548</TotalTime>
  <Words>657</Words>
  <Application>Microsoft Office PowerPoint</Application>
  <PresentationFormat>Произвольный</PresentationFormat>
  <Paragraphs>101</Paragraphs>
  <Slides>22</Slides>
  <Notes>13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34" baseType="lpstr">
      <vt:lpstr>Calibri</vt:lpstr>
      <vt:lpstr>Arial</vt:lpstr>
      <vt:lpstr>Calibri Light</vt:lpstr>
      <vt:lpstr>Microsoft YaHei</vt:lpstr>
      <vt:lpstr>StarSymbol</vt:lpstr>
      <vt:lpstr>Lucida Sans Unicode</vt:lpstr>
      <vt:lpstr>Tahoma</vt:lpstr>
      <vt:lpstr>Times New Roman</vt:lpstr>
      <vt:lpstr>Default</vt:lpstr>
      <vt:lpstr>Default 1</vt:lpstr>
      <vt:lpstr>Microsoft Graph Chart</vt:lpstr>
      <vt:lpstr>Picture (Metafile)</vt:lpstr>
      <vt:lpstr>Деятельность  медицинской сестры палатной стационара  по профессиональному ориентированию школьников  г. Тольятти  и адаптации молодых специалистов среднего звена</vt:lpstr>
      <vt:lpstr>Слайд 2</vt:lpstr>
      <vt:lpstr>Дефицит медицинских кадров</vt:lpstr>
      <vt:lpstr>Дефицит среднего медицинского персонала в РФ в динамике  </vt:lpstr>
      <vt:lpstr>Решение кадровых проблем  среднего медицинского персонала</vt:lpstr>
      <vt:lpstr>Способы профориентации школьников</vt:lpstr>
      <vt:lpstr>Совместные конференции с учениками</vt:lpstr>
      <vt:lpstr>Экскурсии по подразделениям больницы </vt:lpstr>
      <vt:lpstr>Профориентация нужна и студентам</vt:lpstr>
      <vt:lpstr>Выбор места работы. Профессиональные факторы</vt:lpstr>
      <vt:lpstr>Выбор места работы. Социальные факторы</vt:lpstr>
      <vt:lpstr>Выбор места работы.Экономические факторы</vt:lpstr>
      <vt:lpstr>Подход к профориентации студентов</vt:lpstr>
      <vt:lpstr>Результат нашей работы со студентами Тольяттинского медицинского колледжа</vt:lpstr>
      <vt:lpstr>Младший медицинский и прочий персонал  ТГКБ №5  обучается в Тольяттинском медицинском колледже  на очно-заочном отделении  </vt:lpstr>
      <vt:lpstr>Слайд 16</vt:lpstr>
      <vt:lpstr>Слайд 17</vt:lpstr>
      <vt:lpstr>Наставничество начинается с преддипломной практики</vt:lpstr>
      <vt:lpstr>Слайд 19</vt:lpstr>
      <vt:lpstr>Конкурс  Самарской региональной общественной организации медицинских сестер  «Лучший молодой специалист»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</dc:title>
  <dc:creator>user</dc:creator>
  <cp:lastModifiedBy>user</cp:lastModifiedBy>
  <cp:revision>48</cp:revision>
  <dcterms:modified xsi:type="dcterms:W3CDTF">2022-12-11T12:13:56Z</dcterms:modified>
</cp:coreProperties>
</file>