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docMetadata/LabelInfo.xml" ContentType="application/vnd.ms-office.classificationlabel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2" r:id="rId4"/>
  </p:sldMasterIdLst>
  <p:notesMasterIdLst>
    <p:notesMasterId r:id="rId20"/>
  </p:notesMasterIdLst>
  <p:handoutMasterIdLst>
    <p:handoutMasterId r:id="rId21"/>
  </p:handoutMasterIdLst>
  <p:sldIdLst>
    <p:sldId id="256" r:id="rId5"/>
    <p:sldId id="257" r:id="rId6"/>
    <p:sldId id="275" r:id="rId7"/>
    <p:sldId id="259" r:id="rId8"/>
    <p:sldId id="262" r:id="rId9"/>
    <p:sldId id="266" r:id="rId10"/>
    <p:sldId id="269" r:id="rId11"/>
    <p:sldId id="272" r:id="rId12"/>
    <p:sldId id="270" r:id="rId13"/>
    <p:sldId id="267" r:id="rId14"/>
    <p:sldId id="264" r:id="rId15"/>
    <p:sldId id="273" r:id="rId16"/>
    <p:sldId id="274" r:id="rId17"/>
    <p:sldId id="260"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53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2" autoAdjust="0"/>
    <p:restoredTop sz="94598" autoAdjust="0"/>
  </p:normalViewPr>
  <p:slideViewPr>
    <p:cSldViewPr snapToGrid="0" showGuides="1">
      <p:cViewPr varScale="1">
        <p:scale>
          <a:sx n="110" d="100"/>
          <a:sy n="110" d="100"/>
        </p:scale>
        <p:origin x="-594"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87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7434097746710372"/>
          <c:y val="3.3053896371527364E-2"/>
          <c:w val="0.78694208755349382"/>
          <c:h val="0.59731630877662711"/>
        </c:manualLayout>
      </c:layout>
      <c:barChart>
        <c:barDir val="col"/>
        <c:grouping val="clustered"/>
        <c:ser>
          <c:idx val="0"/>
          <c:order val="0"/>
          <c:tx>
            <c:strRef>
              <c:f>Лист1!$B$1</c:f>
              <c:strCache>
                <c:ptCount val="1"/>
                <c:pt idx="0">
                  <c:v>2021</c:v>
                </c:pt>
              </c:strCache>
            </c:strRef>
          </c:tx>
          <c:cat>
            <c:strRef>
              <c:f>Лист1!$A$2:$A$3</c:f>
              <c:strCache>
                <c:ptCount val="2"/>
                <c:pt idx="0">
                  <c:v>1-е полугодие</c:v>
                </c:pt>
                <c:pt idx="1">
                  <c:v>2-е полугодие</c:v>
                </c:pt>
              </c:strCache>
            </c:strRef>
          </c:cat>
          <c:val>
            <c:numRef>
              <c:f>Лист1!$B$2:$B$3</c:f>
              <c:numCache>
                <c:formatCode>General</c:formatCode>
                <c:ptCount val="2"/>
                <c:pt idx="0">
                  <c:v>24</c:v>
                </c:pt>
                <c:pt idx="1">
                  <c:v>21</c:v>
                </c:pt>
              </c:numCache>
            </c:numRef>
          </c:val>
        </c:ser>
        <c:ser>
          <c:idx val="1"/>
          <c:order val="1"/>
          <c:tx>
            <c:strRef>
              <c:f>Лист1!$C$1</c:f>
              <c:strCache>
                <c:ptCount val="1"/>
                <c:pt idx="0">
                  <c:v>2022</c:v>
                </c:pt>
              </c:strCache>
            </c:strRef>
          </c:tx>
          <c:cat>
            <c:strRef>
              <c:f>Лист1!$A$2:$A$3</c:f>
              <c:strCache>
                <c:ptCount val="2"/>
                <c:pt idx="0">
                  <c:v>1-е полугодие</c:v>
                </c:pt>
                <c:pt idx="1">
                  <c:v>2-е полугодие</c:v>
                </c:pt>
              </c:strCache>
            </c:strRef>
          </c:cat>
          <c:val>
            <c:numRef>
              <c:f>Лист1!$C$2:$C$3</c:f>
              <c:numCache>
                <c:formatCode>General</c:formatCode>
                <c:ptCount val="2"/>
                <c:pt idx="0">
                  <c:v>35</c:v>
                </c:pt>
                <c:pt idx="1">
                  <c:v>45</c:v>
                </c:pt>
              </c:numCache>
            </c:numRef>
          </c:val>
        </c:ser>
        <c:ser>
          <c:idx val="2"/>
          <c:order val="2"/>
          <c:tx>
            <c:strRef>
              <c:f>Лист1!$D$1</c:f>
              <c:strCache>
                <c:ptCount val="1"/>
                <c:pt idx="0">
                  <c:v>2023</c:v>
                </c:pt>
              </c:strCache>
            </c:strRef>
          </c:tx>
          <c:cat>
            <c:strRef>
              <c:f>Лист1!$A$2:$A$3</c:f>
              <c:strCache>
                <c:ptCount val="2"/>
                <c:pt idx="0">
                  <c:v>1-е полугодие</c:v>
                </c:pt>
                <c:pt idx="1">
                  <c:v>2-е полугодие</c:v>
                </c:pt>
              </c:strCache>
            </c:strRef>
          </c:cat>
          <c:val>
            <c:numRef>
              <c:f>Лист1!$D$2:$D$3</c:f>
              <c:numCache>
                <c:formatCode>General</c:formatCode>
                <c:ptCount val="2"/>
                <c:pt idx="0">
                  <c:v>21</c:v>
                </c:pt>
              </c:numCache>
            </c:numRef>
          </c:val>
        </c:ser>
        <c:dLbls/>
        <c:axId val="101549184"/>
        <c:axId val="101550720"/>
      </c:barChart>
      <c:catAx>
        <c:axId val="101549184"/>
        <c:scaling>
          <c:orientation val="minMax"/>
        </c:scaling>
        <c:axPos val="b"/>
        <c:numFmt formatCode="General" sourceLinked="1"/>
        <c:tickLblPos val="nextTo"/>
        <c:crossAx val="101550720"/>
        <c:crosses val="autoZero"/>
        <c:auto val="1"/>
        <c:lblAlgn val="ctr"/>
        <c:lblOffset val="100"/>
      </c:catAx>
      <c:valAx>
        <c:axId val="101550720"/>
        <c:scaling>
          <c:orientation val="minMax"/>
        </c:scaling>
        <c:axPos val="l"/>
        <c:majorGridlines/>
        <c:numFmt formatCode="General" sourceLinked="1"/>
        <c:tickLblPos val="nextTo"/>
        <c:crossAx val="101549184"/>
        <c:crosses val="autoZero"/>
        <c:crossBetween val="between"/>
      </c:valAx>
    </c:plotArea>
    <c:legend>
      <c:legendPos val="r"/>
      <c:layout/>
    </c:legend>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Лист1!$B$1</c:f>
              <c:strCache>
                <c:ptCount val="1"/>
                <c:pt idx="0">
                  <c:v>2021</c:v>
                </c:pt>
              </c:strCache>
            </c:strRef>
          </c:tx>
          <c:cat>
            <c:numRef>
              <c:f>Лист1!$A$2</c:f>
              <c:numCache>
                <c:formatCode>General</c:formatCode>
                <c:ptCount val="1"/>
              </c:numCache>
            </c:numRef>
          </c:cat>
          <c:val>
            <c:numRef>
              <c:f>Лист1!$B$2</c:f>
              <c:numCache>
                <c:formatCode>General</c:formatCode>
                <c:ptCount val="1"/>
                <c:pt idx="0">
                  <c:v>5</c:v>
                </c:pt>
              </c:numCache>
            </c:numRef>
          </c:val>
        </c:ser>
        <c:ser>
          <c:idx val="1"/>
          <c:order val="1"/>
          <c:tx>
            <c:strRef>
              <c:f>Лист1!$C$1</c:f>
              <c:strCache>
                <c:ptCount val="1"/>
                <c:pt idx="0">
                  <c:v>2022</c:v>
                </c:pt>
              </c:strCache>
            </c:strRef>
          </c:tx>
          <c:cat>
            <c:numRef>
              <c:f>Лист1!$A$2</c:f>
              <c:numCache>
                <c:formatCode>General</c:formatCode>
                <c:ptCount val="1"/>
              </c:numCache>
            </c:numRef>
          </c:cat>
          <c:val>
            <c:numRef>
              <c:f>Лист1!$C$2</c:f>
              <c:numCache>
                <c:formatCode>General</c:formatCode>
                <c:ptCount val="1"/>
                <c:pt idx="0">
                  <c:v>1</c:v>
                </c:pt>
              </c:numCache>
            </c:numRef>
          </c:val>
        </c:ser>
        <c:ser>
          <c:idx val="2"/>
          <c:order val="2"/>
          <c:tx>
            <c:strRef>
              <c:f>Лист1!$D$1</c:f>
              <c:strCache>
                <c:ptCount val="1"/>
                <c:pt idx="0">
                  <c:v>2023</c:v>
                </c:pt>
              </c:strCache>
            </c:strRef>
          </c:tx>
          <c:cat>
            <c:numRef>
              <c:f>Лист1!$A$2</c:f>
              <c:numCache>
                <c:formatCode>General</c:formatCode>
                <c:ptCount val="1"/>
              </c:numCache>
            </c:numRef>
          </c:cat>
          <c:val>
            <c:numRef>
              <c:f>Лист1!$D$2</c:f>
              <c:numCache>
                <c:formatCode>General</c:formatCode>
                <c:ptCount val="1"/>
                <c:pt idx="0">
                  <c:v>1</c:v>
                </c:pt>
              </c:numCache>
            </c:numRef>
          </c:val>
        </c:ser>
        <c:dLbls/>
        <c:axId val="89826432"/>
        <c:axId val="89827968"/>
      </c:barChart>
      <c:catAx>
        <c:axId val="89826432"/>
        <c:scaling>
          <c:orientation val="minMax"/>
        </c:scaling>
        <c:axPos val="b"/>
        <c:numFmt formatCode="General" sourceLinked="1"/>
        <c:tickLblPos val="nextTo"/>
        <c:crossAx val="89827968"/>
        <c:crosses val="autoZero"/>
        <c:auto val="1"/>
        <c:lblAlgn val="ctr"/>
        <c:lblOffset val="100"/>
      </c:catAx>
      <c:valAx>
        <c:axId val="89827968"/>
        <c:scaling>
          <c:orientation val="minMax"/>
        </c:scaling>
        <c:axPos val="l"/>
        <c:majorGridlines/>
        <c:numFmt formatCode="General" sourceLinked="1"/>
        <c:tickLblPos val="nextTo"/>
        <c:crossAx val="89826432"/>
        <c:crosses val="autoZero"/>
        <c:crossBetween val="between"/>
      </c:valAx>
    </c:plotArea>
    <c:legend>
      <c:legendPos val="r"/>
      <c:layout/>
    </c:legend>
    <c:plotVisOnly val="1"/>
    <c:dispBlanksAs val="gap"/>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3d1" qsCatId="3D" csTypeId="urn:microsoft.com/office/officeart/2005/8/colors/accent2_2" csCatId="accent2" phldr="1"/>
      <dgm:spPr/>
      <dgm:t>
        <a:bodyPr/>
        <a:lstStyle/>
        <a:p>
          <a:endParaRPr lang="en-US"/>
        </a:p>
      </dgm:t>
    </dgm:pt>
    <dgm:pt modelId="{02FFBBB1-DBC1-448B-B0B3-D48D66FE7872}">
      <dgm:prSet phldrT="[Text]"/>
      <dgm:spPr/>
      <dgm:t>
        <a:bodyPr/>
        <a:lstStyle/>
        <a:p>
          <a:endParaRPr lang="en-US" dirty="0"/>
        </a:p>
      </dgm:t>
    </dgm:pt>
    <dgm:pt modelId="{FC134796-1658-4344-B009-E1D5A472B390}" type="sibTrans" cxnId="{56818DCB-8127-41B3-A8FA-9BB3C4AEEF60}">
      <dgm:prSet/>
      <dgm:spPr/>
      <dgm:t>
        <a:bodyPr/>
        <a:lstStyle/>
        <a:p>
          <a:endParaRPr lang="en-US"/>
        </a:p>
      </dgm:t>
    </dgm:pt>
    <dgm:pt modelId="{98A22385-858C-4F07-A4D6-9A0E8D8E5927}" type="parTrans" cxnId="{56818DCB-8127-41B3-A8FA-9BB3C4AEEF60}">
      <dgm:prSet/>
      <dgm:spPr/>
      <dgm:t>
        <a:bodyPr/>
        <a:lstStyle/>
        <a:p>
          <a:endParaRPr lang="en-US"/>
        </a:p>
      </dgm:t>
    </dgm:pt>
    <dgm:pt modelId="{74045C00-D6AB-40F4-A0EC-3849807FC88D}">
      <dgm:prSet phldrT="[Text]"/>
      <dgm:spPr/>
      <dgm:t>
        <a:bodyPr/>
        <a:lstStyle/>
        <a:p>
          <a:r>
            <a:rPr lang="en-US" b="1" dirty="0" smtClean="0">
              <a:solidFill>
                <a:schemeClr val="tx1"/>
              </a:solidFill>
            </a:rPr>
            <a:t>D(disability)</a:t>
          </a:r>
          <a:endParaRPr lang="en-US" b="1" dirty="0">
            <a:solidFill>
              <a:schemeClr val="tx1"/>
            </a:solidFill>
          </a:endParaRPr>
        </a:p>
      </dgm:t>
    </dgm:pt>
    <dgm:pt modelId="{559D8C62-0929-418F-8097-53D2F0DBCF2B}" type="sibTrans" cxnId="{8EF80596-2994-4771-892F-2C4772D8D458}">
      <dgm:prSet/>
      <dgm:spPr/>
      <dgm:t>
        <a:bodyPr/>
        <a:lstStyle/>
        <a:p>
          <a:endParaRPr lang="en-US"/>
        </a:p>
      </dgm:t>
    </dgm:pt>
    <dgm:pt modelId="{A2CB37B5-FB6A-4368-A045-E1C65615D546}" type="parTrans" cxnId="{8EF80596-2994-4771-892F-2C4772D8D458}">
      <dgm:prSet/>
      <dgm:spPr/>
      <dgm:t>
        <a:bodyPr/>
        <a:lstStyle/>
        <a:p>
          <a:endParaRPr lang="en-US"/>
        </a:p>
      </dgm:t>
    </dgm:pt>
    <dgm:pt modelId="{4A6BB192-9983-4F48-BBC5-6E384EED7EC5}">
      <dgm:prSet phldrT="[Text]"/>
      <dgm:spPr/>
      <dgm:t>
        <a:bodyPr/>
        <a:lstStyle/>
        <a:p>
          <a:endParaRPr lang="en-US" dirty="0"/>
        </a:p>
      </dgm:t>
    </dgm:pt>
    <dgm:pt modelId="{0B568EC2-5D2A-4B00-8047-B7832F245B44}" type="sibTrans" cxnId="{E3115EEA-DE9C-4F06-B8B3-BEB263D5F2B1}">
      <dgm:prSet/>
      <dgm:spPr/>
      <dgm:t>
        <a:bodyPr/>
        <a:lstStyle/>
        <a:p>
          <a:endParaRPr lang="en-US"/>
        </a:p>
      </dgm:t>
    </dgm:pt>
    <dgm:pt modelId="{230A6E4A-6CED-4DC0-AEFE-6859FE07B658}" type="parTrans" cxnId="{E3115EEA-DE9C-4F06-B8B3-BEB263D5F2B1}">
      <dgm:prSet/>
      <dgm:spPr/>
      <dgm:t>
        <a:bodyPr/>
        <a:lstStyle/>
        <a:p>
          <a:endParaRPr lang="en-US"/>
        </a:p>
      </dgm:t>
    </dgm:pt>
    <dgm:pt modelId="{D71FC021-6A65-44D1-95B9-0E6C89079866}">
      <dgm:prSet phldrT="[Text]" phldr="0"/>
      <dgm:spPr/>
      <dgm:t>
        <a:bodyPr/>
        <a:lstStyle/>
        <a:p>
          <a:r>
            <a:rPr lang="en-US" b="1" dirty="0" smtClean="0">
              <a:solidFill>
                <a:schemeClr val="tx1"/>
              </a:solidFill>
            </a:rPr>
            <a:t>C(circulation)</a:t>
          </a:r>
          <a:endParaRPr lang="en-US" b="1" dirty="0">
            <a:solidFill>
              <a:schemeClr val="tx1"/>
            </a:solidFill>
          </a:endParaRPr>
        </a:p>
      </dgm:t>
    </dgm:pt>
    <dgm:pt modelId="{9B090D9D-470E-46E2-AABB-0368A52481AA}" type="sibTrans" cxnId="{53239C96-427C-420B-95DC-546F3B30ED65}">
      <dgm:prSet/>
      <dgm:spPr/>
      <dgm:t>
        <a:bodyPr/>
        <a:lstStyle/>
        <a:p>
          <a:endParaRPr lang="en-US"/>
        </a:p>
      </dgm:t>
    </dgm:pt>
    <dgm:pt modelId="{862AAE39-3AAD-40E3-BA20-90187BD73242}" type="parTrans" cxnId="{53239C96-427C-420B-95DC-546F3B30ED65}">
      <dgm:prSet/>
      <dgm:spPr/>
      <dgm:t>
        <a:bodyPr/>
        <a:lstStyle/>
        <a:p>
          <a:endParaRPr lang="en-US"/>
        </a:p>
      </dgm:t>
    </dgm:pt>
    <dgm:pt modelId="{349299C9-846E-4827-813A-349CCCE20782}">
      <dgm:prSet phldrT="[Text]"/>
      <dgm:spPr/>
      <dgm:t>
        <a:bodyPr/>
        <a:lstStyle/>
        <a:p>
          <a:r>
            <a:rPr lang="en-US" b="1" dirty="0" smtClean="0">
              <a:solidFill>
                <a:schemeClr val="tx1"/>
              </a:solidFill>
            </a:rPr>
            <a:t>A(airways)</a:t>
          </a:r>
          <a:endParaRPr lang="en-US" b="1" dirty="0">
            <a:solidFill>
              <a:schemeClr val="tx1"/>
            </a:solidFill>
          </a:endParaRPr>
        </a:p>
      </dgm:t>
    </dgm:pt>
    <dgm:pt modelId="{9D819F52-ACA0-4B08-8256-DF6BD8FA3A0B}" type="sibTrans" cxnId="{0EFA3039-6828-403C-9445-4359BA6645E6}">
      <dgm:prSet/>
      <dgm:spPr/>
      <dgm:t>
        <a:bodyPr/>
        <a:lstStyle/>
        <a:p>
          <a:endParaRPr lang="en-US"/>
        </a:p>
      </dgm:t>
    </dgm:pt>
    <dgm:pt modelId="{AEA27547-B9ED-4994-BD27-04EC297EF367}" type="parTrans" cxnId="{0EFA3039-6828-403C-9445-4359BA6645E6}">
      <dgm:prSet/>
      <dgm:spPr/>
      <dgm:t>
        <a:bodyPr/>
        <a:lstStyle/>
        <a:p>
          <a:endParaRPr lang="en-US"/>
        </a:p>
      </dgm:t>
    </dgm:pt>
    <dgm:pt modelId="{5D70EFF5-8B31-4A1F-AE44-51E4CF0013EB}">
      <dgm:prSet phldrT="[Text]"/>
      <dgm:spPr/>
      <dgm:t>
        <a:bodyPr/>
        <a:lstStyle/>
        <a:p>
          <a:endParaRPr lang="en-US" dirty="0"/>
        </a:p>
      </dgm:t>
    </dgm:pt>
    <dgm:pt modelId="{B6A59CDE-18AD-4553-B6C5-FF001A8E8510}" type="sibTrans" cxnId="{E97FF64F-8020-497E-AE7D-2395DDA4560D}">
      <dgm:prSet/>
      <dgm:spPr/>
      <dgm:t>
        <a:bodyPr/>
        <a:lstStyle/>
        <a:p>
          <a:endParaRPr lang="en-US"/>
        </a:p>
      </dgm:t>
    </dgm:pt>
    <dgm:pt modelId="{96C720A0-FEEF-48D1-8DF6-ABA03C304822}" type="parTrans" cxnId="{E97FF64F-8020-497E-AE7D-2395DDA4560D}">
      <dgm:prSet/>
      <dgm:spPr/>
      <dgm:t>
        <a:bodyPr/>
        <a:lstStyle/>
        <a:p>
          <a:endParaRPr lang="en-US"/>
        </a:p>
      </dgm:t>
    </dgm:pt>
    <dgm:pt modelId="{D07AD3FD-84FF-467E-9693-752776549C61}">
      <dgm:prSet phldrT="[Text]" phldr="0"/>
      <dgm:spPr/>
      <dgm:t>
        <a:bodyPr/>
        <a:lstStyle/>
        <a:p>
          <a:r>
            <a:rPr lang="en-US" b="1" dirty="0" smtClean="0">
              <a:solidFill>
                <a:schemeClr val="tx1"/>
              </a:solidFill>
            </a:rPr>
            <a:t>B(breathing)</a:t>
          </a:r>
          <a:endParaRPr lang="en-US" b="1" dirty="0">
            <a:solidFill>
              <a:schemeClr val="tx1"/>
            </a:solidFill>
          </a:endParaRPr>
        </a:p>
      </dgm:t>
    </dgm:pt>
    <dgm:pt modelId="{A8C9B7A9-BC2A-4753-B7F0-F2E361D95520}" type="sibTrans" cxnId="{55492768-9A5E-4F74-AC7C-959C5C24EFD3}">
      <dgm:prSet/>
      <dgm:spPr/>
      <dgm:t>
        <a:bodyPr/>
        <a:lstStyle/>
        <a:p>
          <a:endParaRPr lang="en-US"/>
        </a:p>
      </dgm:t>
    </dgm:pt>
    <dgm:pt modelId="{7B691773-F524-4FAD-A272-BDF0B0C4370A}" type="parTrans" cxnId="{55492768-9A5E-4F74-AC7C-959C5C24EFD3}">
      <dgm:prSet/>
      <dgm:spPr/>
      <dgm:t>
        <a:bodyPr/>
        <a:lstStyle/>
        <a:p>
          <a:endParaRPr lang="en-US"/>
        </a:p>
      </dgm:t>
    </dgm:pt>
    <dgm:pt modelId="{594BF422-752C-42F3-A230-3D0E6AE9A886}" type="pres">
      <dgm:prSet presAssocID="{55C0B14E-AEA6-48D3-A387-ED4A3A3BF840}" presName="Name0" presStyleCnt="0">
        <dgm:presLayoutVars>
          <dgm:animLvl val="lvl"/>
          <dgm:resizeHandles val="exact"/>
        </dgm:presLayoutVars>
      </dgm:prSet>
      <dgm:spPr/>
      <dgm:t>
        <a:bodyPr/>
        <a:lstStyle/>
        <a:p>
          <a:endParaRPr lang="ru-RU"/>
        </a:p>
      </dgm:t>
    </dgm:pt>
    <dgm:pt modelId="{F33AD3CB-21CD-40B8-8505-259877CD76D5}" type="pres">
      <dgm:prSet presAssocID="{349299C9-846E-4827-813A-349CCCE20782}" presName="composite" presStyleCnt="0"/>
      <dgm:spPr/>
      <dgm:t>
        <a:bodyPr/>
        <a:lstStyle/>
        <a:p>
          <a:endParaRPr lang="ru-RU"/>
        </a:p>
      </dgm:t>
    </dgm:pt>
    <dgm:pt modelId="{4FF0A68E-EBCA-4F97-B1F3-88AF726FD35B}" type="pres">
      <dgm:prSet presAssocID="{349299C9-846E-4827-813A-349CCCE20782}" presName="L" presStyleLbl="solidFgAcc1" presStyleIdx="0" presStyleCnt="4">
        <dgm:presLayoutVars>
          <dgm:chMax val="0"/>
          <dgm:chPref val="0"/>
        </dgm:presLayoutVars>
      </dgm:prSet>
      <dgm:spPr/>
      <dgm:t>
        <a:bodyPr/>
        <a:lstStyle/>
        <a:p>
          <a:endParaRPr lang="ru-RU"/>
        </a:p>
      </dgm:t>
    </dgm:pt>
    <dgm:pt modelId="{A58E2EBC-2E76-4416-8CB2-665CAEB48B86}" type="pres">
      <dgm:prSet presAssocID="{349299C9-846E-4827-813A-349CCCE20782}" presName="parTx" presStyleLbl="alignNode1" presStyleIdx="0" presStyleCnt="4" custLinFactNeighborX="93282" custLinFactNeighborY="0">
        <dgm:presLayoutVars>
          <dgm:chMax val="0"/>
          <dgm:chPref val="0"/>
          <dgm:bulletEnabled val="1"/>
        </dgm:presLayoutVars>
      </dgm:prSet>
      <dgm:spPr/>
      <dgm:t>
        <a:bodyPr/>
        <a:lstStyle/>
        <a:p>
          <a:endParaRPr lang="ru-RU"/>
        </a:p>
      </dgm:t>
    </dgm:pt>
    <dgm:pt modelId="{5FEBC723-175D-4C11-AFE2-F4B834739BCE}" type="pres">
      <dgm:prSet presAssocID="{349299C9-846E-4827-813A-349CCCE20782}" presName="desTx" presStyleLbl="revTx" presStyleIdx="0" presStyleCnt="4">
        <dgm:presLayoutVars>
          <dgm:chMax val="0"/>
          <dgm:chPref val="0"/>
          <dgm:bulletEnabled val="1"/>
        </dgm:presLayoutVars>
      </dgm:prSet>
      <dgm:spPr/>
      <dgm:t>
        <a:bodyPr/>
        <a:lstStyle/>
        <a:p>
          <a:endParaRPr lang="ru-RU"/>
        </a:p>
      </dgm:t>
    </dgm:pt>
    <dgm:pt modelId="{4D4F692B-5392-430B-8F5C-ED53C7C1346D}" type="pres">
      <dgm:prSet presAssocID="{349299C9-846E-4827-813A-349CCCE20782}" presName="EmptyPlaceHolder" presStyleCnt="0"/>
      <dgm:spPr/>
      <dgm:t>
        <a:bodyPr/>
        <a:lstStyle/>
        <a:p>
          <a:endParaRPr lang="ru-RU"/>
        </a:p>
      </dgm:t>
    </dgm:pt>
    <dgm:pt modelId="{806A8757-E7D8-44D2-A2BA-0D6E4A5D3660}" type="pres">
      <dgm:prSet presAssocID="{9D819F52-ACA0-4B08-8256-DF6BD8FA3A0B}" presName="space" presStyleCnt="0"/>
      <dgm:spPr/>
      <dgm:t>
        <a:bodyPr/>
        <a:lstStyle/>
        <a:p>
          <a:endParaRPr lang="ru-RU"/>
        </a:p>
      </dgm:t>
    </dgm:pt>
    <dgm:pt modelId="{EC37843F-14A6-4E20-B7AE-2B086A8F5F45}" type="pres">
      <dgm:prSet presAssocID="{D07AD3FD-84FF-467E-9693-752776549C61}" presName="composite" presStyleCnt="0"/>
      <dgm:spPr/>
      <dgm:t>
        <a:bodyPr/>
        <a:lstStyle/>
        <a:p>
          <a:endParaRPr lang="ru-RU"/>
        </a:p>
      </dgm:t>
    </dgm:pt>
    <dgm:pt modelId="{E41E7729-FD3F-426D-804C-45BD60BD762D}" type="pres">
      <dgm:prSet presAssocID="{D07AD3FD-84FF-467E-9693-752776549C61}" presName="L" presStyleLbl="solidFgAcc1" presStyleIdx="1" presStyleCnt="4">
        <dgm:presLayoutVars>
          <dgm:chMax val="0"/>
          <dgm:chPref val="0"/>
        </dgm:presLayoutVars>
      </dgm:prSet>
      <dgm:spPr/>
      <dgm:t>
        <a:bodyPr/>
        <a:lstStyle/>
        <a:p>
          <a:endParaRPr lang="ru-RU"/>
        </a:p>
      </dgm:t>
    </dgm:pt>
    <dgm:pt modelId="{6C46E586-0364-4C52-98F9-74A7ACD803D1}" type="pres">
      <dgm:prSet presAssocID="{D07AD3FD-84FF-467E-9693-752776549C61}" presName="parTx" presStyleLbl="alignNode1" presStyleIdx="1" presStyleCnt="4" custLinFactNeighborX="92930" custLinFactNeighborY="-1458">
        <dgm:presLayoutVars>
          <dgm:chMax val="0"/>
          <dgm:chPref val="0"/>
          <dgm:bulletEnabled val="1"/>
        </dgm:presLayoutVars>
      </dgm:prSet>
      <dgm:spPr/>
      <dgm:t>
        <a:bodyPr/>
        <a:lstStyle/>
        <a:p>
          <a:endParaRPr lang="ru-RU"/>
        </a:p>
      </dgm:t>
    </dgm:pt>
    <dgm:pt modelId="{5E07F9E4-149C-4A89-848F-4ABDD305F0C5}" type="pres">
      <dgm:prSet presAssocID="{D07AD3FD-84FF-467E-9693-752776549C61}" presName="desTx" presStyleLbl="revTx" presStyleIdx="1" presStyleCnt="4">
        <dgm:presLayoutVars>
          <dgm:chMax val="0"/>
          <dgm:chPref val="0"/>
          <dgm:bulletEnabled val="1"/>
        </dgm:presLayoutVars>
      </dgm:prSet>
      <dgm:spPr/>
      <dgm:t>
        <a:bodyPr/>
        <a:lstStyle/>
        <a:p>
          <a:endParaRPr lang="ru-RU"/>
        </a:p>
      </dgm:t>
    </dgm:pt>
    <dgm:pt modelId="{2928FCAD-BE3F-45AC-93A5-FD98F8A50E00}" type="pres">
      <dgm:prSet presAssocID="{D07AD3FD-84FF-467E-9693-752776549C61}" presName="EmptyPlaceHolder" presStyleCnt="0"/>
      <dgm:spPr/>
      <dgm:t>
        <a:bodyPr/>
        <a:lstStyle/>
        <a:p>
          <a:endParaRPr lang="ru-RU"/>
        </a:p>
      </dgm:t>
    </dgm:pt>
    <dgm:pt modelId="{C2DF8D93-19C7-4E07-BCAF-9FAAB62C8CF2}" type="pres">
      <dgm:prSet presAssocID="{A8C9B7A9-BC2A-4753-B7F0-F2E361D95520}" presName="space" presStyleCnt="0"/>
      <dgm:spPr/>
      <dgm:t>
        <a:bodyPr/>
        <a:lstStyle/>
        <a:p>
          <a:endParaRPr lang="ru-RU"/>
        </a:p>
      </dgm:t>
    </dgm:pt>
    <dgm:pt modelId="{86E313B1-36D3-44D7-907E-22A08CB8E9CC}" type="pres">
      <dgm:prSet presAssocID="{D71FC021-6A65-44D1-95B9-0E6C89079866}" presName="composite" presStyleCnt="0"/>
      <dgm:spPr/>
      <dgm:t>
        <a:bodyPr/>
        <a:lstStyle/>
        <a:p>
          <a:endParaRPr lang="ru-RU"/>
        </a:p>
      </dgm:t>
    </dgm:pt>
    <dgm:pt modelId="{473F2067-7126-4D56-A328-5A8CFD3D8D52}" type="pres">
      <dgm:prSet presAssocID="{D71FC021-6A65-44D1-95B9-0E6C89079866}" presName="L" presStyleLbl="solidFgAcc1" presStyleIdx="2" presStyleCnt="4">
        <dgm:presLayoutVars>
          <dgm:chMax val="0"/>
          <dgm:chPref val="0"/>
        </dgm:presLayoutVars>
      </dgm:prSet>
      <dgm:spPr/>
      <dgm:t>
        <a:bodyPr/>
        <a:lstStyle/>
        <a:p>
          <a:endParaRPr lang="ru-RU"/>
        </a:p>
      </dgm:t>
    </dgm:pt>
    <dgm:pt modelId="{7A0B5EFC-88FB-4ED5-994F-D5F6584C2293}" type="pres">
      <dgm:prSet presAssocID="{D71FC021-6A65-44D1-95B9-0E6C89079866}" presName="parTx" presStyleLbl="alignNode1" presStyleIdx="2" presStyleCnt="4" custLinFactNeighborX="92577" custLinFactNeighborY="2918">
        <dgm:presLayoutVars>
          <dgm:chMax val="0"/>
          <dgm:chPref val="0"/>
          <dgm:bulletEnabled val="1"/>
        </dgm:presLayoutVars>
      </dgm:prSet>
      <dgm:spPr/>
      <dgm:t>
        <a:bodyPr/>
        <a:lstStyle/>
        <a:p>
          <a:endParaRPr lang="ru-RU"/>
        </a:p>
      </dgm:t>
    </dgm:pt>
    <dgm:pt modelId="{FD7B29F2-0D66-4B4B-BC8A-82DA23575305}" type="pres">
      <dgm:prSet presAssocID="{D71FC021-6A65-44D1-95B9-0E6C89079866}" presName="desTx" presStyleLbl="revTx" presStyleIdx="2" presStyleCnt="4">
        <dgm:presLayoutVars>
          <dgm:chMax val="0"/>
          <dgm:chPref val="0"/>
          <dgm:bulletEnabled val="1"/>
        </dgm:presLayoutVars>
      </dgm:prSet>
      <dgm:spPr/>
      <dgm:t>
        <a:bodyPr/>
        <a:lstStyle/>
        <a:p>
          <a:endParaRPr lang="ru-RU"/>
        </a:p>
      </dgm:t>
    </dgm:pt>
    <dgm:pt modelId="{BABAA172-7B81-4C6B-BCF2-4572322515C5}" type="pres">
      <dgm:prSet presAssocID="{D71FC021-6A65-44D1-95B9-0E6C89079866}" presName="EmptyPlaceHolder" presStyleCnt="0"/>
      <dgm:spPr/>
      <dgm:t>
        <a:bodyPr/>
        <a:lstStyle/>
        <a:p>
          <a:endParaRPr lang="ru-RU"/>
        </a:p>
      </dgm:t>
    </dgm:pt>
    <dgm:pt modelId="{FFA5B22E-3525-4682-A797-4EEA1EC22288}" type="pres">
      <dgm:prSet presAssocID="{9B090D9D-470E-46E2-AABB-0368A52481AA}" presName="space" presStyleCnt="0"/>
      <dgm:spPr/>
      <dgm:t>
        <a:bodyPr/>
        <a:lstStyle/>
        <a:p>
          <a:endParaRPr lang="ru-RU"/>
        </a:p>
      </dgm:t>
    </dgm:pt>
    <dgm:pt modelId="{EF2BACFB-EFD9-40A7-932B-293ABF85799E}" type="pres">
      <dgm:prSet presAssocID="{74045C00-D6AB-40F4-A0EC-3849807FC88D}" presName="composite" presStyleCnt="0"/>
      <dgm:spPr/>
      <dgm:t>
        <a:bodyPr/>
        <a:lstStyle/>
        <a:p>
          <a:endParaRPr lang="ru-RU"/>
        </a:p>
      </dgm:t>
    </dgm:pt>
    <dgm:pt modelId="{A653CF83-944B-4F9F-97BC-7B4E2900BD00}" type="pres">
      <dgm:prSet presAssocID="{74045C00-D6AB-40F4-A0EC-3849807FC88D}" presName="L" presStyleLbl="solidFgAcc1" presStyleIdx="3" presStyleCnt="4">
        <dgm:presLayoutVars>
          <dgm:chMax val="0"/>
          <dgm:chPref val="0"/>
        </dgm:presLayoutVars>
      </dgm:prSet>
      <dgm:spPr/>
      <dgm:t>
        <a:bodyPr/>
        <a:lstStyle/>
        <a:p>
          <a:endParaRPr lang="ru-RU"/>
        </a:p>
      </dgm:t>
    </dgm:pt>
    <dgm:pt modelId="{5D9FBDA1-4EAF-45D2-8A53-0ECF44915275}" type="pres">
      <dgm:prSet presAssocID="{74045C00-D6AB-40F4-A0EC-3849807FC88D}" presName="parTx" presStyleLbl="alignNode1" presStyleIdx="3" presStyleCnt="4" custLinFactX="-100000" custLinFactNeighborX="-186899" custLinFactNeighborY="0">
        <dgm:presLayoutVars>
          <dgm:chMax val="0"/>
          <dgm:chPref val="0"/>
          <dgm:bulletEnabled val="1"/>
        </dgm:presLayoutVars>
      </dgm:prSet>
      <dgm:spPr/>
      <dgm:t>
        <a:bodyPr/>
        <a:lstStyle/>
        <a:p>
          <a:endParaRPr lang="ru-RU"/>
        </a:p>
      </dgm:t>
    </dgm:pt>
    <dgm:pt modelId="{7B79155E-B59E-4D4A-9B12-9D9165E4D8AF}" type="pres">
      <dgm:prSet presAssocID="{74045C00-D6AB-40F4-A0EC-3849807FC88D}" presName="desTx" presStyleLbl="revTx" presStyleIdx="3" presStyleCnt="4">
        <dgm:presLayoutVars>
          <dgm:chMax val="0"/>
          <dgm:chPref val="0"/>
          <dgm:bulletEnabled val="1"/>
        </dgm:presLayoutVars>
      </dgm:prSet>
      <dgm:spPr/>
      <dgm:t>
        <a:bodyPr/>
        <a:lstStyle/>
        <a:p>
          <a:endParaRPr lang="ru-RU"/>
        </a:p>
      </dgm:t>
    </dgm:pt>
    <dgm:pt modelId="{FE9DA7EE-69E5-41CB-9123-4C970163C09B}" type="pres">
      <dgm:prSet presAssocID="{74045C00-D6AB-40F4-A0EC-3849807FC88D}" presName="EmptyPlaceHolder" presStyleCnt="0"/>
      <dgm:spPr/>
      <dgm:t>
        <a:bodyPr/>
        <a:lstStyle/>
        <a:p>
          <a:endParaRPr lang="ru-RU"/>
        </a:p>
      </dgm:t>
    </dgm:pt>
  </dgm:ptLst>
  <dgm:cxnLst>
    <dgm:cxn modelId="{2F6485B4-0735-4D01-8060-5A89B7562619}" type="presOf" srcId="{5D70EFF5-8B31-4A1F-AE44-51E4CF0013EB}" destId="{5E07F9E4-149C-4A89-848F-4ABDD305F0C5}" srcOrd="0" destOrd="0" presId="urn:microsoft.com/office/officeart/2016/7/layout/AccentHomeChevronProcess"/>
    <dgm:cxn modelId="{2A53D869-2862-4264-B8B2-486EA39AB340}" type="presOf" srcId="{74045C00-D6AB-40F4-A0EC-3849807FC88D}" destId="{5D9FBDA1-4EAF-45D2-8A53-0ECF44915275}" srcOrd="0" destOrd="0" presId="urn:microsoft.com/office/officeart/2016/7/layout/AccentHomeChevronProcess"/>
    <dgm:cxn modelId="{219EA357-E48B-4A91-91A7-8282DFF10601}" type="presOf" srcId="{55C0B14E-AEA6-48D3-A387-ED4A3A3BF840}" destId="{594BF422-752C-42F3-A230-3D0E6AE9A886}"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8EF80596-2994-4771-892F-2C4772D8D458}" srcId="{55C0B14E-AEA6-48D3-A387-ED4A3A3BF840}" destId="{74045C00-D6AB-40F4-A0EC-3849807FC88D}" srcOrd="3" destOrd="0" parTransId="{A2CB37B5-FB6A-4368-A045-E1C65615D546}" sibTransId="{559D8C62-0929-418F-8097-53D2F0DBCF2B}"/>
    <dgm:cxn modelId="{665C05C7-3CB0-428C-B457-E59A0AF60DA1}" type="presOf" srcId="{D07AD3FD-84FF-467E-9693-752776549C61}" destId="{6C46E586-0364-4C52-98F9-74A7ACD803D1}"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0EFA3039-6828-403C-9445-4359BA6645E6}" srcId="{55C0B14E-AEA6-48D3-A387-ED4A3A3BF840}" destId="{349299C9-846E-4827-813A-349CCCE20782}" srcOrd="0" destOrd="0" parTransId="{AEA27547-B9ED-4994-BD27-04EC297EF367}" sibTransId="{9D819F52-ACA0-4B08-8256-DF6BD8FA3A0B}"/>
    <dgm:cxn modelId="{53239C96-427C-420B-95DC-546F3B30ED65}" srcId="{55C0B14E-AEA6-48D3-A387-ED4A3A3BF840}" destId="{D71FC021-6A65-44D1-95B9-0E6C89079866}" srcOrd="2" destOrd="0" parTransId="{862AAE39-3AAD-40E3-BA20-90187BD73242}" sibTransId="{9B090D9D-470E-46E2-AABB-0368A52481AA}"/>
    <dgm:cxn modelId="{56818DCB-8127-41B3-A8FA-9BB3C4AEEF60}" srcId="{74045C00-D6AB-40F4-A0EC-3849807FC88D}" destId="{02FFBBB1-DBC1-448B-B0B3-D48D66FE7872}" srcOrd="0" destOrd="0" parTransId="{98A22385-858C-4F07-A4D6-9A0E8D8E5927}" sibTransId="{FC134796-1658-4344-B009-E1D5A472B390}"/>
    <dgm:cxn modelId="{61E56288-5A92-4019-989A-398C8EA8A844}" type="presOf" srcId="{4A6BB192-9983-4F48-BBC5-6E384EED7EC5}" destId="{FD7B29F2-0D66-4B4B-BC8A-82DA23575305}" srcOrd="0" destOrd="0" presId="urn:microsoft.com/office/officeart/2016/7/layout/AccentHomeChevronProcess"/>
    <dgm:cxn modelId="{E97FF64F-8020-497E-AE7D-2395DDA4560D}" srcId="{D07AD3FD-84FF-467E-9693-752776549C61}" destId="{5D70EFF5-8B31-4A1F-AE44-51E4CF0013EB}" srcOrd="0" destOrd="0" parTransId="{96C720A0-FEEF-48D1-8DF6-ABA03C304822}" sibTransId="{B6A59CDE-18AD-4553-B6C5-FF001A8E8510}"/>
    <dgm:cxn modelId="{E3115EEA-DE9C-4F06-B8B3-BEB263D5F2B1}" srcId="{D71FC021-6A65-44D1-95B9-0E6C89079866}" destId="{4A6BB192-9983-4F48-BBC5-6E384EED7EC5}" srcOrd="0" destOrd="0" parTransId="{230A6E4A-6CED-4DC0-AEFE-6859FE07B658}" sibTransId="{0B568EC2-5D2A-4B00-8047-B7832F245B44}"/>
    <dgm:cxn modelId="{89F4BC0E-4518-4E49-813F-7AB3945056A6}" type="presOf" srcId="{349299C9-846E-4827-813A-349CCCE20782}" destId="{A58E2EBC-2E76-4416-8CB2-665CAEB48B86}" srcOrd="0" destOrd="0" presId="urn:microsoft.com/office/officeart/2016/7/layout/AccentHomeChevronProcess"/>
    <dgm:cxn modelId="{7A93692E-BCC1-411C-AEA9-A7194A20D7D2}" type="presOf" srcId="{02FFBBB1-DBC1-448B-B0B3-D48D66FE7872}" destId="{7B79155E-B59E-4D4A-9B12-9D9165E4D8AF}" srcOrd="0" destOrd="0" presId="urn:microsoft.com/office/officeart/2016/7/layout/AccentHomeChevronProcess"/>
    <dgm:cxn modelId="{12343237-473D-4E2B-BEF4-68670DC534C1}" type="presParOf" srcId="{594BF422-752C-42F3-A230-3D0E6AE9A886}" destId="{F33AD3CB-21CD-40B8-8505-259877CD76D5}" srcOrd="0" destOrd="0" presId="urn:microsoft.com/office/officeart/2016/7/layout/AccentHomeChevronProcess"/>
    <dgm:cxn modelId="{39DEAA8E-66A5-4F6C-9176-236EB80D66ED}" type="presParOf" srcId="{F33AD3CB-21CD-40B8-8505-259877CD76D5}" destId="{4FF0A68E-EBCA-4F97-B1F3-88AF726FD35B}" srcOrd="0" destOrd="0" presId="urn:microsoft.com/office/officeart/2016/7/layout/AccentHomeChevronProcess"/>
    <dgm:cxn modelId="{F647339A-5FC7-4AA2-9C3A-FC01AE671F67}" type="presParOf" srcId="{F33AD3CB-21CD-40B8-8505-259877CD76D5}" destId="{A58E2EBC-2E76-4416-8CB2-665CAEB48B86}" srcOrd="1" destOrd="0" presId="urn:microsoft.com/office/officeart/2016/7/layout/AccentHomeChevronProcess"/>
    <dgm:cxn modelId="{3EC3FB91-DDED-4039-9760-485706C15748}" type="presParOf" srcId="{F33AD3CB-21CD-40B8-8505-259877CD76D5}" destId="{5FEBC723-175D-4C11-AFE2-F4B834739BCE}" srcOrd="2" destOrd="0" presId="urn:microsoft.com/office/officeart/2016/7/layout/AccentHomeChevronProcess"/>
    <dgm:cxn modelId="{94A30119-3BF0-4AA3-89B8-8DD55906EC23}" type="presParOf" srcId="{F33AD3CB-21CD-40B8-8505-259877CD76D5}" destId="{4D4F692B-5392-430B-8F5C-ED53C7C1346D}" srcOrd="3" destOrd="0" presId="urn:microsoft.com/office/officeart/2016/7/layout/AccentHomeChevronProcess"/>
    <dgm:cxn modelId="{E6FC8614-544B-4860-9CA1-15B35ADF41AD}" type="presParOf" srcId="{594BF422-752C-42F3-A230-3D0E6AE9A886}" destId="{806A8757-E7D8-44D2-A2BA-0D6E4A5D3660}"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55B8294-E8EB-4C2C-9BA1-181EA9661C18}" type="presParOf" srcId="{594BF422-752C-42F3-A230-3D0E6AE9A886}" destId="{FFA5B22E-3525-4682-A797-4EEA1EC22288}" srcOrd="5" destOrd="0" presId="urn:microsoft.com/office/officeart/2016/7/layout/AccentHomeChevronProcess"/>
    <dgm:cxn modelId="{130A0824-F243-47D3-AB10-5086834FB311}" type="presParOf" srcId="{594BF422-752C-42F3-A230-3D0E6AE9A886}" destId="{EF2BACFB-EFD9-40A7-932B-293ABF85799E}" srcOrd="6" destOrd="0" presId="urn:microsoft.com/office/officeart/2016/7/layout/AccentHomeChevronProcess"/>
    <dgm:cxn modelId="{4196290A-7295-4E28-B224-83672AE3F2A7}" type="presParOf" srcId="{EF2BACFB-EFD9-40A7-932B-293ABF85799E}" destId="{A653CF83-944B-4F9F-97BC-7B4E2900BD00}" srcOrd="0" destOrd="0" presId="urn:microsoft.com/office/officeart/2016/7/layout/AccentHomeChevronProcess"/>
    <dgm:cxn modelId="{485137D0-CEF7-4E76-91AE-FD6F3E1B56C8}" type="presParOf" srcId="{EF2BACFB-EFD9-40A7-932B-293ABF85799E}" destId="{5D9FBDA1-4EAF-45D2-8A53-0ECF44915275}" srcOrd="1" destOrd="0" presId="urn:microsoft.com/office/officeart/2016/7/layout/AccentHomeChevronProcess"/>
    <dgm:cxn modelId="{C128CA0F-BFFA-4415-81CD-BFC6B3F2259F}" type="presParOf" srcId="{EF2BACFB-EFD9-40A7-932B-293ABF85799E}" destId="{7B79155E-B59E-4D4A-9B12-9D9165E4D8AF}" srcOrd="2" destOrd="0" presId="urn:microsoft.com/office/officeart/2016/7/layout/AccentHomeChevronProcess"/>
    <dgm:cxn modelId="{9E65E2D7-944B-4DF8-BAB0-ED1C5269ACE0}" type="presParOf" srcId="{EF2BACFB-EFD9-40A7-932B-293ABF85799E}" destId="{FE9DA7EE-69E5-41CB-9123-4C970163C09B}" srcOrd="3" destOrd="0" presId="urn:microsoft.com/office/officeart/2016/7/layout/AccentHomeChevro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F0A68E-EBCA-4F97-B1F3-88AF726FD35B}">
      <dsp:nvSpPr>
        <dsp:cNvPr id="0" name=""/>
        <dsp:cNvSpPr/>
      </dsp:nvSpPr>
      <dsp:spPr>
        <a:xfrm rot="5400000">
          <a:off x="1661367" y="1741594"/>
          <a:ext cx="1958644" cy="216473"/>
        </a:xfrm>
        <a:prstGeom prst="corner">
          <a:avLst>
            <a:gd name="adj1" fmla="val 1000"/>
            <a:gd name="adj2" fmla="val 1000"/>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58E2EBC-2E76-4416-8CB2-665CAEB48B86}">
      <dsp:nvSpPr>
        <dsp:cNvPr id="0" name=""/>
        <dsp:cNvSpPr/>
      </dsp:nvSpPr>
      <dsp:spPr>
        <a:xfrm>
          <a:off x="2532452" y="2829153"/>
          <a:ext cx="2705918" cy="652881"/>
        </a:xfrm>
        <a:prstGeom prst="homePlate">
          <a:avLst>
            <a:gd name="adj" fmla="val 25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0" tIns="203200" rIns="101600" bIns="20320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A(airways)</a:t>
          </a:r>
          <a:endParaRPr lang="en-US" sz="1600" b="1" kern="1200" dirty="0">
            <a:solidFill>
              <a:schemeClr val="tx1"/>
            </a:solidFill>
          </a:endParaRPr>
        </a:p>
      </dsp:txBody>
      <dsp:txXfrm>
        <a:off x="2532452" y="2829153"/>
        <a:ext cx="2705918" cy="652881"/>
      </dsp:txXfrm>
    </dsp:sp>
    <dsp:sp modelId="{5FEBC723-175D-4C11-AFE2-F4B834739BCE}">
      <dsp:nvSpPr>
        <dsp:cNvPr id="0" name=""/>
        <dsp:cNvSpPr/>
      </dsp:nvSpPr>
      <dsp:spPr>
        <a:xfrm>
          <a:off x="2748926" y="1000392"/>
          <a:ext cx="2197205" cy="1324011"/>
        </a:xfrm>
        <a:prstGeom prst="rect">
          <a:avLst/>
        </a:prstGeom>
        <a:noFill/>
        <a:ln>
          <a:noFill/>
        </a:ln>
        <a:effectLst/>
      </dsp:spPr>
      <dsp:style>
        <a:lnRef idx="0">
          <a:scrgbClr r="0" g="0" b="0"/>
        </a:lnRef>
        <a:fillRef idx="0">
          <a:scrgbClr r="0" g="0" b="0"/>
        </a:fillRef>
        <a:effectRef idx="0">
          <a:scrgbClr r="0" g="0" b="0"/>
        </a:effectRef>
        <a:fontRef idx="minor"/>
      </dsp:style>
    </dsp:sp>
    <dsp:sp modelId="{E41E7729-FD3F-426D-804C-45BD60BD762D}">
      <dsp:nvSpPr>
        <dsp:cNvPr id="0" name=""/>
        <dsp:cNvSpPr/>
      </dsp:nvSpPr>
      <dsp:spPr>
        <a:xfrm rot="5400000">
          <a:off x="4249524" y="1732075"/>
          <a:ext cx="1958644" cy="216473"/>
        </a:xfrm>
        <a:prstGeom prst="corner">
          <a:avLst>
            <a:gd name="adj1" fmla="val 1000"/>
            <a:gd name="adj2" fmla="val 1000"/>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C46E586-0364-4C52-98F9-74A7ACD803D1}">
      <dsp:nvSpPr>
        <dsp:cNvPr id="0" name=""/>
        <dsp:cNvSpPr/>
      </dsp:nvSpPr>
      <dsp:spPr>
        <a:xfrm>
          <a:off x="5120609" y="2819634"/>
          <a:ext cx="2705918" cy="652881"/>
        </a:xfrm>
        <a:prstGeom prst="chevron">
          <a:avLst>
            <a:gd name="adj" fmla="val 25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0" tIns="203200" rIns="101600" bIns="20320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B(breathing)</a:t>
          </a:r>
          <a:endParaRPr lang="en-US" sz="1600" b="1" kern="1200" dirty="0">
            <a:solidFill>
              <a:schemeClr val="tx1"/>
            </a:solidFill>
          </a:endParaRPr>
        </a:p>
      </dsp:txBody>
      <dsp:txXfrm>
        <a:off x="5120609" y="2819634"/>
        <a:ext cx="2705918" cy="652881"/>
      </dsp:txXfrm>
    </dsp:sp>
    <dsp:sp modelId="{5E07F9E4-149C-4A89-848F-4ABDD305F0C5}">
      <dsp:nvSpPr>
        <dsp:cNvPr id="0" name=""/>
        <dsp:cNvSpPr/>
      </dsp:nvSpPr>
      <dsp:spPr>
        <a:xfrm>
          <a:off x="5337083" y="990873"/>
          <a:ext cx="2197205" cy="1324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endParaRPr lang="en-US" sz="1600" kern="1200" dirty="0"/>
        </a:p>
      </dsp:txBody>
      <dsp:txXfrm>
        <a:off x="5337083" y="990873"/>
        <a:ext cx="2197205" cy="1324011"/>
      </dsp:txXfrm>
    </dsp:sp>
    <dsp:sp modelId="{473F2067-7126-4D56-A328-5A8CFD3D8D52}">
      <dsp:nvSpPr>
        <dsp:cNvPr id="0" name=""/>
        <dsp:cNvSpPr/>
      </dsp:nvSpPr>
      <dsp:spPr>
        <a:xfrm rot="5400000">
          <a:off x="6837654" y="1760645"/>
          <a:ext cx="1958644" cy="216473"/>
        </a:xfrm>
        <a:prstGeom prst="corner">
          <a:avLst>
            <a:gd name="adj1" fmla="val 1000"/>
            <a:gd name="adj2" fmla="val 1000"/>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A0B5EFC-88FB-4ED5-994F-D5F6584C2293}">
      <dsp:nvSpPr>
        <dsp:cNvPr id="0" name=""/>
        <dsp:cNvSpPr/>
      </dsp:nvSpPr>
      <dsp:spPr>
        <a:xfrm>
          <a:off x="7708739" y="2848204"/>
          <a:ext cx="2705918" cy="652881"/>
        </a:xfrm>
        <a:prstGeom prst="chevron">
          <a:avLst>
            <a:gd name="adj" fmla="val 25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0" tIns="203200" rIns="101600" bIns="20320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C(circulation)</a:t>
          </a:r>
          <a:endParaRPr lang="en-US" sz="1600" b="1" kern="1200" dirty="0">
            <a:solidFill>
              <a:schemeClr val="tx1"/>
            </a:solidFill>
          </a:endParaRPr>
        </a:p>
      </dsp:txBody>
      <dsp:txXfrm>
        <a:off x="7708739" y="2848204"/>
        <a:ext cx="2705918" cy="652881"/>
      </dsp:txXfrm>
    </dsp:sp>
    <dsp:sp modelId="{FD7B29F2-0D66-4B4B-BC8A-82DA23575305}">
      <dsp:nvSpPr>
        <dsp:cNvPr id="0" name=""/>
        <dsp:cNvSpPr/>
      </dsp:nvSpPr>
      <dsp:spPr>
        <a:xfrm>
          <a:off x="7925213" y="1019443"/>
          <a:ext cx="2197205" cy="1324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endParaRPr lang="en-US" sz="1600" kern="1200" dirty="0"/>
        </a:p>
      </dsp:txBody>
      <dsp:txXfrm>
        <a:off x="7925213" y="1019443"/>
        <a:ext cx="2197205" cy="1324011"/>
      </dsp:txXfrm>
    </dsp:sp>
    <dsp:sp modelId="{A653CF83-944B-4F9F-97BC-7B4E2900BD00}">
      <dsp:nvSpPr>
        <dsp:cNvPr id="0" name=""/>
        <dsp:cNvSpPr/>
      </dsp:nvSpPr>
      <dsp:spPr>
        <a:xfrm rot="5400000">
          <a:off x="-832975" y="1741594"/>
          <a:ext cx="1958644" cy="216473"/>
        </a:xfrm>
        <a:prstGeom prst="corner">
          <a:avLst>
            <a:gd name="adj1" fmla="val 1000"/>
            <a:gd name="adj2" fmla="val 1000"/>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D9FBDA1-4EAF-45D2-8A53-0ECF44915275}">
      <dsp:nvSpPr>
        <dsp:cNvPr id="0" name=""/>
        <dsp:cNvSpPr/>
      </dsp:nvSpPr>
      <dsp:spPr>
        <a:xfrm>
          <a:off x="38110" y="2829153"/>
          <a:ext cx="2705918" cy="652881"/>
        </a:xfrm>
        <a:prstGeom prst="chevron">
          <a:avLst>
            <a:gd name="adj" fmla="val 25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0" tIns="203200" rIns="101600" bIns="20320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D(disability)</a:t>
          </a:r>
          <a:endParaRPr lang="en-US" sz="1600" b="1" kern="1200" dirty="0">
            <a:solidFill>
              <a:schemeClr val="tx1"/>
            </a:solidFill>
          </a:endParaRPr>
        </a:p>
      </dsp:txBody>
      <dsp:txXfrm>
        <a:off x="38110" y="2829153"/>
        <a:ext cx="2705918" cy="652881"/>
      </dsp:txXfrm>
    </dsp:sp>
    <dsp:sp modelId="{7B79155E-B59E-4D4A-9B12-9D9165E4D8AF}">
      <dsp:nvSpPr>
        <dsp:cNvPr id="0" name=""/>
        <dsp:cNvSpPr/>
      </dsp:nvSpPr>
      <dsp:spPr>
        <a:xfrm>
          <a:off x="254583" y="1000392"/>
          <a:ext cx="2197205" cy="1324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endParaRPr lang="en-US" sz="1600" kern="1200" dirty="0"/>
        </a:p>
      </dsp:txBody>
      <dsp:txXfrm>
        <a:off x="254583" y="1000392"/>
        <a:ext cx="2197205" cy="1324011"/>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pPr/>
              <a:t>4/14/2023</a:t>
            </a:fld>
            <a:endParaRPr lang="en-US"/>
          </a:p>
        </p:txBody>
      </p:sp>
      <p:sp>
        <p:nvSpPr>
          <p:cNvPr id="4" name="Footer Placeholder 3">
            <a:extLst>
              <a:ext uri="{FF2B5EF4-FFF2-40B4-BE49-F238E27FC236}">
                <a16:creationId xmlns=""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pPr/>
              <a:t>‹#›</a:t>
            </a:fld>
            <a:endParaRPr lang="en-US"/>
          </a:p>
        </p:txBody>
      </p:sp>
    </p:spTree>
    <p:extLst>
      <p:ext uri="{BB962C8B-B14F-4D97-AF65-F5344CB8AC3E}">
        <p14:creationId xmlns:p14="http://schemas.microsoft.com/office/powerpoint/2010/main" xmlns=""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pPr/>
              <a:t>4/14/2023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pPr/>
              <a:t>‹#›</a:t>
            </a:fld>
            <a:endParaRPr lang="en-US" dirty="0"/>
          </a:p>
        </p:txBody>
      </p:sp>
    </p:spTree>
    <p:extLst>
      <p:ext uri="{BB962C8B-B14F-4D97-AF65-F5344CB8AC3E}">
        <p14:creationId xmlns:p14="http://schemas.microsoft.com/office/powerpoint/2010/main" xmlns=""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endParaRPr lang="en-US" dirty="0"/>
          </a:p>
        </p:txBody>
      </p:sp>
      <p:sp>
        <p:nvSpPr>
          <p:cNvPr id="16" name="Subtitle 2">
            <a:extLst>
              <a:ext uri="{FF2B5EF4-FFF2-40B4-BE49-F238E27FC236}">
                <a16:creationId xmlns=""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endParaRPr lang="en-US" dirty="0"/>
          </a:p>
        </p:txBody>
      </p:sp>
      <p:sp>
        <p:nvSpPr>
          <p:cNvPr id="25" name="Picture Placeholder 24">
            <a:extLst>
              <a:ext uri="{FF2B5EF4-FFF2-40B4-BE49-F238E27FC236}">
                <a16:creationId xmlns=""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endParaRPr lang="en-US" dirty="0"/>
          </a:p>
        </p:txBody>
      </p:sp>
    </p:spTree>
    <p:extLst>
      <p:ext uri="{BB962C8B-B14F-4D97-AF65-F5344CB8AC3E}">
        <p14:creationId xmlns:p14="http://schemas.microsoft.com/office/powerpoint/2010/main" xmlns=""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edit Master text styles</a:t>
            </a:r>
          </a:p>
        </p:txBody>
      </p:sp>
      <p:sp>
        <p:nvSpPr>
          <p:cNvPr id="11" name="Content Placeholder 5">
            <a:extLst>
              <a:ext uri="{FF2B5EF4-FFF2-40B4-BE49-F238E27FC236}">
                <a16:creationId xmlns=""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a:t>20XX</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11973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endParaRPr lang="en-US" dirty="0">
              <a:solidFill>
                <a:schemeClr val="tx2"/>
              </a:solidFill>
            </a:endParaRPr>
          </a:p>
        </p:txBody>
      </p:sp>
      <p:sp>
        <p:nvSpPr>
          <p:cNvPr id="12" name="Picture Placeholder 11">
            <a:extLst>
              <a:ext uri="{FF2B5EF4-FFF2-40B4-BE49-F238E27FC236}">
                <a16:creationId xmlns=""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endParaRPr lang="en-US" dirty="0"/>
          </a:p>
        </p:txBody>
      </p:sp>
      <p:sp>
        <p:nvSpPr>
          <p:cNvPr id="13" name="Picture Placeholder 11">
            <a:extLst>
              <a:ext uri="{FF2B5EF4-FFF2-40B4-BE49-F238E27FC236}">
                <a16:creationId xmlns=""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endParaRPr lang="en-US" dirty="0"/>
          </a:p>
        </p:txBody>
      </p:sp>
      <p:sp>
        <p:nvSpPr>
          <p:cNvPr id="14" name="Picture Placeholder 11">
            <a:extLst>
              <a:ext uri="{FF2B5EF4-FFF2-40B4-BE49-F238E27FC236}">
                <a16:creationId xmlns=""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endParaRPr lang="en-US" dirty="0"/>
          </a:p>
        </p:txBody>
      </p:sp>
      <p:sp>
        <p:nvSpPr>
          <p:cNvPr id="16" name="Picture Placeholder 11">
            <a:extLst>
              <a:ext uri="{FF2B5EF4-FFF2-40B4-BE49-F238E27FC236}">
                <a16:creationId xmlns=""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endParaRPr lang="en-US" dirty="0"/>
          </a:p>
        </p:txBody>
      </p:sp>
      <p:sp>
        <p:nvSpPr>
          <p:cNvPr id="10" name="Content Placeholder 2">
            <a:extLst>
              <a:ext uri="{FF2B5EF4-FFF2-40B4-BE49-F238E27FC236}">
                <a16:creationId xmlns=""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50699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20F9CA6-0CB1-4A9E-96E4-67800B107E21}"/>
              </a:ext>
              <a:ext uri="{C183D7F6-B498-43B3-948B-1728B52AA6E4}">
                <adec:decorative xmlns=""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 xmlns:a16="http://schemas.microsoft.com/office/drawing/2014/main" id="{05826FB8-73AC-4F8B-BD9C-B5E87FC9C6A9}"/>
              </a:ext>
              <a:ext uri="{C183D7F6-B498-43B3-948B-1728B52AA6E4}">
                <adec:decorative xmlns=""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 xmlns:a16="http://schemas.microsoft.com/office/drawing/2014/main" id="{D0F196A1-2430-4797-B656-A38302FAFF33}"/>
              </a:ext>
            </a:extLst>
          </p:cNvPr>
          <p:cNvSpPr>
            <a:spLocks noGrp="1"/>
          </p:cNvSpPr>
          <p:nvPr>
            <p:ph type="title"/>
          </p:nvPr>
        </p:nvSpPr>
        <p:spPr>
          <a:xfrm>
            <a:off x="609906" y="702156"/>
            <a:ext cx="3568661" cy="1188720"/>
          </a:xfrm>
        </p:spPr>
        <p:txBody>
          <a:bodyPr/>
          <a:lstStyle/>
          <a:p>
            <a:endParaRPr lang="en-US" dirty="0"/>
          </a:p>
        </p:txBody>
      </p:sp>
      <p:sp>
        <p:nvSpPr>
          <p:cNvPr id="6" name="Content Placeholder 2">
            <a:extLst>
              <a:ext uri="{FF2B5EF4-FFF2-40B4-BE49-F238E27FC236}">
                <a16:creationId xmlns=""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endParaRPr lang="en-US" dirty="0"/>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98225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290843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967918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307898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dirty="0"/>
              <a:t>Sample Footer Text</a:t>
            </a:r>
          </a:p>
        </p:txBody>
      </p:sp>
      <p:sp>
        <p:nvSpPr>
          <p:cNvPr id="8" name="Date Placeholder 7">
            <a:extLst>
              <a:ext uri="{FF2B5EF4-FFF2-40B4-BE49-F238E27FC236}">
                <a16:creationId xmlns=""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1" name="Slide Number Placeholder 10">
            <a:extLst>
              <a:ext uri="{FF2B5EF4-FFF2-40B4-BE49-F238E27FC236}">
                <a16:creationId xmlns=""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1592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dirty="0"/>
              <a:t>Sample Footer Text</a:t>
            </a:r>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endParaRPr lang="en-US" dirty="0"/>
          </a:p>
        </p:txBody>
      </p:sp>
      <p:sp>
        <p:nvSpPr>
          <p:cNvPr id="6" name="Content Placeholder 5">
            <a:extLst>
              <a:ext uri="{FF2B5EF4-FFF2-40B4-BE49-F238E27FC236}">
                <a16:creationId xmlns=""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endParaRPr lang="en-US" dirty="0"/>
          </a:p>
        </p:txBody>
      </p:sp>
      <p:sp>
        <p:nvSpPr>
          <p:cNvPr id="10" name="Picture Placeholder 9">
            <a:extLst>
              <a:ext uri="{FF2B5EF4-FFF2-40B4-BE49-F238E27FC236}">
                <a16:creationId xmlns=""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endParaRPr lang="en-US" dirty="0"/>
          </a:p>
        </p:txBody>
      </p:sp>
      <p:sp>
        <p:nvSpPr>
          <p:cNvPr id="11" name="Picture Placeholder 9">
            <a:extLst>
              <a:ext uri="{FF2B5EF4-FFF2-40B4-BE49-F238E27FC236}">
                <a16:creationId xmlns=""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endParaRPr lang="en-US" dirty="0">
              <a:solidFill>
                <a:schemeClr val="tx2"/>
              </a:solidFill>
            </a:endParaRPr>
          </a:p>
        </p:txBody>
      </p:sp>
      <p:sp>
        <p:nvSpPr>
          <p:cNvPr id="6" name="Content Placeholder 2" descr="Tag=AccentColor&#10;Flavor=Light&#10;Target=Bullets">
            <a:extLst>
              <a:ext uri="{FF2B5EF4-FFF2-40B4-BE49-F238E27FC236}">
                <a16:creationId xmlns=""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endParaRPr lang="en-US" dirty="0"/>
          </a:p>
        </p:txBody>
      </p:sp>
      <p:sp>
        <p:nvSpPr>
          <p:cNvPr id="11" name="Picture Placeholder 10">
            <a:extLst>
              <a:ext uri="{FF2B5EF4-FFF2-40B4-BE49-F238E27FC236}">
                <a16:creationId xmlns=""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endParaRPr lang="en-US" dirty="0"/>
          </a:p>
        </p:txBody>
      </p:sp>
      <p:sp>
        <p:nvSpPr>
          <p:cNvPr id="12" name="Picture Placeholder 10">
            <a:extLst>
              <a:ext uri="{FF2B5EF4-FFF2-40B4-BE49-F238E27FC236}">
                <a16:creationId xmlns=""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endParaRPr lang="en-US" dirty="0"/>
          </a:p>
        </p:txBody>
      </p:sp>
      <p:sp>
        <p:nvSpPr>
          <p:cNvPr id="13" name="Picture Placeholder 10">
            <a:extLst>
              <a:ext uri="{FF2B5EF4-FFF2-40B4-BE49-F238E27FC236}">
                <a16:creationId xmlns=""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874943644"/>
      </p:ext>
    </p:extLst>
  </p:cSld>
  <p:clrMapOvr>
    <a:masterClrMapping/>
  </p:clrMapOvr>
  <p:extLst>
    <p:ext uri="{DCECCB84-F9BA-43D5-87BE-67443E8EF086}">
      <p15:sldGuideLst xmlns:p15="http://schemas.microsoft.com/office/powerpoint/2012/main" xmlns="">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endParaRPr lang="en-US" dirty="0"/>
          </a:p>
        </p:txBody>
      </p:sp>
      <p:sp>
        <p:nvSpPr>
          <p:cNvPr id="6" name="Subtitle 2">
            <a:extLst>
              <a:ext uri="{FF2B5EF4-FFF2-40B4-BE49-F238E27FC236}">
                <a16:creationId xmlns=""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endParaRPr lang="en-US" dirty="0"/>
          </a:p>
        </p:txBody>
      </p:sp>
      <p:sp>
        <p:nvSpPr>
          <p:cNvPr id="9" name="Picture Placeholder 8">
            <a:extLst>
              <a:ext uri="{FF2B5EF4-FFF2-40B4-BE49-F238E27FC236}">
                <a16:creationId xmlns=""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endParaRPr lang="en-US" dirty="0"/>
          </a:p>
        </p:txBody>
      </p:sp>
    </p:spTree>
    <p:extLst>
      <p:ext uri="{BB962C8B-B14F-4D97-AF65-F5344CB8AC3E}">
        <p14:creationId xmlns:p14="http://schemas.microsoft.com/office/powerpoint/2010/main" xmlns=""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dirty="0"/>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10" name="Slide Number Placeholder 9">
            <a:extLst>
              <a:ext uri="{FF2B5EF4-FFF2-40B4-BE49-F238E27FC236}">
                <a16:creationId xmlns=""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dirty="0"/>
              <a:t>Click to edit Master title style</a:t>
            </a:r>
          </a:p>
        </p:txBody>
      </p:sp>
      <p:sp>
        <p:nvSpPr>
          <p:cNvPr id="9" name="Footer Placeholder 8">
            <a:extLst>
              <a:ext uri="{FF2B5EF4-FFF2-40B4-BE49-F238E27FC236}">
                <a16:creationId xmlns=""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10" name="Slide Number Placeholder 9">
            <a:extLst>
              <a:ext uri="{FF2B5EF4-FFF2-40B4-BE49-F238E27FC236}">
                <a16:creationId xmlns=""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7" name="Picture Placeholder 23">
            <a:extLst>
              <a:ext uri="{FF2B5EF4-FFF2-40B4-BE49-F238E27FC236}">
                <a16:creationId xmlns="" xmlns:a16="http://schemas.microsoft.com/office/drawing/2014/main" id="{3B9690E8-0AA0-453A-A2BA-3C4A02401F33}"/>
              </a:ext>
            </a:extLst>
          </p:cNvPr>
          <p:cNvSpPr>
            <a:spLocks noGrp="1"/>
          </p:cNvSpPr>
          <p:nvPr>
            <p:ph type="pic" sz="quarter" idx="13"/>
          </p:nvPr>
        </p:nvSpPr>
        <p:spPr>
          <a:xfrm>
            <a:off x="588612" y="2800318"/>
            <a:ext cx="2560320" cy="1764792"/>
          </a:xfrm>
        </p:spPr>
        <p:txBody>
          <a:bodyPr/>
          <a:lstStyle>
            <a:lvl1pPr marL="0" indent="0">
              <a:buNone/>
              <a:defRPr/>
            </a:lvl1pPr>
          </a:lstStyle>
          <a:p>
            <a:endParaRPr lang="en-US"/>
          </a:p>
        </p:txBody>
      </p:sp>
      <p:sp>
        <p:nvSpPr>
          <p:cNvPr id="11" name="Text Placeholder 28">
            <a:extLst>
              <a:ext uri="{FF2B5EF4-FFF2-40B4-BE49-F238E27FC236}">
                <a16:creationId xmlns="" xmlns:a16="http://schemas.microsoft.com/office/drawing/2014/main" id="{97CAE430-B148-4FE1-B142-E196CFFEBAB1}"/>
              </a:ext>
            </a:extLst>
          </p:cNvPr>
          <p:cNvSpPr>
            <a:spLocks noGrp="1"/>
          </p:cNvSpPr>
          <p:nvPr>
            <p:ph type="body" sz="quarter" idx="17" hasCustomPrompt="1"/>
          </p:nvPr>
        </p:nvSpPr>
        <p:spPr>
          <a:xfrm>
            <a:off x="588612"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2" name="Text Placeholder 28">
            <a:extLst>
              <a:ext uri="{FF2B5EF4-FFF2-40B4-BE49-F238E27FC236}">
                <a16:creationId xmlns="" xmlns:a16="http://schemas.microsoft.com/office/drawing/2014/main" id="{F34D7C92-7171-4768-A26F-CE08A04FAAA2}"/>
              </a:ext>
            </a:extLst>
          </p:cNvPr>
          <p:cNvSpPr>
            <a:spLocks noGrp="1"/>
          </p:cNvSpPr>
          <p:nvPr>
            <p:ph type="body" sz="quarter" idx="18" hasCustomPrompt="1"/>
          </p:nvPr>
        </p:nvSpPr>
        <p:spPr>
          <a:xfrm>
            <a:off x="588612"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3" name="Picture Placeholder 23">
            <a:extLst>
              <a:ext uri="{FF2B5EF4-FFF2-40B4-BE49-F238E27FC236}">
                <a16:creationId xmlns="" xmlns:a16="http://schemas.microsoft.com/office/drawing/2014/main" id="{91EBE236-D9BF-46C4-8CE2-60F7CD40E76D}"/>
              </a:ext>
            </a:extLst>
          </p:cNvPr>
          <p:cNvSpPr>
            <a:spLocks noGrp="1"/>
          </p:cNvSpPr>
          <p:nvPr>
            <p:ph type="pic" sz="quarter" idx="14"/>
          </p:nvPr>
        </p:nvSpPr>
        <p:spPr>
          <a:xfrm>
            <a:off x="3413623" y="2800318"/>
            <a:ext cx="2560320" cy="1764792"/>
          </a:xfrm>
        </p:spPr>
        <p:txBody>
          <a:bodyPr/>
          <a:lstStyle>
            <a:lvl1pPr marL="0" indent="0">
              <a:buNone/>
              <a:defRPr/>
            </a:lvl1pPr>
          </a:lstStyle>
          <a:p>
            <a:endParaRPr lang="en-US"/>
          </a:p>
        </p:txBody>
      </p:sp>
      <p:sp>
        <p:nvSpPr>
          <p:cNvPr id="14" name="Text Placeholder 28">
            <a:extLst>
              <a:ext uri="{FF2B5EF4-FFF2-40B4-BE49-F238E27FC236}">
                <a16:creationId xmlns="" xmlns:a16="http://schemas.microsoft.com/office/drawing/2014/main" id="{3755B2FB-A969-40D9-919A-8DBCA8B76552}"/>
              </a:ext>
            </a:extLst>
          </p:cNvPr>
          <p:cNvSpPr>
            <a:spLocks noGrp="1"/>
          </p:cNvSpPr>
          <p:nvPr>
            <p:ph type="body" sz="quarter" idx="19" hasCustomPrompt="1"/>
          </p:nvPr>
        </p:nvSpPr>
        <p:spPr>
          <a:xfrm>
            <a:off x="3413623"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5" name="Text Placeholder 28">
            <a:extLst>
              <a:ext uri="{FF2B5EF4-FFF2-40B4-BE49-F238E27FC236}">
                <a16:creationId xmlns="" xmlns:a16="http://schemas.microsoft.com/office/drawing/2014/main" id="{C047E0AE-451F-4E70-A217-3D51A5FCA8D0}"/>
              </a:ext>
            </a:extLst>
          </p:cNvPr>
          <p:cNvSpPr>
            <a:spLocks noGrp="1"/>
          </p:cNvSpPr>
          <p:nvPr>
            <p:ph type="body" sz="quarter" idx="20" hasCustomPrompt="1"/>
          </p:nvPr>
        </p:nvSpPr>
        <p:spPr>
          <a:xfrm>
            <a:off x="3413623"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6" name="Picture Placeholder 23">
            <a:extLst>
              <a:ext uri="{FF2B5EF4-FFF2-40B4-BE49-F238E27FC236}">
                <a16:creationId xmlns="" xmlns:a16="http://schemas.microsoft.com/office/drawing/2014/main" id="{92DC936D-218B-4AB2-A141-83C839EE378E}"/>
              </a:ext>
            </a:extLst>
          </p:cNvPr>
          <p:cNvSpPr>
            <a:spLocks noGrp="1"/>
          </p:cNvSpPr>
          <p:nvPr>
            <p:ph type="pic" sz="quarter" idx="15"/>
          </p:nvPr>
        </p:nvSpPr>
        <p:spPr>
          <a:xfrm>
            <a:off x="6224179" y="2800318"/>
            <a:ext cx="2560320" cy="1764792"/>
          </a:xfrm>
        </p:spPr>
        <p:txBody>
          <a:bodyPr/>
          <a:lstStyle>
            <a:lvl1pPr marL="0" indent="0">
              <a:buNone/>
              <a:defRPr/>
            </a:lvl1pPr>
          </a:lstStyle>
          <a:p>
            <a:endParaRPr lang="en-US"/>
          </a:p>
        </p:txBody>
      </p:sp>
      <p:sp>
        <p:nvSpPr>
          <p:cNvPr id="17" name="Text Placeholder 28">
            <a:extLst>
              <a:ext uri="{FF2B5EF4-FFF2-40B4-BE49-F238E27FC236}">
                <a16:creationId xmlns="" xmlns:a16="http://schemas.microsoft.com/office/drawing/2014/main" id="{5085FD65-394A-47FA-BF7A-013D84C8706A}"/>
              </a:ext>
            </a:extLst>
          </p:cNvPr>
          <p:cNvSpPr>
            <a:spLocks noGrp="1"/>
          </p:cNvSpPr>
          <p:nvPr>
            <p:ph type="body" sz="quarter" idx="21" hasCustomPrompt="1"/>
          </p:nvPr>
        </p:nvSpPr>
        <p:spPr>
          <a:xfrm>
            <a:off x="6224179"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18" name="Text Placeholder 28">
            <a:extLst>
              <a:ext uri="{FF2B5EF4-FFF2-40B4-BE49-F238E27FC236}">
                <a16:creationId xmlns="" xmlns:a16="http://schemas.microsoft.com/office/drawing/2014/main" id="{23417874-DD14-461C-B278-0DE8032D272B}"/>
              </a:ext>
            </a:extLst>
          </p:cNvPr>
          <p:cNvSpPr>
            <a:spLocks noGrp="1"/>
          </p:cNvSpPr>
          <p:nvPr>
            <p:ph type="body" sz="quarter" idx="22" hasCustomPrompt="1"/>
          </p:nvPr>
        </p:nvSpPr>
        <p:spPr>
          <a:xfrm>
            <a:off x="6224179"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
        <p:nvSpPr>
          <p:cNvPr id="19" name="Picture Placeholder 23">
            <a:extLst>
              <a:ext uri="{FF2B5EF4-FFF2-40B4-BE49-F238E27FC236}">
                <a16:creationId xmlns="" xmlns:a16="http://schemas.microsoft.com/office/drawing/2014/main" id="{A8685BFC-DF7F-4414-8D3E-652C9EF13554}"/>
              </a:ext>
            </a:extLst>
          </p:cNvPr>
          <p:cNvSpPr>
            <a:spLocks noGrp="1"/>
          </p:cNvSpPr>
          <p:nvPr>
            <p:ph type="pic" sz="quarter" idx="16"/>
          </p:nvPr>
        </p:nvSpPr>
        <p:spPr>
          <a:xfrm>
            <a:off x="9028350" y="2801105"/>
            <a:ext cx="2560320" cy="1764792"/>
          </a:xfrm>
        </p:spPr>
        <p:txBody>
          <a:bodyPr/>
          <a:lstStyle>
            <a:lvl1pPr marL="0" indent="0">
              <a:buNone/>
              <a:defRPr/>
            </a:lvl1pPr>
          </a:lstStyle>
          <a:p>
            <a:endParaRPr lang="en-US"/>
          </a:p>
        </p:txBody>
      </p:sp>
      <p:sp>
        <p:nvSpPr>
          <p:cNvPr id="20" name="Text Placeholder 28">
            <a:extLst>
              <a:ext uri="{FF2B5EF4-FFF2-40B4-BE49-F238E27FC236}">
                <a16:creationId xmlns="" xmlns:a16="http://schemas.microsoft.com/office/drawing/2014/main" id="{801A82CD-E0FD-4C28-B287-439356FAE8D1}"/>
              </a:ext>
            </a:extLst>
          </p:cNvPr>
          <p:cNvSpPr>
            <a:spLocks noGrp="1"/>
          </p:cNvSpPr>
          <p:nvPr>
            <p:ph type="body" sz="quarter" idx="23" hasCustomPrompt="1"/>
          </p:nvPr>
        </p:nvSpPr>
        <p:spPr>
          <a:xfrm>
            <a:off x="9028350" y="4633986"/>
            <a:ext cx="2560320" cy="347662"/>
          </a:xfrm>
        </p:spPr>
        <p:txBody>
          <a:bodyPr lIns="146304" tIns="0" rIns="0" bIns="0">
            <a:noAutofit/>
          </a:bodyPr>
          <a:lstStyle>
            <a:lvl1pPr marL="0" indent="0" algn="l">
              <a:lnSpc>
                <a:spcPct val="100000"/>
              </a:lnSpc>
              <a:spcBef>
                <a:spcPts val="0"/>
              </a:spcBef>
              <a:buNone/>
              <a:defRPr sz="1800" spc="0" baseline="0">
                <a:solidFill>
                  <a:schemeClr val="tx1"/>
                </a:solidFill>
                <a:latin typeface="+mj-lt"/>
              </a:defRPr>
            </a:lvl1pPr>
          </a:lstStyle>
          <a:p>
            <a:pPr lvl="0"/>
            <a:r>
              <a:rPr lang="en-US" dirty="0"/>
              <a:t>Name</a:t>
            </a:r>
          </a:p>
        </p:txBody>
      </p:sp>
      <p:sp>
        <p:nvSpPr>
          <p:cNvPr id="21" name="Text Placeholder 28">
            <a:extLst>
              <a:ext uri="{FF2B5EF4-FFF2-40B4-BE49-F238E27FC236}">
                <a16:creationId xmlns="" xmlns:a16="http://schemas.microsoft.com/office/drawing/2014/main" id="{C1ACEAC1-C62C-4024-9525-268AB724274D}"/>
              </a:ext>
            </a:extLst>
          </p:cNvPr>
          <p:cNvSpPr>
            <a:spLocks noGrp="1"/>
          </p:cNvSpPr>
          <p:nvPr>
            <p:ph type="body" sz="quarter" idx="24" hasCustomPrompt="1"/>
          </p:nvPr>
        </p:nvSpPr>
        <p:spPr>
          <a:xfrm>
            <a:off x="9028350" y="4951788"/>
            <a:ext cx="2560320" cy="347662"/>
          </a:xfrm>
        </p:spPr>
        <p:txBody>
          <a:bodyPr lIns="146304" tIns="0" rIns="0" bIns="0">
            <a:noAutofit/>
          </a:bodyPr>
          <a:lstStyle>
            <a:lvl1pPr marL="0" indent="0" algn="l">
              <a:lnSpc>
                <a:spcPct val="100000"/>
              </a:lnSpc>
              <a:spcBef>
                <a:spcPts val="0"/>
              </a:spcBef>
              <a:buNone/>
              <a:defRPr sz="1600" b="0" spc="0" baseline="0">
                <a:solidFill>
                  <a:schemeClr val="tx1"/>
                </a:solidFill>
              </a:defRPr>
            </a:lvl1pPr>
          </a:lstStyle>
          <a:p>
            <a:pPr lvl="0"/>
            <a:r>
              <a:rPr lang="en-US" dirty="0"/>
              <a:t>Title</a:t>
            </a:r>
          </a:p>
        </p:txBody>
      </p:sp>
    </p:spTree>
    <p:extLst>
      <p:ext uri="{BB962C8B-B14F-4D97-AF65-F5344CB8AC3E}">
        <p14:creationId xmlns:p14="http://schemas.microsoft.com/office/powerpoint/2010/main" xmlns="" val="132758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endParaRPr lang="en-US" dirty="0"/>
          </a:p>
        </p:txBody>
      </p:sp>
      <p:sp>
        <p:nvSpPr>
          <p:cNvPr id="6" name="Subtitle 2">
            <a:extLst>
              <a:ext uri="{FF2B5EF4-FFF2-40B4-BE49-F238E27FC236}">
                <a16:creationId xmlns=""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endParaRPr lang="en-US" dirty="0"/>
          </a:p>
        </p:txBody>
      </p:sp>
      <p:sp>
        <p:nvSpPr>
          <p:cNvPr id="10" name="Picture Placeholder 9">
            <a:extLst>
              <a:ext uri="{FF2B5EF4-FFF2-40B4-BE49-F238E27FC236}">
                <a16:creationId xmlns=""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endParaRPr lang="en-US" dirty="0"/>
          </a:p>
        </p:txBody>
      </p:sp>
      <p:sp>
        <p:nvSpPr>
          <p:cNvPr id="11" name="Picture Placeholder 9">
            <a:extLst>
              <a:ext uri="{FF2B5EF4-FFF2-40B4-BE49-F238E27FC236}">
                <a16:creationId xmlns=""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a:t>20XX</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55785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endParaRPr lang="en-US" dirty="0"/>
          </a:p>
        </p:txBody>
      </p:sp>
      <p:sp>
        <p:nvSpPr>
          <p:cNvPr id="16" name="SmartArt Placeholder 14">
            <a:extLst>
              <a:ext uri="{FF2B5EF4-FFF2-40B4-BE49-F238E27FC236}">
                <a16:creationId xmlns=""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endParaRPr lang="en-US" dirty="0"/>
          </a:p>
        </p:txBody>
      </p:sp>
      <p:sp>
        <p:nvSpPr>
          <p:cNvPr id="17" name="SmartArt Placeholder 14">
            <a:extLst>
              <a:ext uri="{FF2B5EF4-FFF2-40B4-BE49-F238E27FC236}">
                <a16:creationId xmlns=""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endParaRPr lang="en-US" dirty="0"/>
          </a:p>
        </p:txBody>
      </p:sp>
      <p:sp>
        <p:nvSpPr>
          <p:cNvPr id="18" name="SmartArt Placeholder 14">
            <a:extLst>
              <a:ext uri="{FF2B5EF4-FFF2-40B4-BE49-F238E27FC236}">
                <a16:creationId xmlns=""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endParaRPr lang="en-US" dirty="0"/>
          </a:p>
        </p:txBody>
      </p:sp>
      <p:sp>
        <p:nvSpPr>
          <p:cNvPr id="20" name="Text Placeholder 19">
            <a:extLst>
              <a:ext uri="{FF2B5EF4-FFF2-40B4-BE49-F238E27FC236}">
                <a16:creationId xmlns=""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dirty="0"/>
              <a:t>Sample Footer Text</a:t>
            </a:r>
          </a:p>
        </p:txBody>
      </p:sp>
      <p:sp>
        <p:nvSpPr>
          <p:cNvPr id="3" name="Date Placeholder 2"/>
          <p:cNvSpPr>
            <a:spLocks noGrp="1"/>
          </p:cNvSpPr>
          <p:nvPr>
            <p:ph type="dt" sz="half" idx="10"/>
          </p:nvPr>
        </p:nvSpPr>
        <p:spPr/>
        <p:txBody>
          <a:bodyPr/>
          <a:lstStyle/>
          <a:p>
            <a:r>
              <a:rPr lang="en-US"/>
              <a:t>20XX</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3926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a:t>20XX</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6142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5" r:id="rId6"/>
    <p:sldLayoutId id="2147483783" r:id="rId7"/>
    <p:sldLayoutId id="2147483784" r:id="rId8"/>
    <p:sldLayoutId id="2147483767" r:id="rId9"/>
    <p:sldLayoutId id="2147483782" r:id="rId10"/>
    <p:sldLayoutId id="2147483778" r:id="rId11"/>
    <p:sldLayoutId id="2147483779" r:id="rId12"/>
    <p:sldLayoutId id="2147483765" r:id="rId13"/>
    <p:sldLayoutId id="2147483766" r:id="rId14"/>
    <p:sldLayoutId id="2147483769" r:id="rId15"/>
    <p:sldLayoutId id="2147483770" r:id="rId16"/>
    <p:sldLayoutId id="2147483771" r:id="rId17"/>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359453A-78E9-42AE-AE23-C9D218CBC378}"/>
              </a:ext>
            </a:extLst>
          </p:cNvPr>
          <p:cNvSpPr>
            <a:spLocks noGrp="1"/>
          </p:cNvSpPr>
          <p:nvPr>
            <p:ph type="ctrTitle"/>
          </p:nvPr>
        </p:nvSpPr>
        <p:spPr>
          <a:xfrm>
            <a:off x="583985" y="936405"/>
            <a:ext cx="10993549" cy="1499616"/>
          </a:xfrm>
        </p:spPr>
        <p:txBody>
          <a:bodyPr/>
          <a:lstStyle/>
          <a:p>
            <a:pPr algn="ctr"/>
            <a:r>
              <a:rPr lang="ru-RU" dirty="0" smtClean="0"/>
              <a:t>БАЗОВАЯ И РАСШИРЕННАЯ  сердечно-легочная реанимация. ТАКТИКА СРЕДНЕГО МЕДИЦИНСКОГО ПЕРСОНАЛА НА ДОГОСПИТАЛЬНОМ ЭТАПЕ</a:t>
            </a:r>
            <a:endParaRPr lang="en-US" dirty="0"/>
          </a:p>
        </p:txBody>
      </p:sp>
      <p:sp>
        <p:nvSpPr>
          <p:cNvPr id="5" name="Subtitle 4">
            <a:extLst>
              <a:ext uri="{FF2B5EF4-FFF2-40B4-BE49-F238E27FC236}">
                <a16:creationId xmlns="" xmlns:a16="http://schemas.microsoft.com/office/drawing/2014/main" id="{639AF166-E191-409C-98AE-C2A47C576895}"/>
              </a:ext>
            </a:extLst>
          </p:cNvPr>
          <p:cNvSpPr>
            <a:spLocks noGrp="1"/>
          </p:cNvSpPr>
          <p:nvPr>
            <p:ph type="subTitle" idx="1"/>
          </p:nvPr>
        </p:nvSpPr>
        <p:spPr>
          <a:xfrm>
            <a:off x="448055" y="2587524"/>
            <a:ext cx="10993546" cy="468233"/>
          </a:xfrm>
        </p:spPr>
        <p:txBody>
          <a:bodyPr>
            <a:noAutofit/>
          </a:bodyPr>
          <a:lstStyle/>
          <a:p>
            <a:r>
              <a:rPr lang="ru-RU" dirty="0" smtClean="0"/>
              <a:t>Докладчик: фельдшер выездной бригады СМП </a:t>
            </a:r>
          </a:p>
          <a:p>
            <a:r>
              <a:rPr lang="ru-RU" dirty="0" smtClean="0"/>
              <a:t>Ржанников Никита Георгиевич</a:t>
            </a:r>
            <a:endParaRPr lang="en-US" dirty="0"/>
          </a:p>
        </p:txBody>
      </p:sp>
      <p:pic>
        <p:nvPicPr>
          <p:cNvPr id="8" name="Picture Placeholder 7" descr="Medical equipment with a stethoscope">
            <a:extLst>
              <a:ext uri="{FF2B5EF4-FFF2-40B4-BE49-F238E27FC236}">
                <a16:creationId xmlns="" xmlns:a16="http://schemas.microsoft.com/office/drawing/2014/main" id="{D9011B7D-CD6B-49C3-8163-9672E7B5EB9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xmlns="" val="0"/>
              </a:ext>
            </a:extLst>
          </a:blip>
          <a:srcRect/>
          <a:stretch/>
        </p:blipFill>
        <p:spPr>
          <a:xfrm>
            <a:off x="448056" y="3222275"/>
            <a:ext cx="11265408" cy="3310128"/>
          </a:xfrm>
        </p:spPr>
      </p:pic>
      <p:sp>
        <p:nvSpPr>
          <p:cNvPr id="6" name="TextBox 5"/>
          <p:cNvSpPr txBox="1"/>
          <p:nvPr/>
        </p:nvSpPr>
        <p:spPr>
          <a:xfrm>
            <a:off x="1749066" y="129862"/>
            <a:ext cx="8391525" cy="646331"/>
          </a:xfrm>
          <a:prstGeom prst="rect">
            <a:avLst/>
          </a:prstGeom>
          <a:noFill/>
        </p:spPr>
        <p:txBody>
          <a:bodyPr wrap="square" rtlCol="0">
            <a:spAutoFit/>
          </a:bodyPr>
          <a:lstStyle/>
          <a:p>
            <a:pPr algn="ctr"/>
            <a:r>
              <a:rPr lang="ru-RU" dirty="0" smtClean="0"/>
              <a:t>Министерство здравоохранения Самарской области </a:t>
            </a:r>
          </a:p>
          <a:p>
            <a:pPr algn="ctr"/>
            <a:r>
              <a:rPr lang="ru-RU" dirty="0" smtClean="0"/>
              <a:t>ГБУЗ СО «</a:t>
            </a:r>
            <a:r>
              <a:rPr lang="ru-RU" dirty="0" err="1" smtClean="0"/>
              <a:t>Сызранская</a:t>
            </a:r>
            <a:r>
              <a:rPr lang="ru-RU" dirty="0" smtClean="0"/>
              <a:t> ЦГРБ»</a:t>
            </a:r>
            <a:endParaRPr lang="ru-RU" dirty="0"/>
          </a:p>
        </p:txBody>
      </p:sp>
      <p:pic>
        <p:nvPicPr>
          <p:cNvPr id="2050" name="Picture 2"/>
          <p:cNvPicPr>
            <a:picLocks noChangeAspect="1" noChangeArrowheads="1"/>
          </p:cNvPicPr>
          <p:nvPr/>
        </p:nvPicPr>
        <p:blipFill>
          <a:blip r:embed="rId3"/>
          <a:srcRect/>
          <a:stretch>
            <a:fillRect/>
          </a:stretch>
        </p:blipFill>
        <p:spPr bwMode="auto">
          <a:xfrm>
            <a:off x="0" y="-30350"/>
            <a:ext cx="1809750" cy="1143000"/>
          </a:xfrm>
          <a:prstGeom prst="rect">
            <a:avLst/>
          </a:prstGeom>
          <a:noFill/>
          <a:ln w="9525">
            <a:noFill/>
            <a:miter lim="800000"/>
            <a:headEnd/>
            <a:tailEnd/>
          </a:ln>
        </p:spPr>
      </p:pic>
    </p:spTree>
    <p:extLst>
      <p:ext uri="{BB962C8B-B14F-4D97-AF65-F5344CB8AC3E}">
        <p14:creationId xmlns:p14="http://schemas.microsoft.com/office/powerpoint/2010/main" xmlns="" val="1039759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A1E637-6C9C-485F-AF41-E8410EC71E3F}"/>
              </a:ext>
            </a:extLst>
          </p:cNvPr>
          <p:cNvSpPr>
            <a:spLocks noGrp="1"/>
          </p:cNvSpPr>
          <p:nvPr>
            <p:ph type="title"/>
          </p:nvPr>
        </p:nvSpPr>
        <p:spPr/>
        <p:txBody>
          <a:bodyPr/>
          <a:lstStyle/>
          <a:p>
            <a:r>
              <a:rPr lang="ru-RU" dirty="0" smtClean="0"/>
              <a:t>Оценка состояния больного и диагностика ВОК</a:t>
            </a:r>
            <a:endParaRPr lang="en-US" dirty="0"/>
          </a:p>
        </p:txBody>
      </p:sp>
      <p:sp>
        <p:nvSpPr>
          <p:cNvPr id="5" name="Footer Placeholder 4">
            <a:extLst>
              <a:ext uri="{FF2B5EF4-FFF2-40B4-BE49-F238E27FC236}">
                <a16:creationId xmlns="" xmlns:a16="http://schemas.microsoft.com/office/drawing/2014/main" id="{089BEA28-F6E8-4DD1-9A64-07CA2228CCF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 xmlns:a16="http://schemas.microsoft.com/office/drawing/2014/main" id="{5B2C4556-246D-4E49-AEDB-521D1C50F0D0}"/>
              </a:ext>
            </a:extLst>
          </p:cNvPr>
          <p:cNvSpPr>
            <a:spLocks noGrp="1"/>
          </p:cNvSpPr>
          <p:nvPr>
            <p:ph type="sldNum" sz="quarter" idx="12"/>
          </p:nvPr>
        </p:nvSpPr>
        <p:spPr/>
        <p:txBody>
          <a:bodyPr/>
          <a:lstStyle/>
          <a:p>
            <a:fld id="{3A98EE3D-8CD1-4C3F-BD1C-C98C9596463C}" type="slidenum">
              <a:rPr lang="en-US" smtClean="0"/>
              <a:pPr/>
              <a:t>10</a:t>
            </a:fld>
            <a:endParaRPr lang="en-US" dirty="0"/>
          </a:p>
        </p:txBody>
      </p:sp>
      <p:graphicFrame>
        <p:nvGraphicFramePr>
          <p:cNvPr id="13" name="Content Placeholder 6" descr="Timeline placeholder ">
            <a:extLst>
              <a:ext uri="{FF2B5EF4-FFF2-40B4-BE49-F238E27FC236}">
                <a16:creationId xmlns="" xmlns:a16="http://schemas.microsoft.com/office/drawing/2014/main" id="{36CD7C1F-EB09-4D4A-B747-6E1FD459E5FC}"/>
              </a:ext>
            </a:extLst>
          </p:cNvPr>
          <p:cNvGraphicFramePr>
            <a:graphicFrameLocks noGrp="1"/>
          </p:cNvGraphicFramePr>
          <p:nvPr>
            <p:ph idx="1"/>
            <p:extLst>
              <p:ext uri="{D42A27DB-BD31-4B8C-83A1-F6EECF244321}">
                <p14:modId xmlns:p14="http://schemas.microsoft.com/office/powerpoint/2010/main" xmlns="" val="290034642"/>
              </p:ext>
            </p:extLst>
          </p:nvPr>
        </p:nvGraphicFramePr>
        <p:xfrm>
          <a:off x="841248"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6391275" y="3086100"/>
            <a:ext cx="1790700" cy="646331"/>
          </a:xfrm>
          <a:prstGeom prst="rect">
            <a:avLst/>
          </a:prstGeom>
          <a:noFill/>
        </p:spPr>
        <p:txBody>
          <a:bodyPr wrap="square" rtlCol="0">
            <a:spAutoFit/>
          </a:bodyPr>
          <a:lstStyle/>
          <a:p>
            <a:r>
              <a:rPr lang="ru-RU" dirty="0" smtClean="0"/>
              <a:t>Оценка дыхания </a:t>
            </a:r>
            <a:endParaRPr lang="ru-RU" dirty="0"/>
          </a:p>
        </p:txBody>
      </p:sp>
      <p:sp>
        <p:nvSpPr>
          <p:cNvPr id="11" name="TextBox 10"/>
          <p:cNvSpPr txBox="1"/>
          <p:nvPr/>
        </p:nvSpPr>
        <p:spPr>
          <a:xfrm>
            <a:off x="8915400" y="2905125"/>
            <a:ext cx="1905000" cy="1477328"/>
          </a:xfrm>
          <a:prstGeom prst="rect">
            <a:avLst/>
          </a:prstGeom>
          <a:noFill/>
        </p:spPr>
        <p:txBody>
          <a:bodyPr wrap="square" rtlCol="0">
            <a:spAutoFit/>
          </a:bodyPr>
          <a:lstStyle/>
          <a:p>
            <a:r>
              <a:rPr lang="ru-RU" dirty="0" smtClean="0"/>
              <a:t>Оценка Пульса на магистральных сосудах ( сонной артерии)</a:t>
            </a:r>
            <a:endParaRPr lang="ru-RU" dirty="0"/>
          </a:p>
        </p:txBody>
      </p:sp>
      <p:sp>
        <p:nvSpPr>
          <p:cNvPr id="12" name="TextBox 11"/>
          <p:cNvSpPr txBox="1"/>
          <p:nvPr/>
        </p:nvSpPr>
        <p:spPr>
          <a:xfrm>
            <a:off x="990600" y="2971800"/>
            <a:ext cx="1885950" cy="646331"/>
          </a:xfrm>
          <a:prstGeom prst="rect">
            <a:avLst/>
          </a:prstGeom>
          <a:noFill/>
        </p:spPr>
        <p:txBody>
          <a:bodyPr wrap="square" rtlCol="0">
            <a:spAutoFit/>
          </a:bodyPr>
          <a:lstStyle/>
          <a:p>
            <a:r>
              <a:rPr lang="ru-RU" dirty="0" smtClean="0"/>
              <a:t>Оценка уровня сознания</a:t>
            </a:r>
            <a:endParaRPr lang="ru-RU" dirty="0"/>
          </a:p>
        </p:txBody>
      </p:sp>
      <p:sp>
        <p:nvSpPr>
          <p:cNvPr id="15" name="TextBox 14"/>
          <p:cNvSpPr txBox="1"/>
          <p:nvPr/>
        </p:nvSpPr>
        <p:spPr>
          <a:xfrm>
            <a:off x="3600450" y="2981325"/>
            <a:ext cx="1952625" cy="1200329"/>
          </a:xfrm>
          <a:prstGeom prst="rect">
            <a:avLst/>
          </a:prstGeom>
          <a:noFill/>
        </p:spPr>
        <p:txBody>
          <a:bodyPr wrap="square" rtlCol="0">
            <a:spAutoFit/>
          </a:bodyPr>
          <a:lstStyle/>
          <a:p>
            <a:r>
              <a:rPr lang="ru-RU" dirty="0" smtClean="0"/>
              <a:t>Оценка проходимости дыхательных путей</a:t>
            </a:r>
          </a:p>
        </p:txBody>
      </p:sp>
    </p:spTree>
    <p:extLst>
      <p:ext uri="{BB962C8B-B14F-4D97-AF65-F5344CB8AC3E}">
        <p14:creationId xmlns:p14="http://schemas.microsoft.com/office/powerpoint/2010/main" xmlns="" val="1173985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F56A6-A0B7-4AD3-A4A4-9522F249B031}"/>
              </a:ext>
            </a:extLst>
          </p:cNvPr>
          <p:cNvSpPr>
            <a:spLocks noGrp="1"/>
          </p:cNvSpPr>
          <p:nvPr>
            <p:ph type="title"/>
          </p:nvPr>
        </p:nvSpPr>
        <p:spPr>
          <a:xfrm>
            <a:off x="571668" y="605833"/>
            <a:ext cx="11029616" cy="988332"/>
          </a:xfrm>
        </p:spPr>
        <p:txBody>
          <a:bodyPr/>
          <a:lstStyle/>
          <a:p>
            <a:r>
              <a:rPr lang="ru-RU" dirty="0" smtClean="0"/>
              <a:t>Алгоритм проведения расширенной СЛР при ФЖ\ЖТ без пульса</a:t>
            </a:r>
            <a:endParaRPr lang="en-US" dirty="0"/>
          </a:p>
        </p:txBody>
      </p:sp>
      <p:sp>
        <p:nvSpPr>
          <p:cNvPr id="9" name="Slide Number Placeholder 8">
            <a:extLst>
              <a:ext uri="{FF2B5EF4-FFF2-40B4-BE49-F238E27FC236}">
                <a16:creationId xmlns="" xmlns:a16="http://schemas.microsoft.com/office/drawing/2014/main" id="{534A0150-AECF-4D8C-A650-1671E51D36E8}"/>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11</a:t>
            </a:fld>
            <a:endParaRPr lang="en-US" dirty="0"/>
          </a:p>
        </p:txBody>
      </p:sp>
      <p:pic>
        <p:nvPicPr>
          <p:cNvPr id="2052" name="Picture 4" descr="C:\Users\Никита\Desktop\Снимок.PNG"/>
          <p:cNvPicPr>
            <a:picLocks noChangeAspect="1" noChangeArrowheads="1"/>
          </p:cNvPicPr>
          <p:nvPr/>
        </p:nvPicPr>
        <p:blipFill>
          <a:blip r:embed="rId2"/>
          <a:srcRect/>
          <a:stretch>
            <a:fillRect/>
          </a:stretch>
        </p:blipFill>
        <p:spPr bwMode="auto">
          <a:xfrm>
            <a:off x="6456187" y="1396318"/>
            <a:ext cx="5326912" cy="4239551"/>
          </a:xfrm>
          <a:prstGeom prst="rect">
            <a:avLst/>
          </a:prstGeom>
          <a:noFill/>
        </p:spPr>
      </p:pic>
      <p:pic>
        <p:nvPicPr>
          <p:cNvPr id="1026" name="Picture 2" descr="C:\Users\Никита\Desktop\Снимок.PNG"/>
          <p:cNvPicPr>
            <a:picLocks noChangeAspect="1" noChangeArrowheads="1"/>
          </p:cNvPicPr>
          <p:nvPr/>
        </p:nvPicPr>
        <p:blipFill>
          <a:blip r:embed="rId3"/>
          <a:srcRect/>
          <a:stretch>
            <a:fillRect/>
          </a:stretch>
        </p:blipFill>
        <p:spPr bwMode="auto">
          <a:xfrm>
            <a:off x="298938" y="1679329"/>
            <a:ext cx="4681361" cy="2909155"/>
          </a:xfrm>
          <a:prstGeom prst="rect">
            <a:avLst/>
          </a:prstGeom>
          <a:noFill/>
        </p:spPr>
      </p:pic>
      <p:sp>
        <p:nvSpPr>
          <p:cNvPr id="6" name="Стрелка вправо 5"/>
          <p:cNvSpPr/>
          <p:nvPr/>
        </p:nvSpPr>
        <p:spPr>
          <a:xfrm>
            <a:off x="5222631" y="2558562"/>
            <a:ext cx="1485900" cy="1081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715400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093" y="891583"/>
            <a:ext cx="11029616" cy="988332"/>
          </a:xfrm>
        </p:spPr>
        <p:txBody>
          <a:bodyPr>
            <a:normAutofit fontScale="90000"/>
          </a:bodyPr>
          <a:lstStyle/>
          <a:p>
            <a:r>
              <a:rPr lang="ru-RU" dirty="0" smtClean="0"/>
              <a:t>Алгоритм действий в случае определения ритма, не поддающегося </a:t>
            </a:r>
            <a:r>
              <a:rPr lang="ru-RU" dirty="0" err="1" smtClean="0"/>
              <a:t>дефибрилляции</a:t>
            </a:r>
            <a:r>
              <a:rPr lang="ru-RU" dirty="0" smtClean="0"/>
              <a:t> (асистолия, электромеханическая диссоциация)</a:t>
            </a:r>
            <a:endParaRPr lang="ru-RU" dirty="0"/>
          </a:p>
        </p:txBody>
      </p:sp>
      <p:sp>
        <p:nvSpPr>
          <p:cNvPr id="8" name="Номер слайда 7"/>
          <p:cNvSpPr>
            <a:spLocks noGrp="1"/>
          </p:cNvSpPr>
          <p:nvPr>
            <p:ph type="sldNum" sz="quarter" idx="12"/>
          </p:nvPr>
        </p:nvSpPr>
        <p:spPr/>
        <p:txBody>
          <a:bodyPr/>
          <a:lstStyle/>
          <a:p>
            <a:fld id="{3A98EE3D-8CD1-4C3F-BD1C-C98C9596463C}" type="slidenum">
              <a:rPr lang="en-US" smtClean="0"/>
              <a:pPr/>
              <a:t>12</a:t>
            </a:fld>
            <a:endParaRPr lang="en-US" dirty="0"/>
          </a:p>
        </p:txBody>
      </p:sp>
      <p:sp>
        <p:nvSpPr>
          <p:cNvPr id="9" name="Прямоугольник 8"/>
          <p:cNvSpPr/>
          <p:nvPr/>
        </p:nvSpPr>
        <p:spPr>
          <a:xfrm>
            <a:off x="304980" y="4040605"/>
            <a:ext cx="6096000" cy="2585323"/>
          </a:xfrm>
          <a:prstGeom prst="rect">
            <a:avLst/>
          </a:prstGeom>
        </p:spPr>
        <p:txBody>
          <a:bodyPr>
            <a:spAutoFit/>
          </a:bodyPr>
          <a:lstStyle/>
          <a:p>
            <a:r>
              <a:rPr lang="ru-RU" dirty="0" smtClean="0"/>
              <a:t>1 ) Начать СЛР 30:2 и ввести адреналин 1 мг, как только будет обеспечен доступ (внутривенный или внутрикостный). При наличии кардиомонитора – подключить его к больному.</a:t>
            </a:r>
          </a:p>
          <a:p>
            <a:endParaRPr lang="ru-RU" dirty="0" smtClean="0"/>
          </a:p>
          <a:p>
            <a:r>
              <a:rPr lang="ru-RU" dirty="0" smtClean="0"/>
              <a:t>2) Проверить правильность наложения электродов ЭКГ!</a:t>
            </a:r>
          </a:p>
          <a:p>
            <a:endParaRPr lang="ru-RU" dirty="0" smtClean="0"/>
          </a:p>
          <a:p>
            <a:r>
              <a:rPr lang="ru-RU" dirty="0" smtClean="0"/>
              <a:t>3) Продолжить СЛР, вводить адреналин 1 мг каждые 3-5 мин. внутривенно или </a:t>
            </a:r>
            <a:r>
              <a:rPr lang="ru-RU" dirty="0" err="1" smtClean="0"/>
              <a:t>внутрикостно</a:t>
            </a:r>
            <a:r>
              <a:rPr lang="ru-RU" dirty="0" smtClean="0"/>
              <a:t>.</a:t>
            </a:r>
            <a:endParaRPr lang="ru-RU" dirty="0"/>
          </a:p>
        </p:txBody>
      </p:sp>
      <p:pic>
        <p:nvPicPr>
          <p:cNvPr id="5" name="Picture 3"/>
          <p:cNvPicPr>
            <a:picLocks noChangeAspect="1" noChangeArrowheads="1"/>
          </p:cNvPicPr>
          <p:nvPr>
            <p:ph idx="1"/>
          </p:nvPr>
        </p:nvPicPr>
        <p:blipFill>
          <a:blip r:embed="rId2"/>
          <a:srcRect/>
          <a:stretch>
            <a:fillRect/>
          </a:stretch>
        </p:blipFill>
        <p:spPr>
          <a:xfrm>
            <a:off x="7371212" y="1472240"/>
            <a:ext cx="3992563" cy="4114800"/>
          </a:xfrm>
          <a:noFill/>
        </p:spPr>
      </p:pic>
      <p:pic>
        <p:nvPicPr>
          <p:cNvPr id="6" name="Picture 2"/>
          <p:cNvPicPr>
            <a:picLocks noChangeAspect="1" noChangeArrowheads="1"/>
          </p:cNvPicPr>
          <p:nvPr/>
        </p:nvPicPr>
        <p:blipFill>
          <a:blip r:embed="rId3"/>
          <a:srcRect/>
          <a:stretch>
            <a:fillRect/>
          </a:stretch>
        </p:blipFill>
        <p:spPr bwMode="auto">
          <a:xfrm>
            <a:off x="235880" y="1929981"/>
            <a:ext cx="2869630" cy="1200150"/>
          </a:xfrm>
          <a:prstGeom prst="rect">
            <a:avLst/>
          </a:prstGeom>
          <a:noFill/>
          <a:ln w="9525">
            <a:noFill/>
            <a:miter lim="800000"/>
            <a:headEnd/>
            <a:tailEnd/>
          </a:ln>
        </p:spPr>
      </p:pic>
      <p:pic>
        <p:nvPicPr>
          <p:cNvPr id="7" name="Рисунок 6" descr="image030.png"/>
          <p:cNvPicPr>
            <a:picLocks noChangeAspect="1"/>
          </p:cNvPicPr>
          <p:nvPr/>
        </p:nvPicPr>
        <p:blipFill>
          <a:blip r:embed="rId4"/>
          <a:srcRect l="35741" r="35741"/>
          <a:stretch>
            <a:fillRect/>
          </a:stretch>
        </p:blipFill>
        <p:spPr>
          <a:xfrm>
            <a:off x="3389369" y="1896051"/>
            <a:ext cx="3123573" cy="1330228"/>
          </a:xfrm>
          <a:prstGeom prst="rect">
            <a:avLst/>
          </a:prstGeom>
        </p:spPr>
      </p:pic>
      <p:sp>
        <p:nvSpPr>
          <p:cNvPr id="10" name="Стрелка вниз 9"/>
          <p:cNvSpPr/>
          <p:nvPr/>
        </p:nvSpPr>
        <p:spPr>
          <a:xfrm>
            <a:off x="2769079" y="3303917"/>
            <a:ext cx="802257" cy="664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fld id="{3A98EE3D-8CD1-4C3F-BD1C-C98C9596463C}" type="slidenum">
              <a:rPr lang="en-US" smtClean="0"/>
              <a:pPr/>
              <a:t>13</a:t>
            </a:fld>
            <a:endParaRPr lang="en-US" dirty="0"/>
          </a:p>
        </p:txBody>
      </p:sp>
      <p:sp>
        <p:nvSpPr>
          <p:cNvPr id="9" name="Прямоугольник 8"/>
          <p:cNvSpPr/>
          <p:nvPr/>
        </p:nvSpPr>
        <p:spPr>
          <a:xfrm>
            <a:off x="428625" y="936189"/>
            <a:ext cx="7181850" cy="4524315"/>
          </a:xfrm>
          <a:prstGeom prst="rect">
            <a:avLst/>
          </a:prstGeom>
        </p:spPr>
        <p:txBody>
          <a:bodyPr wrap="square">
            <a:spAutoFit/>
          </a:bodyPr>
          <a:lstStyle/>
          <a:p>
            <a:r>
              <a:rPr lang="ru-RU" sz="2400" dirty="0" smtClean="0"/>
              <a:t>При выявлении по монитору организованного ритма сердца или появления признаков восстановления спонтанного кровообращения (целенаправленные движения, нормальное дыхание, кашель) необходимо пальпировать пульс на магистральной артерии, потратив на это не более 10 сек</a:t>
            </a:r>
            <a:r>
              <a:rPr lang="ru-RU" sz="2400" dirty="0" smtClean="0"/>
              <a:t>.</a:t>
            </a:r>
          </a:p>
          <a:p>
            <a:pPr>
              <a:buFont typeface="Arial" pitchFamily="34" charset="0"/>
              <a:buChar char="•"/>
            </a:pPr>
            <a:endParaRPr lang="ru-RU" sz="2400" dirty="0" smtClean="0"/>
          </a:p>
          <a:p>
            <a:pPr>
              <a:buFont typeface="Arial" pitchFamily="34" charset="0"/>
              <a:buChar char="•"/>
            </a:pPr>
            <a:r>
              <a:rPr lang="ru-RU" sz="2400" dirty="0" smtClean="0"/>
              <a:t> При </a:t>
            </a:r>
            <a:r>
              <a:rPr lang="ru-RU" sz="2400" dirty="0" smtClean="0"/>
              <a:t>наличии пульса – начать лечение по алгоритму </a:t>
            </a:r>
            <a:r>
              <a:rPr lang="ru-RU" sz="2400" dirty="0" err="1" smtClean="0"/>
              <a:t>постреанимационного</a:t>
            </a:r>
            <a:r>
              <a:rPr lang="ru-RU" sz="2400" dirty="0" smtClean="0"/>
              <a:t> периода. </a:t>
            </a:r>
          </a:p>
          <a:p>
            <a:pPr>
              <a:buFont typeface="Arial" pitchFamily="34" charset="0"/>
              <a:buChar char="•"/>
            </a:pPr>
            <a:endParaRPr lang="ru-RU" sz="2400" dirty="0" smtClean="0"/>
          </a:p>
          <a:p>
            <a:pPr>
              <a:buFont typeface="Arial" pitchFamily="34" charset="0"/>
              <a:buChar char="•"/>
            </a:pPr>
            <a:r>
              <a:rPr lang="ru-RU" sz="2400" dirty="0" smtClean="0"/>
              <a:t>При </a:t>
            </a:r>
            <a:r>
              <a:rPr lang="ru-RU" sz="2400" dirty="0" smtClean="0"/>
              <a:t>сомнении в наличии пульса – продолжить СЛР 30:2.</a:t>
            </a:r>
            <a:endParaRPr lang="ru-RU" sz="2400" dirty="0"/>
          </a:p>
        </p:txBody>
      </p:sp>
      <p:pic>
        <p:nvPicPr>
          <p:cNvPr id="36866" name="Picture 2" descr="https://static10.tgcnt.ru/posts/_0/17/1745cc80d15a3e071f50812d2d305a2f.jpg"/>
          <p:cNvPicPr>
            <a:picLocks noChangeAspect="1" noChangeArrowheads="1"/>
          </p:cNvPicPr>
          <p:nvPr/>
        </p:nvPicPr>
        <p:blipFill>
          <a:blip r:embed="rId2"/>
          <a:srcRect/>
          <a:stretch>
            <a:fillRect/>
          </a:stretch>
        </p:blipFill>
        <p:spPr bwMode="auto">
          <a:xfrm>
            <a:off x="7591426" y="608013"/>
            <a:ext cx="4200524" cy="388778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E592F8-8CA0-4216-808E-BCF1E34D38DA}"/>
              </a:ext>
            </a:extLst>
          </p:cNvPr>
          <p:cNvSpPr>
            <a:spLocks noGrp="1"/>
          </p:cNvSpPr>
          <p:nvPr>
            <p:ph type="title"/>
          </p:nvPr>
        </p:nvSpPr>
        <p:spPr>
          <a:xfrm>
            <a:off x="457368" y="3700661"/>
            <a:ext cx="5429082" cy="1872388"/>
          </a:xfrm>
        </p:spPr>
        <p:txBody>
          <a:bodyPr/>
          <a:lstStyle/>
          <a:p>
            <a:r>
              <a:rPr lang="ru-RU" smtClean="0"/>
              <a:t>Постреанимационный</a:t>
            </a:r>
            <a:r>
              <a:rPr lang="ru-RU" dirty="0" smtClean="0"/>
              <a:t> период</a:t>
            </a:r>
            <a:endParaRPr lang="en-US" dirty="0"/>
          </a:p>
        </p:txBody>
      </p:sp>
      <p:sp>
        <p:nvSpPr>
          <p:cNvPr id="17" name="Footer Placeholder 16">
            <a:extLst>
              <a:ext uri="{FF2B5EF4-FFF2-40B4-BE49-F238E27FC236}">
                <a16:creationId xmlns="" xmlns:a16="http://schemas.microsoft.com/office/drawing/2014/main" id="{97130022-5FA2-42CA-9F45-CF03F1375804}"/>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18" name="Slide Number Placeholder 17">
            <a:extLst>
              <a:ext uri="{FF2B5EF4-FFF2-40B4-BE49-F238E27FC236}">
                <a16:creationId xmlns="" xmlns:a16="http://schemas.microsoft.com/office/drawing/2014/main" id="{F063B0D3-5484-4E9A-B4AE-2957B71E5027}"/>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14</a:t>
            </a:fld>
            <a:endParaRPr lang="en-US" dirty="0"/>
          </a:p>
        </p:txBody>
      </p:sp>
      <p:sp>
        <p:nvSpPr>
          <p:cNvPr id="12" name="TextBox 11"/>
          <p:cNvSpPr txBox="1"/>
          <p:nvPr/>
        </p:nvSpPr>
        <p:spPr>
          <a:xfrm>
            <a:off x="5743575" y="4272677"/>
            <a:ext cx="6934200" cy="2862322"/>
          </a:xfrm>
          <a:prstGeom prst="rect">
            <a:avLst/>
          </a:prstGeom>
          <a:noFill/>
        </p:spPr>
        <p:txBody>
          <a:bodyPr wrap="square" rtlCol="0">
            <a:spAutoFit/>
          </a:bodyPr>
          <a:lstStyle/>
          <a:p>
            <a:pPr marL="342900" indent="-342900">
              <a:buAutoNum type="arabicParenR"/>
            </a:pPr>
            <a:r>
              <a:rPr lang="ru-RU" dirty="0" smtClean="0"/>
              <a:t>Коррекция всех видов гипоксии</a:t>
            </a:r>
          </a:p>
          <a:p>
            <a:pPr marL="342900" indent="-342900">
              <a:buAutoNum type="arabicParenR"/>
            </a:pPr>
            <a:r>
              <a:rPr lang="ru-RU" dirty="0" smtClean="0"/>
              <a:t>Медикаментозная </a:t>
            </a:r>
            <a:r>
              <a:rPr lang="ru-RU" dirty="0" err="1" smtClean="0"/>
              <a:t>седация</a:t>
            </a:r>
            <a:endParaRPr lang="ru-RU" dirty="0" smtClean="0"/>
          </a:p>
          <a:p>
            <a:pPr marL="342900" indent="-342900">
              <a:buAutoNum type="arabicParenR"/>
            </a:pPr>
            <a:r>
              <a:rPr lang="ru-RU" dirty="0" smtClean="0"/>
              <a:t>Контроль температуры тела</a:t>
            </a:r>
          </a:p>
          <a:p>
            <a:pPr marL="342900" indent="-342900">
              <a:buAutoNum type="arabicParenR"/>
            </a:pPr>
            <a:r>
              <a:rPr lang="ru-RU" dirty="0" smtClean="0"/>
              <a:t>ИВЛ</a:t>
            </a:r>
          </a:p>
          <a:p>
            <a:pPr marL="342900" indent="-342900">
              <a:buAutoNum type="arabicParenR"/>
            </a:pPr>
            <a:r>
              <a:rPr lang="ru-RU" dirty="0" smtClean="0"/>
              <a:t>Поддержание гемодинамики</a:t>
            </a:r>
          </a:p>
          <a:p>
            <a:pPr marL="342900" indent="-342900">
              <a:buAutoNum type="arabicParenR"/>
            </a:pPr>
            <a:r>
              <a:rPr lang="ru-RU" dirty="0" smtClean="0"/>
              <a:t>Поддержание перфузии головного мозга</a:t>
            </a:r>
          </a:p>
          <a:p>
            <a:pPr marL="342900" indent="-342900">
              <a:buAutoNum type="arabicParenR"/>
            </a:pPr>
            <a:r>
              <a:rPr lang="ru-RU" dirty="0" smtClean="0"/>
              <a:t>Поддержание </a:t>
            </a:r>
            <a:r>
              <a:rPr lang="ru-RU" dirty="0" err="1" smtClean="0"/>
              <a:t>нормогликемии</a:t>
            </a:r>
            <a:r>
              <a:rPr lang="ru-RU" dirty="0" smtClean="0"/>
              <a:t> ( избегать гипогликемии )</a:t>
            </a:r>
          </a:p>
          <a:p>
            <a:pPr marL="342900" indent="-342900">
              <a:buAutoNum type="arabicParenR"/>
            </a:pPr>
            <a:endParaRPr lang="ru-RU" dirty="0" smtClean="0"/>
          </a:p>
          <a:p>
            <a:pPr marL="342900" indent="-342900"/>
            <a:endParaRPr lang="ru-RU" dirty="0" smtClean="0"/>
          </a:p>
          <a:p>
            <a:pPr marL="342900" indent="-342900"/>
            <a:endParaRPr lang="ru-RU" dirty="0"/>
          </a:p>
        </p:txBody>
      </p:sp>
      <p:pic>
        <p:nvPicPr>
          <p:cNvPr id="21" name="Рисунок 20" descr="IMG_0037.jpg"/>
          <p:cNvPicPr>
            <a:picLocks noGrp="1" noChangeAspect="1"/>
          </p:cNvPicPr>
          <p:nvPr>
            <p:ph type="pic" sz="quarter" idx="13"/>
          </p:nvPr>
        </p:nvPicPr>
        <p:blipFill>
          <a:blip r:embed="rId2"/>
          <a:srcRect l="19480" r="19480"/>
          <a:stretch>
            <a:fillRect/>
          </a:stretch>
        </p:blipFill>
        <p:spPr/>
      </p:pic>
      <p:pic>
        <p:nvPicPr>
          <p:cNvPr id="22" name="Рисунок 21" descr="maxresdefault (1).jpg"/>
          <p:cNvPicPr>
            <a:picLocks noGrp="1" noChangeAspect="1"/>
          </p:cNvPicPr>
          <p:nvPr>
            <p:ph type="pic" sz="quarter" idx="14"/>
          </p:nvPr>
        </p:nvPicPr>
        <p:blipFill>
          <a:blip r:embed="rId3"/>
          <a:srcRect l="24253" r="24253"/>
          <a:stretch>
            <a:fillRect/>
          </a:stretch>
        </p:blipFill>
        <p:spPr/>
      </p:pic>
      <p:pic>
        <p:nvPicPr>
          <p:cNvPr id="23" name="Рисунок 22" descr="fxu5qdys.jpg"/>
          <p:cNvPicPr>
            <a:picLocks noGrp="1" noChangeAspect="1"/>
          </p:cNvPicPr>
          <p:nvPr>
            <p:ph type="pic" sz="quarter" idx="15"/>
          </p:nvPr>
        </p:nvPicPr>
        <p:blipFill>
          <a:blip r:embed="rId4"/>
          <a:srcRect l="15671" r="15671"/>
          <a:stretch>
            <a:fillRect/>
          </a:stretch>
        </p:blipFill>
        <p:spPr/>
      </p:pic>
      <p:pic>
        <p:nvPicPr>
          <p:cNvPr id="24" name="Рисунок 23" descr="1cad631abac630c7128ef5bc972cc0c5.jpeg"/>
          <p:cNvPicPr>
            <a:picLocks noGrp="1" noChangeAspect="1"/>
          </p:cNvPicPr>
          <p:nvPr>
            <p:ph type="pic" sz="quarter" idx="16"/>
          </p:nvPr>
        </p:nvPicPr>
        <p:blipFill>
          <a:blip r:embed="rId5"/>
          <a:srcRect l="19543" r="19543"/>
          <a:stretch>
            <a:fillRect/>
          </a:stretch>
        </p:blipFill>
        <p:spPr/>
      </p:pic>
    </p:spTree>
    <p:extLst>
      <p:ext uri="{BB962C8B-B14F-4D97-AF65-F5344CB8AC3E}">
        <p14:creationId xmlns:p14="http://schemas.microsoft.com/office/powerpoint/2010/main" xmlns="" val="275256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40FB38-0113-4F80-BBD4-A9C97FF40720}"/>
              </a:ext>
            </a:extLst>
          </p:cNvPr>
          <p:cNvSpPr>
            <a:spLocks noGrp="1"/>
          </p:cNvSpPr>
          <p:nvPr>
            <p:ph type="title"/>
          </p:nvPr>
        </p:nvSpPr>
        <p:spPr>
          <a:xfrm>
            <a:off x="657531" y="2607156"/>
            <a:ext cx="3568661" cy="1188720"/>
          </a:xfrm>
        </p:spPr>
        <p:txBody>
          <a:bodyPr/>
          <a:lstStyle/>
          <a:p>
            <a:r>
              <a:rPr lang="ru-RU" dirty="0" smtClean="0"/>
              <a:t>Спасибо за внимание!</a:t>
            </a:r>
            <a:endParaRPr lang="en-US" dirty="0"/>
          </a:p>
        </p:txBody>
      </p:sp>
      <p:sp>
        <p:nvSpPr>
          <p:cNvPr id="8" name="Footer Placeholder 7">
            <a:extLst>
              <a:ext uri="{FF2B5EF4-FFF2-40B4-BE49-F238E27FC236}">
                <a16:creationId xmlns="" xmlns:a16="http://schemas.microsoft.com/office/drawing/2014/main" id="{D3E3ABAA-EBF5-4FC5-BEEE-FBA5A228E046}"/>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4" name="Slide Number Placeholder 3">
            <a:extLst>
              <a:ext uri="{FF2B5EF4-FFF2-40B4-BE49-F238E27FC236}">
                <a16:creationId xmlns="" xmlns:a16="http://schemas.microsoft.com/office/drawing/2014/main" id="{5947942D-0E12-44A9-B67B-FD75E0E41F25}"/>
              </a:ext>
            </a:extLst>
          </p:cNvPr>
          <p:cNvSpPr>
            <a:spLocks noGrp="1"/>
          </p:cNvSpPr>
          <p:nvPr>
            <p:ph type="sldNum" sz="quarter" idx="12"/>
          </p:nvPr>
        </p:nvSpPr>
        <p:spPr/>
        <p:txBody>
          <a:bodyPr/>
          <a:lstStyle/>
          <a:p>
            <a:fld id="{3A98EE3D-8CD1-4C3F-BD1C-C98C9596463C}" type="slidenum">
              <a:rPr lang="en-US" smtClean="0"/>
              <a:pPr/>
              <a:t>15</a:t>
            </a:fld>
            <a:endParaRPr lang="en-US" dirty="0"/>
          </a:p>
        </p:txBody>
      </p:sp>
      <p:pic>
        <p:nvPicPr>
          <p:cNvPr id="9" name="Рисунок 8" descr="7d451280-4273-4c9f-aad7-77db3a0229be.jpg"/>
          <p:cNvPicPr>
            <a:picLocks noGrp="1" noChangeAspect="1"/>
          </p:cNvPicPr>
          <p:nvPr>
            <p:ph type="pic" sz="quarter" idx="13"/>
          </p:nvPr>
        </p:nvPicPr>
        <p:blipFill>
          <a:blip r:embed="rId2"/>
          <a:srcRect t="15866" b="15866"/>
          <a:stretch>
            <a:fillRect/>
          </a:stretch>
        </p:blipFill>
        <p:spPr/>
      </p:pic>
    </p:spTree>
    <p:extLst>
      <p:ext uri="{BB962C8B-B14F-4D97-AF65-F5344CB8AC3E}">
        <p14:creationId xmlns:p14="http://schemas.microsoft.com/office/powerpoint/2010/main" xmlns="" val="2261619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BCEE0-AF33-4B8B-9622-2A50B4FD62C5}"/>
              </a:ext>
            </a:extLst>
          </p:cNvPr>
          <p:cNvSpPr>
            <a:spLocks noGrp="1"/>
          </p:cNvSpPr>
          <p:nvPr>
            <p:ph type="title"/>
          </p:nvPr>
        </p:nvSpPr>
        <p:spPr>
          <a:xfrm>
            <a:off x="581192" y="702155"/>
            <a:ext cx="3424138" cy="1500131"/>
          </a:xfrm>
        </p:spPr>
        <p:txBody>
          <a:bodyPr>
            <a:normAutofit/>
          </a:bodyPr>
          <a:lstStyle/>
          <a:p>
            <a:r>
              <a:rPr lang="ru-RU" dirty="0" smtClean="0"/>
              <a:t>Статистика</a:t>
            </a:r>
            <a:r>
              <a:rPr lang="en-US" dirty="0"/>
              <a:t>	</a:t>
            </a:r>
          </a:p>
        </p:txBody>
      </p:sp>
      <p:sp>
        <p:nvSpPr>
          <p:cNvPr id="3" name="Content Placeholder 2">
            <a:extLst>
              <a:ext uri="{FF2B5EF4-FFF2-40B4-BE49-F238E27FC236}">
                <a16:creationId xmlns="" xmlns:a16="http://schemas.microsoft.com/office/drawing/2014/main" id="{F0495D9B-1C30-46A7-AC78-0AD00F70BCAE}"/>
              </a:ext>
            </a:extLst>
          </p:cNvPr>
          <p:cNvSpPr>
            <a:spLocks noGrp="1"/>
          </p:cNvSpPr>
          <p:nvPr>
            <p:ph idx="1"/>
          </p:nvPr>
        </p:nvSpPr>
        <p:spPr>
          <a:xfrm>
            <a:off x="581193" y="2271913"/>
            <a:ext cx="3424138" cy="3975776"/>
          </a:xfrm>
        </p:spPr>
        <p:txBody>
          <a:bodyPr>
            <a:normAutofit fontScale="92500" lnSpcReduction="10000"/>
          </a:bodyPr>
          <a:lstStyle/>
          <a:p>
            <a:r>
              <a:rPr lang="ru-RU" dirty="0" smtClean="0"/>
              <a:t>Внезапная остановка кровообращения – одна из ведущих причин смертности в мире. В РФ смертность от внезапной остановки кровообращения (ВОК) составляет около 250000-300000 человек/год. Ежегодная частота ВОК, вызванной фибрилляцией желудочков, составляет 17 на 100000 случаев; из них доживают до выписки из стационара 21,2% больных. Частота ВОК, вызванной другими видами нарушений ритма – 10,7%. </a:t>
            </a:r>
            <a:endParaRPr lang="en-US" dirty="0"/>
          </a:p>
        </p:txBody>
      </p:sp>
      <p:pic>
        <p:nvPicPr>
          <p:cNvPr id="7" name="Picture Placeholder 6" descr="A stethoscope ">
            <a:extLst>
              <a:ext uri="{FF2B5EF4-FFF2-40B4-BE49-F238E27FC236}">
                <a16:creationId xmlns="" xmlns:a16="http://schemas.microsoft.com/office/drawing/2014/main" id="{7F61309D-C856-4938-ADC7-424523E494C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xmlns="" val="0"/>
              </a:ext>
            </a:extLst>
          </a:blip>
          <a:srcRect/>
          <a:stretch/>
        </p:blipFill>
        <p:spPr>
          <a:xfrm>
            <a:off x="4242815" y="640080"/>
            <a:ext cx="3703320" cy="5751576"/>
          </a:xfrm>
        </p:spPr>
      </p:pic>
      <p:pic>
        <p:nvPicPr>
          <p:cNvPr id="9" name="Picture Placeholder 8" descr="Doctors in surgery">
            <a:extLst>
              <a:ext uri="{FF2B5EF4-FFF2-40B4-BE49-F238E27FC236}">
                <a16:creationId xmlns="" xmlns:a16="http://schemas.microsoft.com/office/drawing/2014/main" id="{945B1BB8-49E7-4A38-B10A-734F467CE26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xmlns="" val="0"/>
              </a:ext>
            </a:extLst>
          </a:blip>
          <a:srcRect/>
          <a:stretch/>
        </p:blipFill>
        <p:spPr>
          <a:xfrm>
            <a:off x="8046720" y="640080"/>
            <a:ext cx="3703320" cy="5751576"/>
          </a:xfrm>
        </p:spPr>
      </p:pic>
      <p:sp>
        <p:nvSpPr>
          <p:cNvPr id="12" name="Slide Number Placeholder 11">
            <a:extLst>
              <a:ext uri="{FF2B5EF4-FFF2-40B4-BE49-F238E27FC236}">
                <a16:creationId xmlns="" xmlns:a16="http://schemas.microsoft.com/office/drawing/2014/main" id="{9A0B9DDD-5A75-438F-8748-02EC3B861C4F}"/>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2</a:t>
            </a:fld>
            <a:endParaRPr lang="en-US" dirty="0"/>
          </a:p>
        </p:txBody>
      </p:sp>
    </p:spTree>
    <p:extLst>
      <p:ext uri="{BB962C8B-B14F-4D97-AF65-F5344CB8AC3E}">
        <p14:creationId xmlns:p14="http://schemas.microsoft.com/office/powerpoint/2010/main" xmlns="" val="3805164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3391" y="738051"/>
            <a:ext cx="7792872" cy="1500131"/>
          </a:xfrm>
        </p:spPr>
        <p:txBody>
          <a:bodyPr>
            <a:normAutofit/>
          </a:bodyPr>
          <a:lstStyle/>
          <a:p>
            <a:pPr algn="ctr"/>
            <a:r>
              <a:rPr lang="ru-RU" dirty="0" smtClean="0"/>
              <a:t>ДИНАМИКА случаев клинической смерти в </a:t>
            </a:r>
            <a:r>
              <a:rPr lang="ru-RU" dirty="0" err="1" smtClean="0"/>
              <a:t>г.О</a:t>
            </a:r>
            <a:r>
              <a:rPr lang="ru-RU" dirty="0" smtClean="0"/>
              <a:t>. </a:t>
            </a:r>
            <a:r>
              <a:rPr lang="ru-RU" dirty="0" err="1" smtClean="0"/>
              <a:t>сызрани</a:t>
            </a:r>
            <a:r>
              <a:rPr lang="ru-RU" dirty="0" smtClean="0"/>
              <a:t> на </a:t>
            </a:r>
            <a:r>
              <a:rPr lang="ru-RU" dirty="0" err="1" smtClean="0"/>
              <a:t>догоспитальном</a:t>
            </a:r>
            <a:r>
              <a:rPr lang="ru-RU" dirty="0" smtClean="0"/>
              <a:t> этапе (человек)</a:t>
            </a:r>
            <a:endParaRPr lang="ru-RU" dirty="0"/>
          </a:p>
        </p:txBody>
      </p:sp>
      <p:graphicFrame>
        <p:nvGraphicFramePr>
          <p:cNvPr id="8" name="Содержимое 7"/>
          <p:cNvGraphicFramePr>
            <a:graphicFrameLocks noGrp="1"/>
          </p:cNvGraphicFramePr>
          <p:nvPr>
            <p:ph idx="1"/>
            <p:extLst>
              <p:ext uri="{D42A27DB-BD31-4B8C-83A1-F6EECF244321}">
                <p14:modId xmlns:p14="http://schemas.microsoft.com/office/powerpoint/2010/main" xmlns="" val="2648794954"/>
              </p:ext>
            </p:extLst>
          </p:nvPr>
        </p:nvGraphicFramePr>
        <p:xfrm>
          <a:off x="581192" y="2657447"/>
          <a:ext cx="4782378" cy="3976687"/>
        </p:xfrm>
        <a:graphic>
          <a:graphicData uri="http://schemas.openxmlformats.org/drawingml/2006/chart">
            <c:chart xmlns:c="http://schemas.openxmlformats.org/drawingml/2006/chart" xmlns:r="http://schemas.openxmlformats.org/officeDocument/2006/relationships" r:id="rId2"/>
          </a:graphicData>
        </a:graphic>
      </p:graphicFrame>
      <p:sp>
        <p:nvSpPr>
          <p:cNvPr id="6" name="Нижний колонтитул 5"/>
          <p:cNvSpPr>
            <a:spLocks noGrp="1"/>
          </p:cNvSpPr>
          <p:nvPr>
            <p:ph type="ftr" sz="quarter" idx="11"/>
          </p:nvPr>
        </p:nvSpPr>
        <p:spPr/>
        <p:txBody>
          <a:bodyPr/>
          <a:lstStyle/>
          <a:p>
            <a:r>
              <a:rPr lang="en-US" smtClean="0"/>
              <a:t>Sample Footer Text</a:t>
            </a:r>
            <a:endParaRPr lang="en-US" dirty="0"/>
          </a:p>
        </p:txBody>
      </p:sp>
      <p:sp>
        <p:nvSpPr>
          <p:cNvPr id="7" name="Номер слайда 6"/>
          <p:cNvSpPr>
            <a:spLocks noGrp="1"/>
          </p:cNvSpPr>
          <p:nvPr>
            <p:ph type="sldNum" sz="quarter" idx="12"/>
          </p:nvPr>
        </p:nvSpPr>
        <p:spPr/>
        <p:txBody>
          <a:bodyPr/>
          <a:lstStyle/>
          <a:p>
            <a:fld id="{3A98EE3D-8CD1-4C3F-BD1C-C98C9596463C}" type="slidenum">
              <a:rPr lang="en-US" smtClean="0"/>
              <a:pPr/>
              <a:t>3</a:t>
            </a:fld>
            <a:endParaRPr lang="en-US" dirty="0"/>
          </a:p>
        </p:txBody>
      </p:sp>
      <p:graphicFrame>
        <p:nvGraphicFramePr>
          <p:cNvPr id="9" name="Диаграмма 8"/>
          <p:cNvGraphicFramePr/>
          <p:nvPr>
            <p:extLst>
              <p:ext uri="{D42A27DB-BD31-4B8C-83A1-F6EECF244321}">
                <p14:modId xmlns:p14="http://schemas.microsoft.com/office/powerpoint/2010/main" xmlns="" val="3272507393"/>
              </p:ext>
            </p:extLst>
          </p:nvPr>
        </p:nvGraphicFramePr>
        <p:xfrm>
          <a:off x="5957887" y="2659632"/>
          <a:ext cx="4455355" cy="30628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505575" y="2264464"/>
            <a:ext cx="2628900" cy="646331"/>
          </a:xfrm>
          <a:prstGeom prst="rect">
            <a:avLst/>
          </a:prstGeom>
          <a:noFill/>
        </p:spPr>
        <p:txBody>
          <a:bodyPr wrap="square" rtlCol="0">
            <a:spAutoFit/>
          </a:bodyPr>
          <a:lstStyle/>
          <a:p>
            <a:r>
              <a:rPr lang="ru-RU" dirty="0" smtClean="0">
                <a:latin typeface="Times New Roman" pitchFamily="18" charset="0"/>
                <a:cs typeface="Times New Roman" pitchFamily="18" charset="0"/>
              </a:rPr>
              <a:t>Успешная СЛР</a:t>
            </a:r>
          </a:p>
          <a:p>
            <a:endParaRPr lang="ru-RU" dirty="0"/>
          </a:p>
        </p:txBody>
      </p:sp>
      <p:sp>
        <p:nvSpPr>
          <p:cNvPr id="11" name="TextBox 10"/>
          <p:cNvSpPr txBox="1"/>
          <p:nvPr/>
        </p:nvSpPr>
        <p:spPr>
          <a:xfrm>
            <a:off x="2031669" y="2276475"/>
            <a:ext cx="2628900" cy="646331"/>
          </a:xfrm>
          <a:prstGeom prst="rect">
            <a:avLst/>
          </a:prstGeom>
          <a:noFill/>
        </p:spPr>
        <p:txBody>
          <a:bodyPr wrap="square" rtlCol="0">
            <a:spAutoFit/>
          </a:bodyPr>
          <a:lstStyle/>
          <a:p>
            <a:r>
              <a:rPr lang="ru-RU" dirty="0" smtClean="0">
                <a:latin typeface="Times New Roman" pitchFamily="18" charset="0"/>
                <a:cs typeface="Times New Roman" pitchFamily="18" charset="0"/>
              </a:rPr>
              <a:t>Все случаи СЛР</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3C271D-D3EB-4A78-9929-4B8E740B50B4}"/>
              </a:ext>
            </a:extLst>
          </p:cNvPr>
          <p:cNvSpPr>
            <a:spLocks noGrp="1"/>
          </p:cNvSpPr>
          <p:nvPr>
            <p:ph type="title"/>
          </p:nvPr>
        </p:nvSpPr>
        <p:spPr>
          <a:xfrm>
            <a:off x="581192" y="730730"/>
            <a:ext cx="3475915" cy="1478341"/>
          </a:xfrm>
        </p:spPr>
        <p:txBody>
          <a:bodyPr>
            <a:normAutofit/>
          </a:bodyPr>
          <a:lstStyle/>
          <a:p>
            <a:r>
              <a:rPr lang="ru-RU" dirty="0" smtClean="0"/>
              <a:t>Что же такое клиническая смерть?</a:t>
            </a:r>
            <a:endParaRPr lang="en-US" dirty="0"/>
          </a:p>
        </p:txBody>
      </p:sp>
      <p:sp>
        <p:nvSpPr>
          <p:cNvPr id="3" name="Content Placeholder 2">
            <a:extLst>
              <a:ext uri="{FF2B5EF4-FFF2-40B4-BE49-F238E27FC236}">
                <a16:creationId xmlns="" xmlns:a16="http://schemas.microsoft.com/office/drawing/2014/main" id="{F210F1C6-68F4-48F7-97E9-343EE7513674}"/>
              </a:ext>
            </a:extLst>
          </p:cNvPr>
          <p:cNvSpPr>
            <a:spLocks noGrp="1"/>
          </p:cNvSpPr>
          <p:nvPr>
            <p:ph idx="1"/>
          </p:nvPr>
        </p:nvSpPr>
        <p:spPr>
          <a:xfrm>
            <a:off x="581192" y="2180496"/>
            <a:ext cx="3475915" cy="3678303"/>
          </a:xfrm>
        </p:spPr>
        <p:txBody>
          <a:bodyPr>
            <a:normAutofit/>
          </a:bodyPr>
          <a:lstStyle/>
          <a:p>
            <a:r>
              <a:rPr lang="ru-RU" sz="2800" dirty="0" smtClean="0"/>
              <a:t>Клиническая смерть – обратимый этап умирания, переходное состояние от жизни к смерти</a:t>
            </a:r>
            <a:endParaRPr lang="en-US" sz="2800" dirty="0"/>
          </a:p>
        </p:txBody>
      </p:sp>
      <p:sp>
        <p:nvSpPr>
          <p:cNvPr id="14" name="Footer Placeholder 13">
            <a:extLst>
              <a:ext uri="{FF2B5EF4-FFF2-40B4-BE49-F238E27FC236}">
                <a16:creationId xmlns="" xmlns:a16="http://schemas.microsoft.com/office/drawing/2014/main" id="{9C838D91-2BF9-4595-90F6-6E2D751F6F13}"/>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15" name="Slide Number Placeholder 14">
            <a:extLst>
              <a:ext uri="{FF2B5EF4-FFF2-40B4-BE49-F238E27FC236}">
                <a16:creationId xmlns="" xmlns:a16="http://schemas.microsoft.com/office/drawing/2014/main" id="{7E05EE0A-8EAF-4145-9C58-570DD87753E3}"/>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4</a:t>
            </a:fld>
            <a:endParaRPr lang="en-US" dirty="0"/>
          </a:p>
        </p:txBody>
      </p:sp>
      <p:pic>
        <p:nvPicPr>
          <p:cNvPr id="16" name="Рисунок 15" descr="Fotolia_58522927_M.jpg"/>
          <p:cNvPicPr>
            <a:picLocks noGrp="1" noChangeAspect="1"/>
          </p:cNvPicPr>
          <p:nvPr>
            <p:ph type="pic" sz="quarter" idx="13"/>
          </p:nvPr>
        </p:nvPicPr>
        <p:blipFill>
          <a:blip r:embed="rId2"/>
          <a:srcRect t="14850" b="14850"/>
          <a:stretch>
            <a:fillRect/>
          </a:stretch>
        </p:blipFill>
        <p:spPr/>
      </p:pic>
      <p:pic>
        <p:nvPicPr>
          <p:cNvPr id="23" name="Рисунок 22" descr="maxresdefault.jpg"/>
          <p:cNvPicPr>
            <a:picLocks noGrp="1" noChangeAspect="1"/>
          </p:cNvPicPr>
          <p:nvPr>
            <p:ph type="pic" sz="quarter" idx="15"/>
          </p:nvPr>
        </p:nvPicPr>
        <p:blipFill>
          <a:blip r:embed="rId3"/>
          <a:srcRect l="1324" r="1324"/>
          <a:stretch>
            <a:fillRect/>
          </a:stretch>
        </p:blipFill>
        <p:spPr/>
      </p:pic>
      <p:pic>
        <p:nvPicPr>
          <p:cNvPr id="22" name="Рисунок 21" descr="shutterstock_472075351-768x512.jpg"/>
          <p:cNvPicPr>
            <a:picLocks noGrp="1" noChangeAspect="1"/>
          </p:cNvPicPr>
          <p:nvPr>
            <p:ph type="pic" sz="quarter" idx="14"/>
          </p:nvPr>
        </p:nvPicPr>
        <p:blipFill>
          <a:blip r:embed="rId4"/>
          <a:srcRect t="6647" b="6647"/>
          <a:stretch>
            <a:fillRect/>
          </a:stretch>
        </p:blipFill>
        <p:spPr/>
      </p:pic>
    </p:spTree>
    <p:extLst>
      <p:ext uri="{BB962C8B-B14F-4D97-AF65-F5344CB8AC3E}">
        <p14:creationId xmlns:p14="http://schemas.microsoft.com/office/powerpoint/2010/main" xmlns="" val="3980136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48DE4E-F7AF-4563-B6F4-DD8C689868B2}"/>
              </a:ext>
            </a:extLst>
          </p:cNvPr>
          <p:cNvSpPr>
            <a:spLocks noGrp="1"/>
          </p:cNvSpPr>
          <p:nvPr>
            <p:ph type="title"/>
          </p:nvPr>
        </p:nvSpPr>
        <p:spPr>
          <a:xfrm>
            <a:off x="581192" y="731520"/>
            <a:ext cx="11029616" cy="987552"/>
          </a:xfrm>
        </p:spPr>
        <p:txBody>
          <a:bodyPr/>
          <a:lstStyle/>
          <a:p>
            <a:r>
              <a:rPr lang="ru-RU" dirty="0" smtClean="0"/>
              <a:t>Признаки клинической смерти</a:t>
            </a:r>
            <a:endParaRPr lang="en-US" dirty="0"/>
          </a:p>
        </p:txBody>
      </p:sp>
      <p:sp>
        <p:nvSpPr>
          <p:cNvPr id="6" name="Footer Placeholder 5">
            <a:extLst>
              <a:ext uri="{FF2B5EF4-FFF2-40B4-BE49-F238E27FC236}">
                <a16:creationId xmlns="" xmlns:a16="http://schemas.microsoft.com/office/drawing/2014/main" id="{3E40BA46-6753-46D4-94DA-26C1DCABC98F}"/>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7" name="Slide Number Placeholder 6">
            <a:extLst>
              <a:ext uri="{FF2B5EF4-FFF2-40B4-BE49-F238E27FC236}">
                <a16:creationId xmlns="" xmlns:a16="http://schemas.microsoft.com/office/drawing/2014/main" id="{DAFD9EFA-1B10-4B11-9CB4-DF21A3A8557B}"/>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5</a:t>
            </a:fld>
            <a:endParaRPr lang="en-US" dirty="0"/>
          </a:p>
        </p:txBody>
      </p:sp>
      <p:sp>
        <p:nvSpPr>
          <p:cNvPr id="8" name="Содержимое 7"/>
          <p:cNvSpPr>
            <a:spLocks noGrp="1"/>
          </p:cNvSpPr>
          <p:nvPr>
            <p:ph idx="1"/>
          </p:nvPr>
        </p:nvSpPr>
        <p:spPr>
          <a:xfrm>
            <a:off x="495467" y="1416939"/>
            <a:ext cx="11029615" cy="3634486"/>
          </a:xfrm>
        </p:spPr>
        <p:txBody>
          <a:bodyPr/>
          <a:lstStyle/>
          <a:p>
            <a:r>
              <a:rPr lang="ru-RU" sz="2800" dirty="0" smtClean="0"/>
              <a:t>отсутствие сознания;</a:t>
            </a:r>
          </a:p>
          <a:p>
            <a:r>
              <a:rPr lang="ru-RU" sz="2800" dirty="0" smtClean="0"/>
              <a:t>отсутствие самостоятельного дыхания;</a:t>
            </a:r>
          </a:p>
          <a:p>
            <a:r>
              <a:rPr lang="ru-RU" sz="2800" dirty="0" smtClean="0"/>
              <a:t>отсутствие пульса на магистральных сосудах;</a:t>
            </a:r>
          </a:p>
          <a:p>
            <a:endParaRPr lang="ru-RU" dirty="0"/>
          </a:p>
        </p:txBody>
      </p:sp>
    </p:spTree>
    <p:extLst>
      <p:ext uri="{BB962C8B-B14F-4D97-AF65-F5344CB8AC3E}">
        <p14:creationId xmlns:p14="http://schemas.microsoft.com/office/powerpoint/2010/main" xmlns="" val="3848018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CB4489-FC73-422D-B916-0D61046F5294}"/>
              </a:ext>
            </a:extLst>
          </p:cNvPr>
          <p:cNvSpPr>
            <a:spLocks noGrp="1"/>
          </p:cNvSpPr>
          <p:nvPr>
            <p:ph type="ctrTitle"/>
          </p:nvPr>
        </p:nvSpPr>
        <p:spPr>
          <a:xfrm>
            <a:off x="562141" y="5236502"/>
            <a:ext cx="10993549" cy="1153609"/>
          </a:xfrm>
        </p:spPr>
        <p:txBody>
          <a:bodyPr>
            <a:noAutofit/>
          </a:bodyPr>
          <a:lstStyle/>
          <a:p>
            <a:r>
              <a:rPr lang="ru-RU" sz="2000" dirty="0" smtClean="0"/>
              <a:t>Сердечно-легочная реанимация (СЛР) – это система мероприятий, направленных на восстановление эффективного кровообращения при клинической смерти с помощью специальных реанимационных мероприятий. </a:t>
            </a:r>
            <a:endParaRPr lang="en-US" sz="2000" dirty="0"/>
          </a:p>
        </p:txBody>
      </p:sp>
      <p:pic>
        <p:nvPicPr>
          <p:cNvPr id="3074" name="Picture 2" descr="C:\Users\Никита\Desktop\64a33c8a-8f32-4583-9c91-c7bf5ca5aada.jpg"/>
          <p:cNvPicPr>
            <a:picLocks noChangeAspect="1" noChangeArrowheads="1"/>
          </p:cNvPicPr>
          <p:nvPr/>
        </p:nvPicPr>
        <p:blipFill>
          <a:blip r:embed="rId2"/>
          <a:srcRect/>
          <a:stretch>
            <a:fillRect/>
          </a:stretch>
        </p:blipFill>
        <p:spPr bwMode="auto">
          <a:xfrm>
            <a:off x="457200" y="685800"/>
            <a:ext cx="11001375" cy="4362450"/>
          </a:xfrm>
          <a:prstGeom prst="rect">
            <a:avLst/>
          </a:prstGeom>
          <a:noFill/>
        </p:spPr>
      </p:pic>
    </p:spTree>
    <p:extLst>
      <p:ext uri="{BB962C8B-B14F-4D97-AF65-F5344CB8AC3E}">
        <p14:creationId xmlns:p14="http://schemas.microsoft.com/office/powerpoint/2010/main" xmlns="" val="1721841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4FDDF4-5E5F-4266-BD01-618D384D0E9F}"/>
              </a:ext>
            </a:extLst>
          </p:cNvPr>
          <p:cNvSpPr>
            <a:spLocks noGrp="1"/>
          </p:cNvSpPr>
          <p:nvPr>
            <p:ph type="ctrTitle"/>
          </p:nvPr>
        </p:nvSpPr>
        <p:spPr>
          <a:xfrm>
            <a:off x="581191" y="1020431"/>
            <a:ext cx="10993549" cy="1475013"/>
          </a:xfrm>
        </p:spPr>
        <p:txBody>
          <a:bodyPr anchor="ctr" anchorCtr="0"/>
          <a:lstStyle/>
          <a:p>
            <a:r>
              <a:rPr lang="ru-RU" dirty="0" smtClean="0"/>
              <a:t>Когда прекращаются реанимационные мероприятия?</a:t>
            </a:r>
            <a:endParaRPr lang="en-US" dirty="0"/>
          </a:p>
        </p:txBody>
      </p:sp>
      <p:sp>
        <p:nvSpPr>
          <p:cNvPr id="3" name="Subtitle 2">
            <a:extLst>
              <a:ext uri="{FF2B5EF4-FFF2-40B4-BE49-F238E27FC236}">
                <a16:creationId xmlns="" xmlns:a16="http://schemas.microsoft.com/office/drawing/2014/main" id="{C86A883B-8665-48D9-9BB4-5C046036F62E}"/>
              </a:ext>
            </a:extLst>
          </p:cNvPr>
          <p:cNvSpPr>
            <a:spLocks noGrp="1"/>
          </p:cNvSpPr>
          <p:nvPr>
            <p:ph type="subTitle" idx="1"/>
          </p:nvPr>
        </p:nvSpPr>
        <p:spPr>
          <a:xfrm>
            <a:off x="543094" y="3514620"/>
            <a:ext cx="10993546" cy="468233"/>
          </a:xfrm>
        </p:spPr>
        <p:txBody>
          <a:bodyPr>
            <a:normAutofit fontScale="25000" lnSpcReduction="20000"/>
          </a:bodyPr>
          <a:lstStyle/>
          <a:p>
            <a:pPr fontAlgn="base"/>
            <a:r>
              <a:rPr lang="ru-RU" sz="9600" dirty="0" smtClean="0"/>
              <a:t>Реанимационные мероприятия прекращаются только при признании этих мер абсолютно бесперспективными или констатации биологической смерти, а именно:</a:t>
            </a:r>
          </a:p>
          <a:p>
            <a:pPr fontAlgn="base"/>
            <a:r>
              <a:rPr lang="ru-RU" sz="9600" dirty="0" smtClean="0"/>
              <a:t>- при констатации смерти человека на основании смерти головного мозга, в том числе на фоне неэффективного применения полного комплекса мероприятий, направленных на поддержание жизни;</a:t>
            </a:r>
          </a:p>
          <a:p>
            <a:pPr fontAlgn="base"/>
            <a:r>
              <a:rPr lang="ru-RU" sz="9600" dirty="0" smtClean="0"/>
              <a:t>- при неэффективности реанимационных мероприятий, направленных на восстановление жизненно важных функций в течение 30 минут.</a:t>
            </a:r>
            <a:endParaRPr lang="ru-RU" dirty="0" smtClean="0"/>
          </a:p>
          <a:p>
            <a:endParaRPr lang="en-US" dirty="0"/>
          </a:p>
        </p:txBody>
      </p:sp>
      <p:sp>
        <p:nvSpPr>
          <p:cNvPr id="11" name="Footer Placeholder 10">
            <a:extLst>
              <a:ext uri="{FF2B5EF4-FFF2-40B4-BE49-F238E27FC236}">
                <a16:creationId xmlns="" xmlns:a16="http://schemas.microsoft.com/office/drawing/2014/main" id="{EEF02178-D437-443B-87D5-5E6B8F763F5C}"/>
              </a:ext>
            </a:extLst>
          </p:cNvPr>
          <p:cNvSpPr>
            <a:spLocks noGrp="1"/>
          </p:cNvSpPr>
          <p:nvPr>
            <p:ph type="ftr" sz="quarter" idx="11"/>
          </p:nvPr>
        </p:nvSpPr>
        <p:spPr>
          <a:xfrm>
            <a:off x="581192" y="6423914"/>
            <a:ext cx="6917210" cy="365125"/>
          </a:xfrm>
        </p:spPr>
        <p:txBody>
          <a:bodyPr/>
          <a:lstStyle/>
          <a:p>
            <a:r>
              <a:rPr lang="en-US" dirty="0"/>
              <a:t>Sample Footer Text</a:t>
            </a:r>
          </a:p>
        </p:txBody>
      </p:sp>
      <p:sp>
        <p:nvSpPr>
          <p:cNvPr id="12" name="Slide Number Placeholder 11">
            <a:extLst>
              <a:ext uri="{FF2B5EF4-FFF2-40B4-BE49-F238E27FC236}">
                <a16:creationId xmlns="" xmlns:a16="http://schemas.microsoft.com/office/drawing/2014/main" id="{4A36D853-EA47-4D86-90A0-8A1FAEE00B97}"/>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7</a:t>
            </a:fld>
            <a:endParaRPr lang="en-US" dirty="0"/>
          </a:p>
        </p:txBody>
      </p:sp>
    </p:spTree>
    <p:extLst>
      <p:ext uri="{BB962C8B-B14F-4D97-AF65-F5344CB8AC3E}">
        <p14:creationId xmlns:p14="http://schemas.microsoft.com/office/powerpoint/2010/main" xmlns="" val="2809739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Когда сердечно-легочная реанимация не проводится?</a:t>
            </a:r>
            <a:endParaRPr lang="ru-RU" dirty="0"/>
          </a:p>
        </p:txBody>
      </p:sp>
      <p:sp>
        <p:nvSpPr>
          <p:cNvPr id="3" name="Подзаголовок 2"/>
          <p:cNvSpPr>
            <a:spLocks noGrp="1"/>
          </p:cNvSpPr>
          <p:nvPr>
            <p:ph type="subTitle" idx="1"/>
          </p:nvPr>
        </p:nvSpPr>
        <p:spPr>
          <a:xfrm>
            <a:off x="581194" y="3667020"/>
            <a:ext cx="10993546" cy="468233"/>
          </a:xfrm>
        </p:spPr>
        <p:txBody>
          <a:bodyPr>
            <a:normAutofit fontScale="25000" lnSpcReduction="20000"/>
          </a:bodyPr>
          <a:lstStyle/>
          <a:p>
            <a:pPr fontAlgn="base"/>
            <a:r>
              <a:rPr lang="ru-RU" sz="9600" dirty="0" smtClean="0"/>
              <a:t>1) При наличии признаков биологической смерти.</a:t>
            </a:r>
          </a:p>
          <a:p>
            <a:pPr fontAlgn="base"/>
            <a:r>
              <a:rPr lang="ru-RU" sz="9600" dirty="0" smtClean="0"/>
              <a:t>2) При наступлении состояния клинической смерти на фоне прогрессирования достоверно установленных неизлечимых заболеваний или неизлечимых последствий острой травмы, несовместимой с жизнью.</a:t>
            </a:r>
          </a:p>
          <a:p>
            <a:endParaRPr lang="ru-RU" dirty="0"/>
          </a:p>
        </p:txBody>
      </p:sp>
      <p:sp>
        <p:nvSpPr>
          <p:cNvPr id="6" name="Нижний колонтитул 5"/>
          <p:cNvSpPr>
            <a:spLocks noGrp="1"/>
          </p:cNvSpPr>
          <p:nvPr>
            <p:ph type="ftr" sz="quarter" idx="11"/>
          </p:nvPr>
        </p:nvSpPr>
        <p:spPr/>
        <p:txBody>
          <a:bodyPr/>
          <a:lstStyle/>
          <a:p>
            <a:r>
              <a:rPr lang="en-US" smtClean="0"/>
              <a:t>Sample Footer Text</a:t>
            </a:r>
            <a:endParaRPr lang="en-US" dirty="0"/>
          </a:p>
        </p:txBody>
      </p:sp>
      <p:sp>
        <p:nvSpPr>
          <p:cNvPr id="7" name="Номер слайда 6"/>
          <p:cNvSpPr>
            <a:spLocks noGrp="1"/>
          </p:cNvSpPr>
          <p:nvPr>
            <p:ph type="sldNum" sz="quarter" idx="12"/>
          </p:nvPr>
        </p:nvSpPr>
        <p:spPr/>
        <p:txBody>
          <a:bodyPr/>
          <a:lstStyle/>
          <a:p>
            <a:fld id="{3A98EE3D-8CD1-4C3F-BD1C-C98C9596463C}"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017B37-3ABF-424E-9128-F20C2B7250DC}"/>
              </a:ext>
            </a:extLst>
          </p:cNvPr>
          <p:cNvSpPr>
            <a:spLocks noGrp="1"/>
          </p:cNvSpPr>
          <p:nvPr>
            <p:ph type="title"/>
          </p:nvPr>
        </p:nvSpPr>
        <p:spPr>
          <a:xfrm>
            <a:off x="581192" y="731520"/>
            <a:ext cx="11029616" cy="987552"/>
          </a:xfrm>
        </p:spPr>
        <p:txBody>
          <a:bodyPr/>
          <a:lstStyle/>
          <a:p>
            <a:r>
              <a:rPr lang="ru-RU" dirty="0" smtClean="0"/>
              <a:t>Виды остановки кровообращения</a:t>
            </a:r>
            <a:endParaRPr lang="en-US" dirty="0"/>
          </a:p>
        </p:txBody>
      </p:sp>
      <p:sp>
        <p:nvSpPr>
          <p:cNvPr id="31" name="Text Placeholder 30">
            <a:extLst>
              <a:ext uri="{FF2B5EF4-FFF2-40B4-BE49-F238E27FC236}">
                <a16:creationId xmlns="" xmlns:a16="http://schemas.microsoft.com/office/drawing/2014/main" id="{D3D3D04B-7F08-4393-B600-71020269B3CD}"/>
              </a:ext>
            </a:extLst>
          </p:cNvPr>
          <p:cNvSpPr>
            <a:spLocks noGrp="1"/>
          </p:cNvSpPr>
          <p:nvPr>
            <p:ph type="body" sz="quarter" idx="17"/>
          </p:nvPr>
        </p:nvSpPr>
        <p:spPr>
          <a:xfrm>
            <a:off x="540987" y="3671961"/>
            <a:ext cx="2560320" cy="347662"/>
          </a:xfrm>
        </p:spPr>
        <p:txBody>
          <a:bodyPr/>
          <a:lstStyle/>
          <a:p>
            <a:r>
              <a:rPr lang="ru-RU" dirty="0" err="1" smtClean="0"/>
              <a:t>Крупноволновая</a:t>
            </a:r>
            <a:endParaRPr lang="en-US" dirty="0"/>
          </a:p>
        </p:txBody>
      </p:sp>
      <p:sp>
        <p:nvSpPr>
          <p:cNvPr id="32" name="Text Placeholder 31">
            <a:extLst>
              <a:ext uri="{FF2B5EF4-FFF2-40B4-BE49-F238E27FC236}">
                <a16:creationId xmlns="" xmlns:a16="http://schemas.microsoft.com/office/drawing/2014/main" id="{12EE506F-1A52-4055-82B9-EF14953CE5F2}"/>
              </a:ext>
            </a:extLst>
          </p:cNvPr>
          <p:cNvSpPr>
            <a:spLocks noGrp="1"/>
          </p:cNvSpPr>
          <p:nvPr>
            <p:ph type="body" sz="quarter" idx="18"/>
          </p:nvPr>
        </p:nvSpPr>
        <p:spPr>
          <a:xfrm>
            <a:off x="579087" y="4008813"/>
            <a:ext cx="2560320" cy="347662"/>
          </a:xfrm>
        </p:spPr>
        <p:txBody>
          <a:bodyPr/>
          <a:lstStyle/>
          <a:p>
            <a:r>
              <a:rPr lang="ru-RU" dirty="0" smtClean="0"/>
              <a:t>фибрилляция желудочков</a:t>
            </a:r>
            <a:endParaRPr lang="en-US" dirty="0"/>
          </a:p>
        </p:txBody>
      </p:sp>
      <p:sp>
        <p:nvSpPr>
          <p:cNvPr id="33" name="Text Placeholder 32">
            <a:extLst>
              <a:ext uri="{FF2B5EF4-FFF2-40B4-BE49-F238E27FC236}">
                <a16:creationId xmlns="" xmlns:a16="http://schemas.microsoft.com/office/drawing/2014/main" id="{936A8D66-1E4C-4AD8-B246-75CD04E1619B}"/>
              </a:ext>
            </a:extLst>
          </p:cNvPr>
          <p:cNvSpPr>
            <a:spLocks noGrp="1"/>
          </p:cNvSpPr>
          <p:nvPr>
            <p:ph type="body" sz="quarter" idx="19"/>
          </p:nvPr>
        </p:nvSpPr>
        <p:spPr>
          <a:xfrm>
            <a:off x="3375523" y="3595761"/>
            <a:ext cx="2560320" cy="347662"/>
          </a:xfrm>
        </p:spPr>
        <p:txBody>
          <a:bodyPr/>
          <a:lstStyle/>
          <a:p>
            <a:r>
              <a:rPr lang="ru-RU" dirty="0" err="1" smtClean="0"/>
              <a:t>Мелковолновая</a:t>
            </a:r>
            <a:endParaRPr lang="en-US" dirty="0"/>
          </a:p>
        </p:txBody>
      </p:sp>
      <p:sp>
        <p:nvSpPr>
          <p:cNvPr id="34" name="Text Placeholder 33">
            <a:extLst>
              <a:ext uri="{FF2B5EF4-FFF2-40B4-BE49-F238E27FC236}">
                <a16:creationId xmlns="" xmlns:a16="http://schemas.microsoft.com/office/drawing/2014/main" id="{FE982A47-351F-4C7F-B196-1548D7F05380}"/>
              </a:ext>
            </a:extLst>
          </p:cNvPr>
          <p:cNvSpPr>
            <a:spLocks noGrp="1"/>
          </p:cNvSpPr>
          <p:nvPr>
            <p:ph type="body" sz="quarter" idx="20"/>
          </p:nvPr>
        </p:nvSpPr>
        <p:spPr>
          <a:xfrm>
            <a:off x="3385048" y="3913563"/>
            <a:ext cx="2560320" cy="347662"/>
          </a:xfrm>
        </p:spPr>
        <p:txBody>
          <a:bodyPr/>
          <a:lstStyle/>
          <a:p>
            <a:r>
              <a:rPr lang="ru-RU" dirty="0" smtClean="0"/>
              <a:t>Фибрилляция желудочков</a:t>
            </a:r>
            <a:endParaRPr lang="en-US" dirty="0"/>
          </a:p>
        </p:txBody>
      </p:sp>
      <p:sp>
        <p:nvSpPr>
          <p:cNvPr id="35" name="Text Placeholder 34">
            <a:extLst>
              <a:ext uri="{FF2B5EF4-FFF2-40B4-BE49-F238E27FC236}">
                <a16:creationId xmlns="" xmlns:a16="http://schemas.microsoft.com/office/drawing/2014/main" id="{C51CD755-C6BC-42E8-855F-648DF3B1A904}"/>
              </a:ext>
            </a:extLst>
          </p:cNvPr>
          <p:cNvSpPr>
            <a:spLocks noGrp="1"/>
          </p:cNvSpPr>
          <p:nvPr>
            <p:ph type="body" sz="quarter" idx="21"/>
          </p:nvPr>
        </p:nvSpPr>
        <p:spPr>
          <a:xfrm>
            <a:off x="6233704" y="3671961"/>
            <a:ext cx="2560320" cy="347662"/>
          </a:xfrm>
        </p:spPr>
        <p:txBody>
          <a:bodyPr/>
          <a:lstStyle/>
          <a:p>
            <a:r>
              <a:rPr lang="ru-RU" dirty="0" smtClean="0"/>
              <a:t>Желудочковая тахикардия без пульса</a:t>
            </a:r>
            <a:endParaRPr lang="en-US" dirty="0"/>
          </a:p>
        </p:txBody>
      </p:sp>
      <p:sp>
        <p:nvSpPr>
          <p:cNvPr id="37" name="Text Placeholder 36">
            <a:extLst>
              <a:ext uri="{FF2B5EF4-FFF2-40B4-BE49-F238E27FC236}">
                <a16:creationId xmlns="" xmlns:a16="http://schemas.microsoft.com/office/drawing/2014/main" id="{82BB1003-5D2B-4B32-8896-FFFDCFD2FED2}"/>
              </a:ext>
            </a:extLst>
          </p:cNvPr>
          <p:cNvSpPr>
            <a:spLocks noGrp="1"/>
          </p:cNvSpPr>
          <p:nvPr>
            <p:ph type="body" sz="quarter" idx="23"/>
          </p:nvPr>
        </p:nvSpPr>
        <p:spPr>
          <a:xfrm>
            <a:off x="9123600" y="3510036"/>
            <a:ext cx="2560320" cy="347662"/>
          </a:xfrm>
        </p:spPr>
        <p:txBody>
          <a:bodyPr/>
          <a:lstStyle/>
          <a:p>
            <a:r>
              <a:rPr lang="ru-RU" dirty="0" smtClean="0"/>
              <a:t>Асистолия</a:t>
            </a:r>
            <a:endParaRPr lang="en-US" dirty="0"/>
          </a:p>
        </p:txBody>
      </p:sp>
      <p:sp>
        <p:nvSpPr>
          <p:cNvPr id="6" name="Slide Number Placeholder 5">
            <a:extLst>
              <a:ext uri="{FF2B5EF4-FFF2-40B4-BE49-F238E27FC236}">
                <a16:creationId xmlns="" xmlns:a16="http://schemas.microsoft.com/office/drawing/2014/main" id="{29851974-A699-44BC-93B3-F64FE92D3C90}"/>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9</a:t>
            </a:fld>
            <a:endParaRPr lang="en-US" dirty="0"/>
          </a:p>
        </p:txBody>
      </p:sp>
      <p:pic>
        <p:nvPicPr>
          <p:cNvPr id="18" name="Рисунок 17" descr="546884648.jpg"/>
          <p:cNvPicPr>
            <a:picLocks noGrp="1" noChangeAspect="1"/>
          </p:cNvPicPr>
          <p:nvPr>
            <p:ph type="pic" sz="quarter" idx="13"/>
          </p:nvPr>
        </p:nvPicPr>
        <p:blipFill>
          <a:blip r:embed="rId2"/>
          <a:srcRect l="23690" r="23690"/>
          <a:stretch>
            <a:fillRect/>
          </a:stretch>
        </p:blipFill>
        <p:spPr>
          <a:xfrm>
            <a:off x="540987" y="1819243"/>
            <a:ext cx="2560320" cy="1764792"/>
          </a:xfrm>
        </p:spPr>
      </p:pic>
      <p:pic>
        <p:nvPicPr>
          <p:cNvPr id="20" name="Рисунок 19" descr="Снимок.PNG"/>
          <p:cNvPicPr>
            <a:picLocks noGrp="1" noChangeAspect="1"/>
          </p:cNvPicPr>
          <p:nvPr>
            <p:ph type="pic" sz="quarter" idx="14"/>
          </p:nvPr>
        </p:nvPicPr>
        <p:blipFill>
          <a:blip r:embed="rId3"/>
          <a:srcRect l="21419" r="21419"/>
          <a:stretch>
            <a:fillRect/>
          </a:stretch>
        </p:blipFill>
        <p:spPr>
          <a:xfrm>
            <a:off x="3365998" y="1704943"/>
            <a:ext cx="2560320" cy="1764792"/>
          </a:xfrm>
        </p:spPr>
      </p:pic>
      <p:pic>
        <p:nvPicPr>
          <p:cNvPr id="23" name="Рисунок 22" descr="Снимок.PNG"/>
          <p:cNvPicPr>
            <a:picLocks noGrp="1" noChangeAspect="1"/>
          </p:cNvPicPr>
          <p:nvPr>
            <p:ph type="pic" sz="quarter" idx="15"/>
          </p:nvPr>
        </p:nvPicPr>
        <p:blipFill>
          <a:blip r:embed="rId4"/>
          <a:srcRect l="27532" r="27532"/>
          <a:stretch>
            <a:fillRect/>
          </a:stretch>
        </p:blipFill>
        <p:spPr>
          <a:xfrm>
            <a:off x="6224179" y="1714468"/>
            <a:ext cx="2560320" cy="1764792"/>
          </a:xfrm>
        </p:spPr>
      </p:pic>
      <p:pic>
        <p:nvPicPr>
          <p:cNvPr id="25" name="Рисунок 24" descr="image030.png"/>
          <p:cNvPicPr>
            <a:picLocks noGrp="1" noChangeAspect="1"/>
          </p:cNvPicPr>
          <p:nvPr>
            <p:ph type="pic" sz="quarter" idx="16"/>
          </p:nvPr>
        </p:nvPicPr>
        <p:blipFill>
          <a:blip r:embed="rId5"/>
          <a:srcRect l="35741" r="35741"/>
          <a:stretch>
            <a:fillRect/>
          </a:stretch>
        </p:blipFill>
        <p:spPr>
          <a:xfrm>
            <a:off x="9056925" y="1620005"/>
            <a:ext cx="2560320" cy="1764792"/>
          </a:xfrm>
        </p:spPr>
      </p:pic>
      <p:pic>
        <p:nvPicPr>
          <p:cNvPr id="1026" name="Picture 2"/>
          <p:cNvPicPr>
            <a:picLocks noChangeAspect="1" noChangeArrowheads="1"/>
          </p:cNvPicPr>
          <p:nvPr/>
        </p:nvPicPr>
        <p:blipFill>
          <a:blip r:embed="rId6"/>
          <a:srcRect/>
          <a:stretch>
            <a:fillRect/>
          </a:stretch>
        </p:blipFill>
        <p:spPr bwMode="auto">
          <a:xfrm>
            <a:off x="3186113" y="4638675"/>
            <a:ext cx="4600575" cy="1200150"/>
          </a:xfrm>
          <a:prstGeom prst="rect">
            <a:avLst/>
          </a:prstGeom>
          <a:noFill/>
          <a:ln w="9525">
            <a:noFill/>
            <a:miter lim="800000"/>
            <a:headEnd/>
            <a:tailEnd/>
          </a:ln>
        </p:spPr>
      </p:pic>
      <p:sp>
        <p:nvSpPr>
          <p:cNvPr id="19" name="TextBox 18"/>
          <p:cNvSpPr txBox="1"/>
          <p:nvPr/>
        </p:nvSpPr>
        <p:spPr>
          <a:xfrm>
            <a:off x="3257550" y="6096000"/>
            <a:ext cx="4343400" cy="369332"/>
          </a:xfrm>
          <a:prstGeom prst="rect">
            <a:avLst/>
          </a:prstGeom>
          <a:noFill/>
        </p:spPr>
        <p:txBody>
          <a:bodyPr wrap="square" rtlCol="0">
            <a:spAutoFit/>
          </a:bodyPr>
          <a:lstStyle/>
          <a:p>
            <a:r>
              <a:rPr lang="ru-RU" dirty="0" smtClean="0"/>
              <a:t>Электрическая активность без пульса</a:t>
            </a:r>
          </a:p>
        </p:txBody>
      </p:sp>
    </p:spTree>
    <p:extLst>
      <p:ext uri="{BB962C8B-B14F-4D97-AF65-F5344CB8AC3E}">
        <p14:creationId xmlns:p14="http://schemas.microsoft.com/office/powerpoint/2010/main" xmlns="" val="1508071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EB89B-922A-4F66-97DB-EDD8F270360B}">
  <ds:schemaRefs>
    <ds:schemaRef ds:uri="http://schemas.microsoft.com/sharepoint/v3/contenttype/forms"/>
  </ds:schemaRefs>
</ds:datastoreItem>
</file>

<file path=customXml/itemProps2.xml><?xml version="1.0" encoding="utf-8"?>
<ds:datastoreItem xmlns:ds="http://schemas.openxmlformats.org/officeDocument/2006/customXml" ds:itemID="{88D7F1A9-0188-45A8-AAB7-D8B3257A9F5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015B051E-3904-4E9D-85DB-A0B426C9A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_DividendVTI</Template>
  <TotalTime>0</TotalTime>
  <Words>532</Words>
  <Application>Microsoft Office PowerPoint</Application>
  <PresentationFormat>Произвольный</PresentationFormat>
  <Paragraphs>84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DividendVTI</vt:lpstr>
      <vt:lpstr>БАЗОВАЯ И РАСШИРЕННАЯ  сердечно-легочная реанимация. ТАКТИКА СРЕДНЕГО МЕДИЦИНСКОГО ПЕРСОНАЛА НА ДОГОСПИТАЛЬНОМ ЭТАПЕ</vt:lpstr>
      <vt:lpstr>Статистика </vt:lpstr>
      <vt:lpstr>ДИНАМИКА случаев клинической смерти в г.О. сызрани на догоспитальном этапе (человек)</vt:lpstr>
      <vt:lpstr>Что же такое клиническая смерть?</vt:lpstr>
      <vt:lpstr>Признаки клинической смерти</vt:lpstr>
      <vt:lpstr>Сердечно-легочная реанимация (СЛР) – это система мероприятий, направленных на восстановление эффективного кровообращения при клинической смерти с помощью специальных реанимационных мероприятий. </vt:lpstr>
      <vt:lpstr>Когда прекращаются реанимационные мероприятия?</vt:lpstr>
      <vt:lpstr>Когда сердечно-легочная реанимация не проводится?</vt:lpstr>
      <vt:lpstr>Виды остановки кровообращения</vt:lpstr>
      <vt:lpstr>Оценка состояния больного и диагностика ВОК</vt:lpstr>
      <vt:lpstr>Алгоритм проведения расширенной СЛР при ФЖ\ЖТ без пульса</vt:lpstr>
      <vt:lpstr>Алгоритм действий в случае определения ритма, не поддающегося дефибрилляции (асистолия, электромеханическая диссоциация)</vt:lpstr>
      <vt:lpstr>Слайд 13</vt:lpstr>
      <vt:lpstr>Постреанимационный период</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2021-04-23T08:52:05Z</dcterms:created>
  <dcterms:modified xsi:type="dcterms:W3CDTF">2023-04-14T03:34:15Z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