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4" r:id="rId2"/>
    <p:sldId id="263" r:id="rId3"/>
    <p:sldId id="269" r:id="rId4"/>
    <p:sldId id="262" r:id="rId5"/>
    <p:sldId id="311" r:id="rId6"/>
    <p:sldId id="277" r:id="rId7"/>
    <p:sldId id="278" r:id="rId8"/>
    <p:sldId id="281" r:id="rId9"/>
    <p:sldId id="282" r:id="rId10"/>
    <p:sldId id="283" r:id="rId11"/>
    <p:sldId id="312" r:id="rId12"/>
    <p:sldId id="284" r:id="rId13"/>
    <p:sldId id="285" r:id="rId14"/>
    <p:sldId id="286" r:id="rId15"/>
    <p:sldId id="287" r:id="rId16"/>
    <p:sldId id="288" r:id="rId17"/>
    <p:sldId id="279" r:id="rId18"/>
    <p:sldId id="280" r:id="rId19"/>
    <p:sldId id="295" r:id="rId20"/>
    <p:sldId id="296" r:id="rId21"/>
    <p:sldId id="297" r:id="rId22"/>
    <p:sldId id="304" r:id="rId23"/>
    <p:sldId id="305" r:id="rId24"/>
    <p:sldId id="302" r:id="rId25"/>
    <p:sldId id="299" r:id="rId26"/>
    <p:sldId id="300" r:id="rId27"/>
    <p:sldId id="301" r:id="rId28"/>
    <p:sldId id="313" r:id="rId29"/>
    <p:sldId id="303" r:id="rId30"/>
    <p:sldId id="307" r:id="rId31"/>
    <p:sldId id="308" r:id="rId32"/>
    <p:sldId id="309" r:id="rId33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746B26-1E39-434E-A0DC-E5A408F11723}">
          <p14:sldIdLst/>
        </p14:section>
        <p14:section name="Раздел без заголовка" id="{035458F4-0D45-4975-BF8B-F5961D11515F}">
          <p14:sldIdLst>
            <p14:sldId id="294"/>
            <p14:sldId id="263"/>
            <p14:sldId id="269"/>
            <p14:sldId id="262"/>
            <p14:sldId id="311"/>
            <p14:sldId id="277"/>
            <p14:sldId id="278"/>
            <p14:sldId id="281"/>
            <p14:sldId id="282"/>
            <p14:sldId id="283"/>
            <p14:sldId id="312"/>
            <p14:sldId id="284"/>
            <p14:sldId id="285"/>
            <p14:sldId id="286"/>
            <p14:sldId id="287"/>
            <p14:sldId id="288"/>
            <p14:sldId id="279"/>
            <p14:sldId id="280"/>
            <p14:sldId id="295"/>
            <p14:sldId id="296"/>
            <p14:sldId id="297"/>
            <p14:sldId id="304"/>
            <p14:sldId id="305"/>
            <p14:sldId id="302"/>
            <p14:sldId id="299"/>
            <p14:sldId id="300"/>
            <p14:sldId id="301"/>
            <p14:sldId id="313"/>
            <p14:sldId id="303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CC6600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50" d="100"/>
          <a:sy n="50" d="100"/>
        </p:scale>
        <p:origin x="10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09124921861843E-2"/>
          <c:y val="2.9305708536652902E-2"/>
          <c:w val="0.95971992517190396"/>
          <c:h val="0.80272220034336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удаление ретинированного зуба</c:v>
                </c:pt>
                <c:pt idx="1">
                  <c:v>имплантация</c:v>
                </c:pt>
                <c:pt idx="2">
                  <c:v>радикулярная кис та</c:v>
                </c:pt>
                <c:pt idx="3">
                  <c:v>удаление папилломы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290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8-47CE-9445-44A431CC5F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удаление ретинированного зуба</c:v>
                </c:pt>
                <c:pt idx="1">
                  <c:v>имплантация</c:v>
                </c:pt>
                <c:pt idx="2">
                  <c:v>радикулярная кис та</c:v>
                </c:pt>
                <c:pt idx="3">
                  <c:v>удаление папилломы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1">
                  <c:v>321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8-47CE-9445-44A431CC5F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удаление ретинированного зуба</c:v>
                </c:pt>
                <c:pt idx="1">
                  <c:v>имплантация</c:v>
                </c:pt>
                <c:pt idx="2">
                  <c:v>радикулярная кис та</c:v>
                </c:pt>
                <c:pt idx="3">
                  <c:v>удаление папилломы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300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8-47CE-9445-44A431CC5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325248"/>
        <c:axId val="76326784"/>
      </c:barChart>
      <c:catAx>
        <c:axId val="763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26784"/>
        <c:crosses val="autoZero"/>
        <c:auto val="1"/>
        <c:lblAlgn val="ctr"/>
        <c:lblOffset val="100"/>
        <c:noMultiLvlLbl val="0"/>
      </c:catAx>
      <c:valAx>
        <c:axId val="76326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325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4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4797152"/>
            <a:ext cx="748883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528" y="1717624"/>
            <a:ext cx="7525722" cy="270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92" y="502444"/>
            <a:ext cx="8040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1472555"/>
            <a:ext cx="33829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5" y="2492896"/>
            <a:ext cx="8064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Доклад на тему: «Безопасность в работе медицинской сестры операционной стоматологической поликлиники»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4005064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Веретенникова Елена Анатольевна, старшая медицинская сестра взрослого лечебного отделения, медицинская сестра операционной ГБУЗ СО  «Тольяттинская стоматологическая поликлиника № 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89040"/>
            <a:ext cx="2244951" cy="29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0"/>
            <a:ext cx="6328196" cy="107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3227" y="764704"/>
            <a:ext cx="6496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ВЕДЕНИЯ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ДОКУМЕНТАЦИИ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1718811"/>
            <a:ext cx="3820923" cy="50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7498" y="188640"/>
            <a:ext cx="567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операционной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440" y="990339"/>
            <a:ext cx="2592288" cy="27363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65967"/>
            <a:ext cx="2549802" cy="27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478" y="3960096"/>
            <a:ext cx="2499037" cy="25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941805"/>
            <a:ext cx="2727652" cy="254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60648"/>
            <a:ext cx="4045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32271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4248472" cy="27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1382" y="404664"/>
            <a:ext cx="617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РЕТИНИРОВАННОГО ЗУБА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628800"/>
            <a:ext cx="4165222" cy="2380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6896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443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60648"/>
            <a:ext cx="6556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РЕЗЕКЦИЯ ВЕРХУШКИ КОРНЯ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988840"/>
            <a:ext cx="2880320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881252"/>
            <a:ext cx="4536504" cy="2554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645024"/>
            <a:ext cx="3816424" cy="2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188640"/>
            <a:ext cx="619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НОВООБРАЗОВАНИЙ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ЭТИОЛОГИИ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98399"/>
            <a:ext cx="3782960" cy="2521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3985367" cy="3985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05064"/>
            <a:ext cx="3273439" cy="24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4768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64247"/>
            <a:ext cx="5470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ПРОВЕДЁННЫХ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9132680"/>
              </p:ext>
            </p:extLst>
          </p:nvPr>
        </p:nvGraphicFramePr>
        <p:xfrm>
          <a:off x="1524000" y="1397000"/>
          <a:ext cx="693643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8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4638" y="0"/>
            <a:ext cx="60665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МЕДИЦИНСКОГО 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20446"/>
            <a:ext cx="2587608" cy="2637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38" y="1212103"/>
            <a:ext cx="2541662" cy="2541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212103"/>
            <a:ext cx="2551486" cy="255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15" y="4163000"/>
            <a:ext cx="2665029" cy="1610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139"/>
          <a:stretch/>
        </p:blipFill>
        <p:spPr>
          <a:xfrm>
            <a:off x="3125274" y="4869160"/>
            <a:ext cx="2888771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ЛЕКАРСТВЕННЫХ СРЕДСТВ И ИМН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722" y="1268760"/>
            <a:ext cx="3744416" cy="4992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69805"/>
            <a:ext cx="3618402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700808"/>
            <a:ext cx="2693079" cy="48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404664"/>
            <a:ext cx="6036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 ОПЕРАЦИОННОЙ</a:t>
            </a:r>
          </a:p>
        </p:txBody>
      </p:sp>
    </p:spTree>
    <p:extLst>
      <p:ext uri="{BB962C8B-B14F-4D97-AF65-F5344CB8AC3E}">
        <p14:creationId xmlns:p14="http://schemas.microsoft.com/office/powerpoint/2010/main" val="26654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15423"/>
            <a:ext cx="577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«ТСП № 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1171557"/>
            <a:ext cx="4681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в 1977 году.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834454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1" y="1916832"/>
            <a:ext cx="3629183" cy="48389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115468"/>
            <a:ext cx="4224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1683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946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260648"/>
            <a:ext cx="5800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СТЕРИЛЬНОГО ИНСТРУМЕНТА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412776"/>
            <a:ext cx="4888877" cy="3666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3334899" cy="44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16632"/>
            <a:ext cx="6262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УДАЛЕНИЯ 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РЕТИНИРОВАННОГО ЗУБА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7866"/>
            <a:ext cx="4626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ИМПЛАНТАЦИИ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4571" y="2399885"/>
            <a:ext cx="3582399" cy="4776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/>
          <a:stretch/>
        </p:blipFill>
        <p:spPr>
          <a:xfrm rot="16200000">
            <a:off x="5361263" y="978486"/>
            <a:ext cx="3461452" cy="37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69071"/>
            <a:ext cx="3672408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44824"/>
            <a:ext cx="3705876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4971" y="188640"/>
            <a:ext cx="610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К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28596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88640"/>
            <a:ext cx="410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53" y="2492896"/>
            <a:ext cx="2481578" cy="33087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67" y="2348880"/>
            <a:ext cx="2952328" cy="39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942" y="1052736"/>
            <a:ext cx="2936204" cy="3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24934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22086"/>
            <a:ext cx="3384376" cy="4512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38087"/>
            <a:ext cx="2520280" cy="4480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5556" y="188640"/>
            <a:ext cx="51962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НАДЕВАНИЕ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СТЕРИЛЬНОГО ХАЛАТА</a:t>
            </a:r>
          </a:p>
        </p:txBody>
      </p:sp>
    </p:spTree>
    <p:extLst>
      <p:ext uri="{BB962C8B-B14F-4D97-AF65-F5344CB8AC3E}">
        <p14:creationId xmlns:p14="http://schemas.microsoft.com/office/powerpoint/2010/main" val="39923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332656"/>
            <a:ext cx="483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ХИРУРГУ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007104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196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Подача шпр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31640"/>
            <a:ext cx="3436963" cy="18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ownloads\Подача скальпе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31640"/>
            <a:ext cx="3528392" cy="18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ownloads\Подача ножниц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501007"/>
            <a:ext cx="343696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ownloads\Подача иглодержателя 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3501007"/>
            <a:ext cx="352839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7776" y="69427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ПОДАЧА ИНСТРУМЕНТОВ ВО ВРЕМЯ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914071580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692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3690410" cy="492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52802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814" y="1060019"/>
            <a:ext cx="4333045" cy="5024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132856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Главный врач </a:t>
            </a:r>
            <a:r>
              <a:rPr lang="ru-RU" sz="3200" b="1" dirty="0" err="1">
                <a:solidFill>
                  <a:srgbClr val="7030A0"/>
                </a:solidFill>
              </a:rPr>
              <a:t>Трунин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Алексей Александрович 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врач высшей квалификационной категории, отличник стоматологии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34600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548" y="1812254"/>
            <a:ext cx="4572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" y="3292683"/>
            <a:ext cx="4677139" cy="3507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548680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</a:t>
            </a:r>
          </a:p>
        </p:txBody>
      </p:sp>
    </p:spTree>
    <p:extLst>
      <p:ext uri="{BB962C8B-B14F-4D97-AF65-F5344CB8AC3E}">
        <p14:creationId xmlns:p14="http://schemas.microsoft.com/office/powerpoint/2010/main" val="39358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332656"/>
            <a:ext cx="1907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медсестра – правая рука врача. Она – связующее звено между хирургом и жизнью всего операционного блока. Операционная медсестра обеспечивает инфекционную безопасность пациента и медицинского персонала, соблюдение правил асептики и антисептики всем персоналом, находящимся в операционной.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04449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75608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04960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473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ОТДЕЛЕНИЕ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24811"/>
            <a:ext cx="3744416" cy="4992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1213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88640"/>
            <a:ext cx="5983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3456384" cy="439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772816"/>
            <a:ext cx="3312368" cy="4902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013466"/>
            <a:ext cx="3778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</a:t>
            </a:r>
          </a:p>
        </p:txBody>
      </p:sp>
    </p:spTree>
    <p:extLst>
      <p:ext uri="{BB962C8B-B14F-4D97-AF65-F5344CB8AC3E}">
        <p14:creationId xmlns:p14="http://schemas.microsoft.com/office/powerpoint/2010/main" val="18149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980728"/>
            <a:ext cx="490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804" y="35829"/>
            <a:ext cx="6328196" cy="1072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65503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374"/>
            <a:ext cx="6328196" cy="107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779912" y="908720"/>
            <a:ext cx="283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МОЕЧНАЯ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469759"/>
            <a:ext cx="3919502" cy="5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600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16724"/>
            <a:ext cx="6328196" cy="107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4976" y="76470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ПОДГОТОВКИ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К ОПЕРАЦИИ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76" y="1718811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95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f3b672b52ea72b51a4dfdf712d6d3292ad4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187</Words>
  <Application>Microsoft Office PowerPoint</Application>
  <PresentationFormat>Экран (4:3)</PresentationFormat>
  <Paragraphs>52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стол</dc:title>
  <dc:creator>obstinate</dc:creator>
  <dc:description>Шаблон презентации с сайта https://presentation-creation.ru/</dc:description>
  <cp:lastModifiedBy>Сергей Ненашев</cp:lastModifiedBy>
  <cp:revision>912</cp:revision>
  <dcterms:created xsi:type="dcterms:W3CDTF">2018-02-25T09:09:03Z</dcterms:created>
  <dcterms:modified xsi:type="dcterms:W3CDTF">2023-11-30T04:47:53Z</dcterms:modified>
</cp:coreProperties>
</file>