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0" r:id="rId4"/>
    <p:sldId id="262" r:id="rId5"/>
    <p:sldId id="258" r:id="rId6"/>
    <p:sldId id="263" r:id="rId7"/>
  </p:sldIdLst>
  <p:sldSz cx="9144000" cy="486092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474" y="90"/>
      </p:cViewPr>
      <p:guideLst>
        <p:guide orient="horz" pos="153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5FA7A-5F0D-4B1E-BED9-590C8F8E00B9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1241425"/>
            <a:ext cx="62992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4B1C2-80A4-4109-AF8F-F2D50C18A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4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25"/>
              </a:spcAft>
              <a:buFont typeface="+mj-lt"/>
              <a:buNone/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4B1C2-80A4-4109-AF8F-F2D50C18A6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1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5"/>
              </a:spcAft>
            </a:pPr>
            <a:r>
              <a:rPr lang="ru-RU" sz="1200" dirty="0" smtClean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нашей конференции «Безопасная стоматология» это:</a:t>
            </a:r>
            <a:endParaRPr lang="ru-R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 smtClean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и обсуждение нормативно правовых документов, регламентирующих эпидемиологическую безопасность, профилактические мероприятия в стоматологической практике.</a:t>
            </a:r>
            <a:endParaRPr lang="ru-R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 smtClean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Обмен информацией, опытом.</a:t>
            </a:r>
            <a:endParaRPr lang="ru-R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 smtClean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партнерских связей между специалистами, учреждениями и компаниями.</a:t>
            </a:r>
            <a:endParaRPr lang="ru-R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4B1C2-80A4-4109-AF8F-F2D50C18A61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1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10039"/>
            <a:ext cx="7772400" cy="10419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54525"/>
            <a:ext cx="6400800" cy="12422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3030"/>
            <a:ext cx="2057400" cy="326649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3030"/>
            <a:ext cx="6019800" cy="326649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123594"/>
            <a:ext cx="7772400" cy="9654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60269"/>
            <a:ext cx="7772400" cy="10633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93420"/>
            <a:ext cx="4038600" cy="2526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93420"/>
            <a:ext cx="4038600" cy="2526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4663"/>
            <a:ext cx="8229600" cy="81015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88083"/>
            <a:ext cx="4040188" cy="4534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41544"/>
            <a:ext cx="4040188" cy="2800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088083"/>
            <a:ext cx="4041775" cy="4534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541544"/>
            <a:ext cx="4041775" cy="2800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193537"/>
            <a:ext cx="3008313" cy="82365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93538"/>
            <a:ext cx="5111750" cy="41486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17194"/>
            <a:ext cx="3008313" cy="33250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402648"/>
            <a:ext cx="5486400" cy="4017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34332"/>
            <a:ext cx="5486400" cy="29165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804350"/>
            <a:ext cx="5486400" cy="5704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4663"/>
            <a:ext cx="8229600" cy="810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34216"/>
            <a:ext cx="8229600" cy="3207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505358"/>
            <a:ext cx="2133600" cy="258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BDD5-BD80-45F6-9A2F-33BBC6ACF24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505358"/>
            <a:ext cx="2895600" cy="258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505358"/>
            <a:ext cx="2133600" cy="258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B901-8D71-48AC-A8A9-3478EB81BD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1645253650_3-phonoteka-org-p-fon-dlya-stomatologicheskoi-prezentatsii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8" y="40167"/>
            <a:ext cx="9144000" cy="4860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519589"/>
            <a:ext cx="6500858" cy="175432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Научно-практическая конференция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«Безопасная стоматология»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3627429"/>
            <a:ext cx="5570454" cy="70788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Модератор: Дмитренко З.И.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главная медицинская сестра ГБУЗ «СОКСП»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2726415"/>
            <a:ext cx="2085975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1645253650_3-phonoteka-org-p-fon-dlya-stomatologicheskoi-prezentatsii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4860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358760"/>
            <a:ext cx="3640488" cy="95410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конференции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430330"/>
            <a:ext cx="6177868" cy="237206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и обсуждение нормативно правовых документов, регламентирующих эпидемиологическую безопасность, профилактические мероприятия в стоматологической практике.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Обмен информацией, опытом.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партнерских связей между специалистами, учреждениями и компаниями.</a:t>
            </a:r>
            <a:endParaRPr lang="ru-RU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5253636_6-phonoteka-org-p-fon-dlya-stomatologicheskoi-prezentatsii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86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73074"/>
            <a:ext cx="5214974" cy="70788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задач безопасности это выбор дезинфицирующих средств, антисептиков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73206"/>
            <a:ext cx="5000660" cy="202145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Заходите на сайт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Самары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ищите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государтсвенные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услуги →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реестры →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свидетельств о государственной регистрации (единая форма Таможенного союза, российская часть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fp.crc.ru/evrazes/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поиск.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каждое дезинфицирующее средство проверяете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5253636_6-phonoteka-org-p-fon-dlya-stomatologicheskoi-prezentatsii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86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417271"/>
            <a:ext cx="6336704" cy="92333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Дезинфицирующее средство ( антисептическое) «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Тригексилон</a:t>
            </a:r>
            <a:r>
              <a:rPr lang="ru-RU" b="1" dirty="0">
                <a:solidFill>
                  <a:srgbClr val="FF0000"/>
                </a:solidFill>
              </a:rPr>
              <a:t>»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в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инструкция № Т-В-01/22 от 08.07.2022 г.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22350"/>
            <a:ext cx="5616624" cy="33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5253636_6-phonoteka-org-p-fon-dlya-stomatologicheskoi-prezentatsii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86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73074"/>
            <a:ext cx="5214974" cy="70788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которые сегодня будут разобраны </a:t>
            </a:r>
            <a:r>
              <a:rPr lang="ru-RU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докладах.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73206"/>
            <a:ext cx="5143536" cy="224676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техники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безопасности, 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личной гигиены,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Профилактическим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 по ВИЧ-инфекции, 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спецодежды, СИЗ,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Дезинфекционные мероприятия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342900" indent="-342900">
              <a:buAutoNum type="arabicPeriod"/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5253636_6-phonoteka-org-p-fon-dlya-stomatologicheskoi-prezentatsii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536" y="30607"/>
            <a:ext cx="9144000" cy="48609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05777"/>
            <a:ext cx="4752785" cy="351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01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202</Words>
  <Application>Microsoft Office PowerPoint</Application>
  <PresentationFormat>Произвольный</PresentationFormat>
  <Paragraphs>27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Пчёла</dc:creator>
  <cp:lastModifiedBy>Usre</cp:lastModifiedBy>
  <cp:revision>18</cp:revision>
  <cp:lastPrinted>2023-11-23T10:30:51Z</cp:lastPrinted>
  <dcterms:created xsi:type="dcterms:W3CDTF">2023-11-22T18:29:30Z</dcterms:created>
  <dcterms:modified xsi:type="dcterms:W3CDTF">2023-11-27T12:20:03Z</dcterms:modified>
</cp:coreProperties>
</file>