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88" r:id="rId3"/>
    <p:sldId id="289" r:id="rId4"/>
    <p:sldId id="295" r:id="rId5"/>
    <p:sldId id="296" r:id="rId6"/>
    <p:sldId id="291" r:id="rId7"/>
    <p:sldId id="297" r:id="rId8"/>
    <p:sldId id="293" r:id="rId9"/>
    <p:sldId id="292" r:id="rId10"/>
    <p:sldId id="277" r:id="rId11"/>
    <p:sldId id="294" r:id="rId12"/>
    <p:sldId id="298" r:id="rId13"/>
  </p:sldIdLst>
  <p:sldSz cx="9144000" cy="6858000" type="screen4x3"/>
  <p:notesSz cx="6858000" cy="9144000"/>
  <p:custShowLst>
    <p:custShow name="Произвольный показ 1" id="0">
      <p:sldLst>
        <p:sld r:id="rId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FF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85145" autoAdjust="0"/>
  </p:normalViewPr>
  <p:slideViewPr>
    <p:cSldViewPr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50B4F-05CC-48FC-94AF-A925BDFA76E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F227-36C8-4EE3-80D6-4D805B26C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8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F227-36C8-4EE3-80D6-4D805B26CD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76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Ровно 25 лет назад Фадеева Любовь Ивановна</a:t>
            </a:r>
            <a:r>
              <a:rPr lang="ru-RU" baseline="0" dirty="0" smtClean="0"/>
              <a:t> приступила к обязанностям Старшей акушерки Женской консультации. И уже тогда она ставила свою работу и работу среднего медицинского персонала Женской консультации по повышению качества медицинской помощи. Вела и ведет активную работу в Совете Старших медицинских сестер.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F227-36C8-4EE3-80D6-4D805B26CD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27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F227-36C8-4EE3-80D6-4D805B26CD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38667"/>
            <a:ext cx="7643866" cy="17330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СО «Самарская городская поликлиника № 10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города Самары»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2428868"/>
            <a:ext cx="8358246" cy="285926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жизнь – для новой жизни!     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034331" cy="9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7554" y="3929066"/>
            <a:ext cx="5429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Фадеева Л.И.,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акушерка женской консультации, высшая квалификационная категория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7853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2660"/>
    </mc:Choice>
    <mc:Fallback>
      <p:transition advTm="126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4357686" y="3071810"/>
            <a:ext cx="4572032" cy="328614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 Ивановна - это ядро своей семьи.  Она - мудрая, заботливая, прекрасная жена, мама и бабушка. Увлекаясь своим хобби по выпечке тортов, балует как своих родных и друзей, так и сотрудников своего отделения.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10" y="2071678"/>
            <a:ext cx="313375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Любимое  занятие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14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6217"/>
    </mc:Choice>
    <mc:Fallback>
      <p:transition advTm="462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38328"/>
            <a:ext cx="9001156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знаете, нет никого красивее беременной женщины… В глазах - счастье…В сердце-любовь…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щеках - румянец…А внутри – маленькая жизнь 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86314" y="3071810"/>
            <a:ext cx="4141690" cy="341186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доброту, внимание  и профессионализм, Фадеева Любовь Ивановна принимает в знак благодарности теплые слова от пациенток нескольких поколений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4213255" cy="41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 ЗА ВНИМАНИЕ 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6каб\Desktop\a34dac44be6edfcb5989aa7a560841f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1618"/>
            <a:ext cx="8715436" cy="51006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96540" cy="1252728"/>
          </a:xfr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 Генри де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Крюи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«Медицина – это любовь, иначе она ничего не стоит»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85720" y="2428868"/>
            <a:ext cx="5500726" cy="1357322"/>
          </a:xfr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С раннего детства Любовь Ивановна мечтала работать в медицине, поэтому после школы поступила в </a:t>
            </a:r>
            <a:r>
              <a:rPr lang="ru-RU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Черкасское медицинское училище,  по  специальности «Акушерское дело».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929066"/>
            <a:ext cx="5500726" cy="286232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Профессия акушерки – это совокупность многих качеств, таких как терпение, ответственность, внимательность, сила духа, чуткость и смелость.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Любовь Ивановна очень любит свою профессию, ей нравится помогать людям, особое внимание  и заботу она уделяет беременным женщинам,  ожидающим появление новой жизни.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608" y="2428868"/>
            <a:ext cx="31965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8295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958"/>
    </mc:Choice>
    <mc:Fallback>
      <p:transition advTm="30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2371724"/>
            <a:ext cx="5143536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1977 по 1980 годы работала медицинской сестрой  неврологического отделения больницы имени М.И.Калинина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443294"/>
            <a:ext cx="5143536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С1980 по 1990 годы работала участковой медицинской сестрой в МСЧ №3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514864"/>
            <a:ext cx="5143536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1991 по 1998 годы работала акушеркой  ГПО № 2 Кировского района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5586434"/>
            <a:ext cx="5214974" cy="985838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1998 по настоящее время работает в ГБУЗ СО СГП № 10 Советского района старшей акушеркой женской консультации.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571480"/>
            <a:ext cx="7500990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 путь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6каб\Desktop\Фадеева 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71744"/>
            <a:ext cx="3242863" cy="39385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58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8933"/>
    </mc:Choice>
    <mc:Fallback>
      <p:transition advTm="189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каб\Desktop\изображение_viber_2023-12-07_17-12-11-8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26094"/>
            <a:ext cx="7715304" cy="455570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28596" y="5072074"/>
            <a:ext cx="8429684" cy="1054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5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Ровно 25 лет назад Фадеева Любовь Ивановна приступила к обязанностям старшей акушерки женской консультации.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Трудовые  будни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enovo\Desktop\фАДЕЕВА ДЛЯ ПРИЗЕНТАЦИИ\17013413973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3071834" cy="439670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3763890" cy="371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3767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консультации реализован принцип взаимозаменяемости 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- наше общее дело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фАДЕЕВА ДЛЯ ПРИЗЕНТАЦИИ\17013413971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2999181" cy="399890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фАДЕЕВА ДЛЯ ПРИЗЕНТАЦИИ\17013413972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3295530" cy="4716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165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2862"/>
    </mc:Choice>
    <mc:Fallback>
      <p:transition advTm="12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472518" cy="12527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Любовь Ивановну сотрудники в отделении называют «МАМОЙ»?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643314"/>
            <a:ext cx="3643338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Любовь Ивановна –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НАСТАВНИК с большой буквы</a:t>
            </a:r>
            <a:endParaRPr lang="ru-RU" sz="2800" dirty="0"/>
          </a:p>
        </p:txBody>
      </p:sp>
      <p:pic>
        <p:nvPicPr>
          <p:cNvPr id="1026" name="Picture 2" descr="C:\Users\6каб\Desktop\Фаде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500594" cy="407096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042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8535"/>
    </mc:Choice>
    <mc:Fallback>
      <p:transition advTm="18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8328"/>
            <a:ext cx="8429684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Практические занятия со студентами медицинского колледжа им.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Н.Ляпиной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обмен опытом с молодыми специалистами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Lenovo\Desktop\фАДЕЕВА ДЛЯ ПРИЗЕНТАЦИИ\17013413972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444724" cy="43782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714876" y="2857496"/>
            <a:ext cx="4179382" cy="344728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Являясь много лет наставником для молодых специалистов, Любовь Ивановна  оказывает помощь акушеркам в их становлении. Она в любое время готова поделиться своими профессиональными навыками и опытом.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2645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6127"/>
    </mc:Choice>
    <mc:Fallback>
      <p:transition advTm="16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Фото Л.И.награждение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736" y="2786058"/>
            <a:ext cx="4191029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и награды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14555"/>
            <a:ext cx="4714844" cy="464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свой многолетний опыт Фадеева Любовь Ивановна была награждена: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Благодарностью МСЧ №10, 2000 г.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Почетной грамотой Управления Здравоохранения Администрации г.о.Самара , 2007г.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3.Благодарностью  ГП №10, 2009г.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Благодарственным письмом Министерства здравоохранения 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соцразвития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СО,2011г.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817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4278"/>
    </mc:Choice>
    <mc:Fallback>
      <p:transition advTm="14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6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6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3.2|5.6|7.2|12.4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2161</TotalTime>
  <Words>359</Words>
  <Application>Microsoft Office PowerPoint</Application>
  <PresentationFormat>Экран (4:3)</PresentationFormat>
  <Paragraphs>36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14" baseType="lpstr">
      <vt:lpstr>Волна</vt:lpstr>
      <vt:lpstr>Государственное бюджетное учреждение здравоохранения СО «Самарская городская поликлиника № 10  Советского района города Самары»  </vt:lpstr>
      <vt:lpstr>Поль Генри де Крюи: «Медицина – это любовь, иначе она ничего не стоит»</vt:lpstr>
      <vt:lpstr>Слайд 3</vt:lpstr>
      <vt:lpstr>Слайд 4</vt:lpstr>
      <vt:lpstr>Трудовые  будни</vt:lpstr>
      <vt:lpstr>В консультации реализован принцип взаимозаменяемости   Работа - наше общее дело</vt:lpstr>
      <vt:lpstr>Почему Любовь Ивановну сотрудники в отделении называют «МАМОЙ»? </vt:lpstr>
      <vt:lpstr>Практические занятия со студентами медицинского колледжа им. Н.Ляпиной и обмен опытом с молодыми специалистами</vt:lpstr>
      <vt:lpstr>Достижения и награды</vt:lpstr>
      <vt:lpstr>Любимое  занятие</vt:lpstr>
      <vt:lpstr>А знаете, нет никого красивее беременной женщины… В глазах - счастье…В сердце-любовь… На щеках - румянец…А внутри – маленькая жизнь !</vt:lpstr>
      <vt:lpstr>БЛАГОДАРЮ  ЗА ВНИМАНИЕ 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профессиональной деятельности участника  Всероссийского конкурса врачей в номинации «лучший анестезиолог-реаниматолог» Тихоновой Надежды Сергеевны врача анестезиолога-реаниматолога  отделения анестезиологии и реанимации акушерского корпуса  ГБУЗ  СОКБ им В.Д. Середавина</dc:title>
  <dc:creator>Lenovo</dc:creator>
  <cp:lastModifiedBy>user</cp:lastModifiedBy>
  <cp:revision>246</cp:revision>
  <dcterms:created xsi:type="dcterms:W3CDTF">2007-12-31T12:01:09Z</dcterms:created>
  <dcterms:modified xsi:type="dcterms:W3CDTF">2023-12-08T09:29:29Z</dcterms:modified>
</cp:coreProperties>
</file>