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8" r:id="rId1"/>
  </p:sldMasterIdLst>
  <p:notesMasterIdLst>
    <p:notesMasterId r:id="rId14"/>
  </p:notes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9" r:id="rId10"/>
    <p:sldId id="287" r:id="rId11"/>
    <p:sldId id="288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1362" autoAdjust="0"/>
  </p:normalViewPr>
  <p:slideViewPr>
    <p:cSldViewPr>
      <p:cViewPr>
        <p:scale>
          <a:sx n="101" d="100"/>
          <a:sy n="101" d="100"/>
        </p:scale>
        <p:origin x="-1914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60C09-4DA6-41CC-B30D-C9CFD9E598E6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AE5F9-3243-4A39-8EC9-4F57BA48E8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65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C40B-6B3C-4E0E-8297-2A12A5C74949}" type="datetime1">
              <a:rPr lang="ru-RU" smtClean="0"/>
              <a:pPr/>
              <a:t>12.12.2023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88E6-82F6-4ACB-B8E2-E711C3BFF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0A61-8F23-4CCC-801A-D2557ADBD89A}" type="datetime1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88E6-82F6-4ACB-B8E2-E711C3BFF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7621-BD45-4899-8132-1A6311C00A1A}" type="datetime1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88E6-82F6-4ACB-B8E2-E711C3BFF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0083-E416-4317-9E94-17B4254436F7}" type="datetime1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88E6-82F6-4ACB-B8E2-E711C3BFF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A201-7843-4ED0-A7DE-9295B445F1BE}" type="datetime1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88E6-82F6-4ACB-B8E2-E711C3BFF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DAA9-66A6-460C-A0DF-CC1AB8F19D15}" type="datetime1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88E6-82F6-4ACB-B8E2-E711C3BFF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05A7-E537-44B7-8A58-FD811ACA78BC}" type="datetime1">
              <a:rPr lang="ru-RU" smtClean="0"/>
              <a:pPr/>
              <a:t>12.12.2023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88E6-82F6-4ACB-B8E2-E711C3BFF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C899-D2E0-439B-B793-A1B065749EA3}" type="datetime1">
              <a:rPr lang="ru-RU" smtClean="0"/>
              <a:pPr/>
              <a:t>12.12.2023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88E6-82F6-4ACB-B8E2-E711C3BFF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4461-C1B9-4D90-9572-270BEA29B7D4}" type="datetime1">
              <a:rPr lang="ru-RU" smtClean="0"/>
              <a:pPr/>
              <a:t>12.12.2023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88E6-82F6-4ACB-B8E2-E711C3BFF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D0BF-79D5-422E-9BFE-06924BED9EE6}" type="datetime1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88E6-82F6-4ACB-B8E2-E711C3BFF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19F7-93D9-4B18-B63C-FF40FFBE0B8A}" type="datetime1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F5F88E6-82F6-4ACB-B8E2-E711C3BFF2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D1FCFF-E2BB-45E3-8D11-72425B46B42B}" type="datetime1">
              <a:rPr lang="ru-RU" smtClean="0"/>
              <a:pPr/>
              <a:t>12.12.2023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5F88E6-82F6-4ACB-B8E2-E711C3BFF2F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ton\Desktop\скорая.png"/>
          <p:cNvPicPr>
            <a:picLocks noChangeAspect="1" noChangeArrowheads="1"/>
          </p:cNvPicPr>
          <p:nvPr/>
        </p:nvPicPr>
        <p:blipFill>
          <a:blip r:embed="rId2" cstate="print"/>
          <a:srcRect l="-30763" r="-30763"/>
          <a:stretch>
            <a:fillRect/>
          </a:stretch>
        </p:blipFill>
        <p:spPr bwMode="auto">
          <a:xfrm>
            <a:off x="-2196752" y="0"/>
            <a:ext cx="91450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Логоти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145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20472" cy="630932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b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Государственное 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бюджетное </a:t>
            </a:r>
            <a:r>
              <a:rPr lang="ru-RU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учреждение </a:t>
            </a:r>
            <a:r>
              <a:rPr lang="ru-RU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здравоохранения 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Самарской 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области 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Тольяттинская станция скорой                                       медицинской помощи»   </a:t>
            </a:r>
            <a:r>
              <a:rPr lang="ru-RU" sz="3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Представление специалиста на присвоение </a:t>
            </a:r>
            <a:r>
              <a:rPr lang="ru-RU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звания </a:t>
            </a:r>
            <a:r>
              <a:rPr lang="ru-RU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 верность профессии»</a:t>
            </a:r>
            <a:b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Мананкова Галина </a:t>
            </a:r>
            <a:r>
              <a:rPr lang="ru-RU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Константиновна</a:t>
            </a:r>
            <a:r>
              <a:rPr lang="ru-RU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i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5F88E6-82F6-4ACB-B8E2-E711C3BFF2F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течении всей своей трудовой деятельности не забывала и о личном счастье. Имеет троих детей: старшие сын и дочь уже начали самостоятельный путь, младший сын учится в 9 классе. </a:t>
            </a:r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88E6-82F6-4ACB-B8E2-E711C3BFF2F5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2050" name="Picture 2" descr="C:\Users\СтФелдшер4\Downloads\IMG_20231212_0929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76873"/>
            <a:ext cx="4038600" cy="3358146"/>
          </a:xfrm>
          <a:prstGeom prst="rect">
            <a:avLst/>
          </a:prstGeom>
          <a:noFill/>
        </p:spPr>
      </p:pic>
      <p:pic>
        <p:nvPicPr>
          <p:cNvPr id="2051" name="Picture 3" descr="C:\Users\СтФелдшер4\Downloads\IMG_20231212_0930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76873"/>
            <a:ext cx="4038600" cy="3358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апреле 2023 года награждена Почетной грамотой Министерства здравоохранения Самарской области </a:t>
            </a:r>
            <a:r>
              <a:rPr lang="ru-RU" sz="5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88E6-82F6-4ACB-B8E2-E711C3BFF2F5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3074" name="Picture 2" descr="C:\Users\СтФелдшер4\Downloads\IMG_20231212_0927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268760"/>
            <a:ext cx="3801851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ton\Desktop\скорая.png"/>
          <p:cNvPicPr>
            <a:picLocks noChangeAspect="1" noChangeArrowheads="1"/>
          </p:cNvPicPr>
          <p:nvPr/>
        </p:nvPicPr>
        <p:blipFill>
          <a:blip r:embed="rId2" cstate="print"/>
          <a:srcRect l="-30763" r="-30763"/>
          <a:stretch>
            <a:fillRect/>
          </a:stretch>
        </p:blipFill>
        <p:spPr bwMode="auto">
          <a:xfrm>
            <a:off x="-1476672" y="0"/>
            <a:ext cx="79216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Логоти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145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5"/>
          <p:cNvSpPr>
            <a:spLocks noGrp="1" noChangeArrowheads="1"/>
          </p:cNvSpPr>
          <p:nvPr>
            <p:ph type="title"/>
          </p:nvPr>
        </p:nvSpPr>
        <p:spPr>
          <a:xfrm>
            <a:off x="1116013" y="981075"/>
            <a:ext cx="6408737" cy="266394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88E6-82F6-4ACB-B8E2-E711C3BFF2F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3995936" y="836712"/>
            <a:ext cx="4389112" cy="2363688"/>
          </a:xfrm>
        </p:spPr>
        <p:txBody>
          <a:bodyPr/>
          <a:lstStyle/>
          <a:p>
            <a:pPr algn="l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4427984" y="764704"/>
            <a:ext cx="3960112" cy="172819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1985 году закончила среднюю образовательную школу № 40 г. Тольятти</a:t>
            </a:r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88E6-82F6-4ACB-B8E2-E711C3BFF2F5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2050" name="Picture 2" descr="C:\Users\СтФелдшер4\Downloads\IMG_20231211_12301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2520280" cy="3168352"/>
          </a:xfrm>
          <a:prstGeom prst="rect">
            <a:avLst/>
          </a:prstGeom>
          <a:noFill/>
        </p:spPr>
      </p:pic>
      <p:pic>
        <p:nvPicPr>
          <p:cNvPr id="2052" name="Picture 4" descr="C:\Users\СтФелдшер4\Downloads\IMG_20231211_123246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492896"/>
            <a:ext cx="4968552" cy="3888432"/>
          </a:xfrm>
          <a:prstGeom prst="rect">
            <a:avLst/>
          </a:prstGeom>
          <a:noFill/>
        </p:spPr>
      </p:pic>
      <p:sp>
        <p:nvSpPr>
          <p:cNvPr id="15" name="Подзаголовок 11"/>
          <p:cNvSpPr txBox="1">
            <a:spLocks/>
          </p:cNvSpPr>
          <p:nvPr/>
        </p:nvSpPr>
        <p:spPr>
          <a:xfrm>
            <a:off x="467544" y="4149080"/>
            <a:ext cx="3024336" cy="1728192"/>
          </a:xfrm>
          <a:prstGeom prst="rect">
            <a:avLst/>
          </a:prstGeom>
        </p:spPr>
        <p:txBody>
          <a:bodyPr vert="horz" lIns="0" rIns="18288">
            <a:normAutofit fontScale="92500" lnSpcReduction="20000"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2600" noProof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 в 1986 году поступила в </a:t>
            </a:r>
            <a:r>
              <a:rPr lang="ru-RU" sz="2600" noProof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Сызранское</a:t>
            </a:r>
            <a:r>
              <a:rPr lang="ru-RU" sz="2600" noProof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медицинское училище на фельдшера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11674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Начала свою трудовую деятельность в 1988 году фельдшером здравпункта на заводе «ВОЛГОЦЕММАШ»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88E6-82F6-4ACB-B8E2-E711C3BFF2F5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090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СтФелдшер4\Downloads\IMG-f398521d80b057a9bd3cf9e8a3d24ea0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4248472" cy="4536504"/>
          </a:xfrm>
          <a:prstGeom prst="rect">
            <a:avLst/>
          </a:prstGeom>
          <a:noFill/>
        </p:spPr>
      </p:pic>
      <p:pic>
        <p:nvPicPr>
          <p:cNvPr id="3075" name="Picture 3" descr="C:\Users\СтФелдшер4\Downloads\IMG-d4800493f9292f3f823330644c95bd65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48680"/>
            <a:ext cx="4320479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С 1994 года по 1997 год работала фельдшером на фельдшерско-акушерском пункте в п.Осинки </a:t>
            </a:r>
            <a:r>
              <a:rPr lang="ru-RU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Безенчукского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района Самарской области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88E6-82F6-4ACB-B8E2-E711C3BFF2F5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122" name="Picture 2" descr="C:\Users\СтФелдшер4\Downloads\20231211_1334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08720"/>
            <a:ext cx="4186808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 1997 года по настоящее время работает в ГБУЗ СО «Тольяттинская станция скорой медицинской помощи» фельдшером выездной бригады. Имеет высшую квалификационную категорию, является членом СРООМС и ППО работников здравоохранения Самарской области с 2000 года.</a:t>
            </a:r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349616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1997 год</a:t>
            </a:r>
            <a:endParaRPr lang="ru-RU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41711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88E6-82F6-4ACB-B8E2-E711C3BFF2F5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1" name="Picture 2" descr="C:\Users\СтФелдшер4\Downloads\20231211_13122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48064" y="2276872"/>
            <a:ext cx="3744416" cy="4084241"/>
          </a:xfrm>
          <a:prstGeom prst="rect">
            <a:avLst/>
          </a:prstGeom>
          <a:noFill/>
        </p:spPr>
      </p:pic>
      <p:pic>
        <p:nvPicPr>
          <p:cNvPr id="4100" name="Picture 4" descr="C:\Users\СтФелдшер4\Downloads\IMG_20231211_13291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6872"/>
            <a:ext cx="4896544" cy="40324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33400" y="5013176"/>
            <a:ext cx="7854696" cy="1512168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коллективе пользуется уважением, обладает прекрасными педагогическими способностями, является наставником молодых специалистов.  За свою трудовую деятельность воспитала и подготовила 20 фельдшеров и медицинских сестер.  </a:t>
            </a:r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88E6-82F6-4ACB-B8E2-E711C3BFF2F5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146" name="Picture 2" descr="C:\Users\СтФелдшер4\Desktop\все фотки\Тита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496944" cy="4704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период пандемии оказывала помощь больным с новой </a:t>
            </a:r>
            <a:r>
              <a:rPr lang="ru-RU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инфекцией, соблюдала санитарно-эпидемиологический режим, активно занималась санпросвет работой.</a:t>
            </a:r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88E6-82F6-4ACB-B8E2-E711C3BFF2F5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170" name="Picture 2" descr="C:\Users\СтФелдшер4\Downloads\20231211_122510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920875"/>
            <a:ext cx="3542184" cy="4433888"/>
          </a:xfrm>
          <a:prstGeom prst="rect">
            <a:avLst/>
          </a:prstGeom>
          <a:noFill/>
        </p:spPr>
      </p:pic>
      <p:pic>
        <p:nvPicPr>
          <p:cNvPr id="7171" name="Picture 3" descr="C:\Users\СтФелдшер4\Downloads\20231211_122433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20875"/>
            <a:ext cx="3600400" cy="4433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539552" y="476672"/>
            <a:ext cx="3528392" cy="577172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Постоянно повышает свой профессиональный уровень, успешно занимается в системе НМО, владеет новыми методами оказания помощи как </a:t>
            </a:r>
            <a:r>
              <a:rPr lang="ru-RU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догоспитальный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тромболизис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внутрикостный доступ, постановка </a:t>
            </a:r>
            <a:r>
              <a:rPr lang="ru-RU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ларингеальной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трубки и проведение СЛР. Передает все свои навыки молодым фельдшерам и медицинским сестрам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  <p:pic>
        <p:nvPicPr>
          <p:cNvPr id="8194" name="Picture 2" descr="C:\Users\СтФелдшер4\Downloads\20231211_1313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16424" y="548680"/>
            <a:ext cx="3899991" cy="569972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88E6-82F6-4ACB-B8E2-E711C3BFF2F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692696"/>
            <a:ext cx="8301608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2019 году получила диплом о профессиональной переподготовке по специальности «Медицинский массаж»</a:t>
            </a:r>
            <a:b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88E6-82F6-4ACB-B8E2-E711C3BFF2F5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0242" name="Picture 2" descr="C:\Users\СтФелдшер4\Downloads\20231211_1601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792" y="1920875"/>
            <a:ext cx="3325416" cy="4433888"/>
          </a:xfrm>
          <a:prstGeom prst="rect">
            <a:avLst/>
          </a:prstGeom>
          <a:noFill/>
        </p:spPr>
      </p:pic>
      <p:pic>
        <p:nvPicPr>
          <p:cNvPr id="1026" name="Picture 2" descr="C:\Users\СтФелдшер4\Downloads\IMG_20231212_0925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988840"/>
            <a:ext cx="4464496" cy="4248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2014</TotalTime>
  <Words>263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                                       Государственное бюджетное учреждение                                         здравоохранения Самарской области  «Тольяттинская станция скорой                                       медицинской помощи»     Представление специалиста на присвоение звания  «За верность профессии»  Мананкова Галина Константиновна </vt:lpstr>
      <vt:lpstr> </vt:lpstr>
      <vt:lpstr>Презентация PowerPoint</vt:lpstr>
      <vt:lpstr>Презентация PowerPoint</vt:lpstr>
      <vt:lpstr>С 1997 года по настоящее время работает в ГБУЗ СО «Тольяттинская станция скорой медицинской помощи» фельдшером выездной бригады. Имеет высшую квалификационную категорию, является членом СРООМС и ППО работников здравоохранения Самарской области с 2000 года.</vt:lpstr>
      <vt:lpstr>Презентация PowerPoint</vt:lpstr>
      <vt:lpstr>В период пандемии оказывала помощь больным с новой коронавирусной инфекцией, соблюдала санитарно-эпидемиологический режим, активно занималась санпросвет работой.</vt:lpstr>
      <vt:lpstr>.</vt:lpstr>
      <vt:lpstr>В 2019 году получила диплом о профессиональной переподготовке по специальности «Медицинский массаж» </vt:lpstr>
      <vt:lpstr>В течении всей своей трудовой деятельности не забывала и о личном счастье. Имеет троих детей: старшие сын и дочь уже начали самостоятельный путь, младший сын учится в 9 классе. </vt:lpstr>
      <vt:lpstr>В апреле 2023 года награждена Почетной грамотой Министерства здравоохранения Самарской области  </vt:lpstr>
      <vt:lpstr>БЛАГОДАРЮ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СтФелдшер4</dc:creator>
  <cp:lastModifiedBy>Microsoft Office</cp:lastModifiedBy>
  <cp:revision>196</cp:revision>
  <dcterms:created xsi:type="dcterms:W3CDTF">2018-09-25T09:59:47Z</dcterms:created>
  <dcterms:modified xsi:type="dcterms:W3CDTF">2023-12-12T09:58:19Z</dcterms:modified>
</cp:coreProperties>
</file>