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62" r:id="rId5"/>
    <p:sldId id="259" r:id="rId6"/>
    <p:sldId id="263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577B8-8CAB-4DC8-9621-D53AD67DEC84}" type="doc">
      <dgm:prSet loTypeId="urn:microsoft.com/office/officeart/2005/8/layout/chevron2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B859B7-F68A-40EC-A7CB-21A4758CE6DA}">
      <dgm:prSet phldrT="[Текст]"/>
      <dgm:spPr/>
      <dgm:t>
        <a:bodyPr/>
        <a:lstStyle/>
        <a:p>
          <a:endParaRPr lang="ru-RU" dirty="0"/>
        </a:p>
      </dgm:t>
    </dgm:pt>
    <dgm:pt modelId="{E34D6CF1-3B6C-4E34-BE44-EA1EC4AED61C}" type="parTrans" cxnId="{1B193AC4-E2A0-4DF5-8A8F-E6652E60FD94}">
      <dgm:prSet/>
      <dgm:spPr/>
      <dgm:t>
        <a:bodyPr/>
        <a:lstStyle/>
        <a:p>
          <a:endParaRPr lang="ru-RU"/>
        </a:p>
      </dgm:t>
    </dgm:pt>
    <dgm:pt modelId="{F379275F-4426-4CE8-B698-EC6D5F052FA4}" type="sibTrans" cxnId="{1B193AC4-E2A0-4DF5-8A8F-E6652E60FD94}">
      <dgm:prSet/>
      <dgm:spPr/>
      <dgm:t>
        <a:bodyPr/>
        <a:lstStyle/>
        <a:p>
          <a:endParaRPr lang="ru-RU"/>
        </a:p>
      </dgm:t>
    </dgm:pt>
    <dgm:pt modelId="{FD1DDD1D-7356-4806-8396-205B9625DCA4}">
      <dgm:prSet phldrT="[Текст]"/>
      <dgm:spPr/>
      <dgm:t>
        <a:bodyPr/>
        <a:lstStyle/>
        <a:p>
          <a:endParaRPr lang="ru-RU" dirty="0"/>
        </a:p>
      </dgm:t>
    </dgm:pt>
    <dgm:pt modelId="{63BC10EB-24B7-44B3-9452-2338EB078ECE}" type="parTrans" cxnId="{6E0BB020-69E6-4398-9FB0-CFC8078A2ACA}">
      <dgm:prSet/>
      <dgm:spPr/>
      <dgm:t>
        <a:bodyPr/>
        <a:lstStyle/>
        <a:p>
          <a:endParaRPr lang="ru-RU"/>
        </a:p>
      </dgm:t>
    </dgm:pt>
    <dgm:pt modelId="{408FF236-8019-4A94-8D0F-588BC40038D1}" type="sibTrans" cxnId="{6E0BB020-69E6-4398-9FB0-CFC8078A2ACA}">
      <dgm:prSet/>
      <dgm:spPr/>
      <dgm:t>
        <a:bodyPr/>
        <a:lstStyle/>
        <a:p>
          <a:endParaRPr lang="ru-RU"/>
        </a:p>
      </dgm:t>
    </dgm:pt>
    <dgm:pt modelId="{210A142E-0CA2-47C2-AB94-84ED93FD1C22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/>
            <a:t>Куйбышевское медицинское училище №1 им. </a:t>
          </a:r>
          <a:r>
            <a:rPr lang="ru-RU" sz="2800" dirty="0" err="1"/>
            <a:t>Н.Ляпиной</a:t>
          </a:r>
          <a:endParaRPr lang="ru-RU" sz="2800" dirty="0"/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100" dirty="0"/>
        </a:p>
      </dgm:t>
    </dgm:pt>
    <dgm:pt modelId="{4BC617D4-1B94-40A0-AC47-782ADDB00FDA}" type="parTrans" cxnId="{286FD66B-778B-466C-B769-D426E3C59A32}">
      <dgm:prSet/>
      <dgm:spPr/>
      <dgm:t>
        <a:bodyPr/>
        <a:lstStyle/>
        <a:p>
          <a:endParaRPr lang="ru-RU"/>
        </a:p>
      </dgm:t>
    </dgm:pt>
    <dgm:pt modelId="{925996B2-C573-4394-985F-7978C27DB9BA}" type="sibTrans" cxnId="{286FD66B-778B-466C-B769-D426E3C59A32}">
      <dgm:prSet/>
      <dgm:spPr/>
      <dgm:t>
        <a:bodyPr/>
        <a:lstStyle/>
        <a:p>
          <a:endParaRPr lang="ru-RU"/>
        </a:p>
      </dgm:t>
    </dgm:pt>
    <dgm:pt modelId="{312D3F03-C7BB-46DD-9A24-37C5419A8923}">
      <dgm:prSet phldrT="[Текст]"/>
      <dgm:spPr/>
      <dgm:t>
        <a:bodyPr/>
        <a:lstStyle/>
        <a:p>
          <a:endParaRPr lang="ru-RU" dirty="0"/>
        </a:p>
      </dgm:t>
    </dgm:pt>
    <dgm:pt modelId="{F89E7F4C-46A7-4E04-8A69-75DDCE7F8AAE}" type="sibTrans" cxnId="{7ECFC81A-0356-44F2-8892-479727FAC715}">
      <dgm:prSet/>
      <dgm:spPr/>
      <dgm:t>
        <a:bodyPr/>
        <a:lstStyle/>
        <a:p>
          <a:endParaRPr lang="ru-RU"/>
        </a:p>
      </dgm:t>
    </dgm:pt>
    <dgm:pt modelId="{0D5EC931-DABB-4A1E-97CB-78303BADF19F}" type="parTrans" cxnId="{7ECFC81A-0356-44F2-8892-479727FAC715}">
      <dgm:prSet/>
      <dgm:spPr/>
      <dgm:t>
        <a:bodyPr/>
        <a:lstStyle/>
        <a:p>
          <a:endParaRPr lang="ru-RU"/>
        </a:p>
      </dgm:t>
    </dgm:pt>
    <dgm:pt modelId="{A96BFF1C-AF05-474B-8FF3-7CEF7A4B5569}">
      <dgm:prSet/>
      <dgm:spPr/>
      <dgm:t>
        <a:bodyPr/>
        <a:lstStyle/>
        <a:p>
          <a:r>
            <a:rPr lang="ru-RU" dirty="0"/>
            <a:t>Медицинская сестра урологического отделения 1 детской городской больницы</a:t>
          </a:r>
        </a:p>
      </dgm:t>
    </dgm:pt>
    <dgm:pt modelId="{AE254453-9158-451F-9601-7CE808CBFF36}" type="parTrans" cxnId="{0DB38636-B418-4D88-87DD-520BDF544BD8}">
      <dgm:prSet/>
      <dgm:spPr/>
      <dgm:t>
        <a:bodyPr/>
        <a:lstStyle/>
        <a:p>
          <a:endParaRPr lang="ru-RU"/>
        </a:p>
      </dgm:t>
    </dgm:pt>
    <dgm:pt modelId="{78F0BF12-CB6F-4E52-87B6-A48035629482}" type="sibTrans" cxnId="{0DB38636-B418-4D88-87DD-520BDF544BD8}">
      <dgm:prSet/>
      <dgm:spPr/>
      <dgm:t>
        <a:bodyPr/>
        <a:lstStyle/>
        <a:p>
          <a:endParaRPr lang="ru-RU"/>
        </a:p>
      </dgm:t>
    </dgm:pt>
    <dgm:pt modelId="{E7FC35CE-F54F-4C30-BBDF-BB09DE8486D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/>
            <a:t>Старшая медицинская сестра отделения анестезиологии-реанимации ГБУЗ «СОКБ им. </a:t>
          </a:r>
          <a:r>
            <a:rPr lang="ru-RU" sz="2400" dirty="0" err="1"/>
            <a:t>В.Д.Середавина</a:t>
          </a:r>
          <a:r>
            <a:rPr lang="ru-RU" sz="2400" dirty="0"/>
            <a:t>»</a:t>
          </a:r>
        </a:p>
        <a:p>
          <a:pPr marL="228600" indent="0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/>
        </a:p>
      </dgm:t>
    </dgm:pt>
    <dgm:pt modelId="{8730BDEE-1302-4133-A81F-7CE2CADB9BC4}" type="parTrans" cxnId="{255B86FD-53B2-4B58-A6BD-8723DA7E6E39}">
      <dgm:prSet/>
      <dgm:spPr/>
      <dgm:t>
        <a:bodyPr/>
        <a:lstStyle/>
        <a:p>
          <a:endParaRPr lang="ru-RU"/>
        </a:p>
      </dgm:t>
    </dgm:pt>
    <dgm:pt modelId="{E7FC0E9C-638C-4634-AFE7-22F80075EB06}" type="sibTrans" cxnId="{255B86FD-53B2-4B58-A6BD-8723DA7E6E39}">
      <dgm:prSet/>
      <dgm:spPr/>
      <dgm:t>
        <a:bodyPr/>
        <a:lstStyle/>
        <a:p>
          <a:endParaRPr lang="ru-RU"/>
        </a:p>
      </dgm:t>
    </dgm:pt>
    <dgm:pt modelId="{8661DCB4-BD58-4354-A026-C75412F36A12}" type="pres">
      <dgm:prSet presAssocID="{D08577B8-8CAB-4DC8-9621-D53AD67DEC84}" presName="linearFlow" presStyleCnt="0">
        <dgm:presLayoutVars>
          <dgm:dir/>
          <dgm:animLvl val="lvl"/>
          <dgm:resizeHandles val="exact"/>
        </dgm:presLayoutVars>
      </dgm:prSet>
      <dgm:spPr/>
    </dgm:pt>
    <dgm:pt modelId="{FEF4AFB3-60D6-426E-9131-827DB33C7073}" type="pres">
      <dgm:prSet presAssocID="{EEB859B7-F68A-40EC-A7CB-21A4758CE6DA}" presName="composite" presStyleCnt="0"/>
      <dgm:spPr/>
    </dgm:pt>
    <dgm:pt modelId="{9775835F-93DC-42A2-8016-A2F5BE411138}" type="pres">
      <dgm:prSet presAssocID="{EEB859B7-F68A-40EC-A7CB-21A4758CE6D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CD19AFD-F8A4-47C9-AEF5-8FB179CB279E}" type="pres">
      <dgm:prSet presAssocID="{EEB859B7-F68A-40EC-A7CB-21A4758CE6DA}" presName="descendantText" presStyleLbl="alignAcc1" presStyleIdx="0" presStyleCnt="3">
        <dgm:presLayoutVars>
          <dgm:bulletEnabled val="1"/>
        </dgm:presLayoutVars>
      </dgm:prSet>
      <dgm:spPr/>
    </dgm:pt>
    <dgm:pt modelId="{8FE77073-521D-4994-BF91-496023EA4724}" type="pres">
      <dgm:prSet presAssocID="{F379275F-4426-4CE8-B698-EC6D5F052FA4}" presName="sp" presStyleCnt="0"/>
      <dgm:spPr/>
    </dgm:pt>
    <dgm:pt modelId="{0B40E40D-38FB-422B-B193-5EB4B17650F4}" type="pres">
      <dgm:prSet presAssocID="{312D3F03-C7BB-46DD-9A24-37C5419A8923}" presName="composite" presStyleCnt="0"/>
      <dgm:spPr/>
    </dgm:pt>
    <dgm:pt modelId="{F98D4DE7-DD03-4D6D-93F2-F75B1E07F130}" type="pres">
      <dgm:prSet presAssocID="{312D3F03-C7BB-46DD-9A24-37C5419A892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F70DD02-BB45-4A7A-9BB0-7FC6FBEDF922}" type="pres">
      <dgm:prSet presAssocID="{312D3F03-C7BB-46DD-9A24-37C5419A8923}" presName="descendantText" presStyleLbl="alignAcc1" presStyleIdx="1" presStyleCnt="3">
        <dgm:presLayoutVars>
          <dgm:bulletEnabled val="1"/>
        </dgm:presLayoutVars>
      </dgm:prSet>
      <dgm:spPr/>
    </dgm:pt>
    <dgm:pt modelId="{BF85DCED-F9BB-4396-98B3-E1D08870FC80}" type="pres">
      <dgm:prSet presAssocID="{F89E7F4C-46A7-4E04-8A69-75DDCE7F8AAE}" presName="sp" presStyleCnt="0"/>
      <dgm:spPr/>
    </dgm:pt>
    <dgm:pt modelId="{4871A52B-EEEE-4F79-8C59-E25AAFB96207}" type="pres">
      <dgm:prSet presAssocID="{FD1DDD1D-7356-4806-8396-205B9625DCA4}" presName="composite" presStyleCnt="0"/>
      <dgm:spPr/>
    </dgm:pt>
    <dgm:pt modelId="{4462AC1E-0EF3-474B-AD36-D86528601A23}" type="pres">
      <dgm:prSet presAssocID="{FD1DDD1D-7356-4806-8396-205B9625DC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CC99D4D-CCA9-49AA-BF5C-AA0C20087F51}" type="pres">
      <dgm:prSet presAssocID="{FD1DDD1D-7356-4806-8396-205B9625DCA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ECFC81A-0356-44F2-8892-479727FAC715}" srcId="{D08577B8-8CAB-4DC8-9621-D53AD67DEC84}" destId="{312D3F03-C7BB-46DD-9A24-37C5419A8923}" srcOrd="1" destOrd="0" parTransId="{0D5EC931-DABB-4A1E-97CB-78303BADF19F}" sibTransId="{F89E7F4C-46A7-4E04-8A69-75DDCE7F8AAE}"/>
    <dgm:cxn modelId="{6E0BB020-69E6-4398-9FB0-CFC8078A2ACA}" srcId="{D08577B8-8CAB-4DC8-9621-D53AD67DEC84}" destId="{FD1DDD1D-7356-4806-8396-205B9625DCA4}" srcOrd="2" destOrd="0" parTransId="{63BC10EB-24B7-44B3-9452-2338EB078ECE}" sibTransId="{408FF236-8019-4A94-8D0F-588BC40038D1}"/>
    <dgm:cxn modelId="{4F90172B-2868-4D7D-9BFE-626460CCCBF0}" type="presOf" srcId="{210A142E-0CA2-47C2-AB94-84ED93FD1C22}" destId="{DCD19AFD-F8A4-47C9-AEF5-8FB179CB279E}" srcOrd="0" destOrd="0" presId="urn:microsoft.com/office/officeart/2005/8/layout/chevron2"/>
    <dgm:cxn modelId="{0DB38636-B418-4D88-87DD-520BDF544BD8}" srcId="{312D3F03-C7BB-46DD-9A24-37C5419A8923}" destId="{A96BFF1C-AF05-474B-8FF3-7CEF7A4B5569}" srcOrd="0" destOrd="0" parTransId="{AE254453-9158-451F-9601-7CE808CBFF36}" sibTransId="{78F0BF12-CB6F-4E52-87B6-A48035629482}"/>
    <dgm:cxn modelId="{66A6F039-8169-44E4-9653-83DB6482B3B3}" type="presOf" srcId="{312D3F03-C7BB-46DD-9A24-37C5419A8923}" destId="{F98D4DE7-DD03-4D6D-93F2-F75B1E07F130}" srcOrd="0" destOrd="0" presId="urn:microsoft.com/office/officeart/2005/8/layout/chevron2"/>
    <dgm:cxn modelId="{97D6875B-3DED-496B-9EAE-6ACDB70428C7}" type="presOf" srcId="{D08577B8-8CAB-4DC8-9621-D53AD67DEC84}" destId="{8661DCB4-BD58-4354-A026-C75412F36A12}" srcOrd="0" destOrd="0" presId="urn:microsoft.com/office/officeart/2005/8/layout/chevron2"/>
    <dgm:cxn modelId="{286FD66B-778B-466C-B769-D426E3C59A32}" srcId="{EEB859B7-F68A-40EC-A7CB-21A4758CE6DA}" destId="{210A142E-0CA2-47C2-AB94-84ED93FD1C22}" srcOrd="0" destOrd="0" parTransId="{4BC617D4-1B94-40A0-AC47-782ADDB00FDA}" sibTransId="{925996B2-C573-4394-985F-7978C27DB9BA}"/>
    <dgm:cxn modelId="{368BB256-75DB-41D2-96FA-881E45466EC6}" type="presOf" srcId="{EEB859B7-F68A-40EC-A7CB-21A4758CE6DA}" destId="{9775835F-93DC-42A2-8016-A2F5BE411138}" srcOrd="0" destOrd="0" presId="urn:microsoft.com/office/officeart/2005/8/layout/chevron2"/>
    <dgm:cxn modelId="{E096167F-2FDC-47A7-AF6B-C6EF9B9685E4}" type="presOf" srcId="{E7FC35CE-F54F-4C30-BBDF-BB09DE8486D4}" destId="{1CC99D4D-CCA9-49AA-BF5C-AA0C20087F51}" srcOrd="0" destOrd="0" presId="urn:microsoft.com/office/officeart/2005/8/layout/chevron2"/>
    <dgm:cxn modelId="{0BE324BB-6376-4D26-A427-F9B50E18E3FC}" type="presOf" srcId="{A96BFF1C-AF05-474B-8FF3-7CEF7A4B5569}" destId="{8F70DD02-BB45-4A7A-9BB0-7FC6FBEDF922}" srcOrd="0" destOrd="0" presId="urn:microsoft.com/office/officeart/2005/8/layout/chevron2"/>
    <dgm:cxn modelId="{1B193AC4-E2A0-4DF5-8A8F-E6652E60FD94}" srcId="{D08577B8-8CAB-4DC8-9621-D53AD67DEC84}" destId="{EEB859B7-F68A-40EC-A7CB-21A4758CE6DA}" srcOrd="0" destOrd="0" parTransId="{E34D6CF1-3B6C-4E34-BE44-EA1EC4AED61C}" sibTransId="{F379275F-4426-4CE8-B698-EC6D5F052FA4}"/>
    <dgm:cxn modelId="{117D09D1-9ECB-44A4-8F6A-03B5F7F45BCD}" type="presOf" srcId="{FD1DDD1D-7356-4806-8396-205B9625DCA4}" destId="{4462AC1E-0EF3-474B-AD36-D86528601A23}" srcOrd="0" destOrd="0" presId="urn:microsoft.com/office/officeart/2005/8/layout/chevron2"/>
    <dgm:cxn modelId="{255B86FD-53B2-4B58-A6BD-8723DA7E6E39}" srcId="{FD1DDD1D-7356-4806-8396-205B9625DCA4}" destId="{E7FC35CE-F54F-4C30-BBDF-BB09DE8486D4}" srcOrd="0" destOrd="0" parTransId="{8730BDEE-1302-4133-A81F-7CE2CADB9BC4}" sibTransId="{E7FC0E9C-638C-4634-AFE7-22F80075EB06}"/>
    <dgm:cxn modelId="{94B8E901-C3C3-45BF-BC5A-3F197C7F2E44}" type="presParOf" srcId="{8661DCB4-BD58-4354-A026-C75412F36A12}" destId="{FEF4AFB3-60D6-426E-9131-827DB33C7073}" srcOrd="0" destOrd="0" presId="urn:microsoft.com/office/officeart/2005/8/layout/chevron2"/>
    <dgm:cxn modelId="{25DE0F60-2C5A-4E19-A082-E093136CC3DE}" type="presParOf" srcId="{FEF4AFB3-60D6-426E-9131-827DB33C7073}" destId="{9775835F-93DC-42A2-8016-A2F5BE411138}" srcOrd="0" destOrd="0" presId="urn:microsoft.com/office/officeart/2005/8/layout/chevron2"/>
    <dgm:cxn modelId="{C9B1002D-3EC2-4F8F-A0B3-EDD6C424C686}" type="presParOf" srcId="{FEF4AFB3-60D6-426E-9131-827DB33C7073}" destId="{DCD19AFD-F8A4-47C9-AEF5-8FB179CB279E}" srcOrd="1" destOrd="0" presId="urn:microsoft.com/office/officeart/2005/8/layout/chevron2"/>
    <dgm:cxn modelId="{ECA2BBB4-F842-4628-AE2C-F0ACC16B5798}" type="presParOf" srcId="{8661DCB4-BD58-4354-A026-C75412F36A12}" destId="{8FE77073-521D-4994-BF91-496023EA4724}" srcOrd="1" destOrd="0" presId="urn:microsoft.com/office/officeart/2005/8/layout/chevron2"/>
    <dgm:cxn modelId="{C6693557-B02B-4002-A3A7-9F3281CAA6ED}" type="presParOf" srcId="{8661DCB4-BD58-4354-A026-C75412F36A12}" destId="{0B40E40D-38FB-422B-B193-5EB4B17650F4}" srcOrd="2" destOrd="0" presId="urn:microsoft.com/office/officeart/2005/8/layout/chevron2"/>
    <dgm:cxn modelId="{C7B2C1C9-471B-4127-A822-6E506978DB5B}" type="presParOf" srcId="{0B40E40D-38FB-422B-B193-5EB4B17650F4}" destId="{F98D4DE7-DD03-4D6D-93F2-F75B1E07F130}" srcOrd="0" destOrd="0" presId="urn:microsoft.com/office/officeart/2005/8/layout/chevron2"/>
    <dgm:cxn modelId="{2F0337E6-5C35-4883-8173-B0263A2F6C50}" type="presParOf" srcId="{0B40E40D-38FB-422B-B193-5EB4B17650F4}" destId="{8F70DD02-BB45-4A7A-9BB0-7FC6FBEDF922}" srcOrd="1" destOrd="0" presId="urn:microsoft.com/office/officeart/2005/8/layout/chevron2"/>
    <dgm:cxn modelId="{399A28F0-8BB5-43F1-9A62-6905CBC03BA4}" type="presParOf" srcId="{8661DCB4-BD58-4354-A026-C75412F36A12}" destId="{BF85DCED-F9BB-4396-98B3-E1D08870FC80}" srcOrd="3" destOrd="0" presId="urn:microsoft.com/office/officeart/2005/8/layout/chevron2"/>
    <dgm:cxn modelId="{7B1DD40E-325A-497E-BE58-809EA55470DE}" type="presParOf" srcId="{8661DCB4-BD58-4354-A026-C75412F36A12}" destId="{4871A52B-EEEE-4F79-8C59-E25AAFB96207}" srcOrd="4" destOrd="0" presId="urn:microsoft.com/office/officeart/2005/8/layout/chevron2"/>
    <dgm:cxn modelId="{94FEB2F7-8497-4DCA-9F18-42BDAA98FFD0}" type="presParOf" srcId="{4871A52B-EEEE-4F79-8C59-E25AAFB96207}" destId="{4462AC1E-0EF3-474B-AD36-D86528601A23}" srcOrd="0" destOrd="0" presId="urn:microsoft.com/office/officeart/2005/8/layout/chevron2"/>
    <dgm:cxn modelId="{E424445E-D58C-401C-A451-CC168D897E67}" type="presParOf" srcId="{4871A52B-EEEE-4F79-8C59-E25AAFB96207}" destId="{1CC99D4D-CCA9-49AA-BF5C-AA0C20087F5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5835F-93DC-42A2-8016-A2F5BE411138}">
      <dsp:nvSpPr>
        <dsp:cNvPr id="0" name=""/>
        <dsp:cNvSpPr/>
      </dsp:nvSpPr>
      <dsp:spPr>
        <a:xfrm rot="5400000">
          <a:off x="-265095" y="270810"/>
          <a:ext cx="1767304" cy="1237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 rot="-5400000">
        <a:off x="1" y="624272"/>
        <a:ext cx="1237113" cy="530191"/>
      </dsp:txXfrm>
    </dsp:sp>
    <dsp:sp modelId="{DCD19AFD-F8A4-47C9-AEF5-8FB179CB279E}">
      <dsp:nvSpPr>
        <dsp:cNvPr id="0" name=""/>
        <dsp:cNvSpPr/>
      </dsp:nvSpPr>
      <dsp:spPr>
        <a:xfrm rot="5400000">
          <a:off x="3901834" y="-2659006"/>
          <a:ext cx="1148748" cy="64781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/>
            <a:t>Куйбышевское медицинское училище №1 им. </a:t>
          </a:r>
          <a:r>
            <a:rPr lang="ru-RU" sz="2800" kern="1200" dirty="0" err="1"/>
            <a:t>Н.Ляпиной</a:t>
          </a:r>
          <a:endParaRPr lang="ru-RU" sz="2800" kern="1200" dirty="0"/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100" kern="1200" dirty="0"/>
        </a:p>
      </dsp:txBody>
      <dsp:txXfrm rot="-5400000">
        <a:off x="1237114" y="61791"/>
        <a:ext cx="6422113" cy="1036594"/>
      </dsp:txXfrm>
    </dsp:sp>
    <dsp:sp modelId="{F98D4DE7-DD03-4D6D-93F2-F75B1E07F130}">
      <dsp:nvSpPr>
        <dsp:cNvPr id="0" name=""/>
        <dsp:cNvSpPr/>
      </dsp:nvSpPr>
      <dsp:spPr>
        <a:xfrm rot="5400000">
          <a:off x="-265095" y="1846054"/>
          <a:ext cx="1767304" cy="1237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 rot="-5400000">
        <a:off x="1" y="2199516"/>
        <a:ext cx="1237113" cy="530191"/>
      </dsp:txXfrm>
    </dsp:sp>
    <dsp:sp modelId="{8F70DD02-BB45-4A7A-9BB0-7FC6FBEDF922}">
      <dsp:nvSpPr>
        <dsp:cNvPr id="0" name=""/>
        <dsp:cNvSpPr/>
      </dsp:nvSpPr>
      <dsp:spPr>
        <a:xfrm rot="5400000">
          <a:off x="3901834" y="-1083762"/>
          <a:ext cx="1148748" cy="64781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Медицинская сестра урологического отделения 1 детской городской больницы</a:t>
          </a:r>
        </a:p>
      </dsp:txBody>
      <dsp:txXfrm rot="-5400000">
        <a:off x="1237114" y="1637035"/>
        <a:ext cx="6422113" cy="1036594"/>
      </dsp:txXfrm>
    </dsp:sp>
    <dsp:sp modelId="{4462AC1E-0EF3-474B-AD36-D86528601A23}">
      <dsp:nvSpPr>
        <dsp:cNvPr id="0" name=""/>
        <dsp:cNvSpPr/>
      </dsp:nvSpPr>
      <dsp:spPr>
        <a:xfrm rot="5400000">
          <a:off x="-265095" y="3421298"/>
          <a:ext cx="1767304" cy="1237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 rot="-5400000">
        <a:off x="1" y="3774760"/>
        <a:ext cx="1237113" cy="530191"/>
      </dsp:txXfrm>
    </dsp:sp>
    <dsp:sp modelId="{1CC99D4D-CCA9-49AA-BF5C-AA0C20087F51}">
      <dsp:nvSpPr>
        <dsp:cNvPr id="0" name=""/>
        <dsp:cNvSpPr/>
      </dsp:nvSpPr>
      <dsp:spPr>
        <a:xfrm rot="5400000">
          <a:off x="3901834" y="491481"/>
          <a:ext cx="1148748" cy="64781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/>
            <a:t>Старшая медицинская сестра отделения анестезиологии-реанимации ГБУЗ «СОКБ им. </a:t>
          </a:r>
          <a:r>
            <a:rPr lang="ru-RU" sz="2400" kern="1200" dirty="0" err="1"/>
            <a:t>В.Д.Середавина</a:t>
          </a:r>
          <a:r>
            <a:rPr lang="ru-RU" sz="2400" kern="1200" dirty="0"/>
            <a:t>»</a:t>
          </a:r>
        </a:p>
        <a:p>
          <a:pPr marL="228600" lvl="1" indent="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kern="1200" dirty="0"/>
        </a:p>
      </dsp:txBody>
      <dsp:txXfrm rot="-5400000">
        <a:off x="1237114" y="3212279"/>
        <a:ext cx="6422113" cy="1036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500570"/>
            <a:ext cx="7786742" cy="2071702"/>
          </a:xfrm>
        </p:spPr>
        <p:txBody>
          <a:bodyPr>
            <a:normAutofit/>
          </a:bodyPr>
          <a:lstStyle/>
          <a:p>
            <a:r>
              <a:rPr lang="ru-RU" b="1" dirty="0"/>
              <a:t>СТАРШАЯ МЕДИЦИНСКАЯ СЕСТРА</a:t>
            </a:r>
          </a:p>
          <a:p>
            <a:pPr algn="ctr"/>
            <a:r>
              <a:rPr lang="ru-RU" b="1" dirty="0"/>
              <a:t>отделения анестезиологии-реанимации </a:t>
            </a:r>
          </a:p>
          <a:p>
            <a:pPr algn="ctr"/>
            <a:r>
              <a:rPr lang="ru-RU" b="1" dirty="0"/>
              <a:t>педиатрического корпуса </a:t>
            </a:r>
          </a:p>
          <a:p>
            <a:pPr algn="ctr"/>
            <a:r>
              <a:rPr lang="ru-RU" b="1" dirty="0"/>
              <a:t>ГБУЗ «СОКБ им. В.Д. Середавина»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928934"/>
            <a:ext cx="5000660" cy="1714512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</a:rPr>
              <a:t>КАДЫШЕВА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Валентина Сергеевна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14290"/>
            <a:ext cx="3357586" cy="435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Сергей\Desktop\Фото для презентации\Педиатрический корпус.jpg"/>
          <p:cNvPicPr>
            <a:picLocks noChangeAspect="1" noChangeArrowheads="1"/>
          </p:cNvPicPr>
          <p:nvPr/>
        </p:nvPicPr>
        <p:blipFill>
          <a:blip r:embed="rId2" cstate="screen">
            <a:lum brigh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8715436" cy="649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42852"/>
            <a:ext cx="6858016" cy="642942"/>
          </a:xfrm>
        </p:spPr>
        <p:txBody>
          <a:bodyPr>
            <a:noAutofit/>
          </a:bodyPr>
          <a:lstStyle/>
          <a:p>
            <a:r>
              <a:rPr lang="ru-RU" sz="3600" b="1" dirty="0"/>
              <a:t>Трудовой путь в трёх ступенях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642910" y="1071546"/>
          <a:ext cx="771530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42851"/>
            <a:ext cx="1928826" cy="108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1428736"/>
            <a:ext cx="2428892" cy="309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357166"/>
            <a:ext cx="6186502" cy="11430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Путь к мечте через становление личности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28662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9" r="39862" b="68614"/>
          <a:stretch>
            <a:fillRect/>
          </a:stretch>
        </p:blipFill>
        <p:spPr bwMode="auto">
          <a:xfrm>
            <a:off x="5357818" y="3857628"/>
            <a:ext cx="3429024" cy="27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4000504"/>
            <a:ext cx="3214710" cy="259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screen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314327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686436" cy="796908"/>
          </a:xfrm>
        </p:spPr>
        <p:txBody>
          <a:bodyPr/>
          <a:lstStyle/>
          <a:p>
            <a:r>
              <a:rPr lang="ru-RU" b="1" dirty="0"/>
              <a:t>Трудовые будни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14752"/>
            <a:ext cx="2357454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6" t="11938" r="15487" b="58922"/>
          <a:stretch>
            <a:fillRect/>
          </a:stretch>
        </p:blipFill>
        <p:spPr bwMode="auto">
          <a:xfrm>
            <a:off x="785786" y="1285860"/>
            <a:ext cx="3357586" cy="208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5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3" t="4115" r="21706" b="62061"/>
          <a:stretch>
            <a:fillRect/>
          </a:stretch>
        </p:blipFill>
        <p:spPr bwMode="auto">
          <a:xfrm>
            <a:off x="4714876" y="1000108"/>
            <a:ext cx="3932699" cy="233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3571876"/>
            <a:ext cx="342902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7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" t="3554" r="54857" b="72873"/>
          <a:stretch>
            <a:fillRect/>
          </a:stretch>
        </p:blipFill>
        <p:spPr bwMode="auto">
          <a:xfrm>
            <a:off x="5429256" y="3929066"/>
            <a:ext cx="3333783" cy="252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5143536" cy="654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Заслуги коллектива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1214422"/>
            <a:ext cx="2885721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1785926"/>
            <a:ext cx="2865951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2743219" cy="391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14290"/>
            <a:ext cx="4972056" cy="785818"/>
          </a:xfrm>
        </p:spPr>
        <p:txBody>
          <a:bodyPr>
            <a:normAutofit/>
          </a:bodyPr>
          <a:lstStyle/>
          <a:p>
            <a:r>
              <a:rPr lang="ru-RU" b="1" dirty="0"/>
              <a:t>Личные заслуги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273384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1357298"/>
            <a:ext cx="2614580" cy="392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62"/>
          <a:stretch>
            <a:fillRect/>
          </a:stretch>
        </p:blipFill>
        <p:spPr bwMode="auto">
          <a:xfrm>
            <a:off x="4429124" y="1142984"/>
            <a:ext cx="2650524" cy="397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1000108"/>
            <a:ext cx="2628918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500306"/>
            <a:ext cx="5586394" cy="392909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Я по -другому жизнь не проживу, </a:t>
            </a:r>
            <a:br>
              <a:rPr lang="ru-RU" sz="2800" b="1" dirty="0"/>
            </a:br>
            <a:r>
              <a:rPr lang="ru-RU" sz="2800" b="1" dirty="0"/>
              <a:t>В моей судьбе особое решенье. </a:t>
            </a:r>
            <a:br>
              <a:rPr lang="ru-RU" sz="2800" b="1" dirty="0"/>
            </a:br>
            <a:r>
              <a:rPr lang="ru-RU" sz="2800" b="1" dirty="0"/>
              <a:t>Я рождена, и этим я дышу, </a:t>
            </a:r>
            <a:br>
              <a:rPr lang="ru-RU" sz="2800" b="1" dirty="0"/>
            </a:br>
            <a:r>
              <a:rPr lang="ru-RU" sz="2800" b="1" dirty="0"/>
              <a:t>Исполнив жизни главное значенье. </a:t>
            </a:r>
            <a:br>
              <a:rPr lang="ru-RU" sz="2800" b="1" dirty="0"/>
            </a:br>
            <a:r>
              <a:rPr lang="ru-RU" sz="2800" b="1" dirty="0"/>
              <a:t>Я медсестра - и я горжусь собой </a:t>
            </a:r>
            <a:br>
              <a:rPr lang="ru-RU" sz="2800" b="1" dirty="0"/>
            </a:br>
            <a:r>
              <a:rPr lang="ru-RU" sz="2800" b="1" dirty="0"/>
              <a:t>Профессию я выбрала от Бога</a:t>
            </a:r>
            <a:br>
              <a:rPr lang="ru-RU" sz="2800" b="1" dirty="0"/>
            </a:br>
            <a:r>
              <a:rPr lang="ru-RU" sz="2800" b="1" dirty="0"/>
              <a:t> И пусть пугают трудности порой , </a:t>
            </a:r>
            <a:br>
              <a:rPr lang="ru-RU" sz="2800" b="1" dirty="0"/>
            </a:br>
            <a:r>
              <a:rPr lang="ru-RU" sz="2800" b="1" dirty="0"/>
              <a:t>Но это жизнь моя, моя дорога!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50" t="27966" r="30708" b="19915"/>
          <a:stretch>
            <a:fillRect/>
          </a:stretch>
        </p:blipFill>
        <p:spPr bwMode="auto">
          <a:xfrm>
            <a:off x="5286380" y="571480"/>
            <a:ext cx="3500462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0605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669</TotalTime>
  <Words>135</Words>
  <Application>Microsoft Office PowerPoint</Application>
  <PresentationFormat>Экран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</vt:lpstr>
      <vt:lpstr>Cambria</vt:lpstr>
      <vt:lpstr>Franklin Gothic Book</vt:lpstr>
      <vt:lpstr>Perpetua</vt:lpstr>
      <vt:lpstr>Wingdings 2</vt:lpstr>
      <vt:lpstr>Справедливость</vt:lpstr>
      <vt:lpstr>КАДЫШЕВА  Валентина Сергеевна</vt:lpstr>
      <vt:lpstr>Трудовой путь в трёх ступенях</vt:lpstr>
      <vt:lpstr>Путь к мечте через становление личности</vt:lpstr>
      <vt:lpstr>Трудовые будни</vt:lpstr>
      <vt:lpstr>Заслуги коллектива</vt:lpstr>
      <vt:lpstr>Личные заслуги</vt:lpstr>
      <vt:lpstr>Я по -другому жизнь не проживу,  В моей судьбе особое решенье.  Я рождена, и этим я дышу,  Исполнив жизни главное значенье.  Я медсестра - и я горжусь собой  Профессию я выбрала от Бога  И пусть пугают трудности порой ,  Но это жизнь моя, моя дорога!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Голышева Оксана Александровна</dc:creator>
  <cp:lastModifiedBy>Сергей Ненашев</cp:lastModifiedBy>
  <cp:revision>69</cp:revision>
  <dcterms:created xsi:type="dcterms:W3CDTF">2023-12-06T10:14:28Z</dcterms:created>
  <dcterms:modified xsi:type="dcterms:W3CDTF">2023-12-23T12:42:11Z</dcterms:modified>
</cp:coreProperties>
</file>