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87" r:id="rId8"/>
    <p:sldId id="286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1" r:id="rId22"/>
    <p:sldId id="278" r:id="rId23"/>
    <p:sldId id="279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C8"/>
    <a:srgbClr val="40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5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76FDA-4584-4C28-934E-3403313E9A5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A0B69-BEFC-481E-9908-E4CC1C1AA5C2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удлинение времени пребывания больных в стационаре,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5E8EEED-5E8F-445C-8015-062588BB4E1C}" type="parTrans" cxnId="{FBDDF869-7513-4A34-80FE-36EB7A3CCA0C}">
      <dgm:prSet/>
      <dgm:spPr/>
      <dgm:t>
        <a:bodyPr/>
        <a:lstStyle/>
        <a:p>
          <a:pPr algn="ctr"/>
          <a:endParaRPr lang="ru-RU" b="1"/>
        </a:p>
      </dgm:t>
    </dgm:pt>
    <dgm:pt modelId="{676CCDF1-DF9F-443D-AD99-B39C699E6A79}" type="sibTrans" cxnId="{FBDDF869-7513-4A34-80FE-36EB7A3CCA0C}">
      <dgm:prSet/>
      <dgm:spPr/>
      <dgm:t>
        <a:bodyPr/>
        <a:lstStyle/>
        <a:p>
          <a:pPr algn="ctr"/>
          <a:endParaRPr lang="ru-RU" b="1"/>
        </a:p>
      </dgm:t>
    </dgm:pt>
    <dgm:pt modelId="{E6A81D24-AF14-456B-B112-B73CF9B3F3BD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роста летальности,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76CD66A-D89F-485F-9846-D17F9D1990C3}" type="parTrans" cxnId="{C3C5370D-39EC-40F7-982A-B2DF06B825E3}">
      <dgm:prSet/>
      <dgm:spPr/>
      <dgm:t>
        <a:bodyPr/>
        <a:lstStyle/>
        <a:p>
          <a:pPr algn="ctr"/>
          <a:endParaRPr lang="ru-RU" b="1"/>
        </a:p>
      </dgm:t>
    </dgm:pt>
    <dgm:pt modelId="{556180AF-D098-466C-83E0-D593A149B57C}" type="sibTrans" cxnId="{C3C5370D-39EC-40F7-982A-B2DF06B825E3}">
      <dgm:prSet/>
      <dgm:spPr/>
      <dgm:t>
        <a:bodyPr/>
        <a:lstStyle/>
        <a:p>
          <a:pPr algn="ctr"/>
          <a:endParaRPr lang="ru-RU" b="1"/>
        </a:p>
      </dgm:t>
    </dgm:pt>
    <dgm:pt modelId="{3A2425F9-846D-43AC-858F-3C2604B0176C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сугубо материальных потерь,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4EB9312-75DA-4E37-97DB-5702F630132B}" type="parTrans" cxnId="{366B0335-1A0A-4E48-AEEC-641FAB4926CA}">
      <dgm:prSet/>
      <dgm:spPr/>
      <dgm:t>
        <a:bodyPr/>
        <a:lstStyle/>
        <a:p>
          <a:pPr algn="ctr"/>
          <a:endParaRPr lang="ru-RU" b="1"/>
        </a:p>
      </dgm:t>
    </dgm:pt>
    <dgm:pt modelId="{CC750F23-7872-4A4D-A3E3-28D6918B3B19}" type="sibTrans" cxnId="{366B0335-1A0A-4E48-AEEC-641FAB4926CA}">
      <dgm:prSet/>
      <dgm:spPr/>
      <dgm:t>
        <a:bodyPr/>
        <a:lstStyle/>
        <a:p>
          <a:pPr algn="ctr"/>
          <a:endParaRPr lang="ru-RU" b="1"/>
        </a:p>
      </dgm:t>
    </dgm:pt>
    <dgm:pt modelId="{6BAD6CB9-5A65-4C86-BF35-A7AB9F2CE8C2}">
      <dgm:prSet/>
      <dgm:spPr/>
      <dgm:t>
        <a:bodyPr/>
        <a:lstStyle/>
        <a:p>
          <a:pPr algn="ctr"/>
          <a:r>
            <a:rPr lang="ru-RU" b="1" u="none" dirty="0" smtClean="0">
              <a:latin typeface="Times New Roman" pitchFamily="18" charset="0"/>
              <a:cs typeface="Times New Roman" pitchFamily="18" charset="0"/>
            </a:rPr>
            <a:t>социального ущерба, не подающегося стоимостной оценке.</a:t>
          </a:r>
        </a:p>
      </dgm:t>
    </dgm:pt>
    <dgm:pt modelId="{C2E95E6D-DD7A-43AB-9A3D-0CE5F73DF3DB}" type="parTrans" cxnId="{D9F2AE71-3D6D-4E28-9821-50A9E5EB3F2E}">
      <dgm:prSet/>
      <dgm:spPr/>
      <dgm:t>
        <a:bodyPr/>
        <a:lstStyle/>
        <a:p>
          <a:endParaRPr lang="ru-RU"/>
        </a:p>
      </dgm:t>
    </dgm:pt>
    <dgm:pt modelId="{AEF55F5E-1417-4EE0-8AB2-9EDE69552721}" type="sibTrans" cxnId="{D9F2AE71-3D6D-4E28-9821-50A9E5EB3F2E}">
      <dgm:prSet/>
      <dgm:spPr/>
      <dgm:t>
        <a:bodyPr/>
        <a:lstStyle/>
        <a:p>
          <a:endParaRPr lang="ru-RU"/>
        </a:p>
      </dgm:t>
    </dgm:pt>
    <dgm:pt modelId="{E433F448-86C3-4674-924F-F16AA7CD0CDA}" type="pres">
      <dgm:prSet presAssocID="{45176FDA-4584-4C28-934E-3403313E9A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EF99A-4F24-4DB2-8E73-0F2480C885CD}" type="pres">
      <dgm:prSet presAssocID="{41DA0B69-BEFC-481E-9908-E4CC1C1AA5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22213-5CCE-4B91-8FDC-8554C997F254}" type="pres">
      <dgm:prSet presAssocID="{676CCDF1-DF9F-443D-AD99-B39C699E6A79}" presName="spacer" presStyleCnt="0"/>
      <dgm:spPr/>
    </dgm:pt>
    <dgm:pt modelId="{3D0B09D2-DCDC-4CD2-B67C-9CE59AD0F865}" type="pres">
      <dgm:prSet presAssocID="{E6A81D24-AF14-456B-B112-B73CF9B3F3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16CB-584A-4A71-8996-72A5DF987A5B}" type="pres">
      <dgm:prSet presAssocID="{556180AF-D098-466C-83E0-D593A149B57C}" presName="spacer" presStyleCnt="0"/>
      <dgm:spPr/>
    </dgm:pt>
    <dgm:pt modelId="{0AF62809-EBE1-46C3-B4CA-E27F1C773E25}" type="pres">
      <dgm:prSet presAssocID="{3A2425F9-846D-43AC-858F-3C2604B0176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2120B-49F2-4FA7-8D0C-A29ED9BCB653}" type="pres">
      <dgm:prSet presAssocID="{CC750F23-7872-4A4D-A3E3-28D6918B3B19}" presName="spacer" presStyleCnt="0"/>
      <dgm:spPr/>
    </dgm:pt>
    <dgm:pt modelId="{D3E140DF-DDE1-45B3-AD31-F93F4D20E521}" type="pres">
      <dgm:prSet presAssocID="{6BAD6CB9-5A65-4C86-BF35-A7AB9F2CE8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2369B-C4EA-49A3-B6ED-E1E088E3DE88}" type="presOf" srcId="{45176FDA-4584-4C28-934E-3403313E9A54}" destId="{E433F448-86C3-4674-924F-F16AA7CD0CDA}" srcOrd="0" destOrd="0" presId="urn:microsoft.com/office/officeart/2005/8/layout/vList2"/>
    <dgm:cxn modelId="{E50077FE-E2C7-4284-816F-4A6C1F476EF2}" type="presOf" srcId="{41DA0B69-BEFC-481E-9908-E4CC1C1AA5C2}" destId="{CB4EF99A-4F24-4DB2-8E73-0F2480C885CD}" srcOrd="0" destOrd="0" presId="urn:microsoft.com/office/officeart/2005/8/layout/vList2"/>
    <dgm:cxn modelId="{D9F2AE71-3D6D-4E28-9821-50A9E5EB3F2E}" srcId="{45176FDA-4584-4C28-934E-3403313E9A54}" destId="{6BAD6CB9-5A65-4C86-BF35-A7AB9F2CE8C2}" srcOrd="3" destOrd="0" parTransId="{C2E95E6D-DD7A-43AB-9A3D-0CE5F73DF3DB}" sibTransId="{AEF55F5E-1417-4EE0-8AB2-9EDE69552721}"/>
    <dgm:cxn modelId="{C3C5370D-39EC-40F7-982A-B2DF06B825E3}" srcId="{45176FDA-4584-4C28-934E-3403313E9A54}" destId="{E6A81D24-AF14-456B-B112-B73CF9B3F3BD}" srcOrd="1" destOrd="0" parTransId="{B76CD66A-D89F-485F-9846-D17F9D1990C3}" sibTransId="{556180AF-D098-466C-83E0-D593A149B57C}"/>
    <dgm:cxn modelId="{E59AAFAB-B969-4A4E-8D09-F798861F1644}" type="presOf" srcId="{E6A81D24-AF14-456B-B112-B73CF9B3F3BD}" destId="{3D0B09D2-DCDC-4CD2-B67C-9CE59AD0F865}" srcOrd="0" destOrd="0" presId="urn:microsoft.com/office/officeart/2005/8/layout/vList2"/>
    <dgm:cxn modelId="{99953ED0-3C9E-4CE1-A800-A50996FC360F}" type="presOf" srcId="{3A2425F9-846D-43AC-858F-3C2604B0176C}" destId="{0AF62809-EBE1-46C3-B4CA-E27F1C773E25}" srcOrd="0" destOrd="0" presId="urn:microsoft.com/office/officeart/2005/8/layout/vList2"/>
    <dgm:cxn modelId="{FBDDF869-7513-4A34-80FE-36EB7A3CCA0C}" srcId="{45176FDA-4584-4C28-934E-3403313E9A54}" destId="{41DA0B69-BEFC-481E-9908-E4CC1C1AA5C2}" srcOrd="0" destOrd="0" parTransId="{55E8EEED-5E8F-445C-8015-062588BB4E1C}" sibTransId="{676CCDF1-DF9F-443D-AD99-B39C699E6A79}"/>
    <dgm:cxn modelId="{D073B750-834B-411C-9F27-0E19236B3B0C}" type="presOf" srcId="{6BAD6CB9-5A65-4C86-BF35-A7AB9F2CE8C2}" destId="{D3E140DF-DDE1-45B3-AD31-F93F4D20E521}" srcOrd="0" destOrd="0" presId="urn:microsoft.com/office/officeart/2005/8/layout/vList2"/>
    <dgm:cxn modelId="{366B0335-1A0A-4E48-AEEC-641FAB4926CA}" srcId="{45176FDA-4584-4C28-934E-3403313E9A54}" destId="{3A2425F9-846D-43AC-858F-3C2604B0176C}" srcOrd="2" destOrd="0" parTransId="{14EB9312-75DA-4E37-97DB-5702F630132B}" sibTransId="{CC750F23-7872-4A4D-A3E3-28D6918B3B19}"/>
    <dgm:cxn modelId="{70A98AB1-E85F-46D1-88F0-C364C928041D}" type="presParOf" srcId="{E433F448-86C3-4674-924F-F16AA7CD0CDA}" destId="{CB4EF99A-4F24-4DB2-8E73-0F2480C885CD}" srcOrd="0" destOrd="0" presId="urn:microsoft.com/office/officeart/2005/8/layout/vList2"/>
    <dgm:cxn modelId="{2EC9E44D-52A2-4049-9002-CCD9CB2690F8}" type="presParOf" srcId="{E433F448-86C3-4674-924F-F16AA7CD0CDA}" destId="{63D22213-5CCE-4B91-8FDC-8554C997F254}" srcOrd="1" destOrd="0" presId="urn:microsoft.com/office/officeart/2005/8/layout/vList2"/>
    <dgm:cxn modelId="{047BA979-0F3E-47FC-95D9-0A519F717832}" type="presParOf" srcId="{E433F448-86C3-4674-924F-F16AA7CD0CDA}" destId="{3D0B09D2-DCDC-4CD2-B67C-9CE59AD0F865}" srcOrd="2" destOrd="0" presId="urn:microsoft.com/office/officeart/2005/8/layout/vList2"/>
    <dgm:cxn modelId="{8625D34C-925D-4B49-A698-E196B87ACF3E}" type="presParOf" srcId="{E433F448-86C3-4674-924F-F16AA7CD0CDA}" destId="{B2CE16CB-584A-4A71-8996-72A5DF987A5B}" srcOrd="3" destOrd="0" presId="urn:microsoft.com/office/officeart/2005/8/layout/vList2"/>
    <dgm:cxn modelId="{A473F4DD-67E3-41D8-89A6-52EFC863E4CF}" type="presParOf" srcId="{E433F448-86C3-4674-924F-F16AA7CD0CDA}" destId="{0AF62809-EBE1-46C3-B4CA-E27F1C773E25}" srcOrd="4" destOrd="0" presId="urn:microsoft.com/office/officeart/2005/8/layout/vList2"/>
    <dgm:cxn modelId="{728D6B70-8614-4543-8F28-238F2828019D}" type="presParOf" srcId="{E433F448-86C3-4674-924F-F16AA7CD0CDA}" destId="{1222120B-49F2-4FA7-8D0C-A29ED9BCB653}" srcOrd="5" destOrd="0" presId="urn:microsoft.com/office/officeart/2005/8/layout/vList2"/>
    <dgm:cxn modelId="{1B85B023-A30F-4936-805D-FED9689A6C44}" type="presParOf" srcId="{E433F448-86C3-4674-924F-F16AA7CD0CDA}" destId="{D3E140DF-DDE1-45B3-AD31-F93F4D20E5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069631-5226-4E98-B843-29EE4321E83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DA4B66-4CD4-411E-93D1-5048D1E35322}">
      <dgm:prSet custT="1"/>
      <dgm:spPr/>
      <dgm:t>
        <a:bodyPr/>
        <a:lstStyle/>
        <a:p>
          <a:pPr rtl="0"/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• наличие открытых ран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FB9476A9-AE06-4C44-9AD9-571119873CEB}" type="parTrans" cxnId="{CA42829A-B513-451C-9989-0AB5B14B20FF}">
      <dgm:prSet/>
      <dgm:spPr/>
      <dgm:t>
        <a:bodyPr/>
        <a:lstStyle/>
        <a:p>
          <a:endParaRPr lang="ru-RU" sz="3000"/>
        </a:p>
      </dgm:t>
    </dgm:pt>
    <dgm:pt modelId="{E30FA88F-E810-4984-B85A-D402E229BABA}" type="sibTrans" cxnId="{CA42829A-B513-451C-9989-0AB5B14B20FF}">
      <dgm:prSet/>
      <dgm:spPr/>
      <dgm:t>
        <a:bodyPr/>
        <a:lstStyle/>
        <a:p>
          <a:endParaRPr lang="ru-RU" sz="3000"/>
        </a:p>
      </dgm:t>
    </dgm:pt>
    <dgm:pt modelId="{E850AF14-E4AC-4F39-AE38-175C1F228E32}">
      <dgm:prSet custT="1"/>
      <dgm:spPr/>
      <dgm:t>
        <a:bodyPr/>
        <a:lstStyle/>
        <a:p>
          <a:pPr rtl="0"/>
          <a:r>
            <a:rPr lang="ru-RU" sz="3000" dirty="0" smtClean="0"/>
            <a:t>                               </a:t>
          </a:r>
        </a:p>
        <a:p>
          <a:pPr rtl="0"/>
          <a:r>
            <a:rPr lang="ru-RU" sz="3000" dirty="0" smtClean="0"/>
            <a:t>                                      • 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наличие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инвазивных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устройств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29406B1A-6080-445C-B2BC-CB0DBB294109}" type="parTrans" cxnId="{BB7BF06E-7A93-4B09-B971-6A50ABFBE3ED}">
      <dgm:prSet/>
      <dgm:spPr/>
      <dgm:t>
        <a:bodyPr/>
        <a:lstStyle/>
        <a:p>
          <a:endParaRPr lang="ru-RU" sz="3000"/>
        </a:p>
      </dgm:t>
    </dgm:pt>
    <dgm:pt modelId="{CB1538D9-3D03-4973-8DAF-E00A04F2E634}" type="sibTrans" cxnId="{BB7BF06E-7A93-4B09-B971-6A50ABFBE3ED}">
      <dgm:prSet/>
      <dgm:spPr/>
      <dgm:t>
        <a:bodyPr/>
        <a:lstStyle/>
        <a:p>
          <a:endParaRPr lang="ru-RU" sz="3000"/>
        </a:p>
      </dgm:t>
    </dgm:pt>
    <dgm:pt modelId="{FA207AB0-0B78-4A2E-B3C1-985C91425F8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• наличии основного хронического </a:t>
          </a:r>
        </a:p>
        <a:p>
          <a:pPr rtl="0">
            <a:lnSpc>
              <a:spcPct val="90000"/>
            </a:lnSpc>
          </a:pP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заболевания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936CECAB-28F0-4BD2-BF1C-67959B500591}" type="parTrans" cxnId="{5445402F-D88A-48E0-903B-CA510AC335FF}">
      <dgm:prSet/>
      <dgm:spPr/>
      <dgm:t>
        <a:bodyPr/>
        <a:lstStyle/>
        <a:p>
          <a:endParaRPr lang="ru-RU" sz="3000"/>
        </a:p>
      </dgm:t>
    </dgm:pt>
    <dgm:pt modelId="{1A3D431D-3E2F-4594-A453-D02CA8708187}" type="sibTrans" cxnId="{5445402F-D88A-48E0-903B-CA510AC335FF}">
      <dgm:prSet/>
      <dgm:spPr/>
      <dgm:t>
        <a:bodyPr/>
        <a:lstStyle/>
        <a:p>
          <a:endParaRPr lang="ru-RU" sz="3000"/>
        </a:p>
      </dgm:t>
    </dgm:pt>
    <dgm:pt modelId="{90F8B074-2F3D-460D-A931-CAA6364CDF67}">
      <dgm:prSet custT="1"/>
      <dgm:spPr/>
      <dgm:t>
        <a:bodyPr/>
        <a:lstStyle/>
        <a:p>
          <a:pPr algn="l" rtl="0"/>
          <a:endParaRPr lang="ru-RU" sz="3000" dirty="0" smtClean="0"/>
        </a:p>
        <a:p>
          <a:pPr algn="l" rtl="0"/>
          <a:r>
            <a:rPr lang="ru-RU" sz="3000" dirty="0" smtClean="0"/>
            <a:t>                                </a:t>
          </a:r>
        </a:p>
        <a:p>
          <a:pPr algn="r" rtl="0"/>
          <a:r>
            <a:rPr lang="ru-RU" sz="3000" dirty="0" smtClean="0"/>
            <a:t>                                     • 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определенном терапевтическом                                    вмешательстве</a:t>
          </a:r>
          <a:r>
            <a:rPr lang="ru-RU" sz="3000" dirty="0" smtClean="0"/>
            <a:t>, </a:t>
          </a:r>
        </a:p>
        <a:p>
          <a:pPr algn="l" rtl="0"/>
          <a:endParaRPr lang="ru-RU" sz="3000" dirty="0"/>
        </a:p>
      </dgm:t>
    </dgm:pt>
    <dgm:pt modelId="{B2CF2D29-0E0C-41C7-B4F2-4201E2EB2614}" type="parTrans" cxnId="{E93DD1E8-17F5-4EC6-9D6D-4FB7BB1A4034}">
      <dgm:prSet/>
      <dgm:spPr/>
      <dgm:t>
        <a:bodyPr/>
        <a:lstStyle/>
        <a:p>
          <a:endParaRPr lang="ru-RU" sz="3000"/>
        </a:p>
      </dgm:t>
    </dgm:pt>
    <dgm:pt modelId="{AE9D25F8-3412-4E15-9850-514E6ECAFCB8}" type="sibTrans" cxnId="{E93DD1E8-17F5-4EC6-9D6D-4FB7BB1A4034}">
      <dgm:prSet/>
      <dgm:spPr/>
      <dgm:t>
        <a:bodyPr/>
        <a:lstStyle/>
        <a:p>
          <a:endParaRPr lang="ru-RU" sz="3000"/>
        </a:p>
      </dgm:t>
    </dgm:pt>
    <dgm:pt modelId="{644BD936-93A9-42B2-A7EE-713958B0C925}" type="pres">
      <dgm:prSet presAssocID="{42069631-5226-4E98-B843-29EE4321E8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B3DF3-988C-42C3-872D-DC15DC7A95A2}" type="pres">
      <dgm:prSet presAssocID="{C8DA4B66-4CD4-411E-93D1-5048D1E3532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C4A1-BD67-4ADE-ADF9-B02AAA571694}" type="pres">
      <dgm:prSet presAssocID="{E30FA88F-E810-4984-B85A-D402E229BABA}" presName="spacer" presStyleCnt="0"/>
      <dgm:spPr/>
    </dgm:pt>
    <dgm:pt modelId="{FDA15A06-83A3-45C8-9BF5-9164520BEFEA}" type="pres">
      <dgm:prSet presAssocID="{E850AF14-E4AC-4F39-AE38-175C1F228E3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6BC0A-53BE-4BEC-B52D-3BD8071060EF}" type="pres">
      <dgm:prSet presAssocID="{CB1538D9-3D03-4973-8DAF-E00A04F2E634}" presName="spacer" presStyleCnt="0"/>
      <dgm:spPr/>
    </dgm:pt>
    <dgm:pt modelId="{A0333B84-BB95-4F24-A998-6115E0CDAD82}" type="pres">
      <dgm:prSet presAssocID="{FA207AB0-0B78-4A2E-B3C1-985C91425F8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19C92-C489-488B-807E-39190D90B0EE}" type="pres">
      <dgm:prSet presAssocID="{1A3D431D-3E2F-4594-A453-D02CA8708187}" presName="spacer" presStyleCnt="0"/>
      <dgm:spPr/>
    </dgm:pt>
    <dgm:pt modelId="{D0AA976D-1752-4AEC-A4C1-F88DA19DC77D}" type="pres">
      <dgm:prSet presAssocID="{90F8B074-2F3D-460D-A931-CAA6364CDF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5402F-D88A-48E0-903B-CA510AC335FF}" srcId="{42069631-5226-4E98-B843-29EE4321E83C}" destId="{FA207AB0-0B78-4A2E-B3C1-985C91425F87}" srcOrd="2" destOrd="0" parTransId="{936CECAB-28F0-4BD2-BF1C-67959B500591}" sibTransId="{1A3D431D-3E2F-4594-A453-D02CA8708187}"/>
    <dgm:cxn modelId="{CA42829A-B513-451C-9989-0AB5B14B20FF}" srcId="{42069631-5226-4E98-B843-29EE4321E83C}" destId="{C8DA4B66-4CD4-411E-93D1-5048D1E35322}" srcOrd="0" destOrd="0" parTransId="{FB9476A9-AE06-4C44-9AD9-571119873CEB}" sibTransId="{E30FA88F-E810-4984-B85A-D402E229BABA}"/>
    <dgm:cxn modelId="{E57C4026-AE64-4788-9404-DB14FDF69056}" type="presOf" srcId="{42069631-5226-4E98-B843-29EE4321E83C}" destId="{644BD936-93A9-42B2-A7EE-713958B0C925}" srcOrd="0" destOrd="0" presId="urn:microsoft.com/office/officeart/2005/8/layout/vList2"/>
    <dgm:cxn modelId="{E93DD1E8-17F5-4EC6-9D6D-4FB7BB1A4034}" srcId="{42069631-5226-4E98-B843-29EE4321E83C}" destId="{90F8B074-2F3D-460D-A931-CAA6364CDF67}" srcOrd="3" destOrd="0" parTransId="{B2CF2D29-0E0C-41C7-B4F2-4201E2EB2614}" sibTransId="{AE9D25F8-3412-4E15-9850-514E6ECAFCB8}"/>
    <dgm:cxn modelId="{BB7BF06E-7A93-4B09-B971-6A50ABFBE3ED}" srcId="{42069631-5226-4E98-B843-29EE4321E83C}" destId="{E850AF14-E4AC-4F39-AE38-175C1F228E32}" srcOrd="1" destOrd="0" parTransId="{29406B1A-6080-445C-B2BC-CB0DBB294109}" sibTransId="{CB1538D9-3D03-4973-8DAF-E00A04F2E634}"/>
    <dgm:cxn modelId="{0EB265AD-7F9C-4755-9EBC-9CC11CEEC07F}" type="presOf" srcId="{C8DA4B66-4CD4-411E-93D1-5048D1E35322}" destId="{F7FB3DF3-988C-42C3-872D-DC15DC7A95A2}" srcOrd="0" destOrd="0" presId="urn:microsoft.com/office/officeart/2005/8/layout/vList2"/>
    <dgm:cxn modelId="{8BE20432-FCDD-4159-9505-C1ABDF065E8E}" type="presOf" srcId="{FA207AB0-0B78-4A2E-B3C1-985C91425F87}" destId="{A0333B84-BB95-4F24-A998-6115E0CDAD82}" srcOrd="0" destOrd="0" presId="urn:microsoft.com/office/officeart/2005/8/layout/vList2"/>
    <dgm:cxn modelId="{31127A2C-C5A8-4A5C-BD40-158C39F7BD06}" type="presOf" srcId="{90F8B074-2F3D-460D-A931-CAA6364CDF67}" destId="{D0AA976D-1752-4AEC-A4C1-F88DA19DC77D}" srcOrd="0" destOrd="0" presId="urn:microsoft.com/office/officeart/2005/8/layout/vList2"/>
    <dgm:cxn modelId="{D0E8D4CA-6A4E-4F30-B8A3-D38ECE12E038}" type="presOf" srcId="{E850AF14-E4AC-4F39-AE38-175C1F228E32}" destId="{FDA15A06-83A3-45C8-9BF5-9164520BEFEA}" srcOrd="0" destOrd="0" presId="urn:microsoft.com/office/officeart/2005/8/layout/vList2"/>
    <dgm:cxn modelId="{37A47F4F-07D1-496E-B74B-EB6C15784093}" type="presParOf" srcId="{644BD936-93A9-42B2-A7EE-713958B0C925}" destId="{F7FB3DF3-988C-42C3-872D-DC15DC7A95A2}" srcOrd="0" destOrd="0" presId="urn:microsoft.com/office/officeart/2005/8/layout/vList2"/>
    <dgm:cxn modelId="{8A76D7FD-C372-4F81-990F-470AD0C78BC2}" type="presParOf" srcId="{644BD936-93A9-42B2-A7EE-713958B0C925}" destId="{512CC4A1-BD67-4ADE-ADF9-B02AAA571694}" srcOrd="1" destOrd="0" presId="urn:microsoft.com/office/officeart/2005/8/layout/vList2"/>
    <dgm:cxn modelId="{5A4B54A8-8DCB-454C-9C76-68983380B71C}" type="presParOf" srcId="{644BD936-93A9-42B2-A7EE-713958B0C925}" destId="{FDA15A06-83A3-45C8-9BF5-9164520BEFEA}" srcOrd="2" destOrd="0" presId="urn:microsoft.com/office/officeart/2005/8/layout/vList2"/>
    <dgm:cxn modelId="{2635E482-6C69-4E53-9150-1C1C75ADC1A0}" type="presParOf" srcId="{644BD936-93A9-42B2-A7EE-713958B0C925}" destId="{9056BC0A-53BE-4BEC-B52D-3BD8071060EF}" srcOrd="3" destOrd="0" presId="urn:microsoft.com/office/officeart/2005/8/layout/vList2"/>
    <dgm:cxn modelId="{40B0BAB1-F056-43F4-B5FA-C414BAB86133}" type="presParOf" srcId="{644BD936-93A9-42B2-A7EE-713958B0C925}" destId="{A0333B84-BB95-4F24-A998-6115E0CDAD82}" srcOrd="4" destOrd="0" presId="urn:microsoft.com/office/officeart/2005/8/layout/vList2"/>
    <dgm:cxn modelId="{9F50EE7A-5DA7-481D-A30D-363D4F1BEA1A}" type="presParOf" srcId="{644BD936-93A9-42B2-A7EE-713958B0C925}" destId="{DD519C92-C489-488B-807E-39190D90B0EE}" srcOrd="5" destOrd="0" presId="urn:microsoft.com/office/officeart/2005/8/layout/vList2"/>
    <dgm:cxn modelId="{8B7EF1CD-051A-4F5D-9E73-9DBB163AE52A}" type="presParOf" srcId="{644BD936-93A9-42B2-A7EE-713958B0C925}" destId="{D0AA976D-1752-4AEC-A4C1-F88DA19DC77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0EEB9F-C781-4CE2-974E-7BDF9A0346C1}" type="doc">
      <dgm:prSet loTypeId="urn:microsoft.com/office/officeart/2005/8/layout/matrix3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216470-7D4A-4A5F-9B41-02BA26138EFD}">
      <dgm:prSet custT="1"/>
      <dgm:spPr/>
      <dgm:t>
        <a:bodyPr/>
        <a:lstStyle/>
        <a:p>
          <a:pPr algn="l"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больные, носители возбудителей ВБИ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0BDF645F-02D7-487D-8B09-C6174B25484C}" type="parTrans" cxnId="{D1B4CF5A-8118-408E-98DF-FFE78064906C}">
      <dgm:prSet/>
      <dgm:spPr/>
      <dgm:t>
        <a:bodyPr/>
        <a:lstStyle/>
        <a:p>
          <a:endParaRPr lang="ru-RU" sz="3200"/>
        </a:p>
      </dgm:t>
    </dgm:pt>
    <dgm:pt modelId="{7C820C22-C54B-4206-B16B-C293B82B8113}" type="sibTrans" cxnId="{D1B4CF5A-8118-408E-98DF-FFE78064906C}">
      <dgm:prSet/>
      <dgm:spPr/>
      <dgm:t>
        <a:bodyPr/>
        <a:lstStyle/>
        <a:p>
          <a:endParaRPr lang="ru-RU" sz="3200"/>
        </a:p>
      </dgm:t>
    </dgm:pt>
    <dgm:pt modelId="{CE625EF6-C194-4000-95A1-DD0CD5451EC4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медицинский персонал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D366A29C-B048-4083-93F9-3939D856F2E3}" type="parTrans" cxnId="{9CB4F75B-DE37-45BF-9F5F-3349BACB8DF1}">
      <dgm:prSet/>
      <dgm:spPr/>
      <dgm:t>
        <a:bodyPr/>
        <a:lstStyle/>
        <a:p>
          <a:endParaRPr lang="ru-RU" sz="3200"/>
        </a:p>
      </dgm:t>
    </dgm:pt>
    <dgm:pt modelId="{61C60E6C-8743-4D3D-8942-07792624EC28}" type="sibTrans" cxnId="{9CB4F75B-DE37-45BF-9F5F-3349BACB8DF1}">
      <dgm:prSet/>
      <dgm:spPr/>
      <dgm:t>
        <a:bodyPr/>
        <a:lstStyle/>
        <a:p>
          <a:endParaRPr lang="ru-RU" sz="3200"/>
        </a:p>
      </dgm:t>
    </dgm:pt>
    <dgm:pt modelId="{1ED27040-7ABD-41A3-BBA3-938FFFE70651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лица, привлекаемые для ухода за больными (а также студенты)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436BBE6F-05B0-4C1C-A68D-C556B5F6A568}" type="parTrans" cxnId="{FB4870C7-F8F7-4FA0-8AC1-7162EBE17C47}">
      <dgm:prSet/>
      <dgm:spPr/>
      <dgm:t>
        <a:bodyPr/>
        <a:lstStyle/>
        <a:p>
          <a:endParaRPr lang="ru-RU" sz="3200"/>
        </a:p>
      </dgm:t>
    </dgm:pt>
    <dgm:pt modelId="{301A3536-6821-48A4-BF43-10E2F142E3F2}" type="sibTrans" cxnId="{FB4870C7-F8F7-4FA0-8AC1-7162EBE17C47}">
      <dgm:prSet/>
      <dgm:spPr/>
      <dgm:t>
        <a:bodyPr/>
        <a:lstStyle/>
        <a:p>
          <a:endParaRPr lang="ru-RU" sz="3200"/>
        </a:p>
      </dgm:t>
    </dgm:pt>
    <dgm:pt modelId="{D2C27063-7DF2-41DB-854D-154A5062AA21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родственники, навещающие больных в стационаре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2FD9681-00D4-418E-8F0C-843D53925B40}" type="parTrans" cxnId="{66E0F5A2-0F37-40B2-AAB1-184FF7027C14}">
      <dgm:prSet/>
      <dgm:spPr/>
      <dgm:t>
        <a:bodyPr/>
        <a:lstStyle/>
        <a:p>
          <a:endParaRPr lang="ru-RU" sz="3200"/>
        </a:p>
      </dgm:t>
    </dgm:pt>
    <dgm:pt modelId="{D99053AB-2048-4EBC-9074-F05AE2D57DB0}" type="sibTrans" cxnId="{66E0F5A2-0F37-40B2-AAB1-184FF7027C14}">
      <dgm:prSet/>
      <dgm:spPr/>
      <dgm:t>
        <a:bodyPr/>
        <a:lstStyle/>
        <a:p>
          <a:endParaRPr lang="ru-RU" sz="3200"/>
        </a:p>
      </dgm:t>
    </dgm:pt>
    <dgm:pt modelId="{7752B378-CE5A-48D9-9BA8-898E27F3B66B}">
      <dgm:prSet/>
      <dgm:spPr/>
      <dgm:t>
        <a:bodyPr/>
        <a:lstStyle/>
        <a:p>
          <a:pPr rtl="0"/>
          <a:endParaRPr lang="ru-RU" sz="3200" dirty="0"/>
        </a:p>
      </dgm:t>
    </dgm:pt>
    <dgm:pt modelId="{1C77F2B2-C4F8-4370-A805-74EB96AA9F21}" type="parTrans" cxnId="{8A3652D2-C54A-4E09-8DBB-076AB455C004}">
      <dgm:prSet/>
      <dgm:spPr/>
      <dgm:t>
        <a:bodyPr/>
        <a:lstStyle/>
        <a:p>
          <a:endParaRPr lang="ru-RU" sz="3200"/>
        </a:p>
      </dgm:t>
    </dgm:pt>
    <dgm:pt modelId="{3B2DCA9E-E07D-4C23-A87F-859AD00FF9D7}" type="sibTrans" cxnId="{8A3652D2-C54A-4E09-8DBB-076AB455C004}">
      <dgm:prSet/>
      <dgm:spPr/>
      <dgm:t>
        <a:bodyPr/>
        <a:lstStyle/>
        <a:p>
          <a:endParaRPr lang="ru-RU" sz="3200"/>
        </a:p>
      </dgm:t>
    </dgm:pt>
    <dgm:pt modelId="{EB979C8A-EC5C-4C7A-9092-3F641F766B36}" type="pres">
      <dgm:prSet presAssocID="{490EEB9F-C781-4CE2-974E-7BDF9A0346C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DDD85-3338-4FD7-8B94-BE2A078D8A0D}" type="pres">
      <dgm:prSet presAssocID="{490EEB9F-C781-4CE2-974E-7BDF9A0346C1}" presName="diamond" presStyleLbl="bgShp" presStyleIdx="0" presStyleCnt="1" custScaleX="130667"/>
      <dgm:spPr/>
    </dgm:pt>
    <dgm:pt modelId="{044B3960-FE57-4D40-B170-FD50579D9C1F}" type="pres">
      <dgm:prSet presAssocID="{490EEB9F-C781-4CE2-974E-7BDF9A0346C1}" presName="quad1" presStyleLbl="node1" presStyleIdx="0" presStyleCnt="4" custScaleX="145299" custLinFactNeighborX="-78633" custLinFactNeighborY="-20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4EFFF-5F06-4025-B70C-826519E99022}" type="pres">
      <dgm:prSet presAssocID="{490EEB9F-C781-4CE2-974E-7BDF9A0346C1}" presName="quad2" presStyleLbl="node1" presStyleIdx="1" presStyleCnt="4" custScaleX="152137" custLinFactNeighborX="75214" custLinFactNeighborY="-20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61201-DB12-4D1C-8E9E-260B991667F8}" type="pres">
      <dgm:prSet presAssocID="{490EEB9F-C781-4CE2-974E-7BDF9A0346C1}" presName="quad3" presStyleLbl="node1" presStyleIdx="2" presStyleCnt="4" custScaleX="172650" custLinFactNeighborX="-64957" custLinFactNeighborY="2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671E3-B6A2-4F5B-B266-06561D027B58}" type="pres">
      <dgm:prSet presAssocID="{490EEB9F-C781-4CE2-974E-7BDF9A0346C1}" presName="quad4" presStyleLbl="node1" presStyleIdx="3" presStyleCnt="4" custScaleX="165812" custLinFactNeighborX="68376" custLinFactNeighborY="24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D5556-D924-4397-8FF3-512997F0513E}" type="presOf" srcId="{68216470-7D4A-4A5F-9B41-02BA26138EFD}" destId="{044B3960-FE57-4D40-B170-FD50579D9C1F}" srcOrd="0" destOrd="0" presId="urn:microsoft.com/office/officeart/2005/8/layout/matrix3"/>
    <dgm:cxn modelId="{DF4F22EA-5346-451E-9411-FB2A70D74031}" type="presOf" srcId="{490EEB9F-C781-4CE2-974E-7BDF9A0346C1}" destId="{EB979C8A-EC5C-4C7A-9092-3F641F766B36}" srcOrd="0" destOrd="0" presId="urn:microsoft.com/office/officeart/2005/8/layout/matrix3"/>
    <dgm:cxn modelId="{72C8FDA6-36EC-4B24-ADE9-ED16B1A23072}" type="presOf" srcId="{CE625EF6-C194-4000-95A1-DD0CD5451EC4}" destId="{0524EFFF-5F06-4025-B70C-826519E99022}" srcOrd="0" destOrd="0" presId="urn:microsoft.com/office/officeart/2005/8/layout/matrix3"/>
    <dgm:cxn modelId="{9CB4F75B-DE37-45BF-9F5F-3349BACB8DF1}" srcId="{490EEB9F-C781-4CE2-974E-7BDF9A0346C1}" destId="{CE625EF6-C194-4000-95A1-DD0CD5451EC4}" srcOrd="1" destOrd="0" parTransId="{D366A29C-B048-4083-93F9-3939D856F2E3}" sibTransId="{61C60E6C-8743-4D3D-8942-07792624EC28}"/>
    <dgm:cxn modelId="{347AF8EE-B714-4E00-AE67-4807949159CB}" type="presOf" srcId="{D2C27063-7DF2-41DB-854D-154A5062AA21}" destId="{F79671E3-B6A2-4F5B-B266-06561D027B58}" srcOrd="0" destOrd="0" presId="urn:microsoft.com/office/officeart/2005/8/layout/matrix3"/>
    <dgm:cxn modelId="{0FF9C18E-05F0-46ED-A757-DA5D114FE173}" type="presOf" srcId="{1ED27040-7ABD-41A3-BBA3-938FFFE70651}" destId="{00661201-DB12-4D1C-8E9E-260B991667F8}" srcOrd="0" destOrd="0" presId="urn:microsoft.com/office/officeart/2005/8/layout/matrix3"/>
    <dgm:cxn modelId="{D1B4CF5A-8118-408E-98DF-FFE78064906C}" srcId="{490EEB9F-C781-4CE2-974E-7BDF9A0346C1}" destId="{68216470-7D4A-4A5F-9B41-02BA26138EFD}" srcOrd="0" destOrd="0" parTransId="{0BDF645F-02D7-487D-8B09-C6174B25484C}" sibTransId="{7C820C22-C54B-4206-B16B-C293B82B8113}"/>
    <dgm:cxn modelId="{FB4870C7-F8F7-4FA0-8AC1-7162EBE17C47}" srcId="{490EEB9F-C781-4CE2-974E-7BDF9A0346C1}" destId="{1ED27040-7ABD-41A3-BBA3-938FFFE70651}" srcOrd="2" destOrd="0" parTransId="{436BBE6F-05B0-4C1C-A68D-C556B5F6A568}" sibTransId="{301A3536-6821-48A4-BF43-10E2F142E3F2}"/>
    <dgm:cxn modelId="{66E0F5A2-0F37-40B2-AAB1-184FF7027C14}" srcId="{490EEB9F-C781-4CE2-974E-7BDF9A0346C1}" destId="{D2C27063-7DF2-41DB-854D-154A5062AA21}" srcOrd="3" destOrd="0" parTransId="{52FD9681-00D4-418E-8F0C-843D53925B40}" sibTransId="{D99053AB-2048-4EBC-9074-F05AE2D57DB0}"/>
    <dgm:cxn modelId="{8A3652D2-C54A-4E09-8DBB-076AB455C004}" srcId="{490EEB9F-C781-4CE2-974E-7BDF9A0346C1}" destId="{7752B378-CE5A-48D9-9BA8-898E27F3B66B}" srcOrd="4" destOrd="0" parTransId="{1C77F2B2-C4F8-4370-A805-74EB96AA9F21}" sibTransId="{3B2DCA9E-E07D-4C23-A87F-859AD00FF9D7}"/>
    <dgm:cxn modelId="{E81C37E6-F1B6-41E8-8FF1-964B319C2D3B}" type="presParOf" srcId="{EB979C8A-EC5C-4C7A-9092-3F641F766B36}" destId="{D93DDD85-3338-4FD7-8B94-BE2A078D8A0D}" srcOrd="0" destOrd="0" presId="urn:microsoft.com/office/officeart/2005/8/layout/matrix3"/>
    <dgm:cxn modelId="{49FBBCA3-B515-457C-861A-12707F262793}" type="presParOf" srcId="{EB979C8A-EC5C-4C7A-9092-3F641F766B36}" destId="{044B3960-FE57-4D40-B170-FD50579D9C1F}" srcOrd="1" destOrd="0" presId="urn:microsoft.com/office/officeart/2005/8/layout/matrix3"/>
    <dgm:cxn modelId="{2677C252-ED11-4799-B30F-D435C9E283D0}" type="presParOf" srcId="{EB979C8A-EC5C-4C7A-9092-3F641F766B36}" destId="{0524EFFF-5F06-4025-B70C-826519E99022}" srcOrd="2" destOrd="0" presId="urn:microsoft.com/office/officeart/2005/8/layout/matrix3"/>
    <dgm:cxn modelId="{8686291A-0B12-4287-A31B-FC686D3D2453}" type="presParOf" srcId="{EB979C8A-EC5C-4C7A-9092-3F641F766B36}" destId="{00661201-DB12-4D1C-8E9E-260B991667F8}" srcOrd="3" destOrd="0" presId="urn:microsoft.com/office/officeart/2005/8/layout/matrix3"/>
    <dgm:cxn modelId="{4F608078-D6F2-4506-9A2B-FBF867FF3CEE}" type="presParOf" srcId="{EB979C8A-EC5C-4C7A-9092-3F641F766B36}" destId="{F79671E3-B6A2-4F5B-B266-06561D027B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FA5D01-8E8E-471F-95F8-DA9211FE512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AC3E80-6D7C-4E49-803D-2F0BF3C1A38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800" dirty="0" smtClean="0"/>
            <a:t>•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через прямой контакт </a:t>
          </a:r>
        </a:p>
        <a:p>
          <a:pPr rtl="0"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человека с человеком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E3FAD06-551B-48F4-A4B7-B987446DD0A7}" type="parTrans" cxnId="{9B081F9E-0DB0-4B61-87BF-59ED5EEEB0B2}">
      <dgm:prSet/>
      <dgm:spPr/>
      <dgm:t>
        <a:bodyPr/>
        <a:lstStyle/>
        <a:p>
          <a:endParaRPr lang="ru-RU" sz="2800"/>
        </a:p>
      </dgm:t>
    </dgm:pt>
    <dgm:pt modelId="{C38FE842-081F-4D03-96F9-916020C67A5F}" type="sibTrans" cxnId="{9B081F9E-0DB0-4B61-87BF-59ED5EEEB0B2}">
      <dgm:prSet/>
      <dgm:spPr/>
      <dgm:t>
        <a:bodyPr/>
        <a:lstStyle/>
        <a:p>
          <a:endParaRPr lang="ru-RU" sz="2800"/>
        </a:p>
      </dgm:t>
    </dgm:pt>
    <dgm:pt modelId="{493F28C0-5C51-4681-B950-1C5F6CB725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600" dirty="0" smtClean="0"/>
            <a:t>• </a:t>
          </a: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при непрямом контакте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 пациента или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600" dirty="0" smtClean="0">
              <a:latin typeface="Times New Roman" pitchFamily="18" charset="0"/>
              <a:cs typeface="Times New Roman" pitchFamily="18" charset="0"/>
            </a:rPr>
            <a:t>медицинского работника</a:t>
          </a:r>
          <a:endParaRPr lang="ru-RU" sz="2600" dirty="0">
            <a:latin typeface="Times New Roman" pitchFamily="18" charset="0"/>
            <a:cs typeface="Times New Roman" pitchFamily="18" charset="0"/>
          </a:endParaRPr>
        </a:p>
      </dgm:t>
    </dgm:pt>
    <dgm:pt modelId="{C6A00DA8-2D7F-4CEA-9CEC-EF1828E2E9BB}" type="parTrans" cxnId="{2965C448-4F87-4F89-92F5-5539AFFFB344}">
      <dgm:prSet/>
      <dgm:spPr/>
      <dgm:t>
        <a:bodyPr/>
        <a:lstStyle/>
        <a:p>
          <a:endParaRPr lang="ru-RU" sz="2800"/>
        </a:p>
      </dgm:t>
    </dgm:pt>
    <dgm:pt modelId="{0934D41A-397D-4D9E-B68D-E0D4E4414E22}" type="sibTrans" cxnId="{2965C448-4F87-4F89-92F5-5539AFFFB344}">
      <dgm:prSet/>
      <dgm:spPr/>
      <dgm:t>
        <a:bodyPr/>
        <a:lstStyle/>
        <a:p>
          <a:endParaRPr lang="ru-RU" sz="2800"/>
        </a:p>
      </dgm:t>
    </dgm:pt>
    <dgm:pt modelId="{D1EA2D68-A370-4265-80EB-26D14F043D3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/>
            <a:t>•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через капельный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контакт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CDC0D40-C6EA-4319-BBE4-21F6EDE89A63}" type="parTrans" cxnId="{93E08A8C-EB49-492D-8782-135A05EDC9ED}">
      <dgm:prSet/>
      <dgm:spPr/>
      <dgm:t>
        <a:bodyPr/>
        <a:lstStyle/>
        <a:p>
          <a:endParaRPr lang="ru-RU" sz="2800"/>
        </a:p>
      </dgm:t>
    </dgm:pt>
    <dgm:pt modelId="{A5CA7E2C-DA7B-404F-B095-3C7C40F9B217}" type="sibTrans" cxnId="{93E08A8C-EB49-492D-8782-135A05EDC9ED}">
      <dgm:prSet/>
      <dgm:spPr/>
      <dgm:t>
        <a:bodyPr/>
        <a:lstStyle/>
        <a:p>
          <a:endParaRPr lang="ru-RU" sz="2800"/>
        </a:p>
      </dgm:t>
    </dgm:pt>
    <dgm:pt modelId="{A10FA71D-DD85-42A8-AD87-C1F1CF734B45}">
      <dgm:prSet custT="1"/>
      <dgm:spPr/>
      <dgm:t>
        <a:bodyPr/>
        <a:lstStyle/>
        <a:p>
          <a:pPr rtl="0"/>
          <a:r>
            <a:rPr lang="ru-RU" sz="2800" dirty="0" smtClean="0"/>
            <a:t>•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при распространении по воздуху возбудителей инфекции, содержащихся в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капельных молекулах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9DEC5C9-443A-4EC9-8C33-475898788BED}" type="parTrans" cxnId="{A9CB5B4D-7B1F-4010-8CF1-50EBB2F1E1C5}">
      <dgm:prSet/>
      <dgm:spPr/>
      <dgm:t>
        <a:bodyPr/>
        <a:lstStyle/>
        <a:p>
          <a:endParaRPr lang="ru-RU" sz="2800"/>
        </a:p>
      </dgm:t>
    </dgm:pt>
    <dgm:pt modelId="{FCEBB12A-26C4-493B-911D-BD0D8DFC663E}" type="sibTrans" cxnId="{A9CB5B4D-7B1F-4010-8CF1-50EBB2F1E1C5}">
      <dgm:prSet/>
      <dgm:spPr/>
      <dgm:t>
        <a:bodyPr/>
        <a:lstStyle/>
        <a:p>
          <a:endParaRPr lang="ru-RU" sz="2800"/>
        </a:p>
      </dgm:t>
    </dgm:pt>
    <dgm:pt modelId="{D9A16213-D5E7-4E1F-9D92-C2B6BAB070CC}">
      <dgm:prSet custT="1"/>
      <dgm:spPr/>
      <dgm:t>
        <a:bodyPr/>
        <a:lstStyle/>
        <a:p>
          <a:pPr rtl="0"/>
          <a:r>
            <a:rPr lang="ru-RU" sz="2800" dirty="0" smtClean="0"/>
            <a:t>•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через обычные средства, поставляемые в медицинские учреждения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4DAF0F1-86E9-4F1D-A6C9-C1BFD3663923}" type="parTrans" cxnId="{79FDE944-EB68-425C-98CA-B5B6429CD2A3}">
      <dgm:prSet/>
      <dgm:spPr/>
      <dgm:t>
        <a:bodyPr/>
        <a:lstStyle/>
        <a:p>
          <a:endParaRPr lang="ru-RU" sz="2800"/>
        </a:p>
      </dgm:t>
    </dgm:pt>
    <dgm:pt modelId="{29B5AA4A-D4CE-4196-BF19-EF0C9DA36B86}" type="sibTrans" cxnId="{79FDE944-EB68-425C-98CA-B5B6429CD2A3}">
      <dgm:prSet/>
      <dgm:spPr/>
      <dgm:t>
        <a:bodyPr/>
        <a:lstStyle/>
        <a:p>
          <a:endParaRPr lang="ru-RU" sz="2800"/>
        </a:p>
      </dgm:t>
    </dgm:pt>
    <dgm:pt modelId="{3EE346A0-730F-4CF3-8EB3-60BAA01CF73A}">
      <dgm:prSet custT="1"/>
      <dgm:spPr/>
      <dgm:t>
        <a:bodyPr/>
        <a:lstStyle/>
        <a:p>
          <a:pPr rtl="0"/>
          <a:r>
            <a:rPr lang="ru-RU" sz="2800" dirty="0" smtClean="0"/>
            <a:t>•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через переносчика инфекции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1C62F89-B440-45E8-A353-6CC852926705}" type="parTrans" cxnId="{F15F1889-1EA2-4CE1-B112-21443F9AE26E}">
      <dgm:prSet/>
      <dgm:spPr/>
      <dgm:t>
        <a:bodyPr/>
        <a:lstStyle/>
        <a:p>
          <a:endParaRPr lang="ru-RU" sz="2800"/>
        </a:p>
      </dgm:t>
    </dgm:pt>
    <dgm:pt modelId="{D4F6FAE2-EAB0-415B-A14C-3E54AE3B19B8}" type="sibTrans" cxnId="{F15F1889-1EA2-4CE1-B112-21443F9AE26E}">
      <dgm:prSet/>
      <dgm:spPr/>
      <dgm:t>
        <a:bodyPr/>
        <a:lstStyle/>
        <a:p>
          <a:endParaRPr lang="ru-RU" sz="2800"/>
        </a:p>
      </dgm:t>
    </dgm:pt>
    <dgm:pt modelId="{C0F9CAD5-2068-41C8-8BCA-07A8E9A2F6D7}" type="pres">
      <dgm:prSet presAssocID="{F7FA5D01-8E8E-471F-95F8-DA9211FE51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CB589-E720-448F-A03B-C7FD91A6C70B}" type="pres">
      <dgm:prSet presAssocID="{03AC3E80-6D7C-4E49-803D-2F0BF3C1A38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1B2A9-68AB-493E-9F01-2EDD356AA948}" type="pres">
      <dgm:prSet presAssocID="{C38FE842-081F-4D03-96F9-916020C67A5F}" presName="spacer" presStyleCnt="0"/>
      <dgm:spPr/>
    </dgm:pt>
    <dgm:pt modelId="{C3ADB7D4-0DCD-4AF5-AA58-AB5BB1187EBE}" type="pres">
      <dgm:prSet presAssocID="{493F28C0-5C51-4681-B950-1C5F6CB7257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639B6-5CB4-431F-BB35-4C1C57DFA82E}" type="pres">
      <dgm:prSet presAssocID="{0934D41A-397D-4D9E-B68D-E0D4E4414E22}" presName="spacer" presStyleCnt="0"/>
      <dgm:spPr/>
    </dgm:pt>
    <dgm:pt modelId="{47F6F94B-5435-40F6-8908-C35CB88276A7}" type="pres">
      <dgm:prSet presAssocID="{D1EA2D68-A370-4265-80EB-26D14F043D3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47D4-CFB1-42E3-B0B2-929B29AFC72F}" type="pres">
      <dgm:prSet presAssocID="{A5CA7E2C-DA7B-404F-B095-3C7C40F9B217}" presName="spacer" presStyleCnt="0"/>
      <dgm:spPr/>
    </dgm:pt>
    <dgm:pt modelId="{AEDDD4AD-BF07-475C-B53D-1B7058DD10CC}" type="pres">
      <dgm:prSet presAssocID="{A10FA71D-DD85-42A8-AD87-C1F1CF734B4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7E096-AF59-4ADE-9A92-A9CFB456A185}" type="pres">
      <dgm:prSet presAssocID="{FCEBB12A-26C4-493B-911D-BD0D8DFC663E}" presName="spacer" presStyleCnt="0"/>
      <dgm:spPr/>
    </dgm:pt>
    <dgm:pt modelId="{6774B245-46F2-4A7F-9496-BF0BB8710297}" type="pres">
      <dgm:prSet presAssocID="{D9A16213-D5E7-4E1F-9D92-C2B6BAB070C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182AF-DA76-4533-B273-6189D147E1CB}" type="pres">
      <dgm:prSet presAssocID="{29B5AA4A-D4CE-4196-BF19-EF0C9DA36B86}" presName="spacer" presStyleCnt="0"/>
      <dgm:spPr/>
    </dgm:pt>
    <dgm:pt modelId="{6CFB7921-57AB-45F2-AC27-16913FA1EA53}" type="pres">
      <dgm:prSet presAssocID="{3EE346A0-730F-4CF3-8EB3-60BAA01CF73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DE944-EB68-425C-98CA-B5B6429CD2A3}" srcId="{F7FA5D01-8E8E-471F-95F8-DA9211FE5121}" destId="{D9A16213-D5E7-4E1F-9D92-C2B6BAB070CC}" srcOrd="4" destOrd="0" parTransId="{44DAF0F1-86E9-4F1D-A6C9-C1BFD3663923}" sibTransId="{29B5AA4A-D4CE-4196-BF19-EF0C9DA36B86}"/>
    <dgm:cxn modelId="{5CDF3CD2-2678-4C1E-9187-E369CF9AD169}" type="presOf" srcId="{D9A16213-D5E7-4E1F-9D92-C2B6BAB070CC}" destId="{6774B245-46F2-4A7F-9496-BF0BB8710297}" srcOrd="0" destOrd="0" presId="urn:microsoft.com/office/officeart/2005/8/layout/vList2"/>
    <dgm:cxn modelId="{1D9794BD-BBCD-443B-86C8-4601972EEA3E}" type="presOf" srcId="{493F28C0-5C51-4681-B950-1C5F6CB72570}" destId="{C3ADB7D4-0DCD-4AF5-AA58-AB5BB1187EBE}" srcOrd="0" destOrd="0" presId="urn:microsoft.com/office/officeart/2005/8/layout/vList2"/>
    <dgm:cxn modelId="{06B1C5CA-5776-4E11-8BC5-C24728A97FA1}" type="presOf" srcId="{A10FA71D-DD85-42A8-AD87-C1F1CF734B45}" destId="{AEDDD4AD-BF07-475C-B53D-1B7058DD10CC}" srcOrd="0" destOrd="0" presId="urn:microsoft.com/office/officeart/2005/8/layout/vList2"/>
    <dgm:cxn modelId="{FEC3C3DD-DF3E-487C-8320-48D132788D28}" type="presOf" srcId="{03AC3E80-6D7C-4E49-803D-2F0BF3C1A38D}" destId="{4DDCB589-E720-448F-A03B-C7FD91A6C70B}" srcOrd="0" destOrd="0" presId="urn:microsoft.com/office/officeart/2005/8/layout/vList2"/>
    <dgm:cxn modelId="{22783703-D873-4614-AF36-47FD7A5A29D0}" type="presOf" srcId="{3EE346A0-730F-4CF3-8EB3-60BAA01CF73A}" destId="{6CFB7921-57AB-45F2-AC27-16913FA1EA53}" srcOrd="0" destOrd="0" presId="urn:microsoft.com/office/officeart/2005/8/layout/vList2"/>
    <dgm:cxn modelId="{2965C448-4F87-4F89-92F5-5539AFFFB344}" srcId="{F7FA5D01-8E8E-471F-95F8-DA9211FE5121}" destId="{493F28C0-5C51-4681-B950-1C5F6CB72570}" srcOrd="1" destOrd="0" parTransId="{C6A00DA8-2D7F-4CEA-9CEC-EF1828E2E9BB}" sibTransId="{0934D41A-397D-4D9E-B68D-E0D4E4414E22}"/>
    <dgm:cxn modelId="{93E08A8C-EB49-492D-8782-135A05EDC9ED}" srcId="{F7FA5D01-8E8E-471F-95F8-DA9211FE5121}" destId="{D1EA2D68-A370-4265-80EB-26D14F043D37}" srcOrd="2" destOrd="0" parTransId="{9CDC0D40-C6EA-4319-BBE4-21F6EDE89A63}" sibTransId="{A5CA7E2C-DA7B-404F-B095-3C7C40F9B217}"/>
    <dgm:cxn modelId="{A9CB5B4D-7B1F-4010-8CF1-50EBB2F1E1C5}" srcId="{F7FA5D01-8E8E-471F-95F8-DA9211FE5121}" destId="{A10FA71D-DD85-42A8-AD87-C1F1CF734B45}" srcOrd="3" destOrd="0" parTransId="{B9DEC5C9-443A-4EC9-8C33-475898788BED}" sibTransId="{FCEBB12A-26C4-493B-911D-BD0D8DFC663E}"/>
    <dgm:cxn modelId="{95F67F96-68D0-4D6C-8C32-FD420F96E13B}" type="presOf" srcId="{F7FA5D01-8E8E-471F-95F8-DA9211FE5121}" destId="{C0F9CAD5-2068-41C8-8BCA-07A8E9A2F6D7}" srcOrd="0" destOrd="0" presId="urn:microsoft.com/office/officeart/2005/8/layout/vList2"/>
    <dgm:cxn modelId="{F15F1889-1EA2-4CE1-B112-21443F9AE26E}" srcId="{F7FA5D01-8E8E-471F-95F8-DA9211FE5121}" destId="{3EE346A0-730F-4CF3-8EB3-60BAA01CF73A}" srcOrd="5" destOrd="0" parTransId="{C1C62F89-B440-45E8-A353-6CC852926705}" sibTransId="{D4F6FAE2-EAB0-415B-A14C-3E54AE3B19B8}"/>
    <dgm:cxn modelId="{BEFF619E-AF5A-4026-A513-CFAFAE2E00D9}" type="presOf" srcId="{D1EA2D68-A370-4265-80EB-26D14F043D37}" destId="{47F6F94B-5435-40F6-8908-C35CB88276A7}" srcOrd="0" destOrd="0" presId="urn:microsoft.com/office/officeart/2005/8/layout/vList2"/>
    <dgm:cxn modelId="{9B081F9E-0DB0-4B61-87BF-59ED5EEEB0B2}" srcId="{F7FA5D01-8E8E-471F-95F8-DA9211FE5121}" destId="{03AC3E80-6D7C-4E49-803D-2F0BF3C1A38D}" srcOrd="0" destOrd="0" parTransId="{4E3FAD06-551B-48F4-A4B7-B987446DD0A7}" sibTransId="{C38FE842-081F-4D03-96F9-916020C67A5F}"/>
    <dgm:cxn modelId="{107D091F-A352-407D-A4D6-9ACD407AC0ED}" type="presParOf" srcId="{C0F9CAD5-2068-41C8-8BCA-07A8E9A2F6D7}" destId="{4DDCB589-E720-448F-A03B-C7FD91A6C70B}" srcOrd="0" destOrd="0" presId="urn:microsoft.com/office/officeart/2005/8/layout/vList2"/>
    <dgm:cxn modelId="{ACF003BE-D618-4BD4-999E-33914CFD612D}" type="presParOf" srcId="{C0F9CAD5-2068-41C8-8BCA-07A8E9A2F6D7}" destId="{7881B2A9-68AB-493E-9F01-2EDD356AA948}" srcOrd="1" destOrd="0" presId="urn:microsoft.com/office/officeart/2005/8/layout/vList2"/>
    <dgm:cxn modelId="{EFB869A8-E737-4AA3-BB07-D72A2673E738}" type="presParOf" srcId="{C0F9CAD5-2068-41C8-8BCA-07A8E9A2F6D7}" destId="{C3ADB7D4-0DCD-4AF5-AA58-AB5BB1187EBE}" srcOrd="2" destOrd="0" presId="urn:microsoft.com/office/officeart/2005/8/layout/vList2"/>
    <dgm:cxn modelId="{FEC06251-9DF6-47A8-867C-7DFD36962D25}" type="presParOf" srcId="{C0F9CAD5-2068-41C8-8BCA-07A8E9A2F6D7}" destId="{42B639B6-5CB4-431F-BB35-4C1C57DFA82E}" srcOrd="3" destOrd="0" presId="urn:microsoft.com/office/officeart/2005/8/layout/vList2"/>
    <dgm:cxn modelId="{6FC188F3-57FC-4196-8E0F-CFF58560AD9C}" type="presParOf" srcId="{C0F9CAD5-2068-41C8-8BCA-07A8E9A2F6D7}" destId="{47F6F94B-5435-40F6-8908-C35CB88276A7}" srcOrd="4" destOrd="0" presId="urn:microsoft.com/office/officeart/2005/8/layout/vList2"/>
    <dgm:cxn modelId="{8C069755-DE29-4F96-9C08-610BABE822B1}" type="presParOf" srcId="{C0F9CAD5-2068-41C8-8BCA-07A8E9A2F6D7}" destId="{563F47D4-CFB1-42E3-B0B2-929B29AFC72F}" srcOrd="5" destOrd="0" presId="urn:microsoft.com/office/officeart/2005/8/layout/vList2"/>
    <dgm:cxn modelId="{4BBDA94C-9958-4C84-BFFA-B1A08FA679F5}" type="presParOf" srcId="{C0F9CAD5-2068-41C8-8BCA-07A8E9A2F6D7}" destId="{AEDDD4AD-BF07-475C-B53D-1B7058DD10CC}" srcOrd="6" destOrd="0" presId="urn:microsoft.com/office/officeart/2005/8/layout/vList2"/>
    <dgm:cxn modelId="{D99BC9F8-A06E-4811-B1A9-96CB8E94706B}" type="presParOf" srcId="{C0F9CAD5-2068-41C8-8BCA-07A8E9A2F6D7}" destId="{F6D7E096-AF59-4ADE-9A92-A9CFB456A185}" srcOrd="7" destOrd="0" presId="urn:microsoft.com/office/officeart/2005/8/layout/vList2"/>
    <dgm:cxn modelId="{FDA357D5-3E38-40A2-BDE4-BFC60F3FBFD5}" type="presParOf" srcId="{C0F9CAD5-2068-41C8-8BCA-07A8E9A2F6D7}" destId="{6774B245-46F2-4A7F-9496-BF0BB8710297}" srcOrd="8" destOrd="0" presId="urn:microsoft.com/office/officeart/2005/8/layout/vList2"/>
    <dgm:cxn modelId="{1C71449E-B617-428A-BEA3-79D89B1081BF}" type="presParOf" srcId="{C0F9CAD5-2068-41C8-8BCA-07A8E9A2F6D7}" destId="{BE6182AF-DA76-4533-B273-6189D147E1CB}" srcOrd="9" destOrd="0" presId="urn:microsoft.com/office/officeart/2005/8/layout/vList2"/>
    <dgm:cxn modelId="{A579A3B8-56FE-4C6F-A3D0-3449A15D1E62}" type="presParOf" srcId="{C0F9CAD5-2068-41C8-8BCA-07A8E9A2F6D7}" destId="{6CFB7921-57AB-45F2-AC27-16913FA1EA5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BF1706-07DA-4894-9334-52CBE0D622AD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3DAC91B-C588-4F99-B4EF-AC25E74E786B}">
      <dgm:prSet custT="1"/>
      <dgm:spPr/>
      <dgm:t>
        <a:bodyPr/>
        <a:lstStyle/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добросовестность выполнения 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персоналом всех требований, 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относящихся к гигиене, мытью рук </a:t>
          </a:r>
        </a:p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 использованию защитной одежды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D59BDA2-1137-4B9B-A28D-AC0CAAB91674}" type="parTrans" cxnId="{136DA95A-0810-41B8-A781-A8B61DE107A0}">
      <dgm:prSet/>
      <dgm:spPr/>
      <dgm:t>
        <a:bodyPr/>
        <a:lstStyle/>
        <a:p>
          <a:endParaRPr lang="ru-RU"/>
        </a:p>
      </dgm:t>
    </dgm:pt>
    <dgm:pt modelId="{934DEF5C-5889-4FF4-A559-4690C1C2141C}" type="sibTrans" cxnId="{136DA95A-0810-41B8-A781-A8B61DE107A0}">
      <dgm:prSet/>
      <dgm:spPr/>
      <dgm:t>
        <a:bodyPr/>
        <a:lstStyle/>
        <a:p>
          <a:endParaRPr lang="ru-RU"/>
        </a:p>
      </dgm:t>
    </dgm:pt>
    <dgm:pt modelId="{5CB892E6-2401-479D-8265-3599D01CBA8E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тщательное соблюдение всех приемов ухода за пациентом, что сводит до минимума распространение возбудителей инфекции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BD0A55-09DA-4F15-96A9-BA3D579AA614}" type="parTrans" cxnId="{FF731A20-9F9B-45B4-A6DB-30E009FFC820}">
      <dgm:prSet/>
      <dgm:spPr/>
      <dgm:t>
        <a:bodyPr/>
        <a:lstStyle/>
        <a:p>
          <a:endParaRPr lang="ru-RU"/>
        </a:p>
      </dgm:t>
    </dgm:pt>
    <dgm:pt modelId="{C53B5C43-553A-4BF8-8AA5-D7D4617C89D4}" type="sibTrans" cxnId="{FF731A20-9F9B-45B4-A6DB-30E009FFC820}">
      <dgm:prSet/>
      <dgm:spPr/>
      <dgm:t>
        <a:bodyPr/>
        <a:lstStyle/>
        <a:p>
          <a:endParaRPr lang="ru-RU"/>
        </a:p>
      </dgm:t>
    </dgm:pt>
    <dgm:pt modelId="{853802C2-1ED4-45E3-821F-C8E717D0BEB2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использование методов санитарии, направленных на уменьшение числа возбудителей инфекции, имеющихся в больнице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89C7B82-0B18-4DD5-A688-02141BC36D43}" type="parTrans" cxnId="{B93B7791-546A-4C12-B9FF-FDE374670C7D}">
      <dgm:prSet/>
      <dgm:spPr/>
      <dgm:t>
        <a:bodyPr/>
        <a:lstStyle/>
        <a:p>
          <a:endParaRPr lang="ru-RU"/>
        </a:p>
      </dgm:t>
    </dgm:pt>
    <dgm:pt modelId="{CC406984-B488-40FE-98C9-DFECFD4E8402}" type="sibTrans" cxnId="{B93B7791-546A-4C12-B9FF-FDE374670C7D}">
      <dgm:prSet/>
      <dgm:spPr/>
      <dgm:t>
        <a:bodyPr/>
        <a:lstStyle/>
        <a:p>
          <a:endParaRPr lang="ru-RU"/>
        </a:p>
      </dgm:t>
    </dgm:pt>
    <dgm:pt modelId="{B589FCC7-46A7-4EF5-8538-4766DA593412}" type="pres">
      <dgm:prSet presAssocID="{CABF1706-07DA-4894-9334-52CBE0D622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BA287-4E09-4228-B699-CEFBE8C27533}" type="pres">
      <dgm:prSet presAssocID="{33DAC91B-C588-4F99-B4EF-AC25E74E78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65D90-C2DC-4817-8437-E9C572810CDB}" type="pres">
      <dgm:prSet presAssocID="{934DEF5C-5889-4FF4-A559-4690C1C2141C}" presName="spacer" presStyleCnt="0"/>
      <dgm:spPr/>
    </dgm:pt>
    <dgm:pt modelId="{A7C97C38-40E4-449B-8506-C4D3BE121DB6}" type="pres">
      <dgm:prSet presAssocID="{5CB892E6-2401-479D-8265-3599D01CBA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00CA9-656A-4B86-AF2F-4A425312F32F}" type="pres">
      <dgm:prSet presAssocID="{C53B5C43-553A-4BF8-8AA5-D7D4617C89D4}" presName="spacer" presStyleCnt="0"/>
      <dgm:spPr/>
    </dgm:pt>
    <dgm:pt modelId="{38BD0107-94FF-4ED8-BA88-4E695B10ED8F}" type="pres">
      <dgm:prSet presAssocID="{853802C2-1ED4-45E3-821F-C8E717D0BE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DA95A-0810-41B8-A781-A8B61DE107A0}" srcId="{CABF1706-07DA-4894-9334-52CBE0D622AD}" destId="{33DAC91B-C588-4F99-B4EF-AC25E74E786B}" srcOrd="0" destOrd="0" parTransId="{0D59BDA2-1137-4B9B-A28D-AC0CAAB91674}" sibTransId="{934DEF5C-5889-4FF4-A559-4690C1C2141C}"/>
    <dgm:cxn modelId="{A3828314-BF4C-4C01-B0AD-D0400C255E5F}" type="presOf" srcId="{CABF1706-07DA-4894-9334-52CBE0D622AD}" destId="{B589FCC7-46A7-4EF5-8538-4766DA593412}" srcOrd="0" destOrd="0" presId="urn:microsoft.com/office/officeart/2005/8/layout/vList2"/>
    <dgm:cxn modelId="{16ECD40F-8D04-4E61-9A81-ADCD0AD9EC19}" type="presOf" srcId="{5CB892E6-2401-479D-8265-3599D01CBA8E}" destId="{A7C97C38-40E4-449B-8506-C4D3BE121DB6}" srcOrd="0" destOrd="0" presId="urn:microsoft.com/office/officeart/2005/8/layout/vList2"/>
    <dgm:cxn modelId="{FF731A20-9F9B-45B4-A6DB-30E009FFC820}" srcId="{CABF1706-07DA-4894-9334-52CBE0D622AD}" destId="{5CB892E6-2401-479D-8265-3599D01CBA8E}" srcOrd="1" destOrd="0" parTransId="{78BD0A55-09DA-4F15-96A9-BA3D579AA614}" sibTransId="{C53B5C43-553A-4BF8-8AA5-D7D4617C89D4}"/>
    <dgm:cxn modelId="{FCB437D3-A85B-4465-93E5-88E0F748DB34}" type="presOf" srcId="{33DAC91B-C588-4F99-B4EF-AC25E74E786B}" destId="{29EBA287-4E09-4228-B699-CEFBE8C27533}" srcOrd="0" destOrd="0" presId="urn:microsoft.com/office/officeart/2005/8/layout/vList2"/>
    <dgm:cxn modelId="{01843272-AE3D-4A6B-A2CA-7CC5146BCD01}" type="presOf" srcId="{853802C2-1ED4-45E3-821F-C8E717D0BEB2}" destId="{38BD0107-94FF-4ED8-BA88-4E695B10ED8F}" srcOrd="0" destOrd="0" presId="urn:microsoft.com/office/officeart/2005/8/layout/vList2"/>
    <dgm:cxn modelId="{B93B7791-546A-4C12-B9FF-FDE374670C7D}" srcId="{CABF1706-07DA-4894-9334-52CBE0D622AD}" destId="{853802C2-1ED4-45E3-821F-C8E717D0BEB2}" srcOrd="2" destOrd="0" parTransId="{589C7B82-0B18-4DD5-A688-02141BC36D43}" sibTransId="{CC406984-B488-40FE-98C9-DFECFD4E8402}"/>
    <dgm:cxn modelId="{3A9B1939-2BE9-458D-9398-B7685FED9BC3}" type="presParOf" srcId="{B589FCC7-46A7-4EF5-8538-4766DA593412}" destId="{29EBA287-4E09-4228-B699-CEFBE8C27533}" srcOrd="0" destOrd="0" presId="urn:microsoft.com/office/officeart/2005/8/layout/vList2"/>
    <dgm:cxn modelId="{E3CFEB8D-F841-480C-A6CE-C85A489B1344}" type="presParOf" srcId="{B589FCC7-46A7-4EF5-8538-4766DA593412}" destId="{9DB65D90-C2DC-4817-8437-E9C572810CDB}" srcOrd="1" destOrd="0" presId="urn:microsoft.com/office/officeart/2005/8/layout/vList2"/>
    <dgm:cxn modelId="{45197426-A2FF-41C9-B70A-D02C899DAD30}" type="presParOf" srcId="{B589FCC7-46A7-4EF5-8538-4766DA593412}" destId="{A7C97C38-40E4-449B-8506-C4D3BE121DB6}" srcOrd="2" destOrd="0" presId="urn:microsoft.com/office/officeart/2005/8/layout/vList2"/>
    <dgm:cxn modelId="{4AADF3EB-EC3C-4362-A634-BAB79A3661C0}" type="presParOf" srcId="{B589FCC7-46A7-4EF5-8538-4766DA593412}" destId="{A4F00CA9-656A-4B86-AF2F-4A425312F32F}" srcOrd="3" destOrd="0" presId="urn:microsoft.com/office/officeart/2005/8/layout/vList2"/>
    <dgm:cxn modelId="{C90E2B42-DB4D-44C0-836E-C39EF773FFD4}" type="presParOf" srcId="{B589FCC7-46A7-4EF5-8538-4766DA593412}" destId="{38BD0107-94FF-4ED8-BA88-4E695B10ED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13314-6B69-40BF-B719-67617DC26C90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114BE781-AA52-4180-AE36-0A76EFA425EF}">
      <dgm:prSet phldrT="[Текст]" custT="1"/>
      <dgm:spPr/>
      <dgm:t>
        <a:bodyPr/>
        <a:lstStyle/>
        <a:p>
          <a:r>
            <a:rPr lang="ru-RU" sz="2800" u="sng" dirty="0" smtClean="0">
              <a:latin typeface="Times New Roman" pitchFamily="18" charset="0"/>
              <a:cs typeface="Times New Roman" pitchFamily="18" charset="0"/>
            </a:rPr>
            <a:t>стафилококков,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F46ABF4-B567-4DEA-A383-9729409DFAF5}" type="parTrans" cxnId="{95BFC512-703B-4AAA-9346-B1762ED3B39C}">
      <dgm:prSet/>
      <dgm:spPr/>
      <dgm:t>
        <a:bodyPr/>
        <a:lstStyle/>
        <a:p>
          <a:endParaRPr lang="ru-RU" sz="2800"/>
        </a:p>
      </dgm:t>
    </dgm:pt>
    <dgm:pt modelId="{9AD3A365-30D6-4CD3-BB6B-50AE6B70A34C}" type="sibTrans" cxnId="{95BFC512-703B-4AAA-9346-B1762ED3B39C}">
      <dgm:prSet/>
      <dgm:spPr/>
      <dgm:t>
        <a:bodyPr/>
        <a:lstStyle/>
        <a:p>
          <a:endParaRPr lang="ru-RU" sz="2800"/>
        </a:p>
      </dgm:t>
    </dgm:pt>
    <dgm:pt modelId="{B18F65B8-4ABB-464C-A439-37E76FF91516}">
      <dgm:prSet phldrT="[Текст]" custT="1"/>
      <dgm:spPr/>
      <dgm:t>
        <a:bodyPr/>
        <a:lstStyle/>
        <a:p>
          <a:r>
            <a:rPr lang="ru-RU" sz="2800" u="sng" dirty="0" smtClean="0">
              <a:latin typeface="Times New Roman" pitchFamily="18" charset="0"/>
              <a:cs typeface="Times New Roman" pitchFamily="18" charset="0"/>
            </a:rPr>
            <a:t>сальмонелл,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C9156D6-971E-4AED-A376-F9EF415A1E70}" type="parTrans" cxnId="{5BBD8D58-FD3A-41B0-80DA-92C2F43F4FC2}">
      <dgm:prSet/>
      <dgm:spPr/>
      <dgm:t>
        <a:bodyPr/>
        <a:lstStyle/>
        <a:p>
          <a:endParaRPr lang="ru-RU" sz="2800"/>
        </a:p>
      </dgm:t>
    </dgm:pt>
    <dgm:pt modelId="{13274DE1-8333-416F-940F-C48E35E2846C}" type="sibTrans" cxnId="{5BBD8D58-FD3A-41B0-80DA-92C2F43F4FC2}">
      <dgm:prSet/>
      <dgm:spPr/>
      <dgm:t>
        <a:bodyPr/>
        <a:lstStyle/>
        <a:p>
          <a:endParaRPr lang="ru-RU" sz="2800"/>
        </a:p>
      </dgm:t>
    </dgm:pt>
    <dgm:pt modelId="{3A69344A-ADDE-43BF-B00B-3CC0DB52612C}">
      <dgm:prSet phldrT="[Текст]" custT="1"/>
      <dgm:spPr/>
      <dgm:t>
        <a:bodyPr/>
        <a:lstStyle/>
        <a:p>
          <a:pPr>
            <a:buNone/>
          </a:pPr>
          <a:r>
            <a:rPr lang="ru-RU" sz="2800" u="sng" dirty="0" smtClean="0">
              <a:latin typeface="Times New Roman" pitchFamily="18" charset="0"/>
              <a:cs typeface="Times New Roman" pitchFamily="18" charset="0"/>
            </a:rPr>
            <a:t>синегнойной палочки </a:t>
          </a:r>
        </a:p>
        <a:p>
          <a:pPr>
            <a:buNone/>
          </a:pP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u="sng" dirty="0" smtClean="0">
              <a:latin typeface="Times New Roman" pitchFamily="18" charset="0"/>
              <a:cs typeface="Times New Roman" pitchFamily="18" charset="0"/>
            </a:rPr>
            <a:t>и других возбудителей.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DDFD55A-3E7B-4159-81D6-59503D9D231E}" type="parTrans" cxnId="{3C268581-381D-4C7B-A2F3-6F5D993CB01F}">
      <dgm:prSet/>
      <dgm:spPr/>
      <dgm:t>
        <a:bodyPr/>
        <a:lstStyle/>
        <a:p>
          <a:endParaRPr lang="ru-RU" sz="2800"/>
        </a:p>
      </dgm:t>
    </dgm:pt>
    <dgm:pt modelId="{43B65E66-0737-40F7-9E10-FB80914A477B}" type="sibTrans" cxnId="{3C268581-381D-4C7B-A2F3-6F5D993CB01F}">
      <dgm:prSet/>
      <dgm:spPr/>
      <dgm:t>
        <a:bodyPr/>
        <a:lstStyle/>
        <a:p>
          <a:endParaRPr lang="ru-RU" sz="2800"/>
        </a:p>
      </dgm:t>
    </dgm:pt>
    <dgm:pt modelId="{071968EA-4356-48B5-B199-122EBA3B63E5}" type="pres">
      <dgm:prSet presAssocID="{12E13314-6B69-40BF-B719-67617DC26C90}" presName="linearFlow" presStyleCnt="0">
        <dgm:presLayoutVars>
          <dgm:dir/>
          <dgm:resizeHandles val="exact"/>
        </dgm:presLayoutVars>
      </dgm:prSet>
      <dgm:spPr/>
    </dgm:pt>
    <dgm:pt modelId="{B9F9C1EA-5017-4C0D-9C17-6CEEEE9ECC22}" type="pres">
      <dgm:prSet presAssocID="{114BE781-AA52-4180-AE36-0A76EFA425EF}" presName="composite" presStyleCnt="0"/>
      <dgm:spPr/>
    </dgm:pt>
    <dgm:pt modelId="{12316872-86A9-499E-ACE0-29B205E3C100}" type="pres">
      <dgm:prSet presAssocID="{114BE781-AA52-4180-AE36-0A76EFA425EF}" presName="imgShp" presStyleLbl="fgImgPlace1" presStyleIdx="0" presStyleCnt="3" custScaleX="157150" custScaleY="144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FCC65F-3261-4987-ACFA-6FF633030415}" type="pres">
      <dgm:prSet presAssocID="{114BE781-AA52-4180-AE36-0A76EFA425EF}" presName="txShp" presStyleLbl="node1" presStyleIdx="0" presStyleCnt="3" custLinFactNeighborX="-194" custLinFactNeighborY="-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D5F93-9ECD-445B-B735-1D95CFDA4F89}" type="pres">
      <dgm:prSet presAssocID="{9AD3A365-30D6-4CD3-BB6B-50AE6B70A34C}" presName="spacing" presStyleCnt="0"/>
      <dgm:spPr/>
    </dgm:pt>
    <dgm:pt modelId="{A00996F6-9EDD-4BF7-9CF0-44484F8F4641}" type="pres">
      <dgm:prSet presAssocID="{B18F65B8-4ABB-464C-A439-37E76FF91516}" presName="composite" presStyleCnt="0"/>
      <dgm:spPr/>
    </dgm:pt>
    <dgm:pt modelId="{C9FA3978-D0AF-4D7C-A88C-DCB1A5DC1400}" type="pres">
      <dgm:prSet presAssocID="{B18F65B8-4ABB-464C-A439-37E76FF91516}" presName="imgShp" presStyleLbl="fgImgPlace1" presStyleIdx="1" presStyleCnt="3" custScaleX="153813" custScaleY="1614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75F34D-BAC8-46C9-9373-FF5D751FEB78}" type="pres">
      <dgm:prSet presAssocID="{B18F65B8-4ABB-464C-A439-37E76FF9151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7E682-3BC3-4C80-9DBF-428C7928621A}" type="pres">
      <dgm:prSet presAssocID="{13274DE1-8333-416F-940F-C48E35E2846C}" presName="spacing" presStyleCnt="0"/>
      <dgm:spPr/>
    </dgm:pt>
    <dgm:pt modelId="{4E55ECC6-A36C-46A8-9831-FBFD619F8E9E}" type="pres">
      <dgm:prSet presAssocID="{3A69344A-ADDE-43BF-B00B-3CC0DB52612C}" presName="composite" presStyleCnt="0"/>
      <dgm:spPr/>
    </dgm:pt>
    <dgm:pt modelId="{67A5A129-48B7-4547-B9AA-68C624EA8659}" type="pres">
      <dgm:prSet presAssocID="{3A69344A-ADDE-43BF-B00B-3CC0DB52612C}" presName="imgShp" presStyleLbl="fgImgPlace1" presStyleIdx="2" presStyleCnt="3" custScaleX="152001" custScaleY="164423" custLinFactNeighborX="-5814" custLinFactNeighborY="2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46D153-F69D-4A8D-BC50-238E3D5018FC}" type="pres">
      <dgm:prSet presAssocID="{3A69344A-ADDE-43BF-B00B-3CC0DB52612C}" presName="txShp" presStyleLbl="node1" presStyleIdx="2" presStyleCnt="3" custLinFactNeighborX="-1851" custLinFactNeighborY="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883B6-67CC-4F2B-81F0-307E6669F2DB}" type="presOf" srcId="{12E13314-6B69-40BF-B719-67617DC26C90}" destId="{071968EA-4356-48B5-B199-122EBA3B63E5}" srcOrd="0" destOrd="0" presId="urn:microsoft.com/office/officeart/2005/8/layout/vList3#1"/>
    <dgm:cxn modelId="{5BBD8D58-FD3A-41B0-80DA-92C2F43F4FC2}" srcId="{12E13314-6B69-40BF-B719-67617DC26C90}" destId="{B18F65B8-4ABB-464C-A439-37E76FF91516}" srcOrd="1" destOrd="0" parTransId="{2C9156D6-971E-4AED-A376-F9EF415A1E70}" sibTransId="{13274DE1-8333-416F-940F-C48E35E2846C}"/>
    <dgm:cxn modelId="{3C268581-381D-4C7B-A2F3-6F5D993CB01F}" srcId="{12E13314-6B69-40BF-B719-67617DC26C90}" destId="{3A69344A-ADDE-43BF-B00B-3CC0DB52612C}" srcOrd="2" destOrd="0" parTransId="{6DDFD55A-3E7B-4159-81D6-59503D9D231E}" sibTransId="{43B65E66-0737-40F7-9E10-FB80914A477B}"/>
    <dgm:cxn modelId="{95BFC512-703B-4AAA-9346-B1762ED3B39C}" srcId="{12E13314-6B69-40BF-B719-67617DC26C90}" destId="{114BE781-AA52-4180-AE36-0A76EFA425EF}" srcOrd="0" destOrd="0" parTransId="{4F46ABF4-B567-4DEA-A383-9729409DFAF5}" sibTransId="{9AD3A365-30D6-4CD3-BB6B-50AE6B70A34C}"/>
    <dgm:cxn modelId="{E7E093E5-DB78-4F0D-A947-11FDB7C87214}" type="presOf" srcId="{114BE781-AA52-4180-AE36-0A76EFA425EF}" destId="{66FCC65F-3261-4987-ACFA-6FF633030415}" srcOrd="0" destOrd="0" presId="urn:microsoft.com/office/officeart/2005/8/layout/vList3#1"/>
    <dgm:cxn modelId="{13D33E8A-73C5-40F9-AD4D-98B621A30094}" type="presOf" srcId="{B18F65B8-4ABB-464C-A439-37E76FF91516}" destId="{8E75F34D-BAC8-46C9-9373-FF5D751FEB78}" srcOrd="0" destOrd="0" presId="urn:microsoft.com/office/officeart/2005/8/layout/vList3#1"/>
    <dgm:cxn modelId="{54122C2A-6A85-4338-90D0-1178D02C5A6C}" type="presOf" srcId="{3A69344A-ADDE-43BF-B00B-3CC0DB52612C}" destId="{A246D153-F69D-4A8D-BC50-238E3D5018FC}" srcOrd="0" destOrd="0" presId="urn:microsoft.com/office/officeart/2005/8/layout/vList3#1"/>
    <dgm:cxn modelId="{3BFBD964-C3E7-4BD4-BF6F-D51FEB93898C}" type="presParOf" srcId="{071968EA-4356-48B5-B199-122EBA3B63E5}" destId="{B9F9C1EA-5017-4C0D-9C17-6CEEEE9ECC22}" srcOrd="0" destOrd="0" presId="urn:microsoft.com/office/officeart/2005/8/layout/vList3#1"/>
    <dgm:cxn modelId="{23453932-F9C9-4563-A10F-CBAE7994003A}" type="presParOf" srcId="{B9F9C1EA-5017-4C0D-9C17-6CEEEE9ECC22}" destId="{12316872-86A9-499E-ACE0-29B205E3C100}" srcOrd="0" destOrd="0" presId="urn:microsoft.com/office/officeart/2005/8/layout/vList3#1"/>
    <dgm:cxn modelId="{AEB372F7-9A23-4B8E-8A0A-936A95FF5245}" type="presParOf" srcId="{B9F9C1EA-5017-4C0D-9C17-6CEEEE9ECC22}" destId="{66FCC65F-3261-4987-ACFA-6FF633030415}" srcOrd="1" destOrd="0" presId="urn:microsoft.com/office/officeart/2005/8/layout/vList3#1"/>
    <dgm:cxn modelId="{07C2540B-8C73-49BE-8AC0-F599263EC942}" type="presParOf" srcId="{071968EA-4356-48B5-B199-122EBA3B63E5}" destId="{979D5F93-9ECD-445B-B735-1D95CFDA4F89}" srcOrd="1" destOrd="0" presId="urn:microsoft.com/office/officeart/2005/8/layout/vList3#1"/>
    <dgm:cxn modelId="{1C7A5482-B514-4408-A2B3-F7288912F8F3}" type="presParOf" srcId="{071968EA-4356-48B5-B199-122EBA3B63E5}" destId="{A00996F6-9EDD-4BF7-9CF0-44484F8F4641}" srcOrd="2" destOrd="0" presId="urn:microsoft.com/office/officeart/2005/8/layout/vList3#1"/>
    <dgm:cxn modelId="{1641243E-9D2F-416F-A610-D0B81943DD2E}" type="presParOf" srcId="{A00996F6-9EDD-4BF7-9CF0-44484F8F4641}" destId="{C9FA3978-D0AF-4D7C-A88C-DCB1A5DC1400}" srcOrd="0" destOrd="0" presId="urn:microsoft.com/office/officeart/2005/8/layout/vList3#1"/>
    <dgm:cxn modelId="{8A1BC150-7972-4580-8456-4B16433C52F8}" type="presParOf" srcId="{A00996F6-9EDD-4BF7-9CF0-44484F8F4641}" destId="{8E75F34D-BAC8-46C9-9373-FF5D751FEB78}" srcOrd="1" destOrd="0" presId="urn:microsoft.com/office/officeart/2005/8/layout/vList3#1"/>
    <dgm:cxn modelId="{3D4BA9B9-0242-47B8-A673-99E63FCE34F9}" type="presParOf" srcId="{071968EA-4356-48B5-B199-122EBA3B63E5}" destId="{CF57E682-3BC3-4C80-9DBF-428C7928621A}" srcOrd="3" destOrd="0" presId="urn:microsoft.com/office/officeart/2005/8/layout/vList3#1"/>
    <dgm:cxn modelId="{D05A5857-04CA-4F2B-AB9E-C682EE71AEBA}" type="presParOf" srcId="{071968EA-4356-48B5-B199-122EBA3B63E5}" destId="{4E55ECC6-A36C-46A8-9831-FBFD619F8E9E}" srcOrd="4" destOrd="0" presId="urn:microsoft.com/office/officeart/2005/8/layout/vList3#1"/>
    <dgm:cxn modelId="{657CACE2-4305-4F21-B228-03013D159E06}" type="presParOf" srcId="{4E55ECC6-A36C-46A8-9831-FBFD619F8E9E}" destId="{67A5A129-48B7-4547-B9AA-68C624EA8659}" srcOrd="0" destOrd="0" presId="urn:microsoft.com/office/officeart/2005/8/layout/vList3#1"/>
    <dgm:cxn modelId="{5C924B1A-C16E-4E06-ACB7-3F70C39EEE7B}" type="presParOf" srcId="{4E55ECC6-A36C-46A8-9831-FBFD619F8E9E}" destId="{A246D153-F69D-4A8D-BC50-238E3D5018F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5745C-7399-4835-A0B6-165953ACF88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7BC87-0FD3-4862-B5D3-02B347E8AFC2}">
      <dgm:prSet custT="1"/>
      <dgm:spPr/>
      <dgm:t>
        <a:bodyPr/>
        <a:lstStyle/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пациенты, особенно хирургических, урологических, реанимационных отделений, а так же, отделений гемодиализа;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89A3701-1FB9-4A58-BE00-C270582F4B98}" type="parTrans" cxnId="{2DA1491B-3468-4615-8BDE-CCCA9E558DF5}">
      <dgm:prSet/>
      <dgm:spPr/>
      <dgm:t>
        <a:bodyPr/>
        <a:lstStyle/>
        <a:p>
          <a:endParaRPr lang="ru-RU"/>
        </a:p>
      </dgm:t>
    </dgm:pt>
    <dgm:pt modelId="{DBC67F5E-F2B2-4928-B39F-514D1FC7677A}" type="sibTrans" cxnId="{2DA1491B-3468-4615-8BDE-CCCA9E558DF5}">
      <dgm:prSet/>
      <dgm:spPr/>
      <dgm:t>
        <a:bodyPr/>
        <a:lstStyle/>
        <a:p>
          <a:endParaRPr lang="ru-RU"/>
        </a:p>
      </dgm:t>
    </dgm:pt>
    <dgm:pt modelId="{F5597336-0FB8-4F47-8837-47E54B8716CE}">
      <dgm:prSet custT="1"/>
      <dgm:spPr/>
      <dgm:t>
        <a:bodyPr/>
        <a:lstStyle/>
        <a:p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посетители, особенно лица пожилого возраста и дети;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FF1ECC-1F98-409E-B1B8-3F58FCD97A9C}" type="parTrans" cxnId="{34806D9A-0F3A-4866-AA95-7390E5D4BB87}">
      <dgm:prSet/>
      <dgm:spPr/>
      <dgm:t>
        <a:bodyPr/>
        <a:lstStyle/>
        <a:p>
          <a:endParaRPr lang="ru-RU"/>
        </a:p>
      </dgm:t>
    </dgm:pt>
    <dgm:pt modelId="{08D3673C-56A2-4926-841A-B91974A2E8E8}" type="sibTrans" cxnId="{34806D9A-0F3A-4866-AA95-7390E5D4BB87}">
      <dgm:prSet/>
      <dgm:spPr/>
      <dgm:t>
        <a:bodyPr/>
        <a:lstStyle/>
        <a:p>
          <a:endParaRPr lang="ru-RU"/>
        </a:p>
      </dgm:t>
    </dgm:pt>
    <dgm:pt modelId="{830FD84E-F2BE-4602-920F-3576E1F5885F}">
      <dgm:prSet custT="1"/>
      <dgm:spPr/>
      <dgm:t>
        <a:bodyPr/>
        <a:lstStyle/>
        <a:p>
          <a:r>
            <a:rPr lang="ru-RU" sz="2400" b="0" i="0" smtClean="0">
              <a:latin typeface="Times New Roman" pitchFamily="18" charset="0"/>
              <a:cs typeface="Times New Roman" pitchFamily="18" charset="0"/>
            </a:rPr>
            <a:t>родственники, ухаживающие за тяжело больным;</a:t>
          </a:r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F743080-9317-4C9B-9ACC-F0EEFABF3C9B}" type="parTrans" cxnId="{59D1342A-1BAB-4225-B753-EFF3C0FCC0C0}">
      <dgm:prSet/>
      <dgm:spPr/>
      <dgm:t>
        <a:bodyPr/>
        <a:lstStyle/>
        <a:p>
          <a:endParaRPr lang="ru-RU"/>
        </a:p>
      </dgm:t>
    </dgm:pt>
    <dgm:pt modelId="{7911FD3E-6C10-4A92-B686-114103B1B2F0}" type="sibTrans" cxnId="{59D1342A-1BAB-4225-B753-EFF3C0FCC0C0}">
      <dgm:prSet/>
      <dgm:spPr/>
      <dgm:t>
        <a:bodyPr/>
        <a:lstStyle/>
        <a:p>
          <a:endParaRPr lang="ru-RU"/>
        </a:p>
      </dgm:t>
    </dgm:pt>
    <dgm:pt modelId="{5B88D281-C714-4FA3-AD6C-E687C82A8A71}">
      <dgm:prSet custT="1"/>
      <dgm:spPr/>
      <dgm:t>
        <a:bodyPr/>
        <a:lstStyle/>
        <a:p>
          <a:pPr algn="l"/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Медицинский  персонал, особенно те, кто использует инструментарий многоразового использования, требующий проведения всех этапов обработки, предусмотренной санитарно-эпидемиологическими правилами.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F54D14F-52FA-4E9D-8142-AA62ABCAA8E6}" type="parTrans" cxnId="{E21D6649-5073-4A01-A3E5-155727E4DFA5}">
      <dgm:prSet/>
      <dgm:spPr/>
      <dgm:t>
        <a:bodyPr/>
        <a:lstStyle/>
        <a:p>
          <a:endParaRPr lang="ru-RU"/>
        </a:p>
      </dgm:t>
    </dgm:pt>
    <dgm:pt modelId="{60FBCC74-98B0-4D8B-90CC-041622F90FE7}" type="sibTrans" cxnId="{E21D6649-5073-4A01-A3E5-155727E4DFA5}">
      <dgm:prSet/>
      <dgm:spPr/>
      <dgm:t>
        <a:bodyPr/>
        <a:lstStyle/>
        <a:p>
          <a:endParaRPr lang="ru-RU"/>
        </a:p>
      </dgm:t>
    </dgm:pt>
    <dgm:pt modelId="{9CB747F3-F69A-42BA-976F-D022AEB3CD0E}" type="pres">
      <dgm:prSet presAssocID="{D4A5745C-7399-4835-A0B6-165953ACF8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6D659-E746-4101-BC11-138361641DE0}" type="pres">
      <dgm:prSet presAssocID="{A6D7BC87-0FD3-4862-B5D3-02B347E8AFC2}" presName="composite" presStyleCnt="0"/>
      <dgm:spPr/>
    </dgm:pt>
    <dgm:pt modelId="{0D30BFC9-5B7E-4B77-B3A7-276B0DE03B44}" type="pres">
      <dgm:prSet presAssocID="{A6D7BC87-0FD3-4862-B5D3-02B347E8AFC2}" presName="imgShp" presStyleLbl="fgImgPlace1" presStyleIdx="0" presStyleCnt="4" custScaleX="190182" custScaleY="116740" custLinFactNeighborX="-72376" custLinFactNeighborY="-2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2E988D-DA74-4605-8C31-6EDE7F821D38}" type="pres">
      <dgm:prSet presAssocID="{A6D7BC87-0FD3-4862-B5D3-02B347E8AFC2}" presName="txShp" presStyleLbl="node1" presStyleIdx="0" presStyleCnt="4" custScaleX="110564" custLinFactNeighborX="1290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66D01-A6A6-4BD2-BBFA-317DA965D392}" type="pres">
      <dgm:prSet presAssocID="{DBC67F5E-F2B2-4928-B39F-514D1FC7677A}" presName="spacing" presStyleCnt="0"/>
      <dgm:spPr/>
    </dgm:pt>
    <dgm:pt modelId="{444DCD97-2567-4956-8E1D-D67EA42D85FE}" type="pres">
      <dgm:prSet presAssocID="{5B88D281-C714-4FA3-AD6C-E687C82A8A71}" presName="composite" presStyleCnt="0"/>
      <dgm:spPr/>
    </dgm:pt>
    <dgm:pt modelId="{95B37FEB-2C3A-4364-BE52-9C1A894381D2}" type="pres">
      <dgm:prSet presAssocID="{5B88D281-C714-4FA3-AD6C-E687C82A8A71}" presName="imgShp" presStyleLbl="fgImgPlace1" presStyleIdx="1" presStyleCnt="4" custScaleX="203151" custScaleY="127573" custLinFactY="14925" custLinFactNeighborX="-78825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22D174-E9F1-42B7-9AC5-B6B29F6323F6}" type="pres">
      <dgm:prSet presAssocID="{5B88D281-C714-4FA3-AD6C-E687C82A8A71}" presName="txShp" presStyleLbl="node1" presStyleIdx="1" presStyleCnt="4" custScaleX="108002" custScaleY="117642" custLinFactY="100000" custLinFactNeighborX="10905" custLinFactNeighborY="159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2944E-08B4-4CDF-8242-231ACBF00A0E}" type="pres">
      <dgm:prSet presAssocID="{60FBCC74-98B0-4D8B-90CC-041622F90FE7}" presName="spacing" presStyleCnt="0"/>
      <dgm:spPr/>
    </dgm:pt>
    <dgm:pt modelId="{A7E1DD23-3D7D-45DE-B03B-262EEA32CFC8}" type="pres">
      <dgm:prSet presAssocID="{F5597336-0FB8-4F47-8837-47E54B8716CE}" presName="composite" presStyleCnt="0"/>
      <dgm:spPr/>
    </dgm:pt>
    <dgm:pt modelId="{25F12BE4-7BAC-4D72-AF35-C4EBDE176C3B}" type="pres">
      <dgm:prSet presAssocID="{F5597336-0FB8-4F47-8837-47E54B8716CE}" presName="imgShp" presStyleLbl="fgImgPlace1" presStyleIdx="2" presStyleCnt="4" custScaleX="195647" custLinFactY="30128" custLinFactNeighborX="-79493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5A39407-6B5F-49AB-AEAF-551E7A100142}" type="pres">
      <dgm:prSet presAssocID="{F5597336-0FB8-4F47-8837-47E54B8716CE}" presName="txShp" presStyleLbl="node1" presStyleIdx="2" presStyleCnt="4" custScaleX="110626" custLinFactY="-37452" custLinFactNeighborX="116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F1A06-C9D0-4595-85BA-15D6EFACF0F3}" type="pres">
      <dgm:prSet presAssocID="{08D3673C-56A2-4926-841A-B91974A2E8E8}" presName="spacing" presStyleCnt="0"/>
      <dgm:spPr/>
    </dgm:pt>
    <dgm:pt modelId="{B8D6949F-550C-4143-B571-D530561CC8BB}" type="pres">
      <dgm:prSet presAssocID="{830FD84E-F2BE-4602-920F-3576E1F5885F}" presName="composite" presStyleCnt="0"/>
      <dgm:spPr/>
    </dgm:pt>
    <dgm:pt modelId="{82C8E4F5-F9E7-4F25-923B-727B9D612364}" type="pres">
      <dgm:prSet presAssocID="{830FD84E-F2BE-4602-920F-3576E1F5885F}" presName="imgShp" presStyleLbl="fgImgPlace1" presStyleIdx="3" presStyleCnt="4" custScaleX="171325" custScaleY="98659" custLinFactY="-100000" custLinFactNeighborX="-72376" custLinFactNeighborY="-17375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17784AB-FC7E-4958-BA71-29EDC7A8EB5A}" type="pres">
      <dgm:prSet presAssocID="{830FD84E-F2BE-4602-920F-3576E1F5885F}" presName="txShp" presStyleLbl="node1" presStyleIdx="3" presStyleCnt="4" custScaleX="111848" custLinFactY="-31879" custLinFactNeighborX="129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BA9560-4830-41CA-9612-520E00693692}" type="presOf" srcId="{D4A5745C-7399-4835-A0B6-165953ACF88F}" destId="{9CB747F3-F69A-42BA-976F-D022AEB3CD0E}" srcOrd="0" destOrd="0" presId="urn:microsoft.com/office/officeart/2005/8/layout/vList3#2"/>
    <dgm:cxn modelId="{59D1342A-1BAB-4225-B753-EFF3C0FCC0C0}" srcId="{D4A5745C-7399-4835-A0B6-165953ACF88F}" destId="{830FD84E-F2BE-4602-920F-3576E1F5885F}" srcOrd="3" destOrd="0" parTransId="{0F743080-9317-4C9B-9ACC-F0EEFABF3C9B}" sibTransId="{7911FD3E-6C10-4A92-B686-114103B1B2F0}"/>
    <dgm:cxn modelId="{2DA1491B-3468-4615-8BDE-CCCA9E558DF5}" srcId="{D4A5745C-7399-4835-A0B6-165953ACF88F}" destId="{A6D7BC87-0FD3-4862-B5D3-02B347E8AFC2}" srcOrd="0" destOrd="0" parTransId="{489A3701-1FB9-4A58-BE00-C270582F4B98}" sibTransId="{DBC67F5E-F2B2-4928-B39F-514D1FC7677A}"/>
    <dgm:cxn modelId="{FF57FF7B-093A-4F7D-AA07-42E4506164AB}" type="presOf" srcId="{F5597336-0FB8-4F47-8837-47E54B8716CE}" destId="{35A39407-6B5F-49AB-AEAF-551E7A100142}" srcOrd="0" destOrd="0" presId="urn:microsoft.com/office/officeart/2005/8/layout/vList3#2"/>
    <dgm:cxn modelId="{34806D9A-0F3A-4866-AA95-7390E5D4BB87}" srcId="{D4A5745C-7399-4835-A0B6-165953ACF88F}" destId="{F5597336-0FB8-4F47-8837-47E54B8716CE}" srcOrd="2" destOrd="0" parTransId="{78FF1ECC-1F98-409E-B1B8-3F58FCD97A9C}" sibTransId="{08D3673C-56A2-4926-841A-B91974A2E8E8}"/>
    <dgm:cxn modelId="{E21D6649-5073-4A01-A3E5-155727E4DFA5}" srcId="{D4A5745C-7399-4835-A0B6-165953ACF88F}" destId="{5B88D281-C714-4FA3-AD6C-E687C82A8A71}" srcOrd="1" destOrd="0" parTransId="{CF54D14F-52FA-4E9D-8142-AA62ABCAA8E6}" sibTransId="{60FBCC74-98B0-4D8B-90CC-041622F90FE7}"/>
    <dgm:cxn modelId="{E382821D-2500-4348-AF7C-B31901AC533A}" type="presOf" srcId="{830FD84E-F2BE-4602-920F-3576E1F5885F}" destId="{117784AB-FC7E-4958-BA71-29EDC7A8EB5A}" srcOrd="0" destOrd="0" presId="urn:microsoft.com/office/officeart/2005/8/layout/vList3#2"/>
    <dgm:cxn modelId="{B0AD5526-0563-4B18-B561-472CA9CB53A5}" type="presOf" srcId="{5B88D281-C714-4FA3-AD6C-E687C82A8A71}" destId="{5C22D174-E9F1-42B7-9AC5-B6B29F6323F6}" srcOrd="0" destOrd="0" presId="urn:microsoft.com/office/officeart/2005/8/layout/vList3#2"/>
    <dgm:cxn modelId="{BEF87432-365C-4782-9DBB-3D9BC94B07AF}" type="presOf" srcId="{A6D7BC87-0FD3-4862-B5D3-02B347E8AFC2}" destId="{A52E988D-DA74-4605-8C31-6EDE7F821D38}" srcOrd="0" destOrd="0" presId="urn:microsoft.com/office/officeart/2005/8/layout/vList3#2"/>
    <dgm:cxn modelId="{86E6D938-54FE-4986-AE30-E5E46D27997F}" type="presParOf" srcId="{9CB747F3-F69A-42BA-976F-D022AEB3CD0E}" destId="{B1F6D659-E746-4101-BC11-138361641DE0}" srcOrd="0" destOrd="0" presId="urn:microsoft.com/office/officeart/2005/8/layout/vList3#2"/>
    <dgm:cxn modelId="{1DC52775-3A5A-4874-A1BF-8F677C522294}" type="presParOf" srcId="{B1F6D659-E746-4101-BC11-138361641DE0}" destId="{0D30BFC9-5B7E-4B77-B3A7-276B0DE03B44}" srcOrd="0" destOrd="0" presId="urn:microsoft.com/office/officeart/2005/8/layout/vList3#2"/>
    <dgm:cxn modelId="{D0E57FD3-E439-4DBE-BC13-19CE8D2742E5}" type="presParOf" srcId="{B1F6D659-E746-4101-BC11-138361641DE0}" destId="{A52E988D-DA74-4605-8C31-6EDE7F821D38}" srcOrd="1" destOrd="0" presId="urn:microsoft.com/office/officeart/2005/8/layout/vList3#2"/>
    <dgm:cxn modelId="{E4EDA7B4-ABFE-48D9-83E7-DC26F587BE26}" type="presParOf" srcId="{9CB747F3-F69A-42BA-976F-D022AEB3CD0E}" destId="{74C66D01-A6A6-4BD2-BBFA-317DA965D392}" srcOrd="1" destOrd="0" presId="urn:microsoft.com/office/officeart/2005/8/layout/vList3#2"/>
    <dgm:cxn modelId="{B7127D2E-9787-4304-914A-32DE192EF73F}" type="presParOf" srcId="{9CB747F3-F69A-42BA-976F-D022AEB3CD0E}" destId="{444DCD97-2567-4956-8E1D-D67EA42D85FE}" srcOrd="2" destOrd="0" presId="urn:microsoft.com/office/officeart/2005/8/layout/vList3#2"/>
    <dgm:cxn modelId="{41B6FA24-8B11-4279-B9B4-D47516B2BFFF}" type="presParOf" srcId="{444DCD97-2567-4956-8E1D-D67EA42D85FE}" destId="{95B37FEB-2C3A-4364-BE52-9C1A894381D2}" srcOrd="0" destOrd="0" presId="urn:microsoft.com/office/officeart/2005/8/layout/vList3#2"/>
    <dgm:cxn modelId="{4DD451D6-B053-4A3E-99AD-3A0596672B2D}" type="presParOf" srcId="{444DCD97-2567-4956-8E1D-D67EA42D85FE}" destId="{5C22D174-E9F1-42B7-9AC5-B6B29F6323F6}" srcOrd="1" destOrd="0" presId="urn:microsoft.com/office/officeart/2005/8/layout/vList3#2"/>
    <dgm:cxn modelId="{DCEC022C-1DE1-41E9-8325-BDCE3CA0338D}" type="presParOf" srcId="{9CB747F3-F69A-42BA-976F-D022AEB3CD0E}" destId="{51C2944E-08B4-4CDF-8242-231ACBF00A0E}" srcOrd="3" destOrd="0" presId="urn:microsoft.com/office/officeart/2005/8/layout/vList3#2"/>
    <dgm:cxn modelId="{C470D907-A8A0-4283-AD20-1B44C816E4E3}" type="presParOf" srcId="{9CB747F3-F69A-42BA-976F-D022AEB3CD0E}" destId="{A7E1DD23-3D7D-45DE-B03B-262EEA32CFC8}" srcOrd="4" destOrd="0" presId="urn:microsoft.com/office/officeart/2005/8/layout/vList3#2"/>
    <dgm:cxn modelId="{671DDC94-3C0D-4CB0-8B30-BD24120289D0}" type="presParOf" srcId="{A7E1DD23-3D7D-45DE-B03B-262EEA32CFC8}" destId="{25F12BE4-7BAC-4D72-AF35-C4EBDE176C3B}" srcOrd="0" destOrd="0" presId="urn:microsoft.com/office/officeart/2005/8/layout/vList3#2"/>
    <dgm:cxn modelId="{06F28241-6D8F-4D31-8959-9D602108E99A}" type="presParOf" srcId="{A7E1DD23-3D7D-45DE-B03B-262EEA32CFC8}" destId="{35A39407-6B5F-49AB-AEAF-551E7A100142}" srcOrd="1" destOrd="0" presId="urn:microsoft.com/office/officeart/2005/8/layout/vList3#2"/>
    <dgm:cxn modelId="{515E06D4-9F7D-44C9-9755-FBCD81D0251E}" type="presParOf" srcId="{9CB747F3-F69A-42BA-976F-D022AEB3CD0E}" destId="{EA9F1A06-C9D0-4595-85BA-15D6EFACF0F3}" srcOrd="5" destOrd="0" presId="urn:microsoft.com/office/officeart/2005/8/layout/vList3#2"/>
    <dgm:cxn modelId="{A97CD0D3-B9C7-4843-B9D6-5735BC5FF055}" type="presParOf" srcId="{9CB747F3-F69A-42BA-976F-D022AEB3CD0E}" destId="{B8D6949F-550C-4143-B571-D530561CC8BB}" srcOrd="6" destOrd="0" presId="urn:microsoft.com/office/officeart/2005/8/layout/vList3#2"/>
    <dgm:cxn modelId="{9048ABB7-96A5-4B35-9C49-EF540BA2930C}" type="presParOf" srcId="{B8D6949F-550C-4143-B571-D530561CC8BB}" destId="{82C8E4F5-F9E7-4F25-923B-727B9D612364}" srcOrd="0" destOrd="0" presId="urn:microsoft.com/office/officeart/2005/8/layout/vList3#2"/>
    <dgm:cxn modelId="{35ACEEFD-302C-4423-9C6C-BA08ACC825AB}" type="presParOf" srcId="{B8D6949F-550C-4143-B571-D530561CC8BB}" destId="{117784AB-FC7E-4958-BA71-29EDC7A8EB5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165EC5-6D97-4A82-BE96-570B7E5CD07A}" type="doc">
      <dgm:prSet loTypeId="urn:microsoft.com/office/officeart/2005/8/layout/target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BFA79-642F-4372-BB7C-D28F24C27D50}">
      <dgm:prSet custT="1"/>
      <dgm:spPr/>
      <dgm:t>
        <a:bodyPr/>
        <a:lstStyle/>
        <a:p>
          <a:pPr algn="ctr" rtl="0"/>
          <a:r>
            <a:rPr lang="ru-RU" sz="2600" u="none" dirty="0" smtClean="0">
              <a:latin typeface="Times New Roman" pitchFamily="18" charset="0"/>
              <a:cs typeface="Times New Roman" pitchFamily="18" charset="0"/>
            </a:rPr>
            <a:t>работа ЛПУ в условиях ограниченного финансирования (недостаток медикаментов, антисептиков, моющих, дезинфицирующих средств, медицинского инструментария, белья, стерилизационного оборудования); </a:t>
          </a:r>
          <a:endParaRPr lang="ru-RU" sz="2600" u="none" dirty="0">
            <a:latin typeface="Times New Roman" pitchFamily="18" charset="0"/>
            <a:cs typeface="Times New Roman" pitchFamily="18" charset="0"/>
          </a:endParaRPr>
        </a:p>
      </dgm:t>
    </dgm:pt>
    <dgm:pt modelId="{EB574B65-418E-4E7C-99D3-A9F155FCC39A}" type="parTrans" cxnId="{DD5BDE92-083E-4863-BD3D-D8A92A8BA14A}">
      <dgm:prSet/>
      <dgm:spPr/>
      <dgm:t>
        <a:bodyPr/>
        <a:lstStyle/>
        <a:p>
          <a:pPr algn="ctr"/>
          <a:endParaRPr lang="ru-RU" sz="2800" u="none"/>
        </a:p>
      </dgm:t>
    </dgm:pt>
    <dgm:pt modelId="{DF58190E-5505-41D0-AD51-E66C1ED40F0C}" type="sibTrans" cxnId="{DD5BDE92-083E-4863-BD3D-D8A92A8BA14A}">
      <dgm:prSet/>
      <dgm:spPr/>
      <dgm:t>
        <a:bodyPr/>
        <a:lstStyle/>
        <a:p>
          <a:pPr algn="ctr"/>
          <a:endParaRPr lang="ru-RU" sz="2800" u="none"/>
        </a:p>
      </dgm:t>
    </dgm:pt>
    <dgm:pt modelId="{BCD0DFB7-DE97-4FE8-8C16-603D75C81744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u="none" dirty="0" smtClean="0">
              <a:latin typeface="Times New Roman" pitchFamily="18" charset="0"/>
              <a:cs typeface="Times New Roman" pitchFamily="18" charset="0"/>
            </a:rPr>
            <a:t>сложность проведения дезинфекции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u="none" dirty="0" smtClean="0">
              <a:latin typeface="Times New Roman" pitchFamily="18" charset="0"/>
              <a:cs typeface="Times New Roman" pitchFamily="18" charset="0"/>
            </a:rPr>
            <a:t>и стерилизации современной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u="none" dirty="0" smtClean="0">
              <a:latin typeface="Times New Roman" pitchFamily="18" charset="0"/>
              <a:cs typeface="Times New Roman" pitchFamily="18" charset="0"/>
            </a:rPr>
            <a:t>дорогостоящей медицинской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400" u="none" dirty="0" smtClean="0">
              <a:latin typeface="Times New Roman" pitchFamily="18" charset="0"/>
              <a:cs typeface="Times New Roman" pitchFamily="18" charset="0"/>
            </a:rPr>
            <a:t>аппаратуры.</a:t>
          </a:r>
          <a:endParaRPr lang="ru-RU" sz="2400" u="none" dirty="0">
            <a:latin typeface="Times New Roman" pitchFamily="18" charset="0"/>
            <a:cs typeface="Times New Roman" pitchFamily="18" charset="0"/>
          </a:endParaRPr>
        </a:p>
      </dgm:t>
    </dgm:pt>
    <dgm:pt modelId="{EA861062-60F2-4856-AC62-24AED461AB1C}" type="parTrans" cxnId="{B6D5742A-2424-43C7-BFAD-7B015F646AE8}">
      <dgm:prSet/>
      <dgm:spPr/>
      <dgm:t>
        <a:bodyPr/>
        <a:lstStyle/>
        <a:p>
          <a:pPr algn="ctr"/>
          <a:endParaRPr lang="ru-RU" sz="2800" u="none"/>
        </a:p>
      </dgm:t>
    </dgm:pt>
    <dgm:pt modelId="{88A717E7-D2D2-4C62-B7F1-EE40FD902D96}" type="sibTrans" cxnId="{B6D5742A-2424-43C7-BFAD-7B015F646AE8}">
      <dgm:prSet/>
      <dgm:spPr/>
      <dgm:t>
        <a:bodyPr/>
        <a:lstStyle/>
        <a:p>
          <a:pPr algn="ctr"/>
          <a:endParaRPr lang="ru-RU" sz="2800" u="none"/>
        </a:p>
      </dgm:t>
    </dgm:pt>
    <dgm:pt modelId="{41D926EB-BF9F-4508-BC45-B5950ACAB03D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600" u="none" dirty="0" smtClean="0">
              <a:latin typeface="Times New Roman" pitchFamily="18" charset="0"/>
              <a:cs typeface="Times New Roman" pitchFamily="18" charset="0"/>
            </a:rPr>
            <a:t>значительный рост числа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600" u="none" dirty="0" smtClean="0">
              <a:latin typeface="Times New Roman" pitchFamily="18" charset="0"/>
              <a:cs typeface="Times New Roman" pitchFamily="18" charset="0"/>
            </a:rPr>
            <a:t>резистентных к антибиотикам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600" u="none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2600" u="none" dirty="0" err="1" smtClean="0">
              <a:latin typeface="Times New Roman" pitchFamily="18" charset="0"/>
              <a:cs typeface="Times New Roman" pitchFamily="18" charset="0"/>
            </a:rPr>
            <a:t>дезинфектантам</a:t>
          </a:r>
          <a:r>
            <a:rPr lang="ru-RU" sz="2600" u="none" dirty="0" smtClean="0">
              <a:latin typeface="Times New Roman" pitchFamily="18" charset="0"/>
              <a:cs typeface="Times New Roman" pitchFamily="18" charset="0"/>
            </a:rPr>
            <a:t> госпитальных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2600" u="none" dirty="0" smtClean="0">
              <a:latin typeface="Times New Roman" pitchFamily="18" charset="0"/>
              <a:cs typeface="Times New Roman" pitchFamily="18" charset="0"/>
            </a:rPr>
            <a:t> штаммов;</a:t>
          </a:r>
          <a:endParaRPr lang="ru-RU" sz="2600" u="none" dirty="0">
            <a:latin typeface="Times New Roman" pitchFamily="18" charset="0"/>
            <a:cs typeface="Times New Roman" pitchFamily="18" charset="0"/>
          </a:endParaRPr>
        </a:p>
      </dgm:t>
    </dgm:pt>
    <dgm:pt modelId="{3079B87E-F9A1-41D5-8352-C0E046BA9050}" type="sibTrans" cxnId="{479A39C5-26BA-46F9-8294-C985F43CB9DA}">
      <dgm:prSet/>
      <dgm:spPr/>
      <dgm:t>
        <a:bodyPr/>
        <a:lstStyle/>
        <a:p>
          <a:pPr algn="ctr"/>
          <a:endParaRPr lang="ru-RU" sz="2800" u="none"/>
        </a:p>
      </dgm:t>
    </dgm:pt>
    <dgm:pt modelId="{8A60A25F-2053-429D-B3E4-6FE744AD1CD6}" type="parTrans" cxnId="{479A39C5-26BA-46F9-8294-C985F43CB9DA}">
      <dgm:prSet/>
      <dgm:spPr/>
      <dgm:t>
        <a:bodyPr/>
        <a:lstStyle/>
        <a:p>
          <a:pPr algn="ctr"/>
          <a:endParaRPr lang="ru-RU" sz="2800" u="none"/>
        </a:p>
      </dgm:t>
    </dgm:pt>
    <dgm:pt modelId="{D7A51FC3-C5BD-46BB-9511-42BF8726227F}" type="pres">
      <dgm:prSet presAssocID="{B9165EC5-6D97-4A82-BE96-570B7E5CD07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3D813E-50B9-4088-8BE5-5A2DCDBB4B8E}" type="pres">
      <dgm:prSet presAssocID="{B9165EC5-6D97-4A82-BE96-570B7E5CD07A}" presName="outerBox" presStyleCnt="0"/>
      <dgm:spPr/>
    </dgm:pt>
    <dgm:pt modelId="{B4F4810A-3D0D-4DCD-8053-B95C86AEE25E}" type="pres">
      <dgm:prSet presAssocID="{B9165EC5-6D97-4A82-BE96-570B7E5CD07A}" presName="outerBoxParent" presStyleLbl="node1" presStyleIdx="0" presStyleCnt="3"/>
      <dgm:spPr/>
      <dgm:t>
        <a:bodyPr/>
        <a:lstStyle/>
        <a:p>
          <a:endParaRPr lang="ru-RU"/>
        </a:p>
      </dgm:t>
    </dgm:pt>
    <dgm:pt modelId="{D2EF6B8C-D667-4B53-B1A5-C1956CEC5D9C}" type="pres">
      <dgm:prSet presAssocID="{B9165EC5-6D97-4A82-BE96-570B7E5CD07A}" presName="outerBoxChildren" presStyleCnt="0"/>
      <dgm:spPr/>
    </dgm:pt>
    <dgm:pt modelId="{9CF315FD-1D4F-46C0-8A81-2CE243B37F37}" type="pres">
      <dgm:prSet presAssocID="{B9165EC5-6D97-4A82-BE96-570B7E5CD07A}" presName="middleBox" presStyleCnt="0"/>
      <dgm:spPr/>
    </dgm:pt>
    <dgm:pt modelId="{8DB812A6-517E-40D6-A601-D28C0BDB4231}" type="pres">
      <dgm:prSet presAssocID="{B9165EC5-6D97-4A82-BE96-570B7E5CD07A}" presName="middleBoxParent" presStyleLbl="node1" presStyleIdx="1" presStyleCnt="3" custScaleX="96492" custScaleY="102702" custLinFactNeighborX="-2631" custLinFactNeighborY="8108"/>
      <dgm:spPr/>
      <dgm:t>
        <a:bodyPr/>
        <a:lstStyle/>
        <a:p>
          <a:endParaRPr lang="ru-RU"/>
        </a:p>
      </dgm:t>
    </dgm:pt>
    <dgm:pt modelId="{54D0555E-81A9-4D5C-AA0B-5874959203BF}" type="pres">
      <dgm:prSet presAssocID="{B9165EC5-6D97-4A82-BE96-570B7E5CD07A}" presName="middleBoxChildren" presStyleCnt="0"/>
      <dgm:spPr/>
    </dgm:pt>
    <dgm:pt modelId="{96B33630-EE37-473A-9C18-97332E1AE143}" type="pres">
      <dgm:prSet presAssocID="{B9165EC5-6D97-4A82-BE96-570B7E5CD07A}" presName="centerBox" presStyleCnt="0"/>
      <dgm:spPr/>
    </dgm:pt>
    <dgm:pt modelId="{ED63E263-0F54-47A1-84BB-471D3179E9F5}" type="pres">
      <dgm:prSet presAssocID="{B9165EC5-6D97-4A82-BE96-570B7E5CD07A}" presName="centerBoxParent" presStyleLbl="node1" presStyleIdx="2" presStyleCnt="3" custScaleY="82432" custLinFactNeighborX="-5556" custLinFactNeighborY="33784"/>
      <dgm:spPr/>
      <dgm:t>
        <a:bodyPr/>
        <a:lstStyle/>
        <a:p>
          <a:endParaRPr lang="ru-RU"/>
        </a:p>
      </dgm:t>
    </dgm:pt>
  </dgm:ptLst>
  <dgm:cxnLst>
    <dgm:cxn modelId="{479A39C5-26BA-46F9-8294-C985F43CB9DA}" srcId="{B9165EC5-6D97-4A82-BE96-570B7E5CD07A}" destId="{41D926EB-BF9F-4508-BC45-B5950ACAB03D}" srcOrd="1" destOrd="0" parTransId="{8A60A25F-2053-429D-B3E4-6FE744AD1CD6}" sibTransId="{3079B87E-F9A1-41D5-8352-C0E046BA9050}"/>
    <dgm:cxn modelId="{9DC2CAA9-E84B-4FA1-91E3-E688CD7EC34F}" type="presOf" srcId="{41D926EB-BF9F-4508-BC45-B5950ACAB03D}" destId="{8DB812A6-517E-40D6-A601-D28C0BDB4231}" srcOrd="0" destOrd="0" presId="urn:microsoft.com/office/officeart/2005/8/layout/target2"/>
    <dgm:cxn modelId="{DD5BDE92-083E-4863-BD3D-D8A92A8BA14A}" srcId="{B9165EC5-6D97-4A82-BE96-570B7E5CD07A}" destId="{C1ABFA79-642F-4372-BB7C-D28F24C27D50}" srcOrd="0" destOrd="0" parTransId="{EB574B65-418E-4E7C-99D3-A9F155FCC39A}" sibTransId="{DF58190E-5505-41D0-AD51-E66C1ED40F0C}"/>
    <dgm:cxn modelId="{B6D5742A-2424-43C7-BFAD-7B015F646AE8}" srcId="{B9165EC5-6D97-4A82-BE96-570B7E5CD07A}" destId="{BCD0DFB7-DE97-4FE8-8C16-603D75C81744}" srcOrd="2" destOrd="0" parTransId="{EA861062-60F2-4856-AC62-24AED461AB1C}" sibTransId="{88A717E7-D2D2-4C62-B7F1-EE40FD902D96}"/>
    <dgm:cxn modelId="{9C8D859E-37C5-4A3C-9310-02620E5120AB}" type="presOf" srcId="{B9165EC5-6D97-4A82-BE96-570B7E5CD07A}" destId="{D7A51FC3-C5BD-46BB-9511-42BF8726227F}" srcOrd="0" destOrd="0" presId="urn:microsoft.com/office/officeart/2005/8/layout/target2"/>
    <dgm:cxn modelId="{F8FA9544-98AE-434F-A63E-7BECE4901F0D}" type="presOf" srcId="{BCD0DFB7-DE97-4FE8-8C16-603D75C81744}" destId="{ED63E263-0F54-47A1-84BB-471D3179E9F5}" srcOrd="0" destOrd="0" presId="urn:microsoft.com/office/officeart/2005/8/layout/target2"/>
    <dgm:cxn modelId="{AD4D6974-3BBA-4E3E-9CEB-B9D455D70215}" type="presOf" srcId="{C1ABFA79-642F-4372-BB7C-D28F24C27D50}" destId="{B4F4810A-3D0D-4DCD-8053-B95C86AEE25E}" srcOrd="0" destOrd="0" presId="urn:microsoft.com/office/officeart/2005/8/layout/target2"/>
    <dgm:cxn modelId="{7194274E-09DE-4C29-BA6F-2457587CFE80}" type="presParOf" srcId="{D7A51FC3-C5BD-46BB-9511-42BF8726227F}" destId="{9C3D813E-50B9-4088-8BE5-5A2DCDBB4B8E}" srcOrd="0" destOrd="0" presId="urn:microsoft.com/office/officeart/2005/8/layout/target2"/>
    <dgm:cxn modelId="{CEF006F4-7ECA-42FA-9DB2-7484D8824B00}" type="presParOf" srcId="{9C3D813E-50B9-4088-8BE5-5A2DCDBB4B8E}" destId="{B4F4810A-3D0D-4DCD-8053-B95C86AEE25E}" srcOrd="0" destOrd="0" presId="urn:microsoft.com/office/officeart/2005/8/layout/target2"/>
    <dgm:cxn modelId="{5558BE53-E667-4163-96EE-9EF7CC0F92F6}" type="presParOf" srcId="{9C3D813E-50B9-4088-8BE5-5A2DCDBB4B8E}" destId="{D2EF6B8C-D667-4B53-B1A5-C1956CEC5D9C}" srcOrd="1" destOrd="0" presId="urn:microsoft.com/office/officeart/2005/8/layout/target2"/>
    <dgm:cxn modelId="{EBF0F13A-D3D8-43CB-9B2F-1A3ACE30E39D}" type="presParOf" srcId="{D7A51FC3-C5BD-46BB-9511-42BF8726227F}" destId="{9CF315FD-1D4F-46C0-8A81-2CE243B37F37}" srcOrd="1" destOrd="0" presId="urn:microsoft.com/office/officeart/2005/8/layout/target2"/>
    <dgm:cxn modelId="{56B90B2C-9ABF-418E-BFF4-864F78D2B89C}" type="presParOf" srcId="{9CF315FD-1D4F-46C0-8A81-2CE243B37F37}" destId="{8DB812A6-517E-40D6-A601-D28C0BDB4231}" srcOrd="0" destOrd="0" presId="urn:microsoft.com/office/officeart/2005/8/layout/target2"/>
    <dgm:cxn modelId="{7633B91F-4596-4082-8AB7-8C83657ED47C}" type="presParOf" srcId="{9CF315FD-1D4F-46C0-8A81-2CE243B37F37}" destId="{54D0555E-81A9-4D5C-AA0B-5874959203BF}" srcOrd="1" destOrd="0" presId="urn:microsoft.com/office/officeart/2005/8/layout/target2"/>
    <dgm:cxn modelId="{4D1301FE-1AD7-4931-A78C-92F149CD0FC8}" type="presParOf" srcId="{D7A51FC3-C5BD-46BB-9511-42BF8726227F}" destId="{96B33630-EE37-473A-9C18-97332E1AE143}" srcOrd="2" destOrd="0" presId="urn:microsoft.com/office/officeart/2005/8/layout/target2"/>
    <dgm:cxn modelId="{F308B3CC-4163-4B07-AA4B-83F93A9EC76D}" type="presParOf" srcId="{96B33630-EE37-473A-9C18-97332E1AE143}" destId="{ED63E263-0F54-47A1-84BB-471D3179E9F5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CA31F6-E6F8-4705-B1BD-8DB835B774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0D7A0-2343-4D6C-AC26-3E404BCE8C4E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 наличие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невыявленных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больных и носителей внутрибольничных штаммов среди медицинского персонала и пациентов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BCAB298-A7BA-414A-B1E3-AF8C6C62DD6E}" type="parTrans" cxnId="{98E8D764-CE3C-49AD-82B1-9E48BE99E6AE}">
      <dgm:prSet/>
      <dgm:spPr/>
      <dgm:t>
        <a:bodyPr/>
        <a:lstStyle/>
        <a:p>
          <a:endParaRPr lang="ru-RU" sz="2000"/>
        </a:p>
      </dgm:t>
    </dgm:pt>
    <dgm:pt modelId="{67065735-F624-47A2-BD66-CF5785F74892}" type="sibTrans" cxnId="{98E8D764-CE3C-49AD-82B1-9E48BE99E6AE}">
      <dgm:prSet/>
      <dgm:spPr/>
      <dgm:t>
        <a:bodyPr/>
        <a:lstStyle/>
        <a:p>
          <a:endParaRPr lang="ru-RU" sz="2000"/>
        </a:p>
      </dgm:t>
    </dgm:pt>
    <dgm:pt modelId="{A095F9AD-7DB4-461D-ABC2-3616D1ACEE2B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широкое использование сложной техники, нуждающейся в особых методах стерилизации;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F5388BF-08B3-44F5-8AF8-9908CDE14C17}" type="parTrans" cxnId="{0D3E2F08-833B-4329-AB55-26B93E045B45}">
      <dgm:prSet/>
      <dgm:spPr/>
      <dgm:t>
        <a:bodyPr/>
        <a:lstStyle/>
        <a:p>
          <a:endParaRPr lang="ru-RU" sz="2000"/>
        </a:p>
      </dgm:t>
    </dgm:pt>
    <dgm:pt modelId="{B5C57FDB-3B15-4138-89B1-68F821187AB2}" type="sibTrans" cxnId="{0D3E2F08-833B-4329-AB55-26B93E045B45}">
      <dgm:prSet/>
      <dgm:spPr/>
      <dgm:t>
        <a:bodyPr/>
        <a:lstStyle/>
        <a:p>
          <a:endParaRPr lang="ru-RU" sz="2000"/>
        </a:p>
      </dgm:t>
    </dgm:pt>
    <dgm:pt modelId="{5D5A1B89-6D58-4521-BFBE-8D9E0C139711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и селекция госпитальных штаммов микроорганизмов, обладающих высокой вирулентностью и множественной лекарственной устойчивостью;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06F27B0-A935-41DA-8B6E-B5ABED29D5BF}" type="parTrans" cxnId="{3D17052B-BE3D-4498-B5E1-F79E3537F1E5}">
      <dgm:prSet/>
      <dgm:spPr/>
      <dgm:t>
        <a:bodyPr/>
        <a:lstStyle/>
        <a:p>
          <a:endParaRPr lang="ru-RU" sz="2000"/>
        </a:p>
      </dgm:t>
    </dgm:pt>
    <dgm:pt modelId="{40A7B084-C3B5-4EA5-8977-CAC088576A79}" type="sibTrans" cxnId="{3D17052B-BE3D-4498-B5E1-F79E3537F1E5}">
      <dgm:prSet/>
      <dgm:spPr/>
      <dgm:t>
        <a:bodyPr/>
        <a:lstStyle/>
        <a:p>
          <a:endParaRPr lang="ru-RU" sz="2000"/>
        </a:p>
      </dgm:t>
    </dgm:pt>
    <dgm:pt modelId="{1AA06DF3-4476-4356-8F1B-80FB3A251C0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крупных больничных комплексов со своей специфической экологией</a:t>
          </a:r>
          <a:r>
            <a:rPr lang="ru-RU" sz="2400" dirty="0" smtClean="0"/>
            <a:t>;  </a:t>
          </a:r>
          <a:endParaRPr lang="ru-RU" sz="2400" dirty="0"/>
        </a:p>
      </dgm:t>
    </dgm:pt>
    <dgm:pt modelId="{C3FF5ECE-0D32-428F-AA87-BC5D298ED7CE}" type="parTrans" cxnId="{4FFFA8AD-0098-4B85-B0A7-BD67F0570793}">
      <dgm:prSet/>
      <dgm:spPr/>
      <dgm:t>
        <a:bodyPr/>
        <a:lstStyle/>
        <a:p>
          <a:endParaRPr lang="ru-RU" sz="2000"/>
        </a:p>
      </dgm:t>
    </dgm:pt>
    <dgm:pt modelId="{B6392A15-E04B-4B45-900B-EF972FC0AEFC}" type="sibTrans" cxnId="{4FFFA8AD-0098-4B85-B0A7-BD67F0570793}">
      <dgm:prSet/>
      <dgm:spPr/>
      <dgm:t>
        <a:bodyPr/>
        <a:lstStyle/>
        <a:p>
          <a:endParaRPr lang="ru-RU" sz="2000"/>
        </a:p>
      </dgm:t>
    </dgm:pt>
    <dgm:pt modelId="{61583D28-3F95-4756-9F21-0A482C85944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нарушение правил асептики и антисептики, отклонения от санитарно-гигиенических норм для стационаров и поликлиник;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720C5C8-2C8A-4805-AB18-B8B73451A6C9}" type="parTrans" cxnId="{E0287514-EFB2-469B-B4DD-0F6FA2B76607}">
      <dgm:prSet/>
      <dgm:spPr/>
      <dgm:t>
        <a:bodyPr/>
        <a:lstStyle/>
        <a:p>
          <a:endParaRPr lang="ru-RU" sz="2000"/>
        </a:p>
      </dgm:t>
    </dgm:pt>
    <dgm:pt modelId="{B458FCB8-AD07-44FB-8D4A-E3FAED1CB0A1}" type="sibTrans" cxnId="{E0287514-EFB2-469B-B4DD-0F6FA2B76607}">
      <dgm:prSet/>
      <dgm:spPr/>
      <dgm:t>
        <a:bodyPr/>
        <a:lstStyle/>
        <a:p>
          <a:endParaRPr lang="ru-RU" sz="2000"/>
        </a:p>
      </dgm:t>
    </dgm:pt>
    <dgm:pt modelId="{20A598A2-CB8C-4FB5-A3C8-6725D52CCFF5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скученностью в стационарах и поликлиниках, особенностями основного контингента (преимущественно ослабленные пациенты), относительной замкнутостью помещений (палаты, процедурные кабинеты и т.д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.);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451FA4CB-5B8D-43B5-840F-1E2AFECD77D2}" type="parTrans" cxnId="{2F31409F-D30D-4D4F-9AE4-D7E1C8D3FED9}">
      <dgm:prSet/>
      <dgm:spPr/>
      <dgm:t>
        <a:bodyPr/>
        <a:lstStyle/>
        <a:p>
          <a:endParaRPr lang="ru-RU"/>
        </a:p>
      </dgm:t>
    </dgm:pt>
    <dgm:pt modelId="{A24993FA-1942-46FC-9CA5-F13837470903}" type="sibTrans" cxnId="{2F31409F-D30D-4D4F-9AE4-D7E1C8D3FED9}">
      <dgm:prSet/>
      <dgm:spPr/>
      <dgm:t>
        <a:bodyPr/>
        <a:lstStyle/>
        <a:p>
          <a:endParaRPr lang="ru-RU"/>
        </a:p>
      </dgm:t>
    </dgm:pt>
    <dgm:pt modelId="{8819E14C-D913-48E8-ACA9-B61D0E802D3C}" type="pres">
      <dgm:prSet presAssocID="{0ECA31F6-E6F8-4705-B1BD-8DB835B774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80E22F-454D-40D2-BCED-4A89042A57D6}" type="pres">
      <dgm:prSet presAssocID="{0060D7A0-2343-4D6C-AC26-3E404BCE8C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2148B-E594-4631-B5A4-40E1D8AD72BE}" type="pres">
      <dgm:prSet presAssocID="{67065735-F624-47A2-BD66-CF5785F74892}" presName="spacer" presStyleCnt="0"/>
      <dgm:spPr/>
    </dgm:pt>
    <dgm:pt modelId="{8700D33B-8225-4845-8B86-46353ACBF83F}" type="pres">
      <dgm:prSet presAssocID="{A095F9AD-7DB4-461D-ABC2-3616D1ACEE2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EF956-1FA3-4AAD-AD97-4508B269AE5C}" type="pres">
      <dgm:prSet presAssocID="{B5C57FDB-3B15-4138-89B1-68F821187AB2}" presName="spacer" presStyleCnt="0"/>
      <dgm:spPr/>
    </dgm:pt>
    <dgm:pt modelId="{30661E81-1F45-433E-87DD-024BA04C0004}" type="pres">
      <dgm:prSet presAssocID="{5D5A1B89-6D58-4521-BFBE-8D9E0C13971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980D0-3B5B-436E-9DE5-EE770DFD8F0F}" type="pres">
      <dgm:prSet presAssocID="{40A7B084-C3B5-4EA5-8977-CAC088576A79}" presName="spacer" presStyleCnt="0"/>
      <dgm:spPr/>
    </dgm:pt>
    <dgm:pt modelId="{224A2AD1-0005-472F-BA26-E35E21CDA50D}" type="pres">
      <dgm:prSet presAssocID="{1AA06DF3-4476-4356-8F1B-80FB3A251C07}" presName="parentText" presStyleLbl="node1" presStyleIdx="3" presStyleCnt="6" custScaleY="77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B13BA-FEA8-4B4A-A5F5-4BFEF296C226}" type="pres">
      <dgm:prSet presAssocID="{B6392A15-E04B-4B45-900B-EF972FC0AEFC}" presName="spacer" presStyleCnt="0"/>
      <dgm:spPr/>
    </dgm:pt>
    <dgm:pt modelId="{AC3F109D-6A14-4D98-B909-2595F738C01E}" type="pres">
      <dgm:prSet presAssocID="{20A598A2-CB8C-4FB5-A3C8-6725D52CCFF5}" presName="parentText" presStyleLbl="node1" presStyleIdx="4" presStyleCnt="6" custScaleY="122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16AC1-9B70-4AFE-967B-61ECFC815E31}" type="pres">
      <dgm:prSet presAssocID="{A24993FA-1942-46FC-9CA5-F13837470903}" presName="spacer" presStyleCnt="0"/>
      <dgm:spPr/>
    </dgm:pt>
    <dgm:pt modelId="{898377D0-53B0-4C83-AD1F-0736D763BA61}" type="pres">
      <dgm:prSet presAssocID="{61583D28-3F95-4756-9F21-0A482C859448}" presName="parentText" presStyleLbl="node1" presStyleIdx="5" presStyleCnt="6" custScaleY="84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E1F13-0090-49D4-BCB7-FBDE3CE0A4D9}" type="presOf" srcId="{0ECA31F6-E6F8-4705-B1BD-8DB835B774D2}" destId="{8819E14C-D913-48E8-ACA9-B61D0E802D3C}" srcOrd="0" destOrd="0" presId="urn:microsoft.com/office/officeart/2005/8/layout/vList2"/>
    <dgm:cxn modelId="{E0287514-EFB2-469B-B4DD-0F6FA2B76607}" srcId="{0ECA31F6-E6F8-4705-B1BD-8DB835B774D2}" destId="{61583D28-3F95-4756-9F21-0A482C859448}" srcOrd="5" destOrd="0" parTransId="{6720C5C8-2C8A-4805-AB18-B8B73451A6C9}" sibTransId="{B458FCB8-AD07-44FB-8D4A-E3FAED1CB0A1}"/>
    <dgm:cxn modelId="{D31D29C4-5453-427A-A5DB-4F81E5AFDF49}" type="presOf" srcId="{20A598A2-CB8C-4FB5-A3C8-6725D52CCFF5}" destId="{AC3F109D-6A14-4D98-B909-2595F738C01E}" srcOrd="0" destOrd="0" presId="urn:microsoft.com/office/officeart/2005/8/layout/vList2"/>
    <dgm:cxn modelId="{4FFFA8AD-0098-4B85-B0A7-BD67F0570793}" srcId="{0ECA31F6-E6F8-4705-B1BD-8DB835B774D2}" destId="{1AA06DF3-4476-4356-8F1B-80FB3A251C07}" srcOrd="3" destOrd="0" parTransId="{C3FF5ECE-0D32-428F-AA87-BC5D298ED7CE}" sibTransId="{B6392A15-E04B-4B45-900B-EF972FC0AEFC}"/>
    <dgm:cxn modelId="{45E16DB9-2567-41D9-81B1-EA2DA594D81C}" type="presOf" srcId="{61583D28-3F95-4756-9F21-0A482C859448}" destId="{898377D0-53B0-4C83-AD1F-0736D763BA61}" srcOrd="0" destOrd="0" presId="urn:microsoft.com/office/officeart/2005/8/layout/vList2"/>
    <dgm:cxn modelId="{0D3E2F08-833B-4329-AB55-26B93E045B45}" srcId="{0ECA31F6-E6F8-4705-B1BD-8DB835B774D2}" destId="{A095F9AD-7DB4-461D-ABC2-3616D1ACEE2B}" srcOrd="1" destOrd="0" parTransId="{5F5388BF-08B3-44F5-8AF8-9908CDE14C17}" sibTransId="{B5C57FDB-3B15-4138-89B1-68F821187AB2}"/>
    <dgm:cxn modelId="{398F9AA9-EE12-457B-816C-07E08893437A}" type="presOf" srcId="{0060D7A0-2343-4D6C-AC26-3E404BCE8C4E}" destId="{6B80E22F-454D-40D2-BCED-4A89042A57D6}" srcOrd="0" destOrd="0" presId="urn:microsoft.com/office/officeart/2005/8/layout/vList2"/>
    <dgm:cxn modelId="{2F31409F-D30D-4D4F-9AE4-D7E1C8D3FED9}" srcId="{0ECA31F6-E6F8-4705-B1BD-8DB835B774D2}" destId="{20A598A2-CB8C-4FB5-A3C8-6725D52CCFF5}" srcOrd="4" destOrd="0" parTransId="{451FA4CB-5B8D-43B5-840F-1E2AFECD77D2}" sibTransId="{A24993FA-1942-46FC-9CA5-F13837470903}"/>
    <dgm:cxn modelId="{3D17052B-BE3D-4498-B5E1-F79E3537F1E5}" srcId="{0ECA31F6-E6F8-4705-B1BD-8DB835B774D2}" destId="{5D5A1B89-6D58-4521-BFBE-8D9E0C139711}" srcOrd="2" destOrd="0" parTransId="{606F27B0-A935-41DA-8B6E-B5ABED29D5BF}" sibTransId="{40A7B084-C3B5-4EA5-8977-CAC088576A79}"/>
    <dgm:cxn modelId="{98E8D764-CE3C-49AD-82B1-9E48BE99E6AE}" srcId="{0ECA31F6-E6F8-4705-B1BD-8DB835B774D2}" destId="{0060D7A0-2343-4D6C-AC26-3E404BCE8C4E}" srcOrd="0" destOrd="0" parTransId="{2BCAB298-A7BA-414A-B1E3-AF8C6C62DD6E}" sibTransId="{67065735-F624-47A2-BD66-CF5785F74892}"/>
    <dgm:cxn modelId="{0C7CBC87-5A31-4AD6-B00A-E69EF3642959}" type="presOf" srcId="{A095F9AD-7DB4-461D-ABC2-3616D1ACEE2B}" destId="{8700D33B-8225-4845-8B86-46353ACBF83F}" srcOrd="0" destOrd="0" presId="urn:microsoft.com/office/officeart/2005/8/layout/vList2"/>
    <dgm:cxn modelId="{782341A8-DC9F-4B45-8E67-4568B0EDCDCE}" type="presOf" srcId="{1AA06DF3-4476-4356-8F1B-80FB3A251C07}" destId="{224A2AD1-0005-472F-BA26-E35E21CDA50D}" srcOrd="0" destOrd="0" presId="urn:microsoft.com/office/officeart/2005/8/layout/vList2"/>
    <dgm:cxn modelId="{B4281192-B8C1-40BD-A1F5-F485E868DE97}" type="presOf" srcId="{5D5A1B89-6D58-4521-BFBE-8D9E0C139711}" destId="{30661E81-1F45-433E-87DD-024BA04C0004}" srcOrd="0" destOrd="0" presId="urn:microsoft.com/office/officeart/2005/8/layout/vList2"/>
    <dgm:cxn modelId="{B569A954-FFE7-4445-A72C-AF560F7C730C}" type="presParOf" srcId="{8819E14C-D913-48E8-ACA9-B61D0E802D3C}" destId="{6B80E22F-454D-40D2-BCED-4A89042A57D6}" srcOrd="0" destOrd="0" presId="urn:microsoft.com/office/officeart/2005/8/layout/vList2"/>
    <dgm:cxn modelId="{9788B109-46D6-41A0-BE7C-5B53566FAEAF}" type="presParOf" srcId="{8819E14C-D913-48E8-ACA9-B61D0E802D3C}" destId="{D1C2148B-E594-4631-B5A4-40E1D8AD72BE}" srcOrd="1" destOrd="0" presId="urn:microsoft.com/office/officeart/2005/8/layout/vList2"/>
    <dgm:cxn modelId="{4F829B4F-1EF9-4833-AD53-05D343F352A3}" type="presParOf" srcId="{8819E14C-D913-48E8-ACA9-B61D0E802D3C}" destId="{8700D33B-8225-4845-8B86-46353ACBF83F}" srcOrd="2" destOrd="0" presId="urn:microsoft.com/office/officeart/2005/8/layout/vList2"/>
    <dgm:cxn modelId="{7EE48F48-5A94-414A-88ED-3E4880BCADA8}" type="presParOf" srcId="{8819E14C-D913-48E8-ACA9-B61D0E802D3C}" destId="{F7CEF956-1FA3-4AAD-AD97-4508B269AE5C}" srcOrd="3" destOrd="0" presId="urn:microsoft.com/office/officeart/2005/8/layout/vList2"/>
    <dgm:cxn modelId="{8669CAAC-7A7C-4F30-8DB8-19C4D458A392}" type="presParOf" srcId="{8819E14C-D913-48E8-ACA9-B61D0E802D3C}" destId="{30661E81-1F45-433E-87DD-024BA04C0004}" srcOrd="4" destOrd="0" presId="urn:microsoft.com/office/officeart/2005/8/layout/vList2"/>
    <dgm:cxn modelId="{00AB5695-4C12-4D7C-844D-910E4C021F66}" type="presParOf" srcId="{8819E14C-D913-48E8-ACA9-B61D0E802D3C}" destId="{1AA980D0-3B5B-436E-9DE5-EE770DFD8F0F}" srcOrd="5" destOrd="0" presId="urn:microsoft.com/office/officeart/2005/8/layout/vList2"/>
    <dgm:cxn modelId="{7A9F6C9F-0FCA-4B02-896F-6968C12BFCC9}" type="presParOf" srcId="{8819E14C-D913-48E8-ACA9-B61D0E802D3C}" destId="{224A2AD1-0005-472F-BA26-E35E21CDA50D}" srcOrd="6" destOrd="0" presId="urn:microsoft.com/office/officeart/2005/8/layout/vList2"/>
    <dgm:cxn modelId="{776E0587-BD95-4813-9D55-D39314B8CBB1}" type="presParOf" srcId="{8819E14C-D913-48E8-ACA9-B61D0E802D3C}" destId="{114B13BA-FEA8-4B4A-A5F5-4BFEF296C226}" srcOrd="7" destOrd="0" presId="urn:microsoft.com/office/officeart/2005/8/layout/vList2"/>
    <dgm:cxn modelId="{F4F1C566-28F4-4D78-9045-4389C5704648}" type="presParOf" srcId="{8819E14C-D913-48E8-ACA9-B61D0E802D3C}" destId="{AC3F109D-6A14-4D98-B909-2595F738C01E}" srcOrd="8" destOrd="0" presId="urn:microsoft.com/office/officeart/2005/8/layout/vList2"/>
    <dgm:cxn modelId="{1DC4E3E9-4EEB-4027-B9A8-20AC1676D729}" type="presParOf" srcId="{8819E14C-D913-48E8-ACA9-B61D0E802D3C}" destId="{64B16AC1-9B70-4AFE-967B-61ECFC815E31}" srcOrd="9" destOrd="0" presId="urn:microsoft.com/office/officeart/2005/8/layout/vList2"/>
    <dgm:cxn modelId="{C8AFD4C3-9A41-4F57-8CAD-20DD5875AB3F}" type="presParOf" srcId="{8819E14C-D913-48E8-ACA9-B61D0E802D3C}" destId="{898377D0-53B0-4C83-AD1F-0736D763BA6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DB188-DCAF-415C-9653-7AF57F1BB2A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1322F-27DA-40A7-B947-E006967BA7E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-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нарушение режима стерилизации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дезинфекции медицинских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инструментов, аппаратов, приборов и т. п.;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C604C5E-3D5F-440D-BD4A-B885BAE97964}" type="parTrans" cxnId="{2B0C8144-9322-4353-9209-F8233B631E70}">
      <dgm:prSet/>
      <dgm:spPr/>
      <dgm:t>
        <a:bodyPr/>
        <a:lstStyle/>
        <a:p>
          <a:endParaRPr lang="ru-RU"/>
        </a:p>
      </dgm:t>
    </dgm:pt>
    <dgm:pt modelId="{D1FBA1FE-2F58-4C18-9A84-CD2EA36E9064}" type="sibTrans" cxnId="{2B0C8144-9322-4353-9209-F8233B631E70}">
      <dgm:prSet/>
      <dgm:spPr/>
      <dgm:t>
        <a:bodyPr/>
        <a:lstStyle/>
        <a:p>
          <a:endParaRPr lang="ru-RU"/>
        </a:p>
      </dgm:t>
    </dgm:pt>
    <dgm:pt modelId="{02C13292-E216-4B5D-9979-32E1C69F6F22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 нерациональное применение </a:t>
          </a:r>
        </a:p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антибиотиков;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E9D4B76-1F10-439C-89E5-3B4252061AB7}" type="parTrans" cxnId="{61CA97FE-F159-4EF2-9914-5F730E139664}">
      <dgm:prSet/>
      <dgm:spPr/>
      <dgm:t>
        <a:bodyPr/>
        <a:lstStyle/>
        <a:p>
          <a:endParaRPr lang="ru-RU"/>
        </a:p>
      </dgm:t>
    </dgm:pt>
    <dgm:pt modelId="{D83F6F2B-9C9B-4193-AC69-596EA844F347}" type="sibTrans" cxnId="{61CA97FE-F159-4EF2-9914-5F730E139664}">
      <dgm:prSet/>
      <dgm:spPr/>
      <dgm:t>
        <a:bodyPr/>
        <a:lstStyle/>
        <a:p>
          <a:endParaRPr lang="ru-RU"/>
        </a:p>
      </dgm:t>
    </dgm:pt>
    <dgm:pt modelId="{50028275-CB57-4791-B6C7-64BEDFEA3E73}">
      <dgm:prSet custT="1"/>
      <dgm:spPr/>
      <dgm:t>
        <a:bodyPr/>
        <a:lstStyle/>
        <a:p>
          <a:pPr rtl="0"/>
          <a:r>
            <a:rPr lang="ru-RU" sz="2400" dirty="0" smtClean="0"/>
            <a:t>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увеличение в популяции групп повышенного риска (пожилые люди, недоношенные дети, больные с хроническими заболеваниями);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F8F7A78-E595-464E-AB24-0E0AF982A2AF}" type="parTrans" cxnId="{DCEC3070-E028-4356-866D-47FADE24CF4B}">
      <dgm:prSet/>
      <dgm:spPr/>
      <dgm:t>
        <a:bodyPr/>
        <a:lstStyle/>
        <a:p>
          <a:endParaRPr lang="ru-RU"/>
        </a:p>
      </dgm:t>
    </dgm:pt>
    <dgm:pt modelId="{0C01656B-2877-4B1B-A9B4-637001379647}" type="sibTrans" cxnId="{DCEC3070-E028-4356-866D-47FADE24CF4B}">
      <dgm:prSet/>
      <dgm:spPr/>
      <dgm:t>
        <a:bodyPr/>
        <a:lstStyle/>
        <a:p>
          <a:endParaRPr lang="ru-RU"/>
        </a:p>
      </dgm:t>
    </dgm:pt>
    <dgm:pt modelId="{F712B148-A80B-4CB5-A12F-20E664050428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 несоответствие нормативам площадей и набора основных и вспомогательных помещений в ЛПУ и нарушение в них санитарно-противоэпидемического и санитарно-гигиенического режимов;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732B0F-EB2F-4DB1-9A6B-AB791DA8BC6F}" type="parTrans" cxnId="{B673982C-D1E5-43EE-8A8B-63038BDA3A1A}">
      <dgm:prSet/>
      <dgm:spPr/>
      <dgm:t>
        <a:bodyPr/>
        <a:lstStyle/>
        <a:p>
          <a:endParaRPr lang="ru-RU"/>
        </a:p>
      </dgm:t>
    </dgm:pt>
    <dgm:pt modelId="{FA291B8D-5519-4B0F-A984-AC794E70D375}" type="sibTrans" cxnId="{B673982C-D1E5-43EE-8A8B-63038BDA3A1A}">
      <dgm:prSet/>
      <dgm:spPr/>
      <dgm:t>
        <a:bodyPr/>
        <a:lstStyle/>
        <a:p>
          <a:endParaRPr lang="ru-RU"/>
        </a:p>
      </dgm:t>
    </dgm:pt>
    <dgm:pt modelId="{75705CC1-E137-46E0-B3F4-0A0B25B142F5}">
      <dgm:prSet custT="1"/>
      <dgm:spPr/>
      <dgm:t>
        <a:bodyPr/>
        <a:lstStyle/>
        <a:p>
          <a:pPr rtl="0"/>
          <a:r>
            <a:rPr lang="ru-RU" sz="2400" dirty="0" smtClean="0"/>
            <a:t>-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недостаточная компетентность медицинских работников, особенно среднего медицинского персонала, которому отводится основная роль в профилактике ВБИ.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6AB4AAE-09D3-4425-81C0-A74769BF1978}" type="parTrans" cxnId="{7EB8F263-9586-44A5-8C92-15CA12A67DE5}">
      <dgm:prSet/>
      <dgm:spPr/>
      <dgm:t>
        <a:bodyPr/>
        <a:lstStyle/>
        <a:p>
          <a:endParaRPr lang="ru-RU"/>
        </a:p>
      </dgm:t>
    </dgm:pt>
    <dgm:pt modelId="{BBDAE80E-6E99-489C-8CA7-858E4279E280}" type="sibTrans" cxnId="{7EB8F263-9586-44A5-8C92-15CA12A67DE5}">
      <dgm:prSet/>
      <dgm:spPr/>
      <dgm:t>
        <a:bodyPr/>
        <a:lstStyle/>
        <a:p>
          <a:endParaRPr lang="ru-RU"/>
        </a:p>
      </dgm:t>
    </dgm:pt>
    <dgm:pt modelId="{AD13F872-F5F8-469A-9FC5-1DCF53F9593A}" type="pres">
      <dgm:prSet presAssocID="{87EDB188-DCAF-415C-9653-7AF57F1BB2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F6410C-FD8D-42B0-8BD6-78C0357CEC3E}" type="pres">
      <dgm:prSet presAssocID="{B721322F-27DA-40A7-B947-E006967BA7E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8E7DC-29C7-4B13-B3F1-6F25D64D5B71}" type="pres">
      <dgm:prSet presAssocID="{D1FBA1FE-2F58-4C18-9A84-CD2EA36E9064}" presName="spacer" presStyleCnt="0"/>
      <dgm:spPr/>
    </dgm:pt>
    <dgm:pt modelId="{AD9F9F25-4F18-4841-A991-1ED208EF8177}" type="pres">
      <dgm:prSet presAssocID="{02C13292-E216-4B5D-9979-32E1C69F6F22}" presName="parentText" presStyleLbl="node1" presStyleIdx="1" presStyleCnt="5" custLinFactNeighborY="-47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6D01-5E17-4770-A00E-FC8E8C3DC639}" type="pres">
      <dgm:prSet presAssocID="{D83F6F2B-9C9B-4193-AC69-596EA844F347}" presName="spacer" presStyleCnt="0"/>
      <dgm:spPr/>
    </dgm:pt>
    <dgm:pt modelId="{713BFC90-3C16-43B9-A339-31DA2B63C15F}" type="pres">
      <dgm:prSet presAssocID="{50028275-CB57-4791-B6C7-64BEDFEA3E7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4E5FD-5232-41E9-9D33-FB3C9DB2CBA2}" type="pres">
      <dgm:prSet presAssocID="{0C01656B-2877-4B1B-A9B4-637001379647}" presName="spacer" presStyleCnt="0"/>
      <dgm:spPr/>
    </dgm:pt>
    <dgm:pt modelId="{CDF298F4-FF74-4D69-BEA1-F91D2E129FE3}" type="pres">
      <dgm:prSet presAssocID="{F712B148-A80B-4CB5-A12F-20E66405042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29F5-22E4-47F0-944C-4B21C21B230B}" type="pres">
      <dgm:prSet presAssocID="{FA291B8D-5519-4B0F-A984-AC794E70D375}" presName="spacer" presStyleCnt="0"/>
      <dgm:spPr/>
    </dgm:pt>
    <dgm:pt modelId="{4213ADE9-CE8D-4D7A-9595-9B8F3F99E67C}" type="pres">
      <dgm:prSet presAssocID="{75705CC1-E137-46E0-B3F4-0A0B25B142F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5DD9F1-3DC0-4693-B131-8904EFFE8003}" type="presOf" srcId="{B721322F-27DA-40A7-B947-E006967BA7E6}" destId="{4BF6410C-FD8D-42B0-8BD6-78C0357CEC3E}" srcOrd="0" destOrd="0" presId="urn:microsoft.com/office/officeart/2005/8/layout/vList2"/>
    <dgm:cxn modelId="{EAFAD05D-2ADA-4B6D-AB9F-6E25114A17AF}" type="presOf" srcId="{F712B148-A80B-4CB5-A12F-20E664050428}" destId="{CDF298F4-FF74-4D69-BEA1-F91D2E129FE3}" srcOrd="0" destOrd="0" presId="urn:microsoft.com/office/officeart/2005/8/layout/vList2"/>
    <dgm:cxn modelId="{B0908475-A8BF-4FFA-9244-8F8DF500F54D}" type="presOf" srcId="{87EDB188-DCAF-415C-9653-7AF57F1BB2AC}" destId="{AD13F872-F5F8-469A-9FC5-1DCF53F9593A}" srcOrd="0" destOrd="0" presId="urn:microsoft.com/office/officeart/2005/8/layout/vList2"/>
    <dgm:cxn modelId="{DCEC3070-E028-4356-866D-47FADE24CF4B}" srcId="{87EDB188-DCAF-415C-9653-7AF57F1BB2AC}" destId="{50028275-CB57-4791-B6C7-64BEDFEA3E73}" srcOrd="2" destOrd="0" parTransId="{CF8F7A78-E595-464E-AB24-0E0AF982A2AF}" sibTransId="{0C01656B-2877-4B1B-A9B4-637001379647}"/>
    <dgm:cxn modelId="{8013B379-FDED-44BD-B3E0-D671D1441250}" type="presOf" srcId="{02C13292-E216-4B5D-9979-32E1C69F6F22}" destId="{AD9F9F25-4F18-4841-A991-1ED208EF8177}" srcOrd="0" destOrd="0" presId="urn:microsoft.com/office/officeart/2005/8/layout/vList2"/>
    <dgm:cxn modelId="{61CA97FE-F159-4EF2-9914-5F730E139664}" srcId="{87EDB188-DCAF-415C-9653-7AF57F1BB2AC}" destId="{02C13292-E216-4B5D-9979-32E1C69F6F22}" srcOrd="1" destOrd="0" parTransId="{4E9D4B76-1F10-439C-89E5-3B4252061AB7}" sibTransId="{D83F6F2B-9C9B-4193-AC69-596EA844F347}"/>
    <dgm:cxn modelId="{2B0C8144-9322-4353-9209-F8233B631E70}" srcId="{87EDB188-DCAF-415C-9653-7AF57F1BB2AC}" destId="{B721322F-27DA-40A7-B947-E006967BA7E6}" srcOrd="0" destOrd="0" parTransId="{2C604C5E-3D5F-440D-BD4A-B885BAE97964}" sibTransId="{D1FBA1FE-2F58-4C18-9A84-CD2EA36E9064}"/>
    <dgm:cxn modelId="{7EB8F263-9586-44A5-8C92-15CA12A67DE5}" srcId="{87EDB188-DCAF-415C-9653-7AF57F1BB2AC}" destId="{75705CC1-E137-46E0-B3F4-0A0B25B142F5}" srcOrd="4" destOrd="0" parTransId="{D6AB4AAE-09D3-4425-81C0-A74769BF1978}" sibTransId="{BBDAE80E-6E99-489C-8CA7-858E4279E280}"/>
    <dgm:cxn modelId="{B673982C-D1E5-43EE-8A8B-63038BDA3A1A}" srcId="{87EDB188-DCAF-415C-9653-7AF57F1BB2AC}" destId="{F712B148-A80B-4CB5-A12F-20E664050428}" srcOrd="3" destOrd="0" parTransId="{9B732B0F-EB2F-4DB1-9A6B-AB791DA8BC6F}" sibTransId="{FA291B8D-5519-4B0F-A984-AC794E70D375}"/>
    <dgm:cxn modelId="{BEE902C6-2ACE-4E4E-B945-D8421EDA8360}" type="presOf" srcId="{50028275-CB57-4791-B6C7-64BEDFEA3E73}" destId="{713BFC90-3C16-43B9-A339-31DA2B63C15F}" srcOrd="0" destOrd="0" presId="urn:microsoft.com/office/officeart/2005/8/layout/vList2"/>
    <dgm:cxn modelId="{A645102E-AA5E-476D-9DC6-10DDAA9B3432}" type="presOf" srcId="{75705CC1-E137-46E0-B3F4-0A0B25B142F5}" destId="{4213ADE9-CE8D-4D7A-9595-9B8F3F99E67C}" srcOrd="0" destOrd="0" presId="urn:microsoft.com/office/officeart/2005/8/layout/vList2"/>
    <dgm:cxn modelId="{DB842850-FBE6-429B-A5F9-7FAEDB7704D1}" type="presParOf" srcId="{AD13F872-F5F8-469A-9FC5-1DCF53F9593A}" destId="{4BF6410C-FD8D-42B0-8BD6-78C0357CEC3E}" srcOrd="0" destOrd="0" presId="urn:microsoft.com/office/officeart/2005/8/layout/vList2"/>
    <dgm:cxn modelId="{668E1A90-55AB-4A99-8F12-D8BBCA5000DC}" type="presParOf" srcId="{AD13F872-F5F8-469A-9FC5-1DCF53F9593A}" destId="{6F38E7DC-29C7-4B13-B3F1-6F25D64D5B71}" srcOrd="1" destOrd="0" presId="urn:microsoft.com/office/officeart/2005/8/layout/vList2"/>
    <dgm:cxn modelId="{D147A05F-ECB3-48AF-9F73-FAFEC0BAE486}" type="presParOf" srcId="{AD13F872-F5F8-469A-9FC5-1DCF53F9593A}" destId="{AD9F9F25-4F18-4841-A991-1ED208EF8177}" srcOrd="2" destOrd="0" presId="urn:microsoft.com/office/officeart/2005/8/layout/vList2"/>
    <dgm:cxn modelId="{830ADF44-55DC-4BF3-9040-3C7415EBE603}" type="presParOf" srcId="{AD13F872-F5F8-469A-9FC5-1DCF53F9593A}" destId="{E7636D01-5E17-4770-A00E-FC8E8C3DC639}" srcOrd="3" destOrd="0" presId="urn:microsoft.com/office/officeart/2005/8/layout/vList2"/>
    <dgm:cxn modelId="{9632D921-F052-42C9-BA60-4D9A405C6C2C}" type="presParOf" srcId="{AD13F872-F5F8-469A-9FC5-1DCF53F9593A}" destId="{713BFC90-3C16-43B9-A339-31DA2B63C15F}" srcOrd="4" destOrd="0" presId="urn:microsoft.com/office/officeart/2005/8/layout/vList2"/>
    <dgm:cxn modelId="{CABBB9AD-E153-4B03-99EE-A8AD84D640CB}" type="presParOf" srcId="{AD13F872-F5F8-469A-9FC5-1DCF53F9593A}" destId="{9AD4E5FD-5232-41E9-9D33-FB3C9DB2CBA2}" srcOrd="5" destOrd="0" presId="urn:microsoft.com/office/officeart/2005/8/layout/vList2"/>
    <dgm:cxn modelId="{43382B57-41EF-43EC-BD1C-B9964547891C}" type="presParOf" srcId="{AD13F872-F5F8-469A-9FC5-1DCF53F9593A}" destId="{CDF298F4-FF74-4D69-BEA1-F91D2E129FE3}" srcOrd="6" destOrd="0" presId="urn:microsoft.com/office/officeart/2005/8/layout/vList2"/>
    <dgm:cxn modelId="{674D73CC-016A-4A9A-B7D8-A71DF52D6702}" type="presParOf" srcId="{AD13F872-F5F8-469A-9FC5-1DCF53F9593A}" destId="{EC6629F5-22E4-47F0-944C-4B21C21B230B}" srcOrd="7" destOrd="0" presId="urn:microsoft.com/office/officeart/2005/8/layout/vList2"/>
    <dgm:cxn modelId="{601E79DA-2812-4C3A-B533-92126B163A73}" type="presParOf" srcId="{AD13F872-F5F8-469A-9FC5-1DCF53F9593A}" destId="{4213ADE9-CE8D-4D7A-9595-9B8F3F99E6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EEEA18-DE5C-4FF0-9DC1-7FA91B6BE014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5C099-6276-4B3D-8E9F-61B24C0A5AD0}">
      <dgm:prSet custT="1"/>
      <dgm:spPr/>
      <dgm:t>
        <a:bodyPr/>
        <a:lstStyle/>
        <a:p>
          <a:pPr rtl="0"/>
          <a:endParaRPr lang="ru-RU" sz="3000" u="none" dirty="0" smtClean="0"/>
        </a:p>
        <a:p>
          <a:pPr rtl="0"/>
          <a:endParaRPr lang="ru-RU" sz="3000" u="none" dirty="0" smtClean="0"/>
        </a:p>
        <a:p>
          <a:pPr rtl="0"/>
          <a:endParaRPr lang="ru-RU" sz="3000" u="none" dirty="0" smtClean="0"/>
        </a:p>
        <a:p>
          <a:pPr rtl="0"/>
          <a:endParaRPr lang="ru-RU" sz="3000" u="none" dirty="0" smtClean="0"/>
        </a:p>
        <a:p>
          <a:pPr rtl="0"/>
          <a:endParaRPr lang="ru-RU" sz="3000" u="none" dirty="0" smtClean="0"/>
        </a:p>
        <a:p>
          <a:pPr rtl="0"/>
          <a:r>
            <a:rPr lang="ru-RU" sz="3000" u="sng" dirty="0" smtClean="0">
              <a:latin typeface="Times New Roman" pitchFamily="18" charset="0"/>
              <a:cs typeface="Times New Roman" pitchFamily="18" charset="0"/>
            </a:rPr>
            <a:t>Патогенные  микроорганизмы</a:t>
          </a:r>
        </a:p>
        <a:p>
          <a:pPr rtl="0"/>
          <a:r>
            <a:rPr lang="ru-RU" sz="3000" u="none" dirty="0" smtClean="0">
              <a:latin typeface="Times New Roman" pitchFamily="18" charset="0"/>
              <a:cs typeface="Times New Roman" pitchFamily="18" charset="0"/>
            </a:rPr>
            <a:t>(инфекционные заболевания преимущественно за пределами медицинских учреждений)</a:t>
          </a:r>
          <a:endParaRPr lang="ru-RU" sz="3000" u="none" dirty="0">
            <a:latin typeface="Times New Roman" pitchFamily="18" charset="0"/>
            <a:cs typeface="Times New Roman" pitchFamily="18" charset="0"/>
          </a:endParaRPr>
        </a:p>
      </dgm:t>
    </dgm:pt>
    <dgm:pt modelId="{25018B93-019D-4B0E-896A-BC27C3147F6A}" type="parTrans" cxnId="{D3EB8C59-6D0D-4261-B8BE-29D608376B03}">
      <dgm:prSet/>
      <dgm:spPr/>
      <dgm:t>
        <a:bodyPr/>
        <a:lstStyle/>
        <a:p>
          <a:endParaRPr lang="ru-RU" sz="3000" u="none"/>
        </a:p>
      </dgm:t>
    </dgm:pt>
    <dgm:pt modelId="{03BAFBF6-3B6C-4297-B1A4-F8BAABFE23A3}" type="sibTrans" cxnId="{D3EB8C59-6D0D-4261-B8BE-29D608376B03}">
      <dgm:prSet/>
      <dgm:spPr/>
      <dgm:t>
        <a:bodyPr/>
        <a:lstStyle/>
        <a:p>
          <a:endParaRPr lang="ru-RU" sz="3000" u="none"/>
        </a:p>
      </dgm:t>
    </dgm:pt>
    <dgm:pt modelId="{16172FBC-3CEF-4315-BD46-9C2053C473E8}">
      <dgm:prSet custT="1"/>
      <dgm:spPr/>
      <dgm:t>
        <a:bodyPr/>
        <a:lstStyle/>
        <a:p>
          <a:pPr rtl="0"/>
          <a:endParaRPr lang="ru-RU" sz="3000" u="none" dirty="0" smtClean="0"/>
        </a:p>
        <a:p>
          <a:pPr rtl="0"/>
          <a:endParaRPr lang="ru-RU" sz="3000" u="sng" dirty="0" smtClean="0"/>
        </a:p>
        <a:p>
          <a:pPr rtl="0"/>
          <a:endParaRPr lang="ru-RU" sz="3000" u="sng" dirty="0" smtClean="0"/>
        </a:p>
        <a:p>
          <a:pPr rtl="0"/>
          <a:endParaRPr lang="ru-RU" sz="3000" u="sng" dirty="0" smtClean="0"/>
        </a:p>
        <a:p>
          <a:pPr rtl="0"/>
          <a:r>
            <a:rPr lang="ru-RU" sz="3000" u="sng" dirty="0" smtClean="0">
              <a:latin typeface="Times New Roman" pitchFamily="18" charset="0"/>
              <a:cs typeface="Times New Roman" pitchFamily="18" charset="0"/>
            </a:rPr>
            <a:t>Условно-патогенные микроорганизмы </a:t>
          </a:r>
          <a:r>
            <a:rPr lang="ru-RU" sz="3000" u="none" dirty="0" smtClean="0">
              <a:latin typeface="Times New Roman" pitchFamily="18" charset="0"/>
              <a:cs typeface="Times New Roman" pitchFamily="18" charset="0"/>
            </a:rPr>
            <a:t>(стафилококки, стрептококки, синегнойная палочка и т.д.)</a:t>
          </a:r>
          <a:endParaRPr lang="ru-RU" sz="3000" u="sng" dirty="0" smtClean="0">
            <a:latin typeface="Times New Roman" pitchFamily="18" charset="0"/>
            <a:cs typeface="Times New Roman" pitchFamily="18" charset="0"/>
          </a:endParaRPr>
        </a:p>
      </dgm:t>
    </dgm:pt>
    <dgm:pt modelId="{72616C2B-2A88-4846-BE30-8814C1C357C7}" type="parTrans" cxnId="{3E887562-9BA7-4722-BBE9-596501BCD31F}">
      <dgm:prSet/>
      <dgm:spPr/>
      <dgm:t>
        <a:bodyPr/>
        <a:lstStyle/>
        <a:p>
          <a:endParaRPr lang="ru-RU" sz="3000" u="none"/>
        </a:p>
      </dgm:t>
    </dgm:pt>
    <dgm:pt modelId="{8BC41E67-6055-4071-994A-CCC3F8EEDD09}" type="sibTrans" cxnId="{3E887562-9BA7-4722-BBE9-596501BCD31F}">
      <dgm:prSet/>
      <dgm:spPr/>
      <dgm:t>
        <a:bodyPr/>
        <a:lstStyle/>
        <a:p>
          <a:endParaRPr lang="ru-RU" sz="3000" u="none"/>
        </a:p>
      </dgm:t>
    </dgm:pt>
    <dgm:pt modelId="{EAFC1561-E30D-4DE7-A53F-132ECD226C8A}">
      <dgm:prSet custT="1"/>
      <dgm:spPr/>
      <dgm:t>
        <a:bodyPr/>
        <a:lstStyle/>
        <a:p>
          <a:pPr rtl="0"/>
          <a:endParaRPr lang="ru-RU" sz="3000" u="none" dirty="0">
            <a:latin typeface="Times New Roman" pitchFamily="18" charset="0"/>
            <a:cs typeface="Times New Roman" pitchFamily="18" charset="0"/>
          </a:endParaRPr>
        </a:p>
      </dgm:t>
    </dgm:pt>
    <dgm:pt modelId="{E40C55FD-CE7C-4D96-8FCF-F2ABE692C628}" type="sibTrans" cxnId="{F27E0CDB-77A5-4867-9F92-D665CA57A3D7}">
      <dgm:prSet/>
      <dgm:spPr/>
      <dgm:t>
        <a:bodyPr/>
        <a:lstStyle/>
        <a:p>
          <a:endParaRPr lang="ru-RU" sz="3000" u="none"/>
        </a:p>
      </dgm:t>
    </dgm:pt>
    <dgm:pt modelId="{70EDC114-6935-4DBC-97CA-5553A7D361F2}" type="parTrans" cxnId="{F27E0CDB-77A5-4867-9F92-D665CA57A3D7}">
      <dgm:prSet/>
      <dgm:spPr/>
      <dgm:t>
        <a:bodyPr/>
        <a:lstStyle/>
        <a:p>
          <a:endParaRPr lang="ru-RU" sz="3000" u="none"/>
        </a:p>
      </dgm:t>
    </dgm:pt>
    <dgm:pt modelId="{C603440B-9C7F-4A94-8C05-A4FA37C9ABCF}" type="pres">
      <dgm:prSet presAssocID="{56EEEA18-DE5C-4FF0-9DC1-7FA91B6BE0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46236-CD09-49B6-843F-DC84054E9AC3}" type="pres">
      <dgm:prSet presAssocID="{56EEEA18-DE5C-4FF0-9DC1-7FA91B6BE014}" presName="hierFlow" presStyleCnt="0"/>
      <dgm:spPr/>
    </dgm:pt>
    <dgm:pt modelId="{249DA1C2-5739-4392-B646-7012705C9E0E}" type="pres">
      <dgm:prSet presAssocID="{56EEEA18-DE5C-4FF0-9DC1-7FA91B6BE014}" presName="firstBuf" presStyleCnt="0"/>
      <dgm:spPr/>
    </dgm:pt>
    <dgm:pt modelId="{EF29DE3D-689B-4422-95A1-A5E2AD51C393}" type="pres">
      <dgm:prSet presAssocID="{56EEEA18-DE5C-4FF0-9DC1-7FA91B6BE01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AA09B5C-CC6F-43BA-9C9C-B75594917437}" type="pres">
      <dgm:prSet presAssocID="{EAFC1561-E30D-4DE7-A53F-132ECD226C8A}" presName="Name17" presStyleCnt="0"/>
      <dgm:spPr/>
    </dgm:pt>
    <dgm:pt modelId="{C2FDDC1B-5CD4-4845-BD6E-7BA0A0237A77}" type="pres">
      <dgm:prSet presAssocID="{EAFC1561-E30D-4DE7-A53F-132ECD226C8A}" presName="level1Shape" presStyleLbl="node0" presStyleIdx="0" presStyleCnt="1" custScaleX="60299" custScaleY="822" custLinFactNeighborX="-2121" custLinFactNeighborY="-63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909C2-A87D-4322-B14E-1DE0AA2377A7}" type="pres">
      <dgm:prSet presAssocID="{EAFC1561-E30D-4DE7-A53F-132ECD226C8A}" presName="hierChild2" presStyleCnt="0"/>
      <dgm:spPr/>
    </dgm:pt>
    <dgm:pt modelId="{C7D07F5B-D965-4074-B9C5-E7729F96F365}" type="pres">
      <dgm:prSet presAssocID="{56EEEA18-DE5C-4FF0-9DC1-7FA91B6BE014}" presName="bgShapesFlow" presStyleCnt="0"/>
      <dgm:spPr/>
    </dgm:pt>
    <dgm:pt modelId="{15D84547-F35D-4445-AAE5-74FE48A92872}" type="pres">
      <dgm:prSet presAssocID="{A965C099-6276-4B3D-8E9F-61B24C0A5AD0}" presName="rectComp" presStyleCnt="0"/>
      <dgm:spPr/>
    </dgm:pt>
    <dgm:pt modelId="{8AA3FD7F-9D51-42AE-9A3E-DDC8910D31E3}" type="pres">
      <dgm:prSet presAssocID="{A965C099-6276-4B3D-8E9F-61B24C0A5AD0}" presName="bgRect" presStyleLbl="bgShp" presStyleIdx="0" presStyleCnt="2" custLinFactNeighborX="-9356" custLinFactNeighborY="10508"/>
      <dgm:spPr/>
      <dgm:t>
        <a:bodyPr/>
        <a:lstStyle/>
        <a:p>
          <a:endParaRPr lang="ru-RU"/>
        </a:p>
      </dgm:t>
    </dgm:pt>
    <dgm:pt modelId="{E3A6E69D-A5A6-46BF-98EF-5A23E9336124}" type="pres">
      <dgm:prSet presAssocID="{A965C099-6276-4B3D-8E9F-61B24C0A5AD0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11676-C941-4A91-95C6-51920A37A8FE}" type="pres">
      <dgm:prSet presAssocID="{A965C099-6276-4B3D-8E9F-61B24C0A5AD0}" presName="spComp" presStyleCnt="0"/>
      <dgm:spPr/>
    </dgm:pt>
    <dgm:pt modelId="{DC4290E4-B63A-4BEB-8441-2ECCDCBF7D0E}" type="pres">
      <dgm:prSet presAssocID="{A965C099-6276-4B3D-8E9F-61B24C0A5AD0}" presName="hSp" presStyleCnt="0"/>
      <dgm:spPr/>
    </dgm:pt>
    <dgm:pt modelId="{05516C5F-1A08-4060-828C-16ED7111C135}" type="pres">
      <dgm:prSet presAssocID="{16172FBC-3CEF-4315-BD46-9C2053C473E8}" presName="rectComp" presStyleCnt="0"/>
      <dgm:spPr/>
    </dgm:pt>
    <dgm:pt modelId="{D6F37FB2-7F20-4066-9845-DF46C04FB424}" type="pres">
      <dgm:prSet presAssocID="{16172FBC-3CEF-4315-BD46-9C2053C473E8}" presName="bgRect" presStyleLbl="bgShp" presStyleIdx="1" presStyleCnt="2" custLinFactNeighborX="8842" custLinFactNeighborY="10508"/>
      <dgm:spPr/>
      <dgm:t>
        <a:bodyPr/>
        <a:lstStyle/>
        <a:p>
          <a:endParaRPr lang="ru-RU"/>
        </a:p>
      </dgm:t>
    </dgm:pt>
    <dgm:pt modelId="{DAD732DB-644B-42F0-9C64-954A266F7939}" type="pres">
      <dgm:prSet presAssocID="{16172FBC-3CEF-4315-BD46-9C2053C473E8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163D9-E891-4EF6-A5EA-51CBF77F79FE}" type="presOf" srcId="{56EEEA18-DE5C-4FF0-9DC1-7FA91B6BE014}" destId="{C603440B-9C7F-4A94-8C05-A4FA37C9ABCF}" srcOrd="0" destOrd="0" presId="urn:microsoft.com/office/officeart/2005/8/layout/hierarchy5"/>
    <dgm:cxn modelId="{D3EB8C59-6D0D-4261-B8BE-29D608376B03}" srcId="{56EEEA18-DE5C-4FF0-9DC1-7FA91B6BE014}" destId="{A965C099-6276-4B3D-8E9F-61B24C0A5AD0}" srcOrd="1" destOrd="0" parTransId="{25018B93-019D-4B0E-896A-BC27C3147F6A}" sibTransId="{03BAFBF6-3B6C-4297-B1A4-F8BAABFE23A3}"/>
    <dgm:cxn modelId="{9B4E6540-CA2F-484A-8DBD-7620336F961A}" type="presOf" srcId="{A965C099-6276-4B3D-8E9F-61B24C0A5AD0}" destId="{E3A6E69D-A5A6-46BF-98EF-5A23E9336124}" srcOrd="1" destOrd="0" presId="urn:microsoft.com/office/officeart/2005/8/layout/hierarchy5"/>
    <dgm:cxn modelId="{F27E0CDB-77A5-4867-9F92-D665CA57A3D7}" srcId="{56EEEA18-DE5C-4FF0-9DC1-7FA91B6BE014}" destId="{EAFC1561-E30D-4DE7-A53F-132ECD226C8A}" srcOrd="0" destOrd="0" parTransId="{70EDC114-6935-4DBC-97CA-5553A7D361F2}" sibTransId="{E40C55FD-CE7C-4D96-8FCF-F2ABE692C628}"/>
    <dgm:cxn modelId="{123B8058-D323-46E1-A7FF-CACC6B28DC61}" type="presOf" srcId="{A965C099-6276-4B3D-8E9F-61B24C0A5AD0}" destId="{8AA3FD7F-9D51-42AE-9A3E-DDC8910D31E3}" srcOrd="0" destOrd="0" presId="urn:microsoft.com/office/officeart/2005/8/layout/hierarchy5"/>
    <dgm:cxn modelId="{73258F2D-402A-45A2-969F-D684F00D7629}" type="presOf" srcId="{EAFC1561-E30D-4DE7-A53F-132ECD226C8A}" destId="{C2FDDC1B-5CD4-4845-BD6E-7BA0A0237A77}" srcOrd="0" destOrd="0" presId="urn:microsoft.com/office/officeart/2005/8/layout/hierarchy5"/>
    <dgm:cxn modelId="{6941B3BE-9F6E-444E-91CF-833208F1E520}" type="presOf" srcId="{16172FBC-3CEF-4315-BD46-9C2053C473E8}" destId="{D6F37FB2-7F20-4066-9845-DF46C04FB424}" srcOrd="0" destOrd="0" presId="urn:microsoft.com/office/officeart/2005/8/layout/hierarchy5"/>
    <dgm:cxn modelId="{9C59DF2D-8591-4F1B-AF56-DB42DF35C218}" type="presOf" srcId="{16172FBC-3CEF-4315-BD46-9C2053C473E8}" destId="{DAD732DB-644B-42F0-9C64-954A266F7939}" srcOrd="1" destOrd="0" presId="urn:microsoft.com/office/officeart/2005/8/layout/hierarchy5"/>
    <dgm:cxn modelId="{3E887562-9BA7-4722-BBE9-596501BCD31F}" srcId="{56EEEA18-DE5C-4FF0-9DC1-7FA91B6BE014}" destId="{16172FBC-3CEF-4315-BD46-9C2053C473E8}" srcOrd="2" destOrd="0" parTransId="{72616C2B-2A88-4846-BE30-8814C1C357C7}" sibTransId="{8BC41E67-6055-4071-994A-CCC3F8EEDD09}"/>
    <dgm:cxn modelId="{C119E757-FFD8-40C0-9F4B-7E2635AF7044}" type="presParOf" srcId="{C603440B-9C7F-4A94-8C05-A4FA37C9ABCF}" destId="{E3246236-CD09-49B6-843F-DC84054E9AC3}" srcOrd="0" destOrd="0" presId="urn:microsoft.com/office/officeart/2005/8/layout/hierarchy5"/>
    <dgm:cxn modelId="{2080351D-E2F1-4B66-A58C-B304E4B766F3}" type="presParOf" srcId="{E3246236-CD09-49B6-843F-DC84054E9AC3}" destId="{249DA1C2-5739-4392-B646-7012705C9E0E}" srcOrd="0" destOrd="0" presId="urn:microsoft.com/office/officeart/2005/8/layout/hierarchy5"/>
    <dgm:cxn modelId="{6246FCC6-DDFE-4D1C-92A0-89046271E0AA}" type="presParOf" srcId="{E3246236-CD09-49B6-843F-DC84054E9AC3}" destId="{EF29DE3D-689B-4422-95A1-A5E2AD51C393}" srcOrd="1" destOrd="0" presId="urn:microsoft.com/office/officeart/2005/8/layout/hierarchy5"/>
    <dgm:cxn modelId="{97BC914F-AFED-472B-9366-597ACB7F52ED}" type="presParOf" srcId="{EF29DE3D-689B-4422-95A1-A5E2AD51C393}" destId="{7AA09B5C-CC6F-43BA-9C9C-B75594917437}" srcOrd="0" destOrd="0" presId="urn:microsoft.com/office/officeart/2005/8/layout/hierarchy5"/>
    <dgm:cxn modelId="{98D82BF0-3EC0-47FD-83D3-E1F2ADBBF515}" type="presParOf" srcId="{7AA09B5C-CC6F-43BA-9C9C-B75594917437}" destId="{C2FDDC1B-5CD4-4845-BD6E-7BA0A0237A77}" srcOrd="0" destOrd="0" presId="urn:microsoft.com/office/officeart/2005/8/layout/hierarchy5"/>
    <dgm:cxn modelId="{E9F726F1-F608-4A2D-B6AD-0A05209F577E}" type="presParOf" srcId="{7AA09B5C-CC6F-43BA-9C9C-B75594917437}" destId="{BDA909C2-A87D-4322-B14E-1DE0AA2377A7}" srcOrd="1" destOrd="0" presId="urn:microsoft.com/office/officeart/2005/8/layout/hierarchy5"/>
    <dgm:cxn modelId="{4AAE6B24-E383-4345-B8BD-B0CC09CE4DF6}" type="presParOf" srcId="{C603440B-9C7F-4A94-8C05-A4FA37C9ABCF}" destId="{C7D07F5B-D965-4074-B9C5-E7729F96F365}" srcOrd="1" destOrd="0" presId="urn:microsoft.com/office/officeart/2005/8/layout/hierarchy5"/>
    <dgm:cxn modelId="{F62AF574-9B12-43BF-A61F-E292EBBF61EC}" type="presParOf" srcId="{C7D07F5B-D965-4074-B9C5-E7729F96F365}" destId="{15D84547-F35D-4445-AAE5-74FE48A92872}" srcOrd="0" destOrd="0" presId="urn:microsoft.com/office/officeart/2005/8/layout/hierarchy5"/>
    <dgm:cxn modelId="{2CCE2C8D-AAAD-464B-812E-288393A3F7F3}" type="presParOf" srcId="{15D84547-F35D-4445-AAE5-74FE48A92872}" destId="{8AA3FD7F-9D51-42AE-9A3E-DDC8910D31E3}" srcOrd="0" destOrd="0" presId="urn:microsoft.com/office/officeart/2005/8/layout/hierarchy5"/>
    <dgm:cxn modelId="{D9CC9F41-4C23-4A24-85C9-45636CB0168F}" type="presParOf" srcId="{15D84547-F35D-4445-AAE5-74FE48A92872}" destId="{E3A6E69D-A5A6-46BF-98EF-5A23E9336124}" srcOrd="1" destOrd="0" presId="urn:microsoft.com/office/officeart/2005/8/layout/hierarchy5"/>
    <dgm:cxn modelId="{745EED47-9699-4EA5-8489-9FFA5C841F5D}" type="presParOf" srcId="{C7D07F5B-D965-4074-B9C5-E7729F96F365}" destId="{1F711676-C941-4A91-95C6-51920A37A8FE}" srcOrd="1" destOrd="0" presId="urn:microsoft.com/office/officeart/2005/8/layout/hierarchy5"/>
    <dgm:cxn modelId="{8BDE6A02-ABD3-4959-9FDA-4B0C9AF583BC}" type="presParOf" srcId="{1F711676-C941-4A91-95C6-51920A37A8FE}" destId="{DC4290E4-B63A-4BEB-8441-2ECCDCBF7D0E}" srcOrd="0" destOrd="0" presId="urn:microsoft.com/office/officeart/2005/8/layout/hierarchy5"/>
    <dgm:cxn modelId="{6EE4B2AB-F9DE-4F4B-847F-1236874B6018}" type="presParOf" srcId="{C7D07F5B-D965-4074-B9C5-E7729F96F365}" destId="{05516C5F-1A08-4060-828C-16ED7111C135}" srcOrd="2" destOrd="0" presId="urn:microsoft.com/office/officeart/2005/8/layout/hierarchy5"/>
    <dgm:cxn modelId="{77629944-ECA9-498D-9925-9DE25DA873F6}" type="presParOf" srcId="{05516C5F-1A08-4060-828C-16ED7111C135}" destId="{D6F37FB2-7F20-4066-9845-DF46C04FB424}" srcOrd="0" destOrd="0" presId="urn:microsoft.com/office/officeart/2005/8/layout/hierarchy5"/>
    <dgm:cxn modelId="{1C73AB98-C04E-464B-93BC-83B0AFEB22D8}" type="presParOf" srcId="{05516C5F-1A08-4060-828C-16ED7111C135}" destId="{DAD732DB-644B-42F0-9C64-954A266F793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376DFB-566E-40EB-BC18-BAE8C09988D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DC30358-B95F-4E9B-B775-5D1AF3B07128}">
      <dgm:prSet custT="1"/>
      <dgm:spPr/>
      <dgm:t>
        <a:bodyPr/>
        <a:lstStyle/>
        <a:p>
          <a:pPr rtl="0"/>
          <a:r>
            <a:rPr lang="ru-RU" sz="3200" dirty="0" smtClean="0"/>
            <a:t>-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высокой </a:t>
          </a:r>
          <a:r>
            <a:rPr lang="ru-RU" sz="3200" dirty="0" err="1" smtClean="0">
              <a:latin typeface="Times New Roman" pitchFamily="18" charset="0"/>
              <a:cs typeface="Times New Roman" pitchFamily="18" charset="0"/>
            </a:rPr>
            <a:t>контагиозностью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6B02CC1-17AF-4B17-9872-A36074A7B90F}" type="parTrans" cxnId="{3319B46A-B69F-4F2C-B093-28E65C871D47}">
      <dgm:prSet/>
      <dgm:spPr/>
      <dgm:t>
        <a:bodyPr/>
        <a:lstStyle/>
        <a:p>
          <a:endParaRPr lang="ru-RU" sz="3200"/>
        </a:p>
      </dgm:t>
    </dgm:pt>
    <dgm:pt modelId="{442E0996-070F-491D-9287-B2C0870F8698}" type="sibTrans" cxnId="{3319B46A-B69F-4F2C-B093-28E65C871D47}">
      <dgm:prSet/>
      <dgm:spPr/>
      <dgm:t>
        <a:bodyPr/>
        <a:lstStyle/>
        <a:p>
          <a:endParaRPr lang="ru-RU" sz="3200"/>
        </a:p>
      </dgm:t>
    </dgm:pt>
    <dgm:pt modelId="{11EBA37A-9D13-4ACD-BBF3-EE057B678BC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3200" dirty="0" smtClean="0"/>
            <a:t>-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широким спектром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возбудителей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9A0D964-BE4D-41B4-A9B0-EFB87F4A13A0}" type="parTrans" cxnId="{55D1304C-19CE-4E4D-9A09-5E5765ADC686}">
      <dgm:prSet/>
      <dgm:spPr/>
      <dgm:t>
        <a:bodyPr/>
        <a:lstStyle/>
        <a:p>
          <a:endParaRPr lang="ru-RU" sz="3200"/>
        </a:p>
      </dgm:t>
    </dgm:pt>
    <dgm:pt modelId="{295F2B0A-7C5E-477D-9317-E014CC13D023}" type="sibTrans" cxnId="{55D1304C-19CE-4E4D-9A09-5E5765ADC686}">
      <dgm:prSet/>
      <dgm:spPr/>
      <dgm:t>
        <a:bodyPr/>
        <a:lstStyle/>
        <a:p>
          <a:endParaRPr lang="ru-RU" sz="3200"/>
        </a:p>
      </dgm:t>
    </dgm:pt>
    <dgm:pt modelId="{54868FE1-FCFB-4749-B17F-1DA4A5B0965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3200" dirty="0" smtClean="0"/>
            <a:t>-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разнообразными путями </a:t>
          </a:r>
        </a:p>
        <a:p>
          <a:pPr rtl="0">
            <a:spcAft>
              <a:spcPts val="0"/>
            </a:spcAft>
          </a:pP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их передачи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B977A2C-A5D2-44A8-9012-FDA4D6830B1C}" type="parTrans" cxnId="{134B8A84-BFD8-4B79-BCB9-92C5E2F4B5AE}">
      <dgm:prSet/>
      <dgm:spPr/>
      <dgm:t>
        <a:bodyPr/>
        <a:lstStyle/>
        <a:p>
          <a:endParaRPr lang="ru-RU" sz="3200"/>
        </a:p>
      </dgm:t>
    </dgm:pt>
    <dgm:pt modelId="{9707F451-5B18-47EF-BCF9-66D2F1753767}" type="sibTrans" cxnId="{134B8A84-BFD8-4B79-BCB9-92C5E2F4B5AE}">
      <dgm:prSet/>
      <dgm:spPr/>
      <dgm:t>
        <a:bodyPr/>
        <a:lstStyle/>
        <a:p>
          <a:endParaRPr lang="ru-RU" sz="3200"/>
        </a:p>
      </dgm:t>
    </dgm:pt>
    <dgm:pt modelId="{975E42F8-BD45-4FC9-A102-FD433F470609}">
      <dgm:prSet custT="1"/>
      <dgm:spPr/>
      <dgm:t>
        <a:bodyPr/>
        <a:lstStyle/>
        <a:p>
          <a:pPr rtl="0"/>
          <a:r>
            <a:rPr lang="ru-RU" sz="3200" dirty="0" smtClean="0"/>
            <a:t>-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возможностью вспышек в любое время года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A3AE82F-6F5F-4EEE-8AE8-A9EEBDAB2CEA}" type="parTrans" cxnId="{5ED03D53-E1A5-4D7D-BC32-EE8CDB2D5A27}">
      <dgm:prSet/>
      <dgm:spPr/>
      <dgm:t>
        <a:bodyPr/>
        <a:lstStyle/>
        <a:p>
          <a:endParaRPr lang="ru-RU" sz="3200"/>
        </a:p>
      </dgm:t>
    </dgm:pt>
    <dgm:pt modelId="{06F77F87-5BE0-4F8C-AA40-9432EE271B6D}" type="sibTrans" cxnId="{5ED03D53-E1A5-4D7D-BC32-EE8CDB2D5A27}">
      <dgm:prSet/>
      <dgm:spPr/>
      <dgm:t>
        <a:bodyPr/>
        <a:lstStyle/>
        <a:p>
          <a:endParaRPr lang="ru-RU" sz="3200"/>
        </a:p>
      </dgm:t>
    </dgm:pt>
    <dgm:pt modelId="{E9103E87-40DD-4CF9-B4FC-971C13E59946}">
      <dgm:prSet custT="1"/>
      <dgm:spPr/>
      <dgm:t>
        <a:bodyPr/>
        <a:lstStyle/>
        <a:p>
          <a:pPr rtl="0"/>
          <a:r>
            <a:rPr lang="ru-RU" sz="3200" dirty="0" smtClean="0"/>
            <a:t>-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наличием пациентов с повышенным риском заболевания ("группа риска")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30BCDC3-EB6B-430A-8087-302461DB95D7}" type="parTrans" cxnId="{0C9E00AC-6A9D-4C80-B5AF-F541EEF03496}">
      <dgm:prSet/>
      <dgm:spPr/>
      <dgm:t>
        <a:bodyPr/>
        <a:lstStyle/>
        <a:p>
          <a:endParaRPr lang="ru-RU" sz="3200"/>
        </a:p>
      </dgm:t>
    </dgm:pt>
    <dgm:pt modelId="{489C740E-A425-441F-870D-31462F756422}" type="sibTrans" cxnId="{0C9E00AC-6A9D-4C80-B5AF-F541EEF03496}">
      <dgm:prSet/>
      <dgm:spPr/>
      <dgm:t>
        <a:bodyPr/>
        <a:lstStyle/>
        <a:p>
          <a:endParaRPr lang="ru-RU" sz="3200"/>
        </a:p>
      </dgm:t>
    </dgm:pt>
    <dgm:pt modelId="{174E9CB8-C9A7-4231-90CF-0B69B2ECB7DF}">
      <dgm:prSet custT="1"/>
      <dgm:spPr/>
      <dgm:t>
        <a:bodyPr/>
        <a:lstStyle/>
        <a:p>
          <a:pPr rtl="0"/>
          <a:r>
            <a:rPr lang="ru-RU" sz="3200" dirty="0" smtClean="0"/>
            <a:t>-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возможностью рецидивов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3E56B31-20B3-4CBF-B623-432CE8FBC921}" type="parTrans" cxnId="{C6B534F3-2B43-4A3A-961F-3735980730A2}">
      <dgm:prSet/>
      <dgm:spPr/>
      <dgm:t>
        <a:bodyPr/>
        <a:lstStyle/>
        <a:p>
          <a:endParaRPr lang="ru-RU" sz="3200"/>
        </a:p>
      </dgm:t>
    </dgm:pt>
    <dgm:pt modelId="{D35BB05F-80A0-4047-8677-E8A821215F56}" type="sibTrans" cxnId="{C6B534F3-2B43-4A3A-961F-3735980730A2}">
      <dgm:prSet/>
      <dgm:spPr/>
      <dgm:t>
        <a:bodyPr/>
        <a:lstStyle/>
        <a:p>
          <a:endParaRPr lang="ru-RU" sz="3200"/>
        </a:p>
      </dgm:t>
    </dgm:pt>
    <dgm:pt modelId="{6261E27F-56FD-4A65-B391-9FB64BBDE531}" type="pres">
      <dgm:prSet presAssocID="{AB376DFB-566E-40EB-BC18-BAE8C09988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9EDBD-20E0-4216-B5D1-D1243117A597}" type="pres">
      <dgm:prSet presAssocID="{DDC30358-B95F-4E9B-B775-5D1AF3B0712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F6189-55E6-4316-A95D-327DBF8CABF2}" type="pres">
      <dgm:prSet presAssocID="{442E0996-070F-491D-9287-B2C0870F8698}" presName="spacer" presStyleCnt="0"/>
      <dgm:spPr/>
      <dgm:t>
        <a:bodyPr/>
        <a:lstStyle/>
        <a:p>
          <a:endParaRPr lang="ru-RU"/>
        </a:p>
      </dgm:t>
    </dgm:pt>
    <dgm:pt modelId="{7F00287F-8A55-4E26-BEC9-FAE6921EF466}" type="pres">
      <dgm:prSet presAssocID="{11EBA37A-9D13-4ACD-BBF3-EE057B678BC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65D1-0E3F-4937-A86F-D8B47570B9BD}" type="pres">
      <dgm:prSet presAssocID="{295F2B0A-7C5E-477D-9317-E014CC13D023}" presName="spacer" presStyleCnt="0"/>
      <dgm:spPr/>
      <dgm:t>
        <a:bodyPr/>
        <a:lstStyle/>
        <a:p>
          <a:endParaRPr lang="ru-RU"/>
        </a:p>
      </dgm:t>
    </dgm:pt>
    <dgm:pt modelId="{ED8E57E4-8377-4202-9C86-E11441E63F9A}" type="pres">
      <dgm:prSet presAssocID="{54868FE1-FCFB-4749-B17F-1DA4A5B0965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EAF60-EB40-4EC4-B345-B513F5BF01DD}" type="pres">
      <dgm:prSet presAssocID="{9707F451-5B18-47EF-BCF9-66D2F1753767}" presName="spacer" presStyleCnt="0"/>
      <dgm:spPr/>
      <dgm:t>
        <a:bodyPr/>
        <a:lstStyle/>
        <a:p>
          <a:endParaRPr lang="ru-RU"/>
        </a:p>
      </dgm:t>
    </dgm:pt>
    <dgm:pt modelId="{B35A2D6F-CB97-41ED-9242-4B2DEB78B720}" type="pres">
      <dgm:prSet presAssocID="{975E42F8-BD45-4FC9-A102-FD433F47060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7697D-2CDD-42B3-9877-76D9B9078F1E}" type="pres">
      <dgm:prSet presAssocID="{06F77F87-5BE0-4F8C-AA40-9432EE271B6D}" presName="spacer" presStyleCnt="0"/>
      <dgm:spPr/>
      <dgm:t>
        <a:bodyPr/>
        <a:lstStyle/>
        <a:p>
          <a:endParaRPr lang="ru-RU"/>
        </a:p>
      </dgm:t>
    </dgm:pt>
    <dgm:pt modelId="{A297C581-81E8-4A08-99D7-724B598ABD3F}" type="pres">
      <dgm:prSet presAssocID="{E9103E87-40DD-4CF9-B4FC-971C13E5994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EE08A-DE08-42FA-A8A7-F5CDD9A29D60}" type="pres">
      <dgm:prSet presAssocID="{489C740E-A425-441F-870D-31462F756422}" presName="spacer" presStyleCnt="0"/>
      <dgm:spPr/>
      <dgm:t>
        <a:bodyPr/>
        <a:lstStyle/>
        <a:p>
          <a:endParaRPr lang="ru-RU"/>
        </a:p>
      </dgm:t>
    </dgm:pt>
    <dgm:pt modelId="{D4930E7A-874B-4EE5-8125-ACA7ABFB396D}" type="pres">
      <dgm:prSet presAssocID="{174E9CB8-C9A7-4231-90CF-0B69B2ECB7D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4B8A84-BFD8-4B79-BCB9-92C5E2F4B5AE}" srcId="{AB376DFB-566E-40EB-BC18-BAE8C09988DB}" destId="{54868FE1-FCFB-4749-B17F-1DA4A5B09650}" srcOrd="2" destOrd="0" parTransId="{AB977A2C-A5D2-44A8-9012-FDA4D6830B1C}" sibTransId="{9707F451-5B18-47EF-BCF9-66D2F1753767}"/>
    <dgm:cxn modelId="{55D1304C-19CE-4E4D-9A09-5E5765ADC686}" srcId="{AB376DFB-566E-40EB-BC18-BAE8C09988DB}" destId="{11EBA37A-9D13-4ACD-BBF3-EE057B678BC5}" srcOrd="1" destOrd="0" parTransId="{C9A0D964-BE4D-41B4-A9B0-EFB87F4A13A0}" sibTransId="{295F2B0A-7C5E-477D-9317-E014CC13D023}"/>
    <dgm:cxn modelId="{C6B534F3-2B43-4A3A-961F-3735980730A2}" srcId="{AB376DFB-566E-40EB-BC18-BAE8C09988DB}" destId="{174E9CB8-C9A7-4231-90CF-0B69B2ECB7DF}" srcOrd="5" destOrd="0" parTransId="{03E56B31-20B3-4CBF-B623-432CE8FBC921}" sibTransId="{D35BB05F-80A0-4047-8677-E8A821215F56}"/>
    <dgm:cxn modelId="{C84B235C-E567-4997-88A3-71CC34E03CF2}" type="presOf" srcId="{11EBA37A-9D13-4ACD-BBF3-EE057B678BC5}" destId="{7F00287F-8A55-4E26-BEC9-FAE6921EF466}" srcOrd="0" destOrd="0" presId="urn:microsoft.com/office/officeart/2005/8/layout/vList2"/>
    <dgm:cxn modelId="{A87A1B3F-FB6B-4350-BF63-FBF2ADA2D664}" type="presOf" srcId="{AB376DFB-566E-40EB-BC18-BAE8C09988DB}" destId="{6261E27F-56FD-4A65-B391-9FB64BBDE531}" srcOrd="0" destOrd="0" presId="urn:microsoft.com/office/officeart/2005/8/layout/vList2"/>
    <dgm:cxn modelId="{0C9E00AC-6A9D-4C80-B5AF-F541EEF03496}" srcId="{AB376DFB-566E-40EB-BC18-BAE8C09988DB}" destId="{E9103E87-40DD-4CF9-B4FC-971C13E59946}" srcOrd="4" destOrd="0" parTransId="{A30BCDC3-EB6B-430A-8087-302461DB95D7}" sibTransId="{489C740E-A425-441F-870D-31462F756422}"/>
    <dgm:cxn modelId="{AEF04249-F7A0-4CCC-B3F9-7C014F3EA4C4}" type="presOf" srcId="{E9103E87-40DD-4CF9-B4FC-971C13E59946}" destId="{A297C581-81E8-4A08-99D7-724B598ABD3F}" srcOrd="0" destOrd="0" presId="urn:microsoft.com/office/officeart/2005/8/layout/vList2"/>
    <dgm:cxn modelId="{125DB5D3-5486-4EA6-BD46-5E954D040211}" type="presOf" srcId="{174E9CB8-C9A7-4231-90CF-0B69B2ECB7DF}" destId="{D4930E7A-874B-4EE5-8125-ACA7ABFB396D}" srcOrd="0" destOrd="0" presId="urn:microsoft.com/office/officeart/2005/8/layout/vList2"/>
    <dgm:cxn modelId="{D5C23BDD-9BB8-46B1-ABB1-126D2849E246}" type="presOf" srcId="{54868FE1-FCFB-4749-B17F-1DA4A5B09650}" destId="{ED8E57E4-8377-4202-9C86-E11441E63F9A}" srcOrd="0" destOrd="0" presId="urn:microsoft.com/office/officeart/2005/8/layout/vList2"/>
    <dgm:cxn modelId="{CD173A97-A099-41A4-BD8D-590808090C3E}" type="presOf" srcId="{DDC30358-B95F-4E9B-B775-5D1AF3B07128}" destId="{67B9EDBD-20E0-4216-B5D1-D1243117A597}" srcOrd="0" destOrd="0" presId="urn:microsoft.com/office/officeart/2005/8/layout/vList2"/>
    <dgm:cxn modelId="{3319B46A-B69F-4F2C-B093-28E65C871D47}" srcId="{AB376DFB-566E-40EB-BC18-BAE8C09988DB}" destId="{DDC30358-B95F-4E9B-B775-5D1AF3B07128}" srcOrd="0" destOrd="0" parTransId="{E6B02CC1-17AF-4B17-9872-A36074A7B90F}" sibTransId="{442E0996-070F-491D-9287-B2C0870F8698}"/>
    <dgm:cxn modelId="{5ED03D53-E1A5-4D7D-BC32-EE8CDB2D5A27}" srcId="{AB376DFB-566E-40EB-BC18-BAE8C09988DB}" destId="{975E42F8-BD45-4FC9-A102-FD433F470609}" srcOrd="3" destOrd="0" parTransId="{5A3AE82F-6F5F-4EEE-8AE8-A9EEBDAB2CEA}" sibTransId="{06F77F87-5BE0-4F8C-AA40-9432EE271B6D}"/>
    <dgm:cxn modelId="{3DDBB30B-8771-4A48-BB69-5BD73BBA0371}" type="presOf" srcId="{975E42F8-BD45-4FC9-A102-FD433F470609}" destId="{B35A2D6F-CB97-41ED-9242-4B2DEB78B720}" srcOrd="0" destOrd="0" presId="urn:microsoft.com/office/officeart/2005/8/layout/vList2"/>
    <dgm:cxn modelId="{0B171E36-E145-4A6D-81B8-81BE883D4332}" type="presParOf" srcId="{6261E27F-56FD-4A65-B391-9FB64BBDE531}" destId="{67B9EDBD-20E0-4216-B5D1-D1243117A597}" srcOrd="0" destOrd="0" presId="urn:microsoft.com/office/officeart/2005/8/layout/vList2"/>
    <dgm:cxn modelId="{7A272AE6-EBC5-4C5B-9AB4-18D590090B1D}" type="presParOf" srcId="{6261E27F-56FD-4A65-B391-9FB64BBDE531}" destId="{184F6189-55E6-4316-A95D-327DBF8CABF2}" srcOrd="1" destOrd="0" presId="urn:microsoft.com/office/officeart/2005/8/layout/vList2"/>
    <dgm:cxn modelId="{A3D5879B-3BD5-44A7-AF4E-99514ECC2A72}" type="presParOf" srcId="{6261E27F-56FD-4A65-B391-9FB64BBDE531}" destId="{7F00287F-8A55-4E26-BEC9-FAE6921EF466}" srcOrd="2" destOrd="0" presId="urn:microsoft.com/office/officeart/2005/8/layout/vList2"/>
    <dgm:cxn modelId="{9CE9154D-406F-45FF-BF09-5ED4D4AE70BB}" type="presParOf" srcId="{6261E27F-56FD-4A65-B391-9FB64BBDE531}" destId="{7FBC65D1-0E3F-4937-A86F-D8B47570B9BD}" srcOrd="3" destOrd="0" presId="urn:microsoft.com/office/officeart/2005/8/layout/vList2"/>
    <dgm:cxn modelId="{21AAD9B0-3B4A-446B-8C85-2A753C8DF302}" type="presParOf" srcId="{6261E27F-56FD-4A65-B391-9FB64BBDE531}" destId="{ED8E57E4-8377-4202-9C86-E11441E63F9A}" srcOrd="4" destOrd="0" presId="urn:microsoft.com/office/officeart/2005/8/layout/vList2"/>
    <dgm:cxn modelId="{331C37E4-6120-487C-912F-7F2DEC7EC2D8}" type="presParOf" srcId="{6261E27F-56FD-4A65-B391-9FB64BBDE531}" destId="{961EAF60-EB40-4EC4-B345-B513F5BF01DD}" srcOrd="5" destOrd="0" presId="urn:microsoft.com/office/officeart/2005/8/layout/vList2"/>
    <dgm:cxn modelId="{77F544D2-D79C-4BBC-BDA3-BE5E76A2EB1E}" type="presParOf" srcId="{6261E27F-56FD-4A65-B391-9FB64BBDE531}" destId="{B35A2D6F-CB97-41ED-9242-4B2DEB78B720}" srcOrd="6" destOrd="0" presId="urn:microsoft.com/office/officeart/2005/8/layout/vList2"/>
    <dgm:cxn modelId="{496D3D8F-BB20-4361-BADF-11C455AB7938}" type="presParOf" srcId="{6261E27F-56FD-4A65-B391-9FB64BBDE531}" destId="{DA27697D-2CDD-42B3-9877-76D9B9078F1E}" srcOrd="7" destOrd="0" presId="urn:microsoft.com/office/officeart/2005/8/layout/vList2"/>
    <dgm:cxn modelId="{F6D5C214-1BEA-4369-AC90-6CA0EAB5B98D}" type="presParOf" srcId="{6261E27F-56FD-4A65-B391-9FB64BBDE531}" destId="{A297C581-81E8-4A08-99D7-724B598ABD3F}" srcOrd="8" destOrd="0" presId="urn:microsoft.com/office/officeart/2005/8/layout/vList2"/>
    <dgm:cxn modelId="{06DF8F14-6DB6-45DC-8884-220E4EBEC936}" type="presParOf" srcId="{6261E27F-56FD-4A65-B391-9FB64BBDE531}" destId="{75EEE08A-DE08-42FA-A8A7-F5CDD9A29D60}" srcOrd="9" destOrd="0" presId="urn:microsoft.com/office/officeart/2005/8/layout/vList2"/>
    <dgm:cxn modelId="{EBAE1F88-D408-4A0E-A0A9-D40CEC964F3D}" type="presParOf" srcId="{6261E27F-56FD-4A65-B391-9FB64BBDE531}" destId="{D4930E7A-874B-4EE5-8125-ACA7ABFB39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924BC5-6A53-4A02-B3E5-9858987537F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F969E1-7EDB-4656-AE78-13DA1136CAF8}">
      <dgm:prSet custT="1"/>
      <dgm:spPr/>
      <dgm:t>
        <a:bodyPr/>
        <a:lstStyle/>
        <a:p>
          <a:pPr algn="ctr" rtl="0"/>
          <a:r>
            <a:rPr lang="ru-RU" sz="3600" b="1" u="sng" dirty="0" smtClean="0">
              <a:latin typeface="Times New Roman" pitchFamily="18" charset="0"/>
              <a:cs typeface="Times New Roman" pitchFamily="18" charset="0"/>
            </a:rPr>
            <a:t>Особенности эпидемического процесса зависят от: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039A3F8B-F75F-4B75-82CB-7D471F52BA30}" type="parTrans" cxnId="{D05A76C3-1B3A-45D7-8D29-6880145272D1}">
      <dgm:prSet/>
      <dgm:spPr/>
      <dgm:t>
        <a:bodyPr/>
        <a:lstStyle/>
        <a:p>
          <a:endParaRPr lang="ru-RU" sz="3600"/>
        </a:p>
      </dgm:t>
    </dgm:pt>
    <dgm:pt modelId="{854A1C44-D1D5-4EBC-9FC4-A5CFC52DC75B}" type="sibTrans" cxnId="{D05A76C3-1B3A-45D7-8D29-6880145272D1}">
      <dgm:prSet/>
      <dgm:spPr/>
      <dgm:t>
        <a:bodyPr/>
        <a:lstStyle/>
        <a:p>
          <a:endParaRPr lang="ru-RU" sz="3600"/>
        </a:p>
      </dgm:t>
    </dgm:pt>
    <dgm:pt modelId="{BBE9CE70-D05D-4F51-938E-B78C61D7C55A}">
      <dgm:prSet custT="1"/>
      <dgm:spPr/>
      <dgm:t>
        <a:bodyPr/>
        <a:lstStyle/>
        <a:p>
          <a:pPr rtl="0"/>
          <a:r>
            <a:rPr lang="ru-RU" sz="3600" dirty="0" smtClean="0">
              <a:sym typeface="Symbol"/>
            </a:rPr>
            <a:t>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свойств возбудителя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F82D68C8-E3A1-4EF3-B8D0-7534ADDBF98A}" type="parTrans" cxnId="{C41D68BA-048C-43BC-A230-9211CD7DE25F}">
      <dgm:prSet/>
      <dgm:spPr/>
      <dgm:t>
        <a:bodyPr/>
        <a:lstStyle/>
        <a:p>
          <a:endParaRPr lang="ru-RU" sz="3600"/>
        </a:p>
      </dgm:t>
    </dgm:pt>
    <dgm:pt modelId="{CD9A0227-25DB-4589-95AB-4EE89418E88B}" type="sibTrans" cxnId="{C41D68BA-048C-43BC-A230-9211CD7DE25F}">
      <dgm:prSet/>
      <dgm:spPr/>
      <dgm:t>
        <a:bodyPr/>
        <a:lstStyle/>
        <a:p>
          <a:endParaRPr lang="ru-RU" sz="3600"/>
        </a:p>
      </dgm:t>
    </dgm:pt>
    <dgm:pt modelId="{8AC1B261-303E-43A7-9255-D3A212E50FCA}">
      <dgm:prSet custT="1"/>
      <dgm:spPr/>
      <dgm:t>
        <a:bodyPr/>
        <a:lstStyle/>
        <a:p>
          <a:pPr rtl="0"/>
          <a:r>
            <a:rPr lang="ru-RU" sz="3600" dirty="0" smtClean="0">
              <a:sym typeface="Symbol"/>
            </a:rPr>
            <a:t>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типа учреждения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1BDFBB9-BDDE-4AFA-8912-CF2D4AC9B6A6}" type="parTrans" cxnId="{B7F4B78A-B28F-4456-AD42-E13E947D2666}">
      <dgm:prSet/>
      <dgm:spPr/>
      <dgm:t>
        <a:bodyPr/>
        <a:lstStyle/>
        <a:p>
          <a:endParaRPr lang="ru-RU" sz="3600"/>
        </a:p>
      </dgm:t>
    </dgm:pt>
    <dgm:pt modelId="{890C31DF-EB8F-4985-8A5B-045E21486EFE}" type="sibTrans" cxnId="{B7F4B78A-B28F-4456-AD42-E13E947D2666}">
      <dgm:prSet/>
      <dgm:spPr/>
      <dgm:t>
        <a:bodyPr/>
        <a:lstStyle/>
        <a:p>
          <a:endParaRPr lang="ru-RU" sz="3600"/>
        </a:p>
      </dgm:t>
    </dgm:pt>
    <dgm:pt modelId="{D73F924A-1EAE-4F88-9383-67BAD19E0D29}">
      <dgm:prSet custT="1"/>
      <dgm:spPr/>
      <dgm:t>
        <a:bodyPr/>
        <a:lstStyle/>
        <a:p>
          <a:pPr rtl="0"/>
          <a:r>
            <a:rPr lang="ru-RU" sz="3600" dirty="0" smtClean="0">
              <a:sym typeface="Symbol"/>
            </a:rPr>
            <a:t>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контингента больных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FC5D78FA-B102-436C-8624-49F4CDE124EE}" type="parTrans" cxnId="{ED755CC6-DBE3-4DE2-A865-1B7AEF7F4EF6}">
      <dgm:prSet/>
      <dgm:spPr/>
      <dgm:t>
        <a:bodyPr/>
        <a:lstStyle/>
        <a:p>
          <a:endParaRPr lang="ru-RU" sz="3600"/>
        </a:p>
      </dgm:t>
    </dgm:pt>
    <dgm:pt modelId="{046B5320-3F12-42EB-8EA4-C9A8914CCC46}" type="sibTrans" cxnId="{ED755CC6-DBE3-4DE2-A865-1B7AEF7F4EF6}">
      <dgm:prSet/>
      <dgm:spPr/>
      <dgm:t>
        <a:bodyPr/>
        <a:lstStyle/>
        <a:p>
          <a:endParaRPr lang="ru-RU" sz="3600"/>
        </a:p>
      </dgm:t>
    </dgm:pt>
    <dgm:pt modelId="{1BD3523F-2D3F-407D-86ED-7EA0AA95B143}">
      <dgm:prSet custT="1"/>
      <dgm:spPr/>
      <dgm:t>
        <a:bodyPr/>
        <a:lstStyle/>
        <a:p>
          <a:pPr rtl="0"/>
          <a:r>
            <a:rPr lang="ru-RU" sz="3600" dirty="0" smtClean="0">
              <a:sym typeface="Symbol"/>
            </a:rPr>
            <a:t>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качества организации медицинской помощи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E101F07-FEAC-4866-A6B7-8EFFE756F503}" type="parTrans" cxnId="{7A47C16D-D9AF-4D0F-B9F9-3856B0904629}">
      <dgm:prSet/>
      <dgm:spPr/>
      <dgm:t>
        <a:bodyPr/>
        <a:lstStyle/>
        <a:p>
          <a:endParaRPr lang="ru-RU" sz="3600"/>
        </a:p>
      </dgm:t>
    </dgm:pt>
    <dgm:pt modelId="{FEABD810-7521-4C40-AFA8-03DCAD1652DE}" type="sibTrans" cxnId="{7A47C16D-D9AF-4D0F-B9F9-3856B0904629}">
      <dgm:prSet/>
      <dgm:spPr/>
      <dgm:t>
        <a:bodyPr/>
        <a:lstStyle/>
        <a:p>
          <a:endParaRPr lang="ru-RU" sz="3600"/>
        </a:p>
      </dgm:t>
    </dgm:pt>
    <dgm:pt modelId="{5042040F-AF5B-4FF4-967D-5FBFFFB27695}">
      <dgm:prSet custT="1"/>
      <dgm:spPr/>
      <dgm:t>
        <a:bodyPr/>
        <a:lstStyle/>
        <a:p>
          <a:pPr rtl="0"/>
          <a:r>
            <a:rPr lang="ru-RU" sz="3600" dirty="0" smtClean="0">
              <a:latin typeface="Times New Roman" pitchFamily="18" charset="0"/>
              <a:cs typeface="Times New Roman" pitchFamily="18" charset="0"/>
              <a:sym typeface="Symbol"/>
            </a:rPr>
            <a:t>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санитарно-гигиенического и противоэпидемического режимов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F433D8B6-04ED-4E78-8248-5DFEF2FBF3B3}" type="parTrans" cxnId="{B570F7FF-3644-4A1A-943B-CC7EB009B14A}">
      <dgm:prSet/>
      <dgm:spPr/>
      <dgm:t>
        <a:bodyPr/>
        <a:lstStyle/>
        <a:p>
          <a:endParaRPr lang="ru-RU" sz="3600"/>
        </a:p>
      </dgm:t>
    </dgm:pt>
    <dgm:pt modelId="{261C9BB4-0CA1-45A9-BE3B-37EA57801A80}" type="sibTrans" cxnId="{B570F7FF-3644-4A1A-943B-CC7EB009B14A}">
      <dgm:prSet/>
      <dgm:spPr/>
      <dgm:t>
        <a:bodyPr/>
        <a:lstStyle/>
        <a:p>
          <a:endParaRPr lang="ru-RU" sz="3600"/>
        </a:p>
      </dgm:t>
    </dgm:pt>
    <dgm:pt modelId="{8E66477D-C378-43AB-8B61-36B6357DF0FE}" type="pres">
      <dgm:prSet presAssocID="{01924BC5-6A53-4A02-B3E5-9858987537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2FA4F-1DA4-46C7-9646-BD07783AEEB4}" type="pres">
      <dgm:prSet presAssocID="{0CF969E1-7EDB-4656-AE78-13DA1136CAF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B29D7-DA04-44B1-9954-BF4B814A40D8}" type="pres">
      <dgm:prSet presAssocID="{854A1C44-D1D5-4EBC-9FC4-A5CFC52DC75B}" presName="spacer" presStyleCnt="0"/>
      <dgm:spPr/>
      <dgm:t>
        <a:bodyPr/>
        <a:lstStyle/>
        <a:p>
          <a:endParaRPr lang="ru-RU"/>
        </a:p>
      </dgm:t>
    </dgm:pt>
    <dgm:pt modelId="{A1B6FF85-901E-47C1-AA42-91B378BACBA6}" type="pres">
      <dgm:prSet presAssocID="{BBE9CE70-D05D-4F51-938E-B78C61D7C55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95B55-9ABD-4725-8093-1BD4CB7A9E08}" type="pres">
      <dgm:prSet presAssocID="{CD9A0227-25DB-4589-95AB-4EE89418E88B}" presName="spacer" presStyleCnt="0"/>
      <dgm:spPr/>
      <dgm:t>
        <a:bodyPr/>
        <a:lstStyle/>
        <a:p>
          <a:endParaRPr lang="ru-RU"/>
        </a:p>
      </dgm:t>
    </dgm:pt>
    <dgm:pt modelId="{BEE3DB16-FE4B-441E-9826-EB2BD9410C5E}" type="pres">
      <dgm:prSet presAssocID="{8AC1B261-303E-43A7-9255-D3A212E50FC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3FBEB-2ACE-4D7F-8B2B-89B2E3636D10}" type="pres">
      <dgm:prSet presAssocID="{890C31DF-EB8F-4985-8A5B-045E21486EFE}" presName="spacer" presStyleCnt="0"/>
      <dgm:spPr/>
      <dgm:t>
        <a:bodyPr/>
        <a:lstStyle/>
        <a:p>
          <a:endParaRPr lang="ru-RU"/>
        </a:p>
      </dgm:t>
    </dgm:pt>
    <dgm:pt modelId="{546B8BB5-1621-4B12-BDB9-E0F81CD924DE}" type="pres">
      <dgm:prSet presAssocID="{D73F924A-1EAE-4F88-9383-67BAD19E0D2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50F30-2B30-46E7-AB67-E6CDE675BA31}" type="pres">
      <dgm:prSet presAssocID="{046B5320-3F12-42EB-8EA4-C9A8914CCC46}" presName="spacer" presStyleCnt="0"/>
      <dgm:spPr/>
      <dgm:t>
        <a:bodyPr/>
        <a:lstStyle/>
        <a:p>
          <a:endParaRPr lang="ru-RU"/>
        </a:p>
      </dgm:t>
    </dgm:pt>
    <dgm:pt modelId="{1BCB3C64-7341-4358-B7F3-534E07187BE1}" type="pres">
      <dgm:prSet presAssocID="{1BD3523F-2D3F-407D-86ED-7EA0AA95B14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618CD-EF41-4BAB-AFAC-2FDC0D0EBE02}" type="pres">
      <dgm:prSet presAssocID="{FEABD810-7521-4C40-AFA8-03DCAD1652DE}" presName="spacer" presStyleCnt="0"/>
      <dgm:spPr/>
      <dgm:t>
        <a:bodyPr/>
        <a:lstStyle/>
        <a:p>
          <a:endParaRPr lang="ru-RU"/>
        </a:p>
      </dgm:t>
    </dgm:pt>
    <dgm:pt modelId="{658052E6-73ED-4EA1-99FF-640AE795408E}" type="pres">
      <dgm:prSet presAssocID="{5042040F-AF5B-4FF4-967D-5FBFFFB2769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65642-0B04-4E6F-A681-FF3B0018F108}" type="presOf" srcId="{0CF969E1-7EDB-4656-AE78-13DA1136CAF8}" destId="{32E2FA4F-1DA4-46C7-9646-BD07783AEEB4}" srcOrd="0" destOrd="0" presId="urn:microsoft.com/office/officeart/2005/8/layout/vList2"/>
    <dgm:cxn modelId="{E2289BEF-8B96-4746-BB4B-3CC8947AB294}" type="presOf" srcId="{5042040F-AF5B-4FF4-967D-5FBFFFB27695}" destId="{658052E6-73ED-4EA1-99FF-640AE795408E}" srcOrd="0" destOrd="0" presId="urn:microsoft.com/office/officeart/2005/8/layout/vList2"/>
    <dgm:cxn modelId="{ED755CC6-DBE3-4DE2-A865-1B7AEF7F4EF6}" srcId="{01924BC5-6A53-4A02-B3E5-9858987537FD}" destId="{D73F924A-1EAE-4F88-9383-67BAD19E0D29}" srcOrd="3" destOrd="0" parTransId="{FC5D78FA-B102-436C-8624-49F4CDE124EE}" sibTransId="{046B5320-3F12-42EB-8EA4-C9A8914CCC46}"/>
    <dgm:cxn modelId="{B570F7FF-3644-4A1A-943B-CC7EB009B14A}" srcId="{01924BC5-6A53-4A02-B3E5-9858987537FD}" destId="{5042040F-AF5B-4FF4-967D-5FBFFFB27695}" srcOrd="5" destOrd="0" parTransId="{F433D8B6-04ED-4E78-8248-5DFEF2FBF3B3}" sibTransId="{261C9BB4-0CA1-45A9-BE3B-37EA57801A80}"/>
    <dgm:cxn modelId="{B7F4B78A-B28F-4456-AD42-E13E947D2666}" srcId="{01924BC5-6A53-4A02-B3E5-9858987537FD}" destId="{8AC1B261-303E-43A7-9255-D3A212E50FCA}" srcOrd="2" destOrd="0" parTransId="{01BDFBB9-BDDE-4AFA-8912-CF2D4AC9B6A6}" sibTransId="{890C31DF-EB8F-4985-8A5B-045E21486EFE}"/>
    <dgm:cxn modelId="{FDECAC14-C394-49A5-B699-A661B5C4B6DE}" type="presOf" srcId="{BBE9CE70-D05D-4F51-938E-B78C61D7C55A}" destId="{A1B6FF85-901E-47C1-AA42-91B378BACBA6}" srcOrd="0" destOrd="0" presId="urn:microsoft.com/office/officeart/2005/8/layout/vList2"/>
    <dgm:cxn modelId="{7A47C16D-D9AF-4D0F-B9F9-3856B0904629}" srcId="{01924BC5-6A53-4A02-B3E5-9858987537FD}" destId="{1BD3523F-2D3F-407D-86ED-7EA0AA95B143}" srcOrd="4" destOrd="0" parTransId="{4E101F07-FEAC-4866-A6B7-8EFFE756F503}" sibTransId="{FEABD810-7521-4C40-AFA8-03DCAD1652DE}"/>
    <dgm:cxn modelId="{49722C20-FC13-45E6-8C4D-788DD6E1493C}" type="presOf" srcId="{D73F924A-1EAE-4F88-9383-67BAD19E0D29}" destId="{546B8BB5-1621-4B12-BDB9-E0F81CD924DE}" srcOrd="0" destOrd="0" presId="urn:microsoft.com/office/officeart/2005/8/layout/vList2"/>
    <dgm:cxn modelId="{C41D68BA-048C-43BC-A230-9211CD7DE25F}" srcId="{01924BC5-6A53-4A02-B3E5-9858987537FD}" destId="{BBE9CE70-D05D-4F51-938E-B78C61D7C55A}" srcOrd="1" destOrd="0" parTransId="{F82D68C8-E3A1-4EF3-B8D0-7534ADDBF98A}" sibTransId="{CD9A0227-25DB-4589-95AB-4EE89418E88B}"/>
    <dgm:cxn modelId="{D05A76C3-1B3A-45D7-8D29-6880145272D1}" srcId="{01924BC5-6A53-4A02-B3E5-9858987537FD}" destId="{0CF969E1-7EDB-4656-AE78-13DA1136CAF8}" srcOrd="0" destOrd="0" parTransId="{039A3F8B-F75F-4B75-82CB-7D471F52BA30}" sibTransId="{854A1C44-D1D5-4EBC-9FC4-A5CFC52DC75B}"/>
    <dgm:cxn modelId="{5711F724-3378-4169-BFE2-61C6E561E69A}" type="presOf" srcId="{8AC1B261-303E-43A7-9255-D3A212E50FCA}" destId="{BEE3DB16-FE4B-441E-9826-EB2BD9410C5E}" srcOrd="0" destOrd="0" presId="urn:microsoft.com/office/officeart/2005/8/layout/vList2"/>
    <dgm:cxn modelId="{BABD08B5-C729-4952-A930-D30B227AAA2D}" type="presOf" srcId="{1BD3523F-2D3F-407D-86ED-7EA0AA95B143}" destId="{1BCB3C64-7341-4358-B7F3-534E07187BE1}" srcOrd="0" destOrd="0" presId="urn:microsoft.com/office/officeart/2005/8/layout/vList2"/>
    <dgm:cxn modelId="{404B7BC5-AABC-46B1-AA1F-E2121EFFBB3E}" type="presOf" srcId="{01924BC5-6A53-4A02-B3E5-9858987537FD}" destId="{8E66477D-C378-43AB-8B61-36B6357DF0FE}" srcOrd="0" destOrd="0" presId="urn:microsoft.com/office/officeart/2005/8/layout/vList2"/>
    <dgm:cxn modelId="{A55EDC55-3254-4317-9517-7927DA2F3C93}" type="presParOf" srcId="{8E66477D-C378-43AB-8B61-36B6357DF0FE}" destId="{32E2FA4F-1DA4-46C7-9646-BD07783AEEB4}" srcOrd="0" destOrd="0" presId="urn:microsoft.com/office/officeart/2005/8/layout/vList2"/>
    <dgm:cxn modelId="{5AAADA27-F6E5-4C1C-B66D-CD4B8949B14F}" type="presParOf" srcId="{8E66477D-C378-43AB-8B61-36B6357DF0FE}" destId="{C71B29D7-DA04-44B1-9954-BF4B814A40D8}" srcOrd="1" destOrd="0" presId="urn:microsoft.com/office/officeart/2005/8/layout/vList2"/>
    <dgm:cxn modelId="{F186E30F-BA41-4E63-8026-C7318F6BB8A5}" type="presParOf" srcId="{8E66477D-C378-43AB-8B61-36B6357DF0FE}" destId="{A1B6FF85-901E-47C1-AA42-91B378BACBA6}" srcOrd="2" destOrd="0" presId="urn:microsoft.com/office/officeart/2005/8/layout/vList2"/>
    <dgm:cxn modelId="{5ECEC3E9-864D-466E-960A-FF0121581818}" type="presParOf" srcId="{8E66477D-C378-43AB-8B61-36B6357DF0FE}" destId="{87D95B55-9ABD-4725-8093-1BD4CB7A9E08}" srcOrd="3" destOrd="0" presId="urn:microsoft.com/office/officeart/2005/8/layout/vList2"/>
    <dgm:cxn modelId="{E5528104-FD2E-4C89-9040-626B0C3B9767}" type="presParOf" srcId="{8E66477D-C378-43AB-8B61-36B6357DF0FE}" destId="{BEE3DB16-FE4B-441E-9826-EB2BD9410C5E}" srcOrd="4" destOrd="0" presId="urn:microsoft.com/office/officeart/2005/8/layout/vList2"/>
    <dgm:cxn modelId="{92F4F8C4-98D6-4D82-9ECE-B4DC68AA6BF0}" type="presParOf" srcId="{8E66477D-C378-43AB-8B61-36B6357DF0FE}" destId="{D413FBEB-2ACE-4D7F-8B2B-89B2E3636D10}" srcOrd="5" destOrd="0" presId="urn:microsoft.com/office/officeart/2005/8/layout/vList2"/>
    <dgm:cxn modelId="{08982A32-2EA5-4C9A-806B-1D2D0529369A}" type="presParOf" srcId="{8E66477D-C378-43AB-8B61-36B6357DF0FE}" destId="{546B8BB5-1621-4B12-BDB9-E0F81CD924DE}" srcOrd="6" destOrd="0" presId="urn:microsoft.com/office/officeart/2005/8/layout/vList2"/>
    <dgm:cxn modelId="{9947DA33-B2C1-4EDB-8492-D53062BB41C1}" type="presParOf" srcId="{8E66477D-C378-43AB-8B61-36B6357DF0FE}" destId="{59C50F30-2B30-46E7-AB67-E6CDE675BA31}" srcOrd="7" destOrd="0" presId="urn:microsoft.com/office/officeart/2005/8/layout/vList2"/>
    <dgm:cxn modelId="{56C0ACD4-B0B3-4C97-BEDA-797143208894}" type="presParOf" srcId="{8E66477D-C378-43AB-8B61-36B6357DF0FE}" destId="{1BCB3C64-7341-4358-B7F3-534E07187BE1}" srcOrd="8" destOrd="0" presId="urn:microsoft.com/office/officeart/2005/8/layout/vList2"/>
    <dgm:cxn modelId="{C8CEA1FF-FBD3-495D-8EE7-9CC2106E5B72}" type="presParOf" srcId="{8E66477D-C378-43AB-8B61-36B6357DF0FE}" destId="{968618CD-EF41-4BAB-AFAC-2FDC0D0EBE02}" srcOrd="9" destOrd="0" presId="urn:microsoft.com/office/officeart/2005/8/layout/vList2"/>
    <dgm:cxn modelId="{F7E181D7-F34D-481B-9DE5-C85F52CAC743}" type="presParOf" srcId="{8E66477D-C378-43AB-8B61-36B6357DF0FE}" destId="{658052E6-73ED-4EA1-99FF-640AE795408E}" srcOrd="1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EF99A-4F24-4DB2-8E73-0F2480C885CD}">
      <dsp:nvSpPr>
        <dsp:cNvPr id="0" name=""/>
        <dsp:cNvSpPr/>
      </dsp:nvSpPr>
      <dsp:spPr>
        <a:xfrm>
          <a:off x="0" y="19620"/>
          <a:ext cx="8686800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удлинение времени пребывания больных в стационаре,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313" y="79933"/>
        <a:ext cx="8566174" cy="1114894"/>
      </dsp:txXfrm>
    </dsp:sp>
    <dsp:sp modelId="{3D0B09D2-DCDC-4CD2-B67C-9CE59AD0F865}">
      <dsp:nvSpPr>
        <dsp:cNvPr id="0" name=""/>
        <dsp:cNvSpPr/>
      </dsp:nvSpPr>
      <dsp:spPr>
        <a:xfrm>
          <a:off x="0" y="1347300"/>
          <a:ext cx="8686800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роста летальности,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313" y="1407613"/>
        <a:ext cx="8566174" cy="1114894"/>
      </dsp:txXfrm>
    </dsp:sp>
    <dsp:sp modelId="{0AF62809-EBE1-46C3-B4CA-E27F1C773E25}">
      <dsp:nvSpPr>
        <dsp:cNvPr id="0" name=""/>
        <dsp:cNvSpPr/>
      </dsp:nvSpPr>
      <dsp:spPr>
        <a:xfrm>
          <a:off x="0" y="2674980"/>
          <a:ext cx="8686800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сугубо материальных потерь, 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313" y="2735293"/>
        <a:ext cx="8566174" cy="1114894"/>
      </dsp:txXfrm>
    </dsp:sp>
    <dsp:sp modelId="{D3E140DF-DDE1-45B3-AD31-F93F4D20E521}">
      <dsp:nvSpPr>
        <dsp:cNvPr id="0" name=""/>
        <dsp:cNvSpPr/>
      </dsp:nvSpPr>
      <dsp:spPr>
        <a:xfrm>
          <a:off x="0" y="4002660"/>
          <a:ext cx="8686800" cy="1235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latin typeface="Times New Roman" pitchFamily="18" charset="0"/>
              <a:cs typeface="Times New Roman" pitchFamily="18" charset="0"/>
            </a:rPr>
            <a:t>социального ущерба, не подающегося стоимостной оценке.</a:t>
          </a:r>
        </a:p>
      </dsp:txBody>
      <dsp:txXfrm>
        <a:off x="60313" y="4062973"/>
        <a:ext cx="8566174" cy="11148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CC65F-3261-4987-ACFA-6FF633030415}">
      <dsp:nvSpPr>
        <dsp:cNvPr id="0" name=""/>
        <dsp:cNvSpPr/>
      </dsp:nvSpPr>
      <dsp:spPr>
        <a:xfrm rot="10800000">
          <a:off x="1875928" y="198152"/>
          <a:ext cx="6080760" cy="9064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70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latin typeface="Times New Roman" pitchFamily="18" charset="0"/>
              <a:cs typeface="Times New Roman" pitchFamily="18" charset="0"/>
            </a:rPr>
            <a:t>стафилококков,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02530" y="198152"/>
        <a:ext cx="5854158" cy="906407"/>
      </dsp:txXfrm>
    </dsp:sp>
    <dsp:sp modelId="{12316872-86A9-499E-ACE0-29B205E3C100}">
      <dsp:nvSpPr>
        <dsp:cNvPr id="0" name=""/>
        <dsp:cNvSpPr/>
      </dsp:nvSpPr>
      <dsp:spPr>
        <a:xfrm>
          <a:off x="1175514" y="265"/>
          <a:ext cx="1424420" cy="13052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75F34D-BAC8-46C9-9373-FF5D751FEB78}">
      <dsp:nvSpPr>
        <dsp:cNvPr id="0" name=""/>
        <dsp:cNvSpPr/>
      </dsp:nvSpPr>
      <dsp:spPr>
        <a:xfrm rot="10800000">
          <a:off x="1880163" y="1854538"/>
          <a:ext cx="6080760" cy="9064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70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latin typeface="Times New Roman" pitchFamily="18" charset="0"/>
              <a:cs typeface="Times New Roman" pitchFamily="18" charset="0"/>
            </a:rPr>
            <a:t>сальмонелл,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06765" y="1854538"/>
        <a:ext cx="5854158" cy="906407"/>
      </dsp:txXfrm>
    </dsp:sp>
    <dsp:sp modelId="{C9FA3978-D0AF-4D7C-A88C-DCB1A5DC1400}">
      <dsp:nvSpPr>
        <dsp:cNvPr id="0" name=""/>
        <dsp:cNvSpPr/>
      </dsp:nvSpPr>
      <dsp:spPr>
        <a:xfrm>
          <a:off x="1183076" y="1576062"/>
          <a:ext cx="1394173" cy="14633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46D153-F69D-4A8D-BC50-238E3D5018FC}">
      <dsp:nvSpPr>
        <dsp:cNvPr id="0" name=""/>
        <dsp:cNvSpPr/>
      </dsp:nvSpPr>
      <dsp:spPr>
        <a:xfrm rot="10800000">
          <a:off x="1763502" y="3602475"/>
          <a:ext cx="6080760" cy="90640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970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u="sng" kern="1200" dirty="0" smtClean="0">
              <a:latin typeface="Times New Roman" pitchFamily="18" charset="0"/>
              <a:cs typeface="Times New Roman" pitchFamily="18" charset="0"/>
            </a:rPr>
            <a:t>синегнойной палочки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u="sng" kern="1200" dirty="0" smtClean="0">
              <a:latin typeface="Times New Roman" pitchFamily="18" charset="0"/>
              <a:cs typeface="Times New Roman" pitchFamily="18" charset="0"/>
            </a:rPr>
            <a:t>и других возбудителей.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90104" y="3602475"/>
        <a:ext cx="5854158" cy="906407"/>
      </dsp:txXfrm>
    </dsp:sp>
    <dsp:sp modelId="{67A5A129-48B7-4547-B9AA-68C624EA8659}">
      <dsp:nvSpPr>
        <dsp:cNvPr id="0" name=""/>
        <dsp:cNvSpPr/>
      </dsp:nvSpPr>
      <dsp:spPr>
        <a:xfrm>
          <a:off x="1134484" y="3310256"/>
          <a:ext cx="1377749" cy="14903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E988D-DA74-4605-8C31-6EDE7F821D38}">
      <dsp:nvSpPr>
        <dsp:cNvPr id="0" name=""/>
        <dsp:cNvSpPr/>
      </dsp:nvSpPr>
      <dsp:spPr>
        <a:xfrm rot="10800000">
          <a:off x="2397914" y="99335"/>
          <a:ext cx="6723131" cy="1184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8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пациенты, особенно хирургических, урологических, реанимационных отделений, а так же, отделений гемодиализа;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694067" y="99335"/>
        <a:ext cx="6426978" cy="1184612"/>
      </dsp:txXfrm>
    </dsp:sp>
    <dsp:sp modelId="{0D30BFC9-5B7E-4B77-B3A7-276B0DE03B44}">
      <dsp:nvSpPr>
        <dsp:cNvPr id="0" name=""/>
        <dsp:cNvSpPr/>
      </dsp:nvSpPr>
      <dsp:spPr>
        <a:xfrm>
          <a:off x="0" y="0"/>
          <a:ext cx="2252919" cy="13829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2D174-E9F1-42B7-9AC5-B6B29F6323F6}">
      <dsp:nvSpPr>
        <dsp:cNvPr id="0" name=""/>
        <dsp:cNvSpPr/>
      </dsp:nvSpPr>
      <dsp:spPr>
        <a:xfrm rot="10800000">
          <a:off x="2431428" y="4874522"/>
          <a:ext cx="6567342" cy="13936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81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Медицинский  персонал, особенно те, кто использует инструментарий многоразового использования, требующий проведения всех этапов обработки, предусмотренной санитарно-эпидемиологическими правилами.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779828" y="4874522"/>
        <a:ext cx="6218942" cy="1393601"/>
      </dsp:txXfrm>
    </dsp:sp>
    <dsp:sp modelId="{95B37FEB-2C3A-4364-BE52-9C1A894381D2}">
      <dsp:nvSpPr>
        <dsp:cNvPr id="0" name=""/>
        <dsp:cNvSpPr/>
      </dsp:nvSpPr>
      <dsp:spPr>
        <a:xfrm>
          <a:off x="0" y="3098131"/>
          <a:ext cx="2406551" cy="15112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39407-6B5F-49AB-AEAF-551E7A100142}">
      <dsp:nvSpPr>
        <dsp:cNvPr id="0" name=""/>
        <dsp:cNvSpPr/>
      </dsp:nvSpPr>
      <dsp:spPr>
        <a:xfrm rot="10800000">
          <a:off x="2336843" y="1973303"/>
          <a:ext cx="6726901" cy="1184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8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посетители, особенно лица пожилого возраста и дети;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632996" y="1973303"/>
        <a:ext cx="6430748" cy="1184612"/>
      </dsp:txXfrm>
    </dsp:sp>
    <dsp:sp modelId="{25F12BE4-7BAC-4D72-AF35-C4EBDE176C3B}">
      <dsp:nvSpPr>
        <dsp:cNvPr id="0" name=""/>
        <dsp:cNvSpPr/>
      </dsp:nvSpPr>
      <dsp:spPr>
        <a:xfrm>
          <a:off x="0" y="5139987"/>
          <a:ext cx="2317658" cy="11846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784AB-FC7E-4958-BA71-29EDC7A8EB5A}">
      <dsp:nvSpPr>
        <dsp:cNvPr id="0" name=""/>
        <dsp:cNvSpPr/>
      </dsp:nvSpPr>
      <dsp:spPr>
        <a:xfrm rot="10800000">
          <a:off x="2285275" y="3577549"/>
          <a:ext cx="6801208" cy="11846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8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smtClean="0">
              <a:latin typeface="Times New Roman" pitchFamily="18" charset="0"/>
              <a:cs typeface="Times New Roman" pitchFamily="18" charset="0"/>
            </a:rPr>
            <a:t>родственники, ухаживающие за тяжело больным;</a:t>
          </a: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581428" y="3577549"/>
        <a:ext cx="6505055" cy="1184612"/>
      </dsp:txXfrm>
    </dsp:sp>
    <dsp:sp modelId="{82C8E4F5-F9E7-4F25-923B-727B9D612364}">
      <dsp:nvSpPr>
        <dsp:cNvPr id="0" name=""/>
        <dsp:cNvSpPr/>
      </dsp:nvSpPr>
      <dsp:spPr>
        <a:xfrm>
          <a:off x="0" y="1904859"/>
          <a:ext cx="2029537" cy="116872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4810A-3D0D-4DCD-8053-B95C86AEE25E}">
      <dsp:nvSpPr>
        <dsp:cNvPr id="0" name=""/>
        <dsp:cNvSpPr/>
      </dsp:nvSpPr>
      <dsp:spPr>
        <a:xfrm>
          <a:off x="0" y="0"/>
          <a:ext cx="9144000" cy="563880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4376335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u="none" kern="1200" dirty="0" smtClean="0">
              <a:latin typeface="Times New Roman" pitchFamily="18" charset="0"/>
              <a:cs typeface="Times New Roman" pitchFamily="18" charset="0"/>
            </a:rPr>
            <a:t>работа ЛПУ в условиях ограниченного финансирования (недостаток медикаментов, антисептиков, моющих, дезинфицирующих средств, медицинского инструментария, белья, стерилизационного оборудования); </a:t>
          </a:r>
          <a:endParaRPr lang="ru-RU" sz="26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382" y="140382"/>
        <a:ext cx="8863236" cy="5358036"/>
      </dsp:txXfrm>
    </dsp:sp>
    <dsp:sp modelId="{8DB812A6-517E-40D6-A601-D28C0BDB4231}">
      <dsp:nvSpPr>
        <dsp:cNvPr id="0" name=""/>
        <dsp:cNvSpPr/>
      </dsp:nvSpPr>
      <dsp:spPr>
        <a:xfrm>
          <a:off x="152416" y="1584987"/>
          <a:ext cx="8382067" cy="405381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2506447" numCol="1" spcCol="1270" anchor="t" anchorCtr="0">
          <a:noAutofit/>
        </a:bodyPr>
        <a:lstStyle/>
        <a:p>
          <a:pPr lvl="0" algn="l" defTabSz="11557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u="none" kern="1200" dirty="0" smtClean="0">
              <a:latin typeface="Times New Roman" pitchFamily="18" charset="0"/>
              <a:cs typeface="Times New Roman" pitchFamily="18" charset="0"/>
            </a:rPr>
            <a:t>значительный рост числа </a:t>
          </a:r>
        </a:p>
        <a:p>
          <a:pPr lvl="0" algn="l" defTabSz="11557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u="none" kern="1200" dirty="0" smtClean="0">
              <a:latin typeface="Times New Roman" pitchFamily="18" charset="0"/>
              <a:cs typeface="Times New Roman" pitchFamily="18" charset="0"/>
            </a:rPr>
            <a:t>резистентных к антибиотикам </a:t>
          </a:r>
        </a:p>
        <a:p>
          <a:pPr lvl="0" algn="l" defTabSz="11557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u="none" kern="1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2600" u="none" kern="1200" dirty="0" err="1" smtClean="0">
              <a:latin typeface="Times New Roman" pitchFamily="18" charset="0"/>
              <a:cs typeface="Times New Roman" pitchFamily="18" charset="0"/>
            </a:rPr>
            <a:t>дезинфектантам</a:t>
          </a:r>
          <a:r>
            <a:rPr lang="ru-RU" sz="2600" u="none" kern="1200" dirty="0" smtClean="0">
              <a:latin typeface="Times New Roman" pitchFamily="18" charset="0"/>
              <a:cs typeface="Times New Roman" pitchFamily="18" charset="0"/>
            </a:rPr>
            <a:t> госпитальных</a:t>
          </a:r>
        </a:p>
        <a:p>
          <a:pPr lvl="0" algn="l" defTabSz="11557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u="none" kern="1200" dirty="0" smtClean="0">
              <a:latin typeface="Times New Roman" pitchFamily="18" charset="0"/>
              <a:cs typeface="Times New Roman" pitchFamily="18" charset="0"/>
            </a:rPr>
            <a:t> штаммов;</a:t>
          </a:r>
          <a:endParaRPr lang="ru-RU" sz="26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085" y="1709656"/>
        <a:ext cx="8132729" cy="3804474"/>
      </dsp:txXfrm>
    </dsp:sp>
    <dsp:sp modelId="{ED63E263-0F54-47A1-84BB-471D3179E9F5}">
      <dsp:nvSpPr>
        <dsp:cNvPr id="0" name=""/>
        <dsp:cNvSpPr/>
      </dsp:nvSpPr>
      <dsp:spPr>
        <a:xfrm>
          <a:off x="0" y="3779529"/>
          <a:ext cx="8229600" cy="185927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170688" numCol="1" spcCol="1270" anchor="t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u="none" kern="1200" dirty="0" smtClean="0">
              <a:latin typeface="Times New Roman" pitchFamily="18" charset="0"/>
              <a:cs typeface="Times New Roman" pitchFamily="18" charset="0"/>
            </a:rPr>
            <a:t>сложность проведения дезинфекции 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u="none" kern="1200" dirty="0" smtClean="0">
              <a:latin typeface="Times New Roman" pitchFamily="18" charset="0"/>
              <a:cs typeface="Times New Roman" pitchFamily="18" charset="0"/>
            </a:rPr>
            <a:t>и стерилизации современной 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u="none" kern="1200" dirty="0" smtClean="0">
              <a:latin typeface="Times New Roman" pitchFamily="18" charset="0"/>
              <a:cs typeface="Times New Roman" pitchFamily="18" charset="0"/>
            </a:rPr>
            <a:t>дорогостоящей медицинской 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u="none" kern="1200" dirty="0" smtClean="0">
              <a:latin typeface="Times New Roman" pitchFamily="18" charset="0"/>
              <a:cs typeface="Times New Roman" pitchFamily="18" charset="0"/>
            </a:rPr>
            <a:t>аппаратуры.</a:t>
          </a:r>
          <a:endParaRPr lang="ru-RU" sz="24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79" y="3836708"/>
        <a:ext cx="8115242" cy="17449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0E22F-454D-40D2-BCED-4A89042A57D6}">
      <dsp:nvSpPr>
        <dsp:cNvPr id="0" name=""/>
        <dsp:cNvSpPr/>
      </dsp:nvSpPr>
      <dsp:spPr>
        <a:xfrm>
          <a:off x="0" y="678"/>
          <a:ext cx="9144000" cy="9180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 наличие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невыявленных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больных и носителей внутрибольничных штаммов среди медицинского персонала и пациентов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16" y="45494"/>
        <a:ext cx="9054368" cy="828429"/>
      </dsp:txXfrm>
    </dsp:sp>
    <dsp:sp modelId="{8700D33B-8225-4845-8B86-46353ACBF83F}">
      <dsp:nvSpPr>
        <dsp:cNvPr id="0" name=""/>
        <dsp:cNvSpPr/>
      </dsp:nvSpPr>
      <dsp:spPr>
        <a:xfrm>
          <a:off x="0" y="925561"/>
          <a:ext cx="9144000" cy="9180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широкое использование сложной техники, нуждающейся в особых методах стерилизации;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16" y="970377"/>
        <a:ext cx="9054368" cy="828429"/>
      </dsp:txXfrm>
    </dsp:sp>
    <dsp:sp modelId="{30661E81-1F45-433E-87DD-024BA04C0004}">
      <dsp:nvSpPr>
        <dsp:cNvPr id="0" name=""/>
        <dsp:cNvSpPr/>
      </dsp:nvSpPr>
      <dsp:spPr>
        <a:xfrm>
          <a:off x="0" y="1850444"/>
          <a:ext cx="9144000" cy="9180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формирование и селекция госпитальных штаммов микроорганизмов, обладающих высокой вирулентностью и множественной лекарственной устойчивостью;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16" y="1895260"/>
        <a:ext cx="9054368" cy="828429"/>
      </dsp:txXfrm>
    </dsp:sp>
    <dsp:sp modelId="{224A2AD1-0005-472F-BA26-E35E21CDA50D}">
      <dsp:nvSpPr>
        <dsp:cNvPr id="0" name=""/>
        <dsp:cNvSpPr/>
      </dsp:nvSpPr>
      <dsp:spPr>
        <a:xfrm>
          <a:off x="0" y="2775327"/>
          <a:ext cx="9144000" cy="7138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крупных больничных комплексов со своей специфической экологией</a:t>
          </a:r>
          <a:r>
            <a:rPr lang="ru-RU" sz="2400" kern="1200" dirty="0" smtClean="0"/>
            <a:t>;  </a:t>
          </a:r>
          <a:endParaRPr lang="ru-RU" sz="2400" kern="1200" dirty="0"/>
        </a:p>
      </dsp:txBody>
      <dsp:txXfrm>
        <a:off x="34845" y="2810172"/>
        <a:ext cx="9074310" cy="644121"/>
      </dsp:txXfrm>
    </dsp:sp>
    <dsp:sp modelId="{AC3F109D-6A14-4D98-B909-2595F738C01E}">
      <dsp:nvSpPr>
        <dsp:cNvPr id="0" name=""/>
        <dsp:cNvSpPr/>
      </dsp:nvSpPr>
      <dsp:spPr>
        <a:xfrm>
          <a:off x="0" y="3495959"/>
          <a:ext cx="9144000" cy="1126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скученностью в стационарах и поликлиниках, особенностями основного контингента (преимущественно ослабленные пациенты), относительной замкнутостью помещений (палаты, процедурные кабинеты и т.д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.);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11" y="3550970"/>
        <a:ext cx="9033978" cy="1016880"/>
      </dsp:txXfrm>
    </dsp:sp>
    <dsp:sp modelId="{898377D0-53B0-4C83-AD1F-0736D763BA61}">
      <dsp:nvSpPr>
        <dsp:cNvPr id="0" name=""/>
        <dsp:cNvSpPr/>
      </dsp:nvSpPr>
      <dsp:spPr>
        <a:xfrm>
          <a:off x="0" y="4629683"/>
          <a:ext cx="9144000" cy="7798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нарушение правил асептики и антисептики, отклонения от санитарно-гигиенических норм для стационаров и поликлиник;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69" y="4667752"/>
        <a:ext cx="9067862" cy="703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410C-FD8D-42B0-8BD6-78C0357CEC3E}">
      <dsp:nvSpPr>
        <dsp:cNvPr id="0" name=""/>
        <dsp:cNvSpPr/>
      </dsp:nvSpPr>
      <dsp:spPr>
        <a:xfrm>
          <a:off x="0" y="787"/>
          <a:ext cx="9144000" cy="1360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-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нарушение режима стерилизации 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дезинфекции медицинских 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инструментов, аппаратов, приборов и т. п.;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96" y="67183"/>
        <a:ext cx="9011208" cy="1227333"/>
      </dsp:txXfrm>
    </dsp:sp>
    <dsp:sp modelId="{AD9F9F25-4F18-4841-A991-1ED208EF8177}">
      <dsp:nvSpPr>
        <dsp:cNvPr id="0" name=""/>
        <dsp:cNvSpPr/>
      </dsp:nvSpPr>
      <dsp:spPr>
        <a:xfrm>
          <a:off x="0" y="1368275"/>
          <a:ext cx="9144000" cy="1360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 нерациональное применение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антибиотиков;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96" y="1434671"/>
        <a:ext cx="9011208" cy="1227333"/>
      </dsp:txXfrm>
    </dsp:sp>
    <dsp:sp modelId="{713BFC90-3C16-43B9-A339-31DA2B63C15F}">
      <dsp:nvSpPr>
        <dsp:cNvPr id="0" name=""/>
        <dsp:cNvSpPr/>
      </dsp:nvSpPr>
      <dsp:spPr>
        <a:xfrm>
          <a:off x="0" y="2748937"/>
          <a:ext cx="9144000" cy="1360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увеличение в популяции групп повышенного риска (пожилые люди, недоношенные дети, больные с хроническими заболеваниями);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96" y="2815333"/>
        <a:ext cx="9011208" cy="1227333"/>
      </dsp:txXfrm>
    </dsp:sp>
    <dsp:sp modelId="{CDF298F4-FF74-4D69-BEA1-F91D2E129FE3}">
      <dsp:nvSpPr>
        <dsp:cNvPr id="0" name=""/>
        <dsp:cNvSpPr/>
      </dsp:nvSpPr>
      <dsp:spPr>
        <a:xfrm>
          <a:off x="0" y="4123012"/>
          <a:ext cx="9144000" cy="1360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 несоответствие нормативам площадей и набора основных и вспомогательных помещений в ЛПУ и нарушение в них санитарно-противоэпидемического и санитарно-гигиенического режимов;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96" y="4189408"/>
        <a:ext cx="9011208" cy="1227333"/>
      </dsp:txXfrm>
    </dsp:sp>
    <dsp:sp modelId="{4213ADE9-CE8D-4D7A-9595-9B8F3F99E67C}">
      <dsp:nvSpPr>
        <dsp:cNvPr id="0" name=""/>
        <dsp:cNvSpPr/>
      </dsp:nvSpPr>
      <dsp:spPr>
        <a:xfrm>
          <a:off x="0" y="5497087"/>
          <a:ext cx="9144000" cy="13601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недостаточная компетентность медицинских работников, особенно среднего медицинского персонала, которому отводится основная роль в профилактике ВБИ.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96" y="5563483"/>
        <a:ext cx="9011208" cy="12273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E0F6"/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001000" cy="16954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Внутрибольничная инфекция (ВБИ)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7800" y="4876800"/>
            <a:ext cx="3886200" cy="1981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перевязочная медсестра травматологического  отделения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Калинычева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Значительное место в этиологии ВБИ занимают:</a:t>
            </a:r>
          </a:p>
          <a:p>
            <a:pPr algn="ctr">
              <a:buNone/>
            </a:pP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371600"/>
          <a:ext cx="8458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24640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Вирусы гриппа, аденовирусы,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ротавирусы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энтеровирусы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возбудители вирусных гепатитов и другие вирусы. 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2869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Редкие или ранее неизвестные возбудители, такие как </a:t>
                      </a:r>
                      <a:r>
                        <a:rPr lang="ru-RU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лепюнеллы</a:t>
                      </a: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пневмоцисты, аспергиллы и другие.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Внутрибольничные инфекции характеризуются: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Света\Desktop\рука в перчатка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219200"/>
            <a:ext cx="3962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 descr="C:\Users\Света\Desktop\коридо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8110" y="1143000"/>
            <a:ext cx="4375890" cy="2795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вета\Desktop\пожилой челов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3707694"/>
            <a:ext cx="4340225" cy="31503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Восприимчивость человека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7696200" cy="5867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Восприимчивым называется человек, у которого сопротивляемость определенному патогенному агенту недостаточно эффективна.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Факторы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присущие организму хозяина: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возраст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сопутствующие заболевания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генетически обусловленный иммунный статус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предшествующая иммунизация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наличие иммунодефицита, приобретенного вследствие заболевания или терапии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психологическое состояние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ru-RU" sz="3400" b="1" u="sng" dirty="0" smtClean="0">
                <a:latin typeface="Times New Roman" pitchFamily="18" charset="0"/>
                <a:cs typeface="Times New Roman" pitchFamily="18" charset="0"/>
              </a:rPr>
              <a:t>Восприимчивость человеческого организма к инфекциям увеличивается при: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4.bp.blogspot.com/-FyV_uwFZv1o/T4G5FadEPhI/AAAAAAAAACw/0jear_bZGXE/s1600/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066800"/>
            <a:ext cx="23622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1.bp.blogspot.com/-ZX4PDWweuhM/T1uTznfmWcI/AAAAAAAACMs/bnYf2_TDywY/s1600/%D0%BA%D0%B0%D0%BD%D1%8E%D0%BB%D1%8F15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362200"/>
            <a:ext cx="2743199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8" name="Picture 8" descr="http://i.dailymail.co.uk/i/pix/2014/05/21/article-0-1E0D722C00000578-259_636x3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3886200"/>
            <a:ext cx="29718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0" name="Picture 10" descr="http://www.in.all.biz/img/in/catalog/448236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5181600"/>
            <a:ext cx="2895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Факторы способствующие возникновению и распространению ВБИ: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98810"/>
          <a:ext cx="9144000" cy="628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5029200"/>
              </a:tblGrid>
              <a:tr h="801390"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Внешние факторы (специфичны для любого стационара):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Инвазивные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медицинские манипуляции, проводимые в стационаре: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0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аппаратура и инструментарий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длительная катетеризация вен и мочевого пузыря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пищевые продукты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интубация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0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воздух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хирургическое нарушение целостности анатомических барьеров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5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лекарственные средства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эндоскопия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0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белье, постельные принадлежности, матрацы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5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Микрофлора пациента: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Медицинский персонал: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60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кожные покровы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постоянное носительство патогенных микроорганизмов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0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ЖКТ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временное носительство патогенных микроорганизмов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5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мочеполовая система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больные или инфицированные сотрудники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5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дыхательные пути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14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Для возникновения и распространения какого-либо инфекционного заболевания  (и ВБИ не являются исключением) необходимы три основных компонента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2362200"/>
          <a:ext cx="8839200" cy="354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3505200"/>
              </a:tblGrid>
              <a:tr h="8382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3 основных компонента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018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 инфекции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Путь передачи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Восприимчивый субъект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 descr="http://www.linezolid.ru/wp-content/uploads/2016/05/kartinka-11.jpg"/>
          <p:cNvPicPr>
            <a:picLocks noChangeAspect="1" noChangeArrowheads="1"/>
          </p:cNvPicPr>
          <p:nvPr/>
        </p:nvPicPr>
        <p:blipFill>
          <a:blip r:embed="rId2" cstate="print"/>
          <a:srcRect l="52997" t="38095" r="9148" b="13785"/>
          <a:stretch>
            <a:fillRect/>
          </a:stretch>
        </p:blipFill>
        <p:spPr bwMode="auto">
          <a:xfrm>
            <a:off x="152400" y="4343400"/>
            <a:ext cx="2667000" cy="2011680"/>
          </a:xfrm>
          <a:prstGeom prst="rect">
            <a:avLst/>
          </a:prstGeom>
          <a:noFill/>
        </p:spPr>
      </p:pic>
      <p:pic>
        <p:nvPicPr>
          <p:cNvPr id="14340" name="Picture 4" descr="http://900igr.net/up/datas/224671/005.jpg"/>
          <p:cNvPicPr>
            <a:picLocks noChangeAspect="1" noChangeArrowheads="1"/>
          </p:cNvPicPr>
          <p:nvPr/>
        </p:nvPicPr>
        <p:blipFill>
          <a:blip r:embed="rId3" cstate="print"/>
          <a:srcRect l="7465" t="55764" r="56701" b="6458"/>
          <a:stretch>
            <a:fillRect/>
          </a:stretch>
        </p:blipFill>
        <p:spPr bwMode="auto">
          <a:xfrm>
            <a:off x="5486400" y="4343400"/>
            <a:ext cx="3657600" cy="2057400"/>
          </a:xfrm>
          <a:prstGeom prst="rect">
            <a:avLst/>
          </a:prstGeom>
          <a:noFill/>
        </p:spPr>
      </p:pic>
      <p:pic>
        <p:nvPicPr>
          <p:cNvPr id="14342" name="Picture 6" descr="http://www.likar.info/uploads/b5/a6/fb/b5a6fba4-d79a-4c84-8506-4f0eaf773554_670x0_resize.jpg"/>
          <p:cNvPicPr>
            <a:picLocks noChangeAspect="1" noChangeArrowheads="1"/>
          </p:cNvPicPr>
          <p:nvPr/>
        </p:nvPicPr>
        <p:blipFill>
          <a:blip r:embed="rId4" cstate="print"/>
          <a:srcRect l="4776" t="9456" r="23582" b="14894"/>
          <a:stretch>
            <a:fillRect/>
          </a:stretch>
        </p:blipFill>
        <p:spPr bwMode="auto">
          <a:xfrm>
            <a:off x="2819400" y="4343400"/>
            <a:ext cx="2667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Вторичные, </a:t>
            </a:r>
            <a:r>
              <a:rPr lang="ru-RU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эпидемически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опасные резервуары возбудителей:</a:t>
            </a:r>
            <a:endParaRPr lang="en-US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инфузионные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жидкости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питьевые растворы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дистиллированная вода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крема для рук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в вазах для цветов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увлажнители кондиционеров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душевые установки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трапы и водяные затворы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канализации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щетки для мытья рук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части лечебно-диагностических приборов и аппаратов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даже дезинфицирующие средства с заниженной концентрацией активного агента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s://otvet.imgsmail.ru/download/4e589c2173ef8b166a79d92c6a2bd06f_i-5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81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Источник ВБИ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C:\Users\Света\Desktop\Pyaterih-medrabotnikov-iz-Stav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286000"/>
            <a:ext cx="39624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02076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Механизмы, пути, факторы передачи ВБИ.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Возбудители внутрибольничных инфекций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передаваться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воздушно-капельным путем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воздушно-пылевым путем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алиментарным путем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трансфузионно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трансплацентарно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прохождении плода по родовым путям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половым и другими путями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Внутрибольничная инфекция (ВБИ) это-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любое клинически выраженное заболевание микробного происхождения, которое поражает больного в результате его поступления в больницу или обращения за лечебной помощью вне зависимости от появления симптомов заболевания у пациента во время пребывания в стационаре или после его выписки, а также инфекционное заболевание сотрудника лечебной организации вследствие его инфицирования при работе в данной организации.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Аэрозольный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механизм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кондиционеры с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увлажнителями </a:t>
            </a: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Постельные принадлежности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вентиляционные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ttp://trgaz.com/wp-content/uploads/2014/08/KondicionerSUvlazhnite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2743200" cy="273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http://front-energo.com/images/uploads/20130227_123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3429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ttp://www.a-rinok.ru/Pages/files/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114800"/>
            <a:ext cx="2590800" cy="2564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Контактно-бытовой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Микроорганизмы интенсивно размножаются и накопляются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влажной среде, в жидких лекарственных формах, в сцеженном грудном молоке, на влажных щётках для мытья рук, влажной ветоши.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Факторами передачи инфекции могут служить: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аппаратура, бельё, постельные принадлежности, поверхность «влажных» предметов (ручки кранов, поверхность раковин), инфицированные руки персонала.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Парентеральная передача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Возможна при использовании 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необеззараженных шприцев и игл,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при введении инфицированных препаратов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крови.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Света\Desktop\шпр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76600"/>
            <a:ext cx="5077600" cy="335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Возбудители инфекций передаются: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C:\Users\Света\Desktop\работникделае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685800"/>
            <a:ext cx="5068087" cy="322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Система мероприятий по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профилактике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ВБИ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4773"/>
          <a:ext cx="9144000" cy="573322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44000"/>
              </a:tblGrid>
              <a:tr h="648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I. Неспецифическая профилактика 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93331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стационарных и амбулаторно-поликлинических учреждений с соблюдением принципа рациональных архитектурно-планировочных решений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1852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Санитарно-технические </a:t>
                      </a:r>
                    </a:p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73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Санитарно-противо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-эпидемические мероприятия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73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Дезинфекционно-стерилизационные мероприятия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C:\Users\Света\Desktop\больница.jpg"/>
          <p:cNvPicPr>
            <a:picLocks noChangeAspect="1" noChangeArrowheads="1"/>
          </p:cNvPicPr>
          <p:nvPr/>
        </p:nvPicPr>
        <p:blipFill>
          <a:blip r:embed="rId2" cstate="print"/>
          <a:srcRect r="3614" b="3614"/>
          <a:stretch>
            <a:fillRect/>
          </a:stretch>
        </p:blipFill>
        <p:spPr bwMode="auto">
          <a:xfrm>
            <a:off x="4800600" y="3200400"/>
            <a:ext cx="4064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Система мероприятий по профилактике ВБИ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905000"/>
          <a:ext cx="79248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II. Специфическая профилактика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Плановая активная и пассивная иммунизация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Экстренная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пассивная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иммунизация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C:\Users\Света\Desktop\приви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3581400" cy="2604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478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Самые важные способы снижения риска переноса инфекции в лечебном учреждении следующие: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C:\Users\Света\Desktop\мытье ру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95400"/>
            <a:ext cx="335717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67200"/>
            <a:ext cx="9144000" cy="2590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выработке принципов контроля инфекции очень важно тщательно изучить все местные потребности и разработать такую программу инфекционного контроля, которая будет учитывать именно местные возможности, особенности данного лечебного учреждения, отделения.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data.ru/u30/photo7A81/2017155595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Ущерб, связанный с внутрибольничной заболеваемостью :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ВБИ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04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ВБИ приобрела еще большее значение в связи с появлением так называемых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госпитальных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(как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полирезистентных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антибиотикам и химиопрепаратам)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штаммов: </a:t>
            </a:r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                                          </a:t>
            </a:r>
            <a:endParaRPr lang="ru-RU" u="sng" dirty="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20574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риска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5334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Факторы, способствующие повышению заболеваемости </a:t>
            </a:r>
            <a:r>
              <a:rPr lang="ru-RU" b="1" u="sng" dirty="0" smtClean="0"/>
              <a:t>ВБИ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Света\Desktop\медра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971800"/>
            <a:ext cx="411480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Основные причины развития внутрибольничных инфекций.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00" y="99060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Возникновению и развитию ВБИ в ЛПУ способствуют: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Света\Desktop\лек.средст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28600"/>
            <a:ext cx="33528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Возбудители внутрибольничных инфекций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Users\Света\Desktop\микроб.jpg"/>
          <p:cNvPicPr>
            <a:picLocks noChangeAspect="1" noChangeArrowheads="1"/>
          </p:cNvPicPr>
          <p:nvPr/>
        </p:nvPicPr>
        <p:blipFill>
          <a:blip r:embed="rId7" cstate="print"/>
          <a:srcRect r="4113"/>
          <a:stretch>
            <a:fillRect/>
          </a:stretch>
        </p:blipFill>
        <p:spPr bwMode="auto">
          <a:xfrm>
            <a:off x="3810000" y="3505200"/>
            <a:ext cx="1524000" cy="288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1101</Words>
  <Application>Microsoft Office PowerPoint</Application>
  <PresentationFormat>Экран (4:3)</PresentationFormat>
  <Paragraphs>209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Внутрибольничная инфекция (ВБИ) </vt:lpstr>
      <vt:lpstr>Внутрибольничная инфекция (ВБИ) это-</vt:lpstr>
      <vt:lpstr>Ущерб, связанный с внутрибольничной заболеваемостью : </vt:lpstr>
      <vt:lpstr>Проблемы ВБИ</vt:lpstr>
      <vt:lpstr>Группы риска</vt:lpstr>
      <vt:lpstr>Факторы, способствующие повышению заболеваемости ВБИ</vt:lpstr>
      <vt:lpstr>Основные причины развития внутрибольничных инфекций. </vt:lpstr>
      <vt:lpstr>Презентация PowerPoint</vt:lpstr>
      <vt:lpstr> Возбудители внутрибольничных инфекций </vt:lpstr>
      <vt:lpstr>Презентация PowerPoint</vt:lpstr>
      <vt:lpstr>Внутрибольничные инфекции характеризуются:  </vt:lpstr>
      <vt:lpstr>Презентация PowerPoint</vt:lpstr>
      <vt:lpstr>Восприимчивость человека</vt:lpstr>
      <vt:lpstr>Восприимчивость человеческого организма к инфекциям увеличивается при: </vt:lpstr>
      <vt:lpstr>Факторы способствующие возникновению и распространению ВБИ: </vt:lpstr>
      <vt:lpstr>Презентация PowerPoint</vt:lpstr>
      <vt:lpstr>Презентация PowerPoint</vt:lpstr>
      <vt:lpstr>Источник ВБИ </vt:lpstr>
      <vt:lpstr>Механизмы, пути, факторы передачи ВБИ. </vt:lpstr>
      <vt:lpstr>Аэрозольный механизм </vt:lpstr>
      <vt:lpstr>Контактно-бытовой </vt:lpstr>
      <vt:lpstr>Парентеральная передача </vt:lpstr>
      <vt:lpstr>Возбудители инфекций передаются: </vt:lpstr>
      <vt:lpstr>Система мероприятий по профилактике ВБИ</vt:lpstr>
      <vt:lpstr>Система мероприятий по профилактике ВБИ</vt:lpstr>
      <vt:lpstr>Самые важные способы снижения риска переноса инфекции в лечебном учреждении следующие: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Arina</cp:lastModifiedBy>
  <cp:revision>75</cp:revision>
  <dcterms:modified xsi:type="dcterms:W3CDTF">2017-06-09T13:59:40Z</dcterms:modified>
</cp:coreProperties>
</file>