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76625087172405"/>
          <c:y val="6.3898887639045263E-2"/>
          <c:w val="0.59595982793817637"/>
          <c:h val="0.85653105861767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Традиционный метод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Кол-во проведенных операций за период с 2012 по 2014 гг.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Эндоскопический метод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Кол-во проведенных операций за период с 2012 по 2014 гг.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663808"/>
        <c:axId val="74665344"/>
      </c:barChart>
      <c:catAx>
        <c:axId val="74663808"/>
        <c:scaling>
          <c:orientation val="minMax"/>
        </c:scaling>
        <c:delete val="1"/>
        <c:axPos val="b"/>
        <c:majorTickMark val="out"/>
        <c:minorTickMark val="none"/>
        <c:tickLblPos val="nextTo"/>
        <c:crossAx val="74665344"/>
        <c:crosses val="autoZero"/>
        <c:auto val="1"/>
        <c:lblAlgn val="ctr"/>
        <c:lblOffset val="100"/>
        <c:noMultiLvlLbl val="0"/>
      </c:catAx>
      <c:valAx>
        <c:axId val="7466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663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Эндоскопический метод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</c:v>
                </c:pt>
                <c:pt idx="1">
                  <c:v>132</c:v>
                </c:pt>
                <c:pt idx="2">
                  <c:v>182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Традиционный метод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16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71200"/>
        <c:axId val="75985280"/>
      </c:barChart>
      <c:catAx>
        <c:axId val="75971200"/>
        <c:scaling>
          <c:orientation val="minMax"/>
        </c:scaling>
        <c:delete val="0"/>
        <c:axPos val="b"/>
        <c:majorTickMark val="out"/>
        <c:minorTickMark val="none"/>
        <c:tickLblPos val="nextTo"/>
        <c:crossAx val="75985280"/>
        <c:crosses val="autoZero"/>
        <c:auto val="1"/>
        <c:lblAlgn val="ctr"/>
        <c:lblOffset val="100"/>
        <c:noMultiLvlLbl val="0"/>
      </c:catAx>
      <c:valAx>
        <c:axId val="7598528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759712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количество операций в день</c:v>
                </c:pt>
              </c:strCache>
            </c:strRef>
          </c:tx>
          <c:dLbls>
            <c:dLbl>
              <c:idx val="0"/>
              <c:layout>
                <c:manualLayout>
                  <c:x val="7.7226414406532523E-2"/>
                  <c:y val="-0.19964723159605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381962671332815E-2"/>
                  <c:y val="0.26277402824646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Эндоскопический метод</c:v>
                </c:pt>
                <c:pt idx="1">
                  <c:v>Традиционный метод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ln>
      <a:solidFill>
        <a:schemeClr val="accent1"/>
      </a:solidFill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6296296296296412E-2"/>
                  <c:y val="-5.1587301587301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56E-2"/>
                  <c:y val="-5.555586801649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Эндоскопическая операция</c:v>
                </c:pt>
                <c:pt idx="1">
                  <c:v>Традиционная операция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070720"/>
        <c:axId val="77072256"/>
        <c:axId val="0"/>
      </c:bar3DChart>
      <c:catAx>
        <c:axId val="7707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77072256"/>
        <c:crosses val="autoZero"/>
        <c:auto val="1"/>
        <c:lblAlgn val="ctr"/>
        <c:lblOffset val="100"/>
        <c:noMultiLvlLbl val="0"/>
      </c:catAx>
      <c:valAx>
        <c:axId val="7707225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770707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 медикаментов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Эндоскопический метод</c:v>
                </c:pt>
                <c:pt idx="1">
                  <c:v>Традиционный метод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06560"/>
        <c:axId val="77124736"/>
      </c:barChart>
      <c:catAx>
        <c:axId val="77106560"/>
        <c:scaling>
          <c:orientation val="minMax"/>
        </c:scaling>
        <c:delete val="0"/>
        <c:axPos val="b"/>
        <c:majorTickMark val="out"/>
        <c:minorTickMark val="none"/>
        <c:tickLblPos val="nextTo"/>
        <c:crossAx val="77124736"/>
        <c:crosses val="autoZero"/>
        <c:auto val="1"/>
        <c:lblAlgn val="ctr"/>
        <c:lblOffset val="100"/>
        <c:noMultiLvlLbl val="0"/>
      </c:catAx>
      <c:valAx>
        <c:axId val="77124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710656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037037037037056E-2"/>
                  <c:y val="-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814814814814964E-2"/>
                  <c:y val="-9.1269841269841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Эндоскопический метод</c:v>
                </c:pt>
                <c:pt idx="1">
                  <c:v>Традиционный метод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220480"/>
        <c:axId val="77230464"/>
        <c:axId val="0"/>
      </c:bar3DChart>
      <c:catAx>
        <c:axId val="7722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230464"/>
        <c:crosses val="autoZero"/>
        <c:auto val="1"/>
        <c:lblAlgn val="ctr"/>
        <c:lblOffset val="100"/>
        <c:noMultiLvlLbl val="0"/>
      </c:catAx>
      <c:valAx>
        <c:axId val="7723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2204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Эндоскопический</a:t>
            </a:r>
            <a:r>
              <a:rPr lang="ru-RU" baseline="0"/>
              <a:t> метод</a:t>
            </a:r>
            <a:endParaRPr lang="ru-RU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545220465699813E-2"/>
          <c:y val="0.35419252933249007"/>
          <c:w val="0.7095908188850476"/>
          <c:h val="0.590484511382792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усталости </c:v>
                </c:pt>
              </c:strCache>
            </c:strRef>
          </c:tx>
          <c:dLbls>
            <c:dLbl>
              <c:idx val="0"/>
              <c:layout>
                <c:manualLayout>
                  <c:x val="5.6139849790004463E-2"/>
                  <c:y val="-6.8506136453613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007962730957067E-2"/>
                  <c:y val="0.15184240238126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Устают</c:v>
                </c:pt>
                <c:pt idx="1">
                  <c:v>Не устают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502098895329727E-2"/>
          <c:y val="0.29059734103618085"/>
          <c:w val="0.6784668261260739"/>
          <c:h val="0.580293740510313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Традиционный метод</c:v>
                </c:pt>
              </c:strCache>
            </c:strRef>
          </c:tx>
          <c:dLbls>
            <c:dLbl>
              <c:idx val="0"/>
              <c:layout>
                <c:manualLayout>
                  <c:x val="0.17424616219112946"/>
                  <c:y val="-0.52242401307262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072703250837076"/>
                  <c:y val="7.03839619671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Устают</c:v>
                </c:pt>
                <c:pt idx="1">
                  <c:v>Не устают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546296296296298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462962962962982E-2"/>
                  <c:y val="-0.12301587301587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03703703703803E-2"/>
                  <c:y val="-0.11904761904761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Вид операции</c:v>
                </c:pt>
                <c:pt idx="1">
                  <c:v>Индивидуальные особенности пациента</c:v>
                </c:pt>
                <c:pt idx="2">
                  <c:v>Умения хирурга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0.15000000000000019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036992"/>
        <c:axId val="82038784"/>
        <c:axId val="0"/>
      </c:bar3DChart>
      <c:catAx>
        <c:axId val="8203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82038784"/>
        <c:crosses val="autoZero"/>
        <c:auto val="1"/>
        <c:lblAlgn val="ctr"/>
        <c:lblOffset val="100"/>
        <c:noMultiLvlLbl val="0"/>
      </c:catAx>
      <c:valAx>
        <c:axId val="82038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203699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0EBA-E63A-4FEE-A17A-6E1A655EA8CC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27DC-B4C9-4961-A7ED-CB50999A7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224137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учреждение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Самарской области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«Сызранский медико-гуманитарный колледж»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7524328" cy="175260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Тема: «Анализ деятельности операционной медсестры при проведении хирургических вмешательств традиционными и эндоскопическими методами»</a:t>
            </a:r>
          </a:p>
          <a:p>
            <a:endParaRPr lang="ru-RU" sz="36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4643446"/>
            <a:ext cx="35004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Исполнитель: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ГБПОУ СО «СМГК»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Гаранина Елена Андреевна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309320"/>
            <a:ext cx="1699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Сызрань,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2017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277"/>
            <a:ext cx="8229600" cy="6659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последние 3 года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2014-2016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гг.) госпиталь успешно практикует эндоскопический метод удаления желчного пузыря при остром холецистите и желчнокаменной болезни. Количество операций при ЖКБ, проведенных эндоскопическим методом, с каждым годом возрастает, а традиционным – уменьшается. Это хорошо видно на представленном ниже графике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Количество проведенных операций традиционным и эндоскопическим методами при ЖКБ за период с 2014 – 2016 гг.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2351113"/>
              </p:ext>
            </p:extLst>
          </p:nvPr>
        </p:nvGraphicFramePr>
        <p:xfrm>
          <a:off x="2267744" y="2780928"/>
          <a:ext cx="4968552" cy="307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75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   медсестер  операционного блока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 анализа  деятельности  операционных медицинских сестер  было  проведено  анкетирование  на базе операционного блока ФГКУ «426» ВГ Минобороны России.  В  анкетировании  приняли  участие  5  операционных  медицинских  сестер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оперблока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анкетирования - установить  особенности  отношения  среднего  медицинского  персонала  госпиталя  к  эндоскопическим  и  традиционным  методам  хирургического  вмешательства,  особенности  подготовки  к  проведению  этих  двух  типов  оперативного  вмешательства, личное  отношение  среднего  медицинского  персонала  к  различным  методам  проведения  оперативного  вмешательства.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 анкетирования  были  получены  следующие  результаты:  на  каждую  операционную  сестру  в  день  в  среднем  приходится  около  5 операций.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87077520"/>
              </p:ext>
            </p:extLst>
          </p:nvPr>
        </p:nvGraphicFramePr>
        <p:xfrm>
          <a:off x="1907704" y="2492896"/>
          <a:ext cx="54726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6612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Операционная нагрузка на одну сестру в день.</a:t>
            </a:r>
          </a:p>
        </p:txBody>
      </p:sp>
    </p:spTree>
    <p:extLst>
      <p:ext uri="{BB962C8B-B14F-4D97-AF65-F5344CB8AC3E}">
        <p14:creationId xmlns:p14="http://schemas.microsoft.com/office/powerpoint/2010/main" val="9231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Кроме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 на  медицинских  сестер  приходится  большой  объем  различных  манипуляций,  которые  они  выполняют  самостоятельно.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 продолжительности  операций  получены  следующие данные: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продолжительность  операций  традиционным  методом  составила  от  20  до  70 минут,  а  эндоскопическим  от  15  до  80  минут. 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Продолжительность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больного к операции  также  в  значительной  мере  зависит  от  методики  проведения  операции.  При  проведении  эндоскопического  вмешательства  время  на  подготовку  больного  к  операции  значительно  сокращается.  В  ответах  операционных  медицинских  сестер  отмечается  в  среднем  80 %  уменьшение  времени  на  подготовку  больного  к  операции. </a:t>
            </a:r>
          </a:p>
        </p:txBody>
      </p:sp>
    </p:spTree>
    <p:extLst>
      <p:ext uri="{BB962C8B-B14F-4D97-AF65-F5344CB8AC3E}">
        <p14:creationId xmlns:p14="http://schemas.microsoft.com/office/powerpoint/2010/main" val="26290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подготовки операционной к операции  при  сравнении  эндоскопического  метода  составляет  50  минут  к  30 – 40  минутам  для  традиционного  метода.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30312964"/>
              </p:ext>
            </p:extLst>
          </p:nvPr>
        </p:nvGraphicFramePr>
        <p:xfrm>
          <a:off x="2051720" y="2204864"/>
          <a:ext cx="5280660" cy="3034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63688" y="5373216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Затрата времени (мин) на подготовку операционной к операции.</a:t>
            </a:r>
          </a:p>
        </p:txBody>
      </p:sp>
    </p:spTree>
    <p:extLst>
      <p:ext uri="{BB962C8B-B14F-4D97-AF65-F5344CB8AC3E}">
        <p14:creationId xmlns:p14="http://schemas.microsoft.com/office/powerpoint/2010/main" val="33494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 время  анкетирования  операционные  медицинские  сестры  отметили,  что  расход  медикаментов  при проведении  эндоскопических  операций  значительно  уменьшается,  уменьшается  также  и  использование  шовного  материала  и  других  материалов  при  операциях.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522722"/>
              </p:ext>
            </p:extLst>
          </p:nvPr>
        </p:nvGraphicFramePr>
        <p:xfrm>
          <a:off x="1475656" y="2204864"/>
          <a:ext cx="5903887" cy="3590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580526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Использование расходного материала во время операции (шовный материал, перевязочный материал и др.)</a:t>
            </a:r>
          </a:p>
        </p:txBody>
      </p:sp>
    </p:spTree>
    <p:extLst>
      <p:ext uri="{BB962C8B-B14F-4D97-AF65-F5344CB8AC3E}">
        <p14:creationId xmlns:p14="http://schemas.microsoft.com/office/powerpoint/2010/main" val="6132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 срока  реабилитации  больных  оперированных  эндоскопическим  методом  до 3-4 дней. В  более  сложных  случаях  до 5 – 6  дней максимум.  В  случае  же  традиционных  операций  срок реабилитации увеличивался до  12 – 14  дней.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10575806"/>
              </p:ext>
            </p:extLst>
          </p:nvPr>
        </p:nvGraphicFramePr>
        <p:xfrm>
          <a:off x="2123728" y="2420888"/>
          <a:ext cx="4961255" cy="288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99792" y="5445222"/>
            <a:ext cx="3670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Сроки реабилитации больных (сутки).</a:t>
            </a:r>
          </a:p>
        </p:txBody>
      </p:sp>
    </p:spTree>
    <p:extLst>
      <p:ext uri="{BB962C8B-B14F-4D97-AF65-F5344CB8AC3E}">
        <p14:creationId xmlns:p14="http://schemas.microsoft.com/office/powerpoint/2010/main" val="27935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51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ыло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изучено  отношение  операционных  медицинских  сестер  к  эндоскопическим  и  традиционным  видам  операций.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338" y="1196752"/>
            <a:ext cx="8229600" cy="12527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 на  более  сложную  подготовку  к  операции,  респонденты считают,  что  эндоскопические  операции  более  выгодны,  поскольку  при  их  проведении  медицинский  персонал  в  меньшей  мере  устает, чем при проведении операций традиционным методом, так же  снижается  риск  медицинской  ошибки  со  стороны  операционных  сестер. Так ответили 70% респондентов и лишь 30% сказали, что устают при эндоскопических операциях.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67535940"/>
              </p:ext>
            </p:extLst>
          </p:nvPr>
        </p:nvGraphicFramePr>
        <p:xfrm>
          <a:off x="2857488" y="2714620"/>
          <a:ext cx="3586720" cy="150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24835959"/>
              </p:ext>
            </p:extLst>
          </p:nvPr>
        </p:nvGraphicFramePr>
        <p:xfrm>
          <a:off x="2771800" y="4941168"/>
          <a:ext cx="3729026" cy="1488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7868" y="4293096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традиционным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открытым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методом 90 % медсестер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ответили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утомляются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лишь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10%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мнению респондентов, риск развития осложнений возрастает при проведении оперативного вмешательства традиционным методом, нежели эндоскопическим. Так считают 100% опрошенных.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Сроки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послеоперационного восстановления пациента, по мнению респондентов, зависят от: 80% ответили, что от вида операции; 15% от индивидуальных особенностей пациента и 5% сказали – от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хирурга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77407806"/>
              </p:ext>
            </p:extLst>
          </p:nvPr>
        </p:nvGraphicFramePr>
        <p:xfrm>
          <a:off x="1835696" y="3429000"/>
          <a:ext cx="4789170" cy="245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5934670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 9.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срока послеоперационного восстановления пациента</a:t>
            </a:r>
          </a:p>
        </p:txBody>
      </p:sp>
    </p:spTree>
    <p:extLst>
      <p:ext uri="{BB962C8B-B14F-4D97-AF65-F5344CB8AC3E}">
        <p14:creationId xmlns:p14="http://schemas.microsoft.com/office/powerpoint/2010/main" val="17279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857364"/>
            <a:ext cx="7839920" cy="46679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достигнута через решение следующих задач: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изучения научно-методической и специальной литературы раскрыто понятие «эндоскопическая хирургическая операция», 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роль операционной сестры в составе хирургической бригады при проведении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эндохирургических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операций, 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 профессиональная характеристика направлений деятельности медсестры  при выполнении операций традиционными и эндоскопическими методами,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изучено техническое оснащение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эндовидеохирургических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операций,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собрана информация и проведена статистическая обработка данных по динамике и объему работы операционной медсестры в составе хирургической бригады при проведении операций открытыми и малоинвазивными методами,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650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7240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Эндохирургия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новым и перспективным методом хирургии, который может во многих случаях заменить открытые методы проведения операций.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Эндохирургия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требует дорогостоящей аппаратуры и инструментов, электронной техники, но в конечном итоге она более перспективна из-за экономии медикаментов, уменьшения периода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восстановления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больного в рамках стационара, меньшего риска возникновения послеоперационных осложнений. Современная операционная сестра является активным участником операционной бригады. Её профессия требует понимания своей ответственности в процессе оперативного лечения, специальных знаний, самых разносторонних навыков при проведении  операций традиционными (открытыми) и эндоскопическими методами.</a:t>
            </a:r>
            <a:endParaRPr lang="ru-RU" dirty="0"/>
          </a:p>
        </p:txBody>
      </p:sp>
      <p:pic>
        <p:nvPicPr>
          <p:cNvPr id="8194" name="Picture 2" descr="http://www.avitcom.ru/sites/default/files/products/endosurgery/endosurgery_av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05671">
            <a:off x="394026" y="5260954"/>
            <a:ext cx="2057820" cy="136330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195" name="Picture 3" descr="C:\Users\Директор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2810">
            <a:off x="6699481" y="5281119"/>
            <a:ext cx="2101707" cy="139859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132856"/>
            <a:ext cx="9144000" cy="1200329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Благодарим за внимание!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Телеканал &quot;Санкт-Петербург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979">
            <a:off x="5220072" y="3613735"/>
            <a:ext cx="3384376" cy="25382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дипломной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	Проведение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сравнительного анализа деятельности операционной медицинской сестры при проведении традиционных и эндоскопических хирургических вмешательств, выявление позитивных и негативных сторон данных методик проведения операций.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		Для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реализации поставленных целей определены следующие 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1.	На основе изучения научно – методической и специальной литературы 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     раскрыть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понятие «эндоскопическая хирургия».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2.	Дать характеристику деятельности (основные задачи и объём работы) операционной медсестры на базе филиала № 4 ФГКУ «426» Военного госпиталя  Минобороны России.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3.	Провести сравнительный анализ направлений деятельности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операционной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медсестры по обеспечению операций эндоскопическими и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традиционными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методами в условиях ФГКУ «426» Военного госпиталя  Минобороны России за период с 2012 по 2014 г.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4.	Выявить положительные и отрицательные черты при выполнении операций эндоскопическим методом и вероятность развития осложнений.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5.	Провести анкетирование медсестер операционного блока с целью вы-явления их отношения к эндоскопическим методам лечения хирургических больных.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6.	Составить пособие для операционных медсестер по </a:t>
            </a:r>
            <a:r>
              <a:rPr lang="ru-RU" sz="3900" dirty="0" err="1" smtClean="0">
                <a:latin typeface="Times New Roman" pitchFamily="18" charset="0"/>
                <a:cs typeface="Times New Roman" pitchFamily="18" charset="0"/>
              </a:rPr>
              <a:t>эндохирургическому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оборудованию. 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		Практическая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часть работы проводилась на базе Филиала № 4 ФГКУ «426» Военного госпиталя Минобороны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229600" cy="53285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деятельность операционной медицинской сестры по обеспечению операций эндоскопическими и традиционными методами.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учебная и научная литература, статистические годовые отчеты филиала № 4 ФГКУ «426» Военного госпиталя  Минобороны России за период с 2014 по 2016 год, респонденты – персонал операционного блока.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значимость: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результаты исследования могут способствовать совершенствованию квалификации медицинских сестер операционного блока. Представленный материал может быть использован в учебном процессе.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исследования: 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теоретический; 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статистический; 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социологический; 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аналитический.</a:t>
            </a:r>
          </a:p>
          <a:p>
            <a:endParaRPr lang="ru-RU" dirty="0"/>
          </a:p>
        </p:txBody>
      </p:sp>
      <p:pic>
        <p:nvPicPr>
          <p:cNvPr id="6146" name="Picture 2" descr="C:\Users\Директор\Desktop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645024"/>
            <a:ext cx="2952328" cy="29523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Эндоскопическая хирургия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1"/>
            <a:ext cx="8715436" cy="268605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Эндоскопическая хирургия - область хирургии, позволяющая выполнять радикальные операции или диагностические процедуры без широкого рассечения покровов либо через точечные проколы тканей (лапароскопические, торакоскопические, риноскопические,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артроскопические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операции), либо через естественные физиологические отверстия (при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фиброэзофагогастродуоденоскопии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колоноскопии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бронхоскопии, цистоскопии и др.).</a:t>
            </a:r>
          </a:p>
          <a:p>
            <a:endParaRPr lang="ru-RU" dirty="0"/>
          </a:p>
        </p:txBody>
      </p:sp>
      <p:pic>
        <p:nvPicPr>
          <p:cNvPr id="5125" name="Picture 5" descr="G:\Диплом Димы\жкб\20150519_0951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643446"/>
            <a:ext cx="2048227" cy="115212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126" name="Picture 6" descr="G:\Диплом Димы\жкб\20150519_1037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14818"/>
            <a:ext cx="1112852" cy="18002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127" name="Picture 7" descr="G:\Диплом Димы\жкб\20150519_1045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572008"/>
            <a:ext cx="2664296" cy="149866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Преимущества эндохирургии по сравнению с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традиционными операциями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травматичность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проявляется в виде снижения послеоперационных болей, быстрого (1-2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восстановления физиологических функций.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Короткий госпитальный период. Многие операции выполняют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амбулаторно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либо они требуют лишь 2-3 дневного нахождения в хирургическом стационаре.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Снижение срока утраты трудоспособности в 2-5 раз.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Косметический эффект. Следы от 5-10 мм проколов не сравнимы с рубцами, оставшимися после традиционных "открытых" операций, что особенно важно косметически.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Экономическая эффективность. Хотя стоимость операции выше, лечение оказывается более рентабельным за счет экономии медикаментов, уменьшения длительности госпитального периода и сроков реабилитации пациента.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часть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900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базе  ФГКУ «426» ВГ Минобороны России за 2014-2016 г. было проведено 1881 хирургических операций. Из них 466 эндоскопическим методом и 1415 традиционным методом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56631335"/>
              </p:ext>
            </p:extLst>
          </p:nvPr>
        </p:nvGraphicFramePr>
        <p:xfrm>
          <a:off x="1000100" y="2500306"/>
          <a:ext cx="757242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по нозологическим формам больных с различными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хирургическими заболеваниями органов и систем, при которых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потребовалось хирургическое вмешательство: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07741"/>
              </p:ext>
            </p:extLst>
          </p:nvPr>
        </p:nvGraphicFramePr>
        <p:xfrm>
          <a:off x="1" y="980728"/>
          <a:ext cx="9144000" cy="587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43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Нозологическая форма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Вид операции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2014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Желчнокаменная болезнь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Холецистэктомия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Перекрут кисты яичника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Резекция кисты яичника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Паховая грыжа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Герниопластика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Пупочная грыжа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Герниопластика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Вентральная грыжа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Герниопластика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Переломы со смещением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Остеосинтез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Колоностома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Закрытие свища толстой кишки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Варикозное расширение вен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Венэктомия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Острый аппендицит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Аппендэктомия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Параректальный свищ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Иссечение параректального свища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Абсцедирующий панариций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Вскрытие и дренирование гнойной полости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Липома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Удаление липомы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Варикоцеле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Венэктомия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Геморрой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Геморроидэктомия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69669"/>
              </p:ext>
            </p:extLst>
          </p:nvPr>
        </p:nvGraphicFramePr>
        <p:xfrm>
          <a:off x="1" y="-5"/>
          <a:ext cx="9144000" cy="685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198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Абсцесс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Вскрытие и дренирование гнойной полости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89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Копчиковая киста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Иссечение копчиковой кисты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64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Острый парапроктит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Вскрытие и дренирование гнойной полости,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некротомия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некрэктомия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8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Фурункул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Вскрытие и дренирование гнойной полости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8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Гидраденит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Вскрытие и дренирование гнойной полости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Атерома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Удаление атеромы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Язва 12-ти перстной кишки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Резекция желудка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Острый остеомиелит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Трепанация бедренной кости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Влажная гангрена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Ампутация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8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Флегмона мягких тканей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Вскрытие и дренирование гнойной полости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8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Аденома предстательной железы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Аденомэктомия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Разрыв ахиллового сухожилия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Сшивание ахиллового сухожилия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597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626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658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977</Words>
  <Application>Microsoft Office PowerPoint</Application>
  <PresentationFormat>Экран (4:3)</PresentationFormat>
  <Paragraphs>220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Государственное бюджетное профессиональное образовательное учреждение Самарской области «Сызранский медико-гуманитарный колледж» </vt:lpstr>
      <vt:lpstr>Актуальность темы</vt:lpstr>
      <vt:lpstr>Цель дипломной работы</vt:lpstr>
      <vt:lpstr>Презентация PowerPoint</vt:lpstr>
      <vt:lpstr>Эндоскопическая хирургия </vt:lpstr>
      <vt:lpstr>Преимущества эндохирургии по сравнению с традиционными операциями </vt:lpstr>
      <vt:lpstr>Практическая часть работы</vt:lpstr>
      <vt:lpstr>Распределение по нозологическим формам больных с различными  хирургическими заболеваниями органов и систем, при которых  потребовалось хирургическое вмешательство: </vt:lpstr>
      <vt:lpstr>Презентация PowerPoint</vt:lpstr>
      <vt:lpstr>Презентация PowerPoint</vt:lpstr>
      <vt:lpstr>Анкетирование    медсестер  операционного блока </vt:lpstr>
      <vt:lpstr>В результате  анкетирования  были  получены  следующие  результаты:  на  каждую  операционную  сестру  в  день  в  среднем  приходится  около  5 операций.</vt:lpstr>
      <vt:lpstr>Презентация PowerPoint</vt:lpstr>
      <vt:lpstr>Продолжительность подготовки операционной к операции  при  сравнении  эндоскопического  метода  составляет  50  минут  к  30 – 40  минутам  для  традиционного  метода.  </vt:lpstr>
      <vt:lpstr>Во  время  анкетирования  операционные  медицинские  сестры  отметили,  что  расход  медикаментов  при проведении  эндоскопических  операций  значительно  уменьшается,  уменьшается  также  и  использование  шовного  материала  и  других  материалов  при  операциях.   </vt:lpstr>
      <vt:lpstr>Установлено уменьшение  срока  реабилитации  больных  оперированных  эндоскопическим  методом  до 3-4 дней. В  более  сложных  случаях  до 5 – 6  дней максимум.  В  случае  же  традиционных  операций  срок реабилитации увеличивался до  12 – 14  дней. </vt:lpstr>
      <vt:lpstr>Было  изучено  отношение  операционных  медицинских  сестер  к  эндоскопическим  и  традиционным  видам  операций.</vt:lpstr>
      <vt:lpstr> По мнению респондентов, риск развития осложнений возрастает при проведении оперативного вмешательства традиционным методом, нежели эндоскопическим. Так считают 100% опрошенных.  Сроки послеоперационного восстановления пациента, по мнению респондентов, зависят от: 80% ответили, что от вида операции; 15% от индивидуальных особенностей пациента и 5% сказали – от действий хирурга. 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Самарской области «Сызранский медико-гуманитарный колледж»</dc:title>
  <dc:creator>Директор</dc:creator>
  <cp:lastModifiedBy>Arina</cp:lastModifiedBy>
  <cp:revision>35</cp:revision>
  <dcterms:created xsi:type="dcterms:W3CDTF">2015-06-01T11:48:25Z</dcterms:created>
  <dcterms:modified xsi:type="dcterms:W3CDTF">2017-06-09T15:30:54Z</dcterms:modified>
</cp:coreProperties>
</file>