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1" r:id="rId3"/>
    <p:sldId id="283" r:id="rId4"/>
    <p:sldId id="282" r:id="rId5"/>
    <p:sldId id="270" r:id="rId6"/>
    <p:sldId id="272" r:id="rId7"/>
    <p:sldId id="267" r:id="rId8"/>
    <p:sldId id="268" r:id="rId9"/>
    <p:sldId id="273" r:id="rId10"/>
    <p:sldId id="284" r:id="rId11"/>
    <p:sldId id="281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0588" y="1700808"/>
            <a:ext cx="7304856" cy="460851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МАССАЖ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КОМПЛЕКСЕ РЕАБИЛИТАЦИИ БОЛЬНЫХ С ДИАГНОЗОМ ОСТРОЕ НАРУШЕНИЕ МОЗГОВОГО КРОВООБРАЩЕНИЯ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Голышев С.В. медицинский брат по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массажу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неврологического отделения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больных с острыми нарушениями мозгового кровообращения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3988" y="187094"/>
            <a:ext cx="5774396" cy="1155219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>МИНИСТЕРСТВО ЗДРАВООХРАНЕНИЯ САМАРСКОЙ ОБЛАСТИ</a:t>
            </a:r>
            <a:br>
              <a:rPr lang="ru-RU" sz="1600" b="1" dirty="0"/>
            </a:br>
            <a:r>
              <a:rPr lang="ru-RU" sz="1600" b="1" dirty="0" smtClean="0"/>
              <a:t>Самарская Областная Клиническая Больница </a:t>
            </a:r>
            <a:r>
              <a:rPr lang="ru-RU" sz="1600" b="1" dirty="0"/>
              <a:t>им. </a:t>
            </a:r>
            <a:r>
              <a:rPr lang="ru-RU" sz="1600" b="1" dirty="0" smtClean="0"/>
              <a:t>В.Д. </a:t>
            </a:r>
            <a:r>
              <a:rPr lang="ru-RU" sz="1600" b="1" dirty="0" err="1" smtClean="0"/>
              <a:t>Середавина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 </a:t>
            </a:r>
            <a:r>
              <a:rPr lang="ru-RU" sz="1600" b="1" dirty="0"/>
              <a:t>неврологическое отделение для больных с острыми нарушениями мозгового кровообращения (ОНМК) </a:t>
            </a:r>
            <a:endParaRPr lang="ru-RU" b="1" dirty="0"/>
          </a:p>
        </p:txBody>
      </p:sp>
      <p:pic>
        <p:nvPicPr>
          <p:cNvPr id="8" name="Рисунок 7" descr="kalin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95663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33265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</a:rPr>
              <a:t>Нужно помнить, что массажные движения должны учитывать линии движения лимфы: </a:t>
            </a:r>
            <a:endParaRPr lang="ru-RU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132856"/>
            <a:ext cx="73448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Двигаемся от ребер к подмышкам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От центра грудины к плечам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От кисти руки к плечу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От уха к подбородку и потом вниз к грудине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От нижней линии ребер к бедрам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От позвоночного столба в стороны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45365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Таким образом, медицинский массаж является частью медицинской реабилитации, в ранние сроки применяется в комплексе </a:t>
            </a:r>
            <a:r>
              <a:rPr lang="ru-RU" sz="2400" dirty="0" err="1" smtClean="0"/>
              <a:t>немедикаментозных</a:t>
            </a:r>
            <a:r>
              <a:rPr lang="ru-RU" sz="2400" dirty="0" smtClean="0"/>
              <a:t> методов терапии в более поздние сроки может быть основным видом восстановительного лечения и реабилитации. При этом цели, схемы, тактика, массажа зависят как от периода заболевания и клинических особенностей, так и от индивидуального опыта массажиста.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adeda6cc6ba5d62a045a31072a80e68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429000"/>
            <a:ext cx="5150137" cy="31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1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2656"/>
            <a:ext cx="7341202" cy="13247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/>
              <a:t>СПАСИБО ЗА </a:t>
            </a:r>
            <a:r>
              <a:rPr lang="ru-RU" sz="4400" b="1" dirty="0" smtClean="0"/>
              <a:t>ВНИМАНИЕ!</a:t>
            </a:r>
            <a:endParaRPr lang="ru-RU" sz="4400" b="1" dirty="0"/>
          </a:p>
          <a:p>
            <a:endParaRPr lang="ru-RU" dirty="0"/>
          </a:p>
        </p:txBody>
      </p:sp>
      <p:pic>
        <p:nvPicPr>
          <p:cNvPr id="6" name="Рисунок 5" descr="2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69674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3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_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3"/>
            <a:ext cx="6480720" cy="365847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1"/>
            <a:ext cx="9144000" cy="29523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Острое нарушение мозгового кровообращения (ОНМК)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это опасное для жизни состояние, которое характеризуется острым расстройством кровоснабжения ткани головного мозга.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728192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Целью всех восстановительных мероприятий является вернуть к жизни пострадавшие нейроны. </a:t>
            </a:r>
            <a:endParaRPr lang="ru-RU" sz="3600" dirty="0"/>
          </a:p>
        </p:txBody>
      </p:sp>
      <p:pic>
        <p:nvPicPr>
          <p:cNvPr id="6" name="Рисунок 5" descr="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6696744" cy="31323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544522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Практически идеальным для этого средством является лечебный массаж.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05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620688"/>
            <a:ext cx="8640960" cy="5544616"/>
          </a:xfrm>
        </p:spPr>
        <p:txBody>
          <a:bodyPr>
            <a:noAutofit/>
          </a:bodyPr>
          <a:lstStyle/>
          <a:p>
            <a:pPr fontAlgn="base"/>
            <a:r>
              <a:rPr lang="ru-RU" sz="3600" b="1" u="heavy" dirty="0" smtClean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Наиболее часто пациенты предъявляют жалобы на следующие симптомы: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- мышечная слабость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- параличи рук и ног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- снижение подвижности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- бессонница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- общая слабость, потливость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- хронические постоянные боли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- снижение внимания и потеря памяти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7200800" cy="4968552"/>
          </a:xfrm>
        </p:spPr>
        <p:txBody>
          <a:bodyPr/>
          <a:lstStyle/>
          <a:p>
            <a:pPr algn="just">
              <a:buNone/>
            </a:pPr>
            <a:endParaRPr lang="ru-RU" dirty="0" smtClean="0"/>
          </a:p>
          <a:p>
            <a:r>
              <a:rPr lang="ru-RU" dirty="0" smtClean="0"/>
              <a:t>коматозное (тяжелое) </a:t>
            </a:r>
            <a:r>
              <a:rPr lang="ru-RU" dirty="0"/>
              <a:t>состояние при остром нарушении мозгового кровообращения. </a:t>
            </a:r>
            <a:endParaRPr lang="ru-RU" dirty="0" smtClean="0"/>
          </a:p>
          <a:p>
            <a:r>
              <a:rPr lang="ru-RU" dirty="0" smtClean="0"/>
              <a:t>высокое артериальное давление. </a:t>
            </a:r>
          </a:p>
          <a:p>
            <a:r>
              <a:rPr lang="ru-RU" dirty="0" smtClean="0"/>
              <a:t>нарастание </a:t>
            </a:r>
            <a:r>
              <a:rPr lang="ru-RU" dirty="0"/>
              <a:t>гемипареза, сильные головные боли, боли в области </a:t>
            </a:r>
            <a:r>
              <a:rPr lang="ru-RU" dirty="0" smtClean="0"/>
              <a:t>сердца</a:t>
            </a:r>
          </a:p>
          <a:p>
            <a:r>
              <a:rPr lang="ru-RU" dirty="0" smtClean="0"/>
              <a:t>лихорадочное состояние</a:t>
            </a:r>
          </a:p>
          <a:p>
            <a:r>
              <a:rPr lang="ru-RU" dirty="0" smtClean="0"/>
              <a:t>нарушение дыхания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50"/>
          </a:xfrm>
        </p:spPr>
        <p:txBody>
          <a:bodyPr>
            <a:normAutofit/>
          </a:bodyPr>
          <a:lstStyle/>
          <a:p>
            <a:r>
              <a:rPr lang="ru-RU" sz="3200" b="1" dirty="0"/>
              <a:t>ПРОТИВОПОКАЗАНИЯ:</a:t>
            </a:r>
          </a:p>
        </p:txBody>
      </p:sp>
      <p:pic>
        <p:nvPicPr>
          <p:cNvPr id="5" name="Рисунок 4" descr="kachestva-tsennie-v-medits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0850" y="3356992"/>
            <a:ext cx="4182056" cy="31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6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4352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Последние исследования ученых-медиков показали, что пациенты после нескольких курсов лечебного массажа меньше жалуются на хронический болевой синдром, становятся более подвижными, избавляются от депрессии.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7423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704856" cy="4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17632" cy="54726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первых трех сеансах на ранних сроках после инсульта область воздействия небольшая, массируют только проксимальные отделы конечностей (плечо и бедро)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4-5-ом сеансах при хорошей ответной реакции больного на массажные приемы добавляют массаж груди и дистальных отделов конечностей (предплечья, кисти, голени, стопы). </a:t>
            </a:r>
            <a:endParaRPr lang="ru-RU" sz="2800" dirty="0"/>
          </a:p>
        </p:txBody>
      </p:sp>
      <p:pic>
        <p:nvPicPr>
          <p:cNvPr id="8" name="Picture 2" descr="J:\DCIM\203CANON\IMG_0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:\DCIM\204CANON\IMG_0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206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дальнейшем, на 6-8-ом сеансах, охватывают также спину и поясничную область. Положение больного на животе разрешают в более позднем периоде. При сопутствующем заболевании сердца область спины и поясничную область следует массировать в положении больного сидя или лежа на правом боку.</a:t>
            </a:r>
            <a:endParaRPr lang="ru-RU" sz="2800" dirty="0"/>
          </a:p>
        </p:txBody>
      </p:sp>
      <p:pic>
        <p:nvPicPr>
          <p:cNvPr id="5" name="Picture 5" descr="J:\DCIM\203CANON\IMG_0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88032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575927" cy="2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945873" cy="2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70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748464" cy="439248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После выписки пациента</a:t>
            </a:r>
            <a:r>
              <a:rPr lang="ru-RU" sz="3200" dirty="0" smtClean="0"/>
              <a:t> из стационара в домашних условиях обязательно нужно продолжать сеансы массажа.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200" dirty="0"/>
          </a:p>
        </p:txBody>
      </p:sp>
      <p:pic>
        <p:nvPicPr>
          <p:cNvPr id="5" name="Рисунок 4" descr="22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6423114" cy="40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rgbClr val="262626"/>
      </a:dk1>
      <a:lt1>
        <a:sysClr val="window" lastClr="FFFFFF"/>
      </a:lt1>
      <a:dk2>
        <a:srgbClr val="00194F"/>
      </a:dk2>
      <a:lt2>
        <a:srgbClr val="002676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622</TotalTime>
  <Words>309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МИНИСТЕРСТВО ЗДРАВООХРАНЕНИЯ САМАРСКОЙ ОБЛАСТИ Самарская Областная Клиническая Больница им. В.Д. Середавина  неврологическое отделение для больных с острыми нарушениями мозгового кровообращения (ОНМК) </vt:lpstr>
      <vt:lpstr>Презентация PowerPoint</vt:lpstr>
      <vt:lpstr>Целью всех восстановительных мероприятий является вернуть к жизни пострадавшие нейроны. </vt:lpstr>
      <vt:lpstr>Наиболее часто пациенты предъявляют жалобы на следующие симптомы: - мышечная слабость  - параличи рук и ног  - снижение подвижности - бессонница - общая слабость, потливость - хронические постоянные боли - снижение внимания и потеря памяти</vt:lpstr>
      <vt:lpstr>ПРОТИВОПОКАЗАНИЯ:</vt:lpstr>
      <vt:lpstr>Последние исследования ученых-медиков показали, что пациенты после нескольких курсов лечебного массажа меньше жалуются на хронический болевой синдром, становятся более подвижными, избавляются от депрессии.</vt:lpstr>
      <vt:lpstr>В первых трех сеансах на ранних сроках после инсульта область воздействия небольшая, массируют только проксимальные отделы конечностей (плечо и бедро)         На 4-5-ом сеансах при хорошей ответной реакции больного на массажные приемы добавляют массаж груди и дистальных отделов конечностей (предплечья, кисти, голени, стопы). </vt:lpstr>
      <vt:lpstr>В дальнейшем, на 6-8-ом сеансах, охватывают также спину и поясничную область. Положение больного на животе разрешают в более позднем периоде. При сопутствующем заболевании сердца область спины и поясничную область следует массировать в положении больного сидя или лежа на правом боку.</vt:lpstr>
      <vt:lpstr>После выписки пациента из стационара в домашних условиях обязательно нужно продолжать сеансы массажа.        </vt:lpstr>
      <vt:lpstr>Презентация PowerPoint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САМАРСКОЙ ОБЛАСТИ САМАРСКАЯ ОБЛАСТНАЯ КЛИНИЧЕСКАЯ БОЛЬНИЦА им. КАЛИНИНА М.И. ОТДЕЛЕНИЕ НЕВРОЛОГИИ ДЛЯ БОЛНЫХ</dc:title>
  <dc:creator>алеесандрв</dc:creator>
  <cp:lastModifiedBy>Arina</cp:lastModifiedBy>
  <cp:revision>61</cp:revision>
  <dcterms:created xsi:type="dcterms:W3CDTF">2015-02-02T16:36:09Z</dcterms:created>
  <dcterms:modified xsi:type="dcterms:W3CDTF">2017-06-09T14:41:58Z</dcterms:modified>
</cp:coreProperties>
</file>