
<file path=[Content_Types].xml><?xml version="1.0" encoding="utf-8"?>
<Types xmlns="http://schemas.openxmlformats.org/package/2006/content-types">
  <Default Extension="png" ContentType="image/png"/>
  <Default Extension="mpg" ContentType="vide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1.xml" ContentType="application/vnd.openxmlformats-officedocument.drawingml.chart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2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30" r:id="rId1"/>
    <p:sldMasterId id="2147483843" r:id="rId2"/>
    <p:sldMasterId id="2147483973" r:id="rId3"/>
    <p:sldMasterId id="2147483986" r:id="rId4"/>
    <p:sldMasterId id="2147483998" r:id="rId5"/>
    <p:sldMasterId id="2147484168" r:id="rId6"/>
  </p:sldMasterIdLst>
  <p:notesMasterIdLst>
    <p:notesMasterId r:id="rId40"/>
  </p:notesMasterIdLst>
  <p:sldIdLst>
    <p:sldId id="333" r:id="rId7"/>
    <p:sldId id="334" r:id="rId8"/>
    <p:sldId id="337" r:id="rId9"/>
    <p:sldId id="331" r:id="rId10"/>
    <p:sldId id="336" r:id="rId11"/>
    <p:sldId id="332" r:id="rId12"/>
    <p:sldId id="330" r:id="rId13"/>
    <p:sldId id="329" r:id="rId14"/>
    <p:sldId id="259" r:id="rId15"/>
    <p:sldId id="344" r:id="rId16"/>
    <p:sldId id="318" r:id="rId17"/>
    <p:sldId id="341" r:id="rId18"/>
    <p:sldId id="316" r:id="rId19"/>
    <p:sldId id="343" r:id="rId20"/>
    <p:sldId id="342" r:id="rId21"/>
    <p:sldId id="345" r:id="rId22"/>
    <p:sldId id="284" r:id="rId23"/>
    <p:sldId id="303" r:id="rId24"/>
    <p:sldId id="315" r:id="rId25"/>
    <p:sldId id="320" r:id="rId26"/>
    <p:sldId id="346" r:id="rId27"/>
    <p:sldId id="323" r:id="rId28"/>
    <p:sldId id="347" r:id="rId29"/>
    <p:sldId id="348" r:id="rId30"/>
    <p:sldId id="326" r:id="rId31"/>
    <p:sldId id="300" r:id="rId32"/>
    <p:sldId id="308" r:id="rId33"/>
    <p:sldId id="293" r:id="rId34"/>
    <p:sldId id="267" r:id="rId35"/>
    <p:sldId id="304" r:id="rId36"/>
    <p:sldId id="276" r:id="rId37"/>
    <p:sldId id="351" r:id="rId38"/>
    <p:sldId id="270" r:id="rId39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nstantia" pitchFamily="18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nstantia" pitchFamily="18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nstantia" pitchFamily="18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nstantia" pitchFamily="18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nstantia" pitchFamily="18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onstantia" pitchFamily="18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onstantia" pitchFamily="18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onstantia" pitchFamily="18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onstantia" pitchFamily="18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FF99"/>
    <a:srgbClr val="80008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18" autoAdjust="0"/>
    <p:restoredTop sz="94169" autoAdjust="0"/>
  </p:normalViewPr>
  <p:slideViewPr>
    <p:cSldViewPr>
      <p:cViewPr>
        <p:scale>
          <a:sx n="70" d="100"/>
          <a:sy n="70" d="100"/>
        </p:scale>
        <p:origin x="-1470" y="-5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545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sz="32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Экстренные и </a:t>
            </a:r>
            <a:r>
              <a:rPr lang="ru-RU" sz="32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плановые рентгенохирургические </a:t>
            </a:r>
            <a:r>
              <a:rPr lang="ru-RU" sz="32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операции</a:t>
            </a:r>
          </a:p>
        </c:rich>
      </c:tx>
      <c:layout/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Экстренные и плановы рентгенхирургические операции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 prstMaterial="dkEdge">
              <a:bevelT/>
              <a:bevelB w="165100" prst="coolSlant"/>
            </a:sp3d>
          </c:spPr>
          <c:explosion val="25"/>
          <c:dLbls>
            <c:dLbl>
              <c:idx val="2"/>
              <c:delete val="1"/>
            </c:dLbl>
            <c:dLbl>
              <c:idx val="3"/>
              <c:delete val="1"/>
            </c:dLbl>
            <c:txPr>
              <a:bodyPr/>
              <a:lstStyle/>
              <a:p>
                <a:pPr>
                  <a:defRPr sz="2000" b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Лист1!$A$2:$A$5</c:f>
              <c:strCache>
                <c:ptCount val="2"/>
                <c:pt idx="0">
                  <c:v>В экстренном порядке</c:v>
                </c:pt>
                <c:pt idx="1">
                  <c:v>В плановом порядке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0">
                  <c:v>0.55000000000000004</c:v>
                </c:pt>
                <c:pt idx="1">
                  <c:v>0.45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egendEntry>
        <c:idx val="2"/>
        <c:delete val="1"/>
      </c:legendEntry>
      <c:legendEntry>
        <c:idx val="3"/>
        <c:delete val="1"/>
      </c:legendEntry>
      <c:layout/>
      <c:overlay val="0"/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02CCEFC-6D29-42DC-9F90-E00ADC8C5038}" type="doc">
      <dgm:prSet loTypeId="urn:microsoft.com/office/officeart/2005/8/layout/process4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5252119-6B65-4E4A-B9C9-1F5D1024D3E9}">
      <dgm:prSet phldrT="[Текст]" custT="1"/>
      <dgm:spPr/>
      <dgm:t>
        <a:bodyPr/>
        <a:lstStyle/>
        <a:p>
          <a:r>
            <a:rPr lang="ru-RU" sz="2400" b="1" i="1" u="sng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Рентгенэндоваскулярная</a:t>
          </a:r>
          <a:r>
            <a:rPr lang="ru-RU" sz="2400" b="1" i="1" u="sng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хирургия</a:t>
          </a:r>
          <a:endParaRPr lang="ru-RU" sz="2400" b="1" i="1" u="sng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D718315-CEA8-4D7C-8A94-6D9207FA7A7B}" type="parTrans" cxnId="{DB965001-8FAC-41E9-8D24-6E4A6EAFA0EC}">
      <dgm:prSet/>
      <dgm:spPr/>
      <dgm:t>
        <a:bodyPr/>
        <a:lstStyle/>
        <a:p>
          <a:endParaRPr lang="ru-RU"/>
        </a:p>
      </dgm:t>
    </dgm:pt>
    <dgm:pt modelId="{0176FD1C-D377-4B2C-B973-447BD8371489}" type="sibTrans" cxnId="{DB965001-8FAC-41E9-8D24-6E4A6EAFA0EC}">
      <dgm:prSet/>
      <dgm:spPr/>
      <dgm:t>
        <a:bodyPr/>
        <a:lstStyle/>
        <a:p>
          <a:endParaRPr lang="ru-RU"/>
        </a:p>
      </dgm:t>
    </dgm:pt>
    <dgm:pt modelId="{055820C5-5B74-434B-A5F7-DD69A8290C96}">
      <dgm:prSet phldrT="[Текст]" custT="1"/>
      <dgm:spPr/>
      <dgm:t>
        <a:bodyPr/>
        <a:lstStyle/>
        <a:p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- новое перспективное направление клинической медицины.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FD4D965-52FE-4735-A849-1A616910A3AF}" type="parTrans" cxnId="{934D47AF-F980-46DE-9566-D534C7D72909}">
      <dgm:prSet/>
      <dgm:spPr/>
      <dgm:t>
        <a:bodyPr/>
        <a:lstStyle/>
        <a:p>
          <a:endParaRPr lang="ru-RU"/>
        </a:p>
      </dgm:t>
    </dgm:pt>
    <dgm:pt modelId="{1895C4A1-82CE-4DFB-A77B-FEBFB9A1D9A0}" type="sibTrans" cxnId="{934D47AF-F980-46DE-9566-D534C7D72909}">
      <dgm:prSet/>
      <dgm:spPr/>
      <dgm:t>
        <a:bodyPr/>
        <a:lstStyle/>
        <a:p>
          <a:endParaRPr lang="ru-RU"/>
        </a:p>
      </dgm:t>
    </dgm:pt>
    <dgm:pt modelId="{6FAF5511-DCE6-414D-98C6-D97D905349AF}">
      <dgm:prSet phldrT="[Текст]" custT="1"/>
      <dgm:spPr/>
      <dgm:t>
        <a:bodyPr/>
        <a:lstStyle/>
        <a:p>
          <a:r>
            <a:rPr lang="ru-RU" sz="2400" b="1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Возникновение идеи:</a:t>
          </a:r>
          <a:endParaRPr lang="ru-RU" sz="2400" b="1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C471BCA-AC8C-43EA-8B0B-8FB41CBF8087}" type="parTrans" cxnId="{6AB0FF29-89EE-4A1A-9CA5-B4D483EDFB3E}">
      <dgm:prSet/>
      <dgm:spPr/>
      <dgm:t>
        <a:bodyPr/>
        <a:lstStyle/>
        <a:p>
          <a:endParaRPr lang="ru-RU"/>
        </a:p>
      </dgm:t>
    </dgm:pt>
    <dgm:pt modelId="{51159576-7BD3-455A-841F-664CEC557B22}" type="sibTrans" cxnId="{6AB0FF29-89EE-4A1A-9CA5-B4D483EDFB3E}">
      <dgm:prSet/>
      <dgm:spPr/>
      <dgm:t>
        <a:bodyPr/>
        <a:lstStyle/>
        <a:p>
          <a:endParaRPr lang="ru-RU"/>
        </a:p>
      </dgm:t>
    </dgm:pt>
    <dgm:pt modelId="{C2081C5C-2FDE-4DDD-BAE3-43653E56E9DD}">
      <dgm:prSet phldrT="[Текст]" custT="1"/>
      <dgm:spPr/>
      <dgm:t>
        <a:bodyPr/>
        <a:lstStyle/>
        <a:p>
          <a:pPr algn="l"/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Идею выполнять визуальный осмотр внутренних органов без рассечения покровов  в 1953 году выдвинул </a:t>
          </a:r>
          <a:r>
            <a:rPr lang="ru-RU" sz="16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Сельдингер</a:t>
          </a:r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.  Он произвел чрез кожный способ введения катетеров в просвет кровеносного сосуда. Благодаря методике </a:t>
          </a:r>
          <a:r>
            <a:rPr lang="ru-RU" sz="16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Сельдингера</a:t>
          </a:r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получен простой, быстрый и относительно безопасный доступ практически к любым органам.   </a:t>
          </a:r>
          <a:endParaRPr lang="ru-RU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BD756E3-C964-4962-BDCA-5A88B823A8D1}" type="parTrans" cxnId="{3004C2B1-C27A-4F69-B95F-28AFFFB5B95A}">
      <dgm:prSet/>
      <dgm:spPr/>
      <dgm:t>
        <a:bodyPr/>
        <a:lstStyle/>
        <a:p>
          <a:endParaRPr lang="ru-RU"/>
        </a:p>
      </dgm:t>
    </dgm:pt>
    <dgm:pt modelId="{186A8C6D-EEB4-47EE-B879-A9C2644B316E}" type="sibTrans" cxnId="{3004C2B1-C27A-4F69-B95F-28AFFFB5B95A}">
      <dgm:prSet/>
      <dgm:spPr/>
      <dgm:t>
        <a:bodyPr/>
        <a:lstStyle/>
        <a:p>
          <a:endParaRPr lang="ru-RU"/>
        </a:p>
      </dgm:t>
    </dgm:pt>
    <dgm:pt modelId="{A06A568C-10D5-43F7-A447-56C0D58F50F4}">
      <dgm:prSet custT="1"/>
      <dgm:spPr/>
      <dgm:t>
        <a:bodyPr/>
        <a:lstStyle/>
        <a:p>
          <a:r>
            <a:rPr lang="ru-RU" sz="2400" b="1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Термин «</a:t>
          </a:r>
          <a:r>
            <a:rPr lang="ru-RU" sz="2400" b="1" i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эндоваскулярная</a:t>
          </a:r>
          <a:r>
            <a:rPr lang="ru-RU" sz="2400" b="1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хирургия»</a:t>
          </a:r>
          <a:endParaRPr lang="ru-RU" sz="2400" b="1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0C7B626-4A7C-4FD2-BF76-29702E1F0C69}" type="parTrans" cxnId="{04AADE50-DF07-4364-B6AE-4F1ECDC2C4BF}">
      <dgm:prSet/>
      <dgm:spPr/>
      <dgm:t>
        <a:bodyPr/>
        <a:lstStyle/>
        <a:p>
          <a:endParaRPr lang="ru-RU"/>
        </a:p>
      </dgm:t>
    </dgm:pt>
    <dgm:pt modelId="{C89D773F-4D73-4EA4-9F11-C284096EA947}" type="sibTrans" cxnId="{04AADE50-DF07-4364-B6AE-4F1ECDC2C4BF}">
      <dgm:prSet/>
      <dgm:spPr/>
      <dgm:t>
        <a:bodyPr/>
        <a:lstStyle/>
        <a:p>
          <a:endParaRPr lang="ru-RU"/>
        </a:p>
      </dgm:t>
    </dgm:pt>
    <dgm:pt modelId="{9A4C3BD6-6C90-4610-A24A-659C29EF1163}">
      <dgm:prSet custT="1"/>
      <dgm:spPr/>
      <dgm:t>
        <a:bodyPr/>
        <a:lstStyle/>
        <a:p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Был предложен Б.В. Петровским и И.Х. </a:t>
          </a:r>
          <a:r>
            <a:rPr lang="ru-RU" sz="20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Рабкиным</a:t>
          </a:r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на </a:t>
          </a:r>
          <a:r>
            <a: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V</a:t>
          </a:r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Всесоюзном симпозиуме по внутри сердечным методам исследования в 1979 году.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4ABDDD4-5D60-46F1-A6CF-71BE46A2CE32}" type="parTrans" cxnId="{210369BB-CD05-4FCF-9E68-EF5ACBC928DD}">
      <dgm:prSet/>
      <dgm:spPr/>
      <dgm:t>
        <a:bodyPr/>
        <a:lstStyle/>
        <a:p>
          <a:endParaRPr lang="ru-RU"/>
        </a:p>
      </dgm:t>
    </dgm:pt>
    <dgm:pt modelId="{EF8E227D-495E-4CD0-839F-C8546655262F}" type="sibTrans" cxnId="{210369BB-CD05-4FCF-9E68-EF5ACBC928DD}">
      <dgm:prSet/>
      <dgm:spPr/>
      <dgm:t>
        <a:bodyPr/>
        <a:lstStyle/>
        <a:p>
          <a:endParaRPr lang="ru-RU"/>
        </a:p>
      </dgm:t>
    </dgm:pt>
    <dgm:pt modelId="{FA6D1B39-4CDF-428C-866A-9464230B37F7}" type="pres">
      <dgm:prSet presAssocID="{902CCEFC-6D29-42DC-9F90-E00ADC8C5038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4F60A36-ED10-40DA-BACF-A2CC281C6DCE}" type="pres">
      <dgm:prSet presAssocID="{A06A568C-10D5-43F7-A447-56C0D58F50F4}" presName="boxAndChildren" presStyleCnt="0"/>
      <dgm:spPr/>
    </dgm:pt>
    <dgm:pt modelId="{CBF66EC6-1F36-41B8-88E4-B458CE65EF81}" type="pres">
      <dgm:prSet presAssocID="{A06A568C-10D5-43F7-A447-56C0D58F50F4}" presName="parentTextBox" presStyleLbl="node1" presStyleIdx="0" presStyleCnt="3"/>
      <dgm:spPr/>
      <dgm:t>
        <a:bodyPr/>
        <a:lstStyle/>
        <a:p>
          <a:endParaRPr lang="ru-RU"/>
        </a:p>
      </dgm:t>
    </dgm:pt>
    <dgm:pt modelId="{9231240D-4B22-490D-9399-C2E220105CF1}" type="pres">
      <dgm:prSet presAssocID="{A06A568C-10D5-43F7-A447-56C0D58F50F4}" presName="entireBox" presStyleLbl="node1" presStyleIdx="0" presStyleCnt="3" custScaleY="75622" custLinFactNeighborY="-618"/>
      <dgm:spPr/>
      <dgm:t>
        <a:bodyPr/>
        <a:lstStyle/>
        <a:p>
          <a:endParaRPr lang="ru-RU"/>
        </a:p>
      </dgm:t>
    </dgm:pt>
    <dgm:pt modelId="{3F7D1669-D6AA-45B7-8CC1-0B509A649687}" type="pres">
      <dgm:prSet presAssocID="{A06A568C-10D5-43F7-A447-56C0D58F50F4}" presName="descendantBox" presStyleCnt="0"/>
      <dgm:spPr/>
    </dgm:pt>
    <dgm:pt modelId="{F56901A2-C726-48BA-9318-4364887ADC40}" type="pres">
      <dgm:prSet presAssocID="{9A4C3BD6-6C90-4610-A24A-659C29EF1163}" presName="childTextBox" presStyleLbl="fg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926D375-CB00-422F-96A4-62195E2746A4}" type="pres">
      <dgm:prSet presAssocID="{51159576-7BD3-455A-841F-664CEC557B22}" presName="sp" presStyleCnt="0"/>
      <dgm:spPr/>
    </dgm:pt>
    <dgm:pt modelId="{FC9A60EB-FD07-4329-B3D7-9D308EF247CA}" type="pres">
      <dgm:prSet presAssocID="{6FAF5511-DCE6-414D-98C6-D97D905349AF}" presName="arrowAndChildren" presStyleCnt="0"/>
      <dgm:spPr/>
    </dgm:pt>
    <dgm:pt modelId="{B8C995C2-4E1C-4D7D-B8BD-933B94EE6F8C}" type="pres">
      <dgm:prSet presAssocID="{6FAF5511-DCE6-414D-98C6-D97D905349AF}" presName="parentTextArrow" presStyleLbl="node1" presStyleIdx="0" presStyleCnt="3"/>
      <dgm:spPr/>
      <dgm:t>
        <a:bodyPr/>
        <a:lstStyle/>
        <a:p>
          <a:endParaRPr lang="ru-RU"/>
        </a:p>
      </dgm:t>
    </dgm:pt>
    <dgm:pt modelId="{80046137-2011-43CA-88A0-37AB9505BB45}" type="pres">
      <dgm:prSet presAssocID="{6FAF5511-DCE6-414D-98C6-D97D905349AF}" presName="arrow" presStyleLbl="node1" presStyleIdx="1" presStyleCnt="3" custScaleY="114012" custLinFactNeighborX="93" custLinFactNeighborY="172"/>
      <dgm:spPr/>
      <dgm:t>
        <a:bodyPr/>
        <a:lstStyle/>
        <a:p>
          <a:endParaRPr lang="ru-RU"/>
        </a:p>
      </dgm:t>
    </dgm:pt>
    <dgm:pt modelId="{ED361946-CAA8-45FB-A8D8-50EC93F27933}" type="pres">
      <dgm:prSet presAssocID="{6FAF5511-DCE6-414D-98C6-D97D905349AF}" presName="descendantArrow" presStyleCnt="0"/>
      <dgm:spPr/>
    </dgm:pt>
    <dgm:pt modelId="{7BC66F4E-615C-49F1-89C6-051E5F8EA6BA}" type="pres">
      <dgm:prSet presAssocID="{C2081C5C-2FDE-4DDD-BAE3-43653E56E9DD}" presName="childTextArrow" presStyleLbl="fgAccFollowNode1" presStyleIdx="1" presStyleCnt="3" custScaleY="12838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BC45B9B-8AA2-4F66-B9B6-F08C64D33917}" type="pres">
      <dgm:prSet presAssocID="{0176FD1C-D377-4B2C-B973-447BD8371489}" presName="sp" presStyleCnt="0"/>
      <dgm:spPr/>
    </dgm:pt>
    <dgm:pt modelId="{32254E7C-C44F-444F-8593-85D74117B256}" type="pres">
      <dgm:prSet presAssocID="{F5252119-6B65-4E4A-B9C9-1F5D1024D3E9}" presName="arrowAndChildren" presStyleCnt="0"/>
      <dgm:spPr/>
    </dgm:pt>
    <dgm:pt modelId="{20622168-425E-4B92-A203-CF92594D84F4}" type="pres">
      <dgm:prSet presAssocID="{F5252119-6B65-4E4A-B9C9-1F5D1024D3E9}" presName="parentTextArrow" presStyleLbl="node1" presStyleIdx="1" presStyleCnt="3"/>
      <dgm:spPr/>
      <dgm:t>
        <a:bodyPr/>
        <a:lstStyle/>
        <a:p>
          <a:endParaRPr lang="ru-RU"/>
        </a:p>
      </dgm:t>
    </dgm:pt>
    <dgm:pt modelId="{47F3295D-2A38-486E-926C-72A8247358AD}" type="pres">
      <dgm:prSet presAssocID="{F5252119-6B65-4E4A-B9C9-1F5D1024D3E9}" presName="arrow" presStyleLbl="node1" presStyleIdx="2" presStyleCnt="3" custLinFactNeighborX="0" custLinFactNeighborY="-36"/>
      <dgm:spPr/>
      <dgm:t>
        <a:bodyPr/>
        <a:lstStyle/>
        <a:p>
          <a:endParaRPr lang="ru-RU"/>
        </a:p>
      </dgm:t>
    </dgm:pt>
    <dgm:pt modelId="{CBE12F62-B7F8-45D5-B23F-66CDE30D0CDD}" type="pres">
      <dgm:prSet presAssocID="{F5252119-6B65-4E4A-B9C9-1F5D1024D3E9}" presName="descendantArrow" presStyleCnt="0"/>
      <dgm:spPr/>
    </dgm:pt>
    <dgm:pt modelId="{E7803B4D-973F-4EAB-8DEA-07392C11B539}" type="pres">
      <dgm:prSet presAssocID="{055820C5-5B74-434B-A5F7-DD69A8290C96}" presName="childTextArrow" presStyleLbl="fg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B734CEF-99B6-4371-BDBE-EA862084BE39}" type="presOf" srcId="{6FAF5511-DCE6-414D-98C6-D97D905349AF}" destId="{B8C995C2-4E1C-4D7D-B8BD-933B94EE6F8C}" srcOrd="0" destOrd="0" presId="urn:microsoft.com/office/officeart/2005/8/layout/process4"/>
    <dgm:cxn modelId="{46D3D4B8-412D-44E9-A6D1-F707582ADE41}" type="presOf" srcId="{F5252119-6B65-4E4A-B9C9-1F5D1024D3E9}" destId="{47F3295D-2A38-486E-926C-72A8247358AD}" srcOrd="1" destOrd="0" presId="urn:microsoft.com/office/officeart/2005/8/layout/process4"/>
    <dgm:cxn modelId="{A062A065-83D5-482B-851C-6316A019D625}" type="presOf" srcId="{055820C5-5B74-434B-A5F7-DD69A8290C96}" destId="{E7803B4D-973F-4EAB-8DEA-07392C11B539}" srcOrd="0" destOrd="0" presId="urn:microsoft.com/office/officeart/2005/8/layout/process4"/>
    <dgm:cxn modelId="{249E1E9F-69D9-402C-B59F-3B369F72CFB9}" type="presOf" srcId="{C2081C5C-2FDE-4DDD-BAE3-43653E56E9DD}" destId="{7BC66F4E-615C-49F1-89C6-051E5F8EA6BA}" srcOrd="0" destOrd="0" presId="urn:microsoft.com/office/officeart/2005/8/layout/process4"/>
    <dgm:cxn modelId="{340CA39A-F33C-446C-AA37-161F2558F0A7}" type="presOf" srcId="{9A4C3BD6-6C90-4610-A24A-659C29EF1163}" destId="{F56901A2-C726-48BA-9318-4364887ADC40}" srcOrd="0" destOrd="0" presId="urn:microsoft.com/office/officeart/2005/8/layout/process4"/>
    <dgm:cxn modelId="{5DBA2B95-2F12-486A-9298-C1CC4E4B1AE5}" type="presOf" srcId="{F5252119-6B65-4E4A-B9C9-1F5D1024D3E9}" destId="{20622168-425E-4B92-A203-CF92594D84F4}" srcOrd="0" destOrd="0" presId="urn:microsoft.com/office/officeart/2005/8/layout/process4"/>
    <dgm:cxn modelId="{6B7710DA-913B-41B7-B9C6-C5F8AC833704}" type="presOf" srcId="{A06A568C-10D5-43F7-A447-56C0D58F50F4}" destId="{9231240D-4B22-490D-9399-C2E220105CF1}" srcOrd="1" destOrd="0" presId="urn:microsoft.com/office/officeart/2005/8/layout/process4"/>
    <dgm:cxn modelId="{DB965001-8FAC-41E9-8D24-6E4A6EAFA0EC}" srcId="{902CCEFC-6D29-42DC-9F90-E00ADC8C5038}" destId="{F5252119-6B65-4E4A-B9C9-1F5D1024D3E9}" srcOrd="0" destOrd="0" parTransId="{9D718315-CEA8-4D7C-8A94-6D9207FA7A7B}" sibTransId="{0176FD1C-D377-4B2C-B973-447BD8371489}"/>
    <dgm:cxn modelId="{3004C2B1-C27A-4F69-B95F-28AFFFB5B95A}" srcId="{6FAF5511-DCE6-414D-98C6-D97D905349AF}" destId="{C2081C5C-2FDE-4DDD-BAE3-43653E56E9DD}" srcOrd="0" destOrd="0" parTransId="{CBD756E3-C964-4962-BDCA-5A88B823A8D1}" sibTransId="{186A8C6D-EEB4-47EE-B879-A9C2644B316E}"/>
    <dgm:cxn modelId="{934D47AF-F980-46DE-9566-D534C7D72909}" srcId="{F5252119-6B65-4E4A-B9C9-1F5D1024D3E9}" destId="{055820C5-5B74-434B-A5F7-DD69A8290C96}" srcOrd="0" destOrd="0" parTransId="{8FD4D965-52FE-4735-A849-1A616910A3AF}" sibTransId="{1895C4A1-82CE-4DFB-A77B-FEBFB9A1D9A0}"/>
    <dgm:cxn modelId="{210369BB-CD05-4FCF-9E68-EF5ACBC928DD}" srcId="{A06A568C-10D5-43F7-A447-56C0D58F50F4}" destId="{9A4C3BD6-6C90-4610-A24A-659C29EF1163}" srcOrd="0" destOrd="0" parTransId="{F4ABDDD4-5D60-46F1-A6CF-71BE46A2CE32}" sibTransId="{EF8E227D-495E-4CD0-839F-C8546655262F}"/>
    <dgm:cxn modelId="{04AADE50-DF07-4364-B6AE-4F1ECDC2C4BF}" srcId="{902CCEFC-6D29-42DC-9F90-E00ADC8C5038}" destId="{A06A568C-10D5-43F7-A447-56C0D58F50F4}" srcOrd="2" destOrd="0" parTransId="{D0C7B626-4A7C-4FD2-BF76-29702E1F0C69}" sibTransId="{C89D773F-4D73-4EA4-9F11-C284096EA947}"/>
    <dgm:cxn modelId="{044D8715-AADF-401F-BDFA-C81E5C869F06}" type="presOf" srcId="{902CCEFC-6D29-42DC-9F90-E00ADC8C5038}" destId="{FA6D1B39-4CDF-428C-866A-9464230B37F7}" srcOrd="0" destOrd="0" presId="urn:microsoft.com/office/officeart/2005/8/layout/process4"/>
    <dgm:cxn modelId="{6AB0FF29-89EE-4A1A-9CA5-B4D483EDFB3E}" srcId="{902CCEFC-6D29-42DC-9F90-E00ADC8C5038}" destId="{6FAF5511-DCE6-414D-98C6-D97D905349AF}" srcOrd="1" destOrd="0" parTransId="{CC471BCA-AC8C-43EA-8B0B-8FB41CBF8087}" sibTransId="{51159576-7BD3-455A-841F-664CEC557B22}"/>
    <dgm:cxn modelId="{EE479C4B-BB14-4948-9891-EFAE34B5ECC5}" type="presOf" srcId="{6FAF5511-DCE6-414D-98C6-D97D905349AF}" destId="{80046137-2011-43CA-88A0-37AB9505BB45}" srcOrd="1" destOrd="0" presId="urn:microsoft.com/office/officeart/2005/8/layout/process4"/>
    <dgm:cxn modelId="{93F6B679-259A-46C1-A128-A7A68714B549}" type="presOf" srcId="{A06A568C-10D5-43F7-A447-56C0D58F50F4}" destId="{CBF66EC6-1F36-41B8-88E4-B458CE65EF81}" srcOrd="0" destOrd="0" presId="urn:microsoft.com/office/officeart/2005/8/layout/process4"/>
    <dgm:cxn modelId="{03340D4D-B690-4D51-B36B-498B85BE90C2}" type="presParOf" srcId="{FA6D1B39-4CDF-428C-866A-9464230B37F7}" destId="{54F60A36-ED10-40DA-BACF-A2CC281C6DCE}" srcOrd="0" destOrd="0" presId="urn:microsoft.com/office/officeart/2005/8/layout/process4"/>
    <dgm:cxn modelId="{380A000E-73E8-4F12-9148-83689EC4AB50}" type="presParOf" srcId="{54F60A36-ED10-40DA-BACF-A2CC281C6DCE}" destId="{CBF66EC6-1F36-41B8-88E4-B458CE65EF81}" srcOrd="0" destOrd="0" presId="urn:microsoft.com/office/officeart/2005/8/layout/process4"/>
    <dgm:cxn modelId="{E4604559-400D-4485-8E72-9D9345A366FA}" type="presParOf" srcId="{54F60A36-ED10-40DA-BACF-A2CC281C6DCE}" destId="{9231240D-4B22-490D-9399-C2E220105CF1}" srcOrd="1" destOrd="0" presId="urn:microsoft.com/office/officeart/2005/8/layout/process4"/>
    <dgm:cxn modelId="{DA58BE91-F017-44DF-8E19-BDA7B845AAC3}" type="presParOf" srcId="{54F60A36-ED10-40DA-BACF-A2CC281C6DCE}" destId="{3F7D1669-D6AA-45B7-8CC1-0B509A649687}" srcOrd="2" destOrd="0" presId="urn:microsoft.com/office/officeart/2005/8/layout/process4"/>
    <dgm:cxn modelId="{7AAC384D-9325-4575-AD99-CFF14D22E50B}" type="presParOf" srcId="{3F7D1669-D6AA-45B7-8CC1-0B509A649687}" destId="{F56901A2-C726-48BA-9318-4364887ADC40}" srcOrd="0" destOrd="0" presId="urn:microsoft.com/office/officeart/2005/8/layout/process4"/>
    <dgm:cxn modelId="{F5D18496-29A0-4960-B6CC-877B4A67D08A}" type="presParOf" srcId="{FA6D1B39-4CDF-428C-866A-9464230B37F7}" destId="{E926D375-CB00-422F-96A4-62195E2746A4}" srcOrd="1" destOrd="0" presId="urn:microsoft.com/office/officeart/2005/8/layout/process4"/>
    <dgm:cxn modelId="{BA723338-C7B9-4985-82CA-BB001D084405}" type="presParOf" srcId="{FA6D1B39-4CDF-428C-866A-9464230B37F7}" destId="{FC9A60EB-FD07-4329-B3D7-9D308EF247CA}" srcOrd="2" destOrd="0" presId="urn:microsoft.com/office/officeart/2005/8/layout/process4"/>
    <dgm:cxn modelId="{FABFBC41-260B-4501-A6B7-F0B1C690097F}" type="presParOf" srcId="{FC9A60EB-FD07-4329-B3D7-9D308EF247CA}" destId="{B8C995C2-4E1C-4D7D-B8BD-933B94EE6F8C}" srcOrd="0" destOrd="0" presId="urn:microsoft.com/office/officeart/2005/8/layout/process4"/>
    <dgm:cxn modelId="{81913056-D39A-41C7-969C-41DE3A72EB4D}" type="presParOf" srcId="{FC9A60EB-FD07-4329-B3D7-9D308EF247CA}" destId="{80046137-2011-43CA-88A0-37AB9505BB45}" srcOrd="1" destOrd="0" presId="urn:microsoft.com/office/officeart/2005/8/layout/process4"/>
    <dgm:cxn modelId="{C26507A4-6AF2-4DFB-BB90-3BAE51A254E9}" type="presParOf" srcId="{FC9A60EB-FD07-4329-B3D7-9D308EF247CA}" destId="{ED361946-CAA8-45FB-A8D8-50EC93F27933}" srcOrd="2" destOrd="0" presId="urn:microsoft.com/office/officeart/2005/8/layout/process4"/>
    <dgm:cxn modelId="{315BCBE7-9923-4EAF-9E37-3B7E80331AF5}" type="presParOf" srcId="{ED361946-CAA8-45FB-A8D8-50EC93F27933}" destId="{7BC66F4E-615C-49F1-89C6-051E5F8EA6BA}" srcOrd="0" destOrd="0" presId="urn:microsoft.com/office/officeart/2005/8/layout/process4"/>
    <dgm:cxn modelId="{A9938B84-09BF-4899-ADD7-87E14BB5D822}" type="presParOf" srcId="{FA6D1B39-4CDF-428C-866A-9464230B37F7}" destId="{6BC45B9B-8AA2-4F66-B9B6-F08C64D33917}" srcOrd="3" destOrd="0" presId="urn:microsoft.com/office/officeart/2005/8/layout/process4"/>
    <dgm:cxn modelId="{AB8D5AFF-2BF5-42DE-93F3-9BADBD3414A1}" type="presParOf" srcId="{FA6D1B39-4CDF-428C-866A-9464230B37F7}" destId="{32254E7C-C44F-444F-8593-85D74117B256}" srcOrd="4" destOrd="0" presId="urn:microsoft.com/office/officeart/2005/8/layout/process4"/>
    <dgm:cxn modelId="{B926B758-22AE-4DA3-A550-8C49B65BAFA0}" type="presParOf" srcId="{32254E7C-C44F-444F-8593-85D74117B256}" destId="{20622168-425E-4B92-A203-CF92594D84F4}" srcOrd="0" destOrd="0" presId="urn:microsoft.com/office/officeart/2005/8/layout/process4"/>
    <dgm:cxn modelId="{3704B535-5AD6-4B58-BD51-B582D8E56F38}" type="presParOf" srcId="{32254E7C-C44F-444F-8593-85D74117B256}" destId="{47F3295D-2A38-486E-926C-72A8247358AD}" srcOrd="1" destOrd="0" presId="urn:microsoft.com/office/officeart/2005/8/layout/process4"/>
    <dgm:cxn modelId="{BAF74DEA-8766-41A0-8520-1ACC8A25FCB1}" type="presParOf" srcId="{32254E7C-C44F-444F-8593-85D74117B256}" destId="{CBE12F62-B7F8-45D5-B23F-66CDE30D0CDD}" srcOrd="2" destOrd="0" presId="urn:microsoft.com/office/officeart/2005/8/layout/process4"/>
    <dgm:cxn modelId="{6AF11C3F-CFB8-420A-90F5-77B0B777D43E}" type="presParOf" srcId="{CBE12F62-B7F8-45D5-B23F-66CDE30D0CDD}" destId="{E7803B4D-973F-4EAB-8DEA-07392C11B539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F6EB8B8-A187-46E1-870B-D12DCB0337AA}" type="doc">
      <dgm:prSet loTypeId="urn:diagrams.loki3.com/VaryingWidthList+Icon" loCatId="list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0A1FCC3-F2C9-4F68-B660-F5646C704588}">
      <dgm:prSet phldrT="[Текст]" custT="1"/>
      <dgm:spPr/>
      <dgm:t>
        <a:bodyPr/>
        <a:lstStyle/>
        <a:p>
          <a:r>
            <a: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 Самарской областной больнице им. В.Д. </a:t>
          </a:r>
          <a:r>
            <a:rPr lang="ru-RU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Середавина</a:t>
          </a:r>
          <a:r>
            <a: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рентгенэндоваскулярные</a:t>
          </a:r>
          <a:r>
            <a: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технологии развиваются довольно успешно. </a:t>
          </a:r>
          <a:r>
            <a:rPr lang="ru-RU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Рентгенхирургия</a:t>
          </a:r>
          <a:r>
            <a: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возникла как выгодная альтернатива открытым сосудистым вмешательствам и зарекомендовала себя как прогрессирующее направление в хирургии.</a:t>
          </a:r>
          <a:endParaRPr lang="ru-RU" sz="2000" dirty="0"/>
        </a:p>
      </dgm:t>
    </dgm:pt>
    <dgm:pt modelId="{A06D0642-D0C1-4A3F-B996-0CA601169AD7}" type="sibTrans" cxnId="{374535E5-B54A-4DC2-8542-66B3205878F9}">
      <dgm:prSet/>
      <dgm:spPr/>
      <dgm:t>
        <a:bodyPr/>
        <a:lstStyle/>
        <a:p>
          <a:endParaRPr lang="ru-RU"/>
        </a:p>
      </dgm:t>
    </dgm:pt>
    <dgm:pt modelId="{1008BCFD-5569-4D4C-AB18-1789E565793F}" type="parTrans" cxnId="{374535E5-B54A-4DC2-8542-66B3205878F9}">
      <dgm:prSet/>
      <dgm:spPr/>
      <dgm:t>
        <a:bodyPr/>
        <a:lstStyle/>
        <a:p>
          <a:endParaRPr lang="ru-RU"/>
        </a:p>
      </dgm:t>
    </dgm:pt>
    <dgm:pt modelId="{A1656653-9582-4770-83E4-6B68BD17B29A}">
      <dgm:prSet phldrT="[Текст]" custT="1"/>
      <dgm:spPr/>
      <dgm:t>
        <a:bodyPr/>
        <a:lstStyle/>
        <a:p>
          <a:r>
            <a: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 данным Л.А. </a:t>
          </a:r>
          <a:r>
            <a:rPr lang="ru-RU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Бокерия</a:t>
          </a:r>
          <a:r>
            <a: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в России ежегодно потребность в реконструктивных операциях на сердечно-сосудистой системе составляет 930 человек на 1 миллион населения при этом выполняется не более 22% от необходимого количества</a:t>
          </a:r>
          <a:r>
            <a: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. </a:t>
          </a:r>
          <a:endParaRPr lang="ru-RU" sz="2400" dirty="0"/>
        </a:p>
      </dgm:t>
    </dgm:pt>
    <dgm:pt modelId="{4B7E7E93-C564-4DAB-8CBB-312694892C74}" type="sibTrans" cxnId="{02751887-6A34-4E23-A788-56506CF0524A}">
      <dgm:prSet/>
      <dgm:spPr/>
      <dgm:t>
        <a:bodyPr/>
        <a:lstStyle/>
        <a:p>
          <a:endParaRPr lang="ru-RU"/>
        </a:p>
      </dgm:t>
    </dgm:pt>
    <dgm:pt modelId="{D848F7E1-CCEA-413D-B841-8D07A1134F92}" type="parTrans" cxnId="{02751887-6A34-4E23-A788-56506CF0524A}">
      <dgm:prSet/>
      <dgm:spPr/>
      <dgm:t>
        <a:bodyPr/>
        <a:lstStyle/>
        <a:p>
          <a:endParaRPr lang="ru-RU"/>
        </a:p>
      </dgm:t>
    </dgm:pt>
    <dgm:pt modelId="{FE3015D6-A3C4-4F67-994A-56D5583B5B2C}" type="pres">
      <dgm:prSet presAssocID="{7F6EB8B8-A187-46E1-870B-D12DCB0337AA}" presName="Name0" presStyleCnt="0">
        <dgm:presLayoutVars>
          <dgm:resizeHandles/>
        </dgm:presLayoutVars>
      </dgm:prSet>
      <dgm:spPr/>
      <dgm:t>
        <a:bodyPr/>
        <a:lstStyle/>
        <a:p>
          <a:endParaRPr lang="ru-RU"/>
        </a:p>
      </dgm:t>
    </dgm:pt>
    <dgm:pt modelId="{6BBBAC54-3F64-43C6-820A-B94474F16FB1}" type="pres">
      <dgm:prSet presAssocID="{A1656653-9582-4770-83E4-6B68BD17B29A}" presName="text" presStyleLbl="node1" presStyleIdx="0" presStyleCnt="2" custScaleX="13068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55C1CC8-6771-4EE2-8E0A-207A5DB35921}" type="pres">
      <dgm:prSet presAssocID="{4B7E7E93-C564-4DAB-8CBB-312694892C74}" presName="space" presStyleCnt="0"/>
      <dgm:spPr/>
    </dgm:pt>
    <dgm:pt modelId="{3A28DFDC-733A-4E6D-AA8A-543C12DF5C11}" type="pres">
      <dgm:prSet presAssocID="{A0A1FCC3-F2C9-4F68-B660-F5646C704588}" presName="text" presStyleLbl="node1" presStyleIdx="1" presStyleCnt="2" custScaleX="13903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8B4B010-532D-4EF0-B291-A3273657FDC2}" type="presOf" srcId="{A0A1FCC3-F2C9-4F68-B660-F5646C704588}" destId="{3A28DFDC-733A-4E6D-AA8A-543C12DF5C11}" srcOrd="0" destOrd="0" presId="urn:diagrams.loki3.com/VaryingWidthList+Icon"/>
    <dgm:cxn modelId="{0BA70D52-09B5-42A5-BFFD-DAD00EA1CCEC}" type="presOf" srcId="{A1656653-9582-4770-83E4-6B68BD17B29A}" destId="{6BBBAC54-3F64-43C6-820A-B94474F16FB1}" srcOrd="0" destOrd="0" presId="urn:diagrams.loki3.com/VaryingWidthList+Icon"/>
    <dgm:cxn modelId="{374535E5-B54A-4DC2-8542-66B3205878F9}" srcId="{7F6EB8B8-A187-46E1-870B-D12DCB0337AA}" destId="{A0A1FCC3-F2C9-4F68-B660-F5646C704588}" srcOrd="1" destOrd="0" parTransId="{1008BCFD-5569-4D4C-AB18-1789E565793F}" sibTransId="{A06D0642-D0C1-4A3F-B996-0CA601169AD7}"/>
    <dgm:cxn modelId="{02751887-6A34-4E23-A788-56506CF0524A}" srcId="{7F6EB8B8-A187-46E1-870B-D12DCB0337AA}" destId="{A1656653-9582-4770-83E4-6B68BD17B29A}" srcOrd="0" destOrd="0" parTransId="{D848F7E1-CCEA-413D-B841-8D07A1134F92}" sibTransId="{4B7E7E93-C564-4DAB-8CBB-312694892C74}"/>
    <dgm:cxn modelId="{89116979-1A5A-4735-8F9A-8194BEE22C93}" type="presOf" srcId="{7F6EB8B8-A187-46E1-870B-D12DCB0337AA}" destId="{FE3015D6-A3C4-4F67-994A-56D5583B5B2C}" srcOrd="0" destOrd="0" presId="urn:diagrams.loki3.com/VaryingWidthList+Icon"/>
    <dgm:cxn modelId="{B5E9CBB3-4149-4076-8720-6B09C9AE9CF0}" type="presParOf" srcId="{FE3015D6-A3C4-4F67-994A-56D5583B5B2C}" destId="{6BBBAC54-3F64-43C6-820A-B94474F16FB1}" srcOrd="0" destOrd="0" presId="urn:diagrams.loki3.com/VaryingWidthList+Icon"/>
    <dgm:cxn modelId="{104B2B49-3619-4408-ABC6-50F6A03E59DA}" type="presParOf" srcId="{FE3015D6-A3C4-4F67-994A-56D5583B5B2C}" destId="{F55C1CC8-6771-4EE2-8E0A-207A5DB35921}" srcOrd="1" destOrd="0" presId="urn:diagrams.loki3.com/VaryingWidthList+Icon"/>
    <dgm:cxn modelId="{13C7525D-AD7D-435A-A5B5-5549EAA2D452}" type="presParOf" srcId="{FE3015D6-A3C4-4F67-994A-56D5583B5B2C}" destId="{3A28DFDC-733A-4E6D-AA8A-543C12DF5C11}" srcOrd="2" destOrd="0" presId="urn:diagrams.loki3.com/VaryingWidthList+Ic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987E1A4-277B-4349-9BF7-E678464D4485}" type="doc">
      <dgm:prSet loTypeId="urn:microsoft.com/office/officeart/2005/8/layout/vList2" loCatId="list" qsTypeId="urn:microsoft.com/office/officeart/2005/8/quickstyle/3d2" qsCatId="3D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FF856DDD-084C-46EB-B5D0-2E0B0B7E07A2}">
      <dgm:prSet phldrT="[Текст]" custT="1"/>
      <dgm:spPr>
        <a:xfrm>
          <a:off x="0" y="20414"/>
          <a:ext cx="5011390" cy="667756"/>
        </a:xfrm>
        <a:prstGeom prst="roundRect">
          <a:avLst/>
        </a:prstGeom>
        <a:gradFill rotWithShape="0">
          <a:gsLst>
            <a:gs pos="0">
              <a:srgbClr val="39639D">
                <a:hueOff val="0"/>
                <a:satOff val="0"/>
                <a:lumOff val="0"/>
                <a:alphaOff val="0"/>
                <a:shade val="15000"/>
                <a:satMod val="180000"/>
              </a:srgbClr>
            </a:gs>
            <a:gs pos="50000">
              <a:srgbClr val="39639D">
                <a:hueOff val="0"/>
                <a:satOff val="0"/>
                <a:lumOff val="0"/>
                <a:alphaOff val="0"/>
                <a:shade val="45000"/>
                <a:satMod val="170000"/>
              </a:srgbClr>
            </a:gs>
            <a:gs pos="70000">
              <a:srgbClr val="39639D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rgbClr>
            </a:gs>
            <a:gs pos="100000">
              <a:srgbClr val="39639D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rgb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r>
            <a:rPr lang="ru-RU" sz="2000" dirty="0" smtClea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Пациенты с ОКС </a:t>
          </a:r>
        </a:p>
        <a:p>
          <a:r>
            <a:rPr lang="ru-RU" sz="2000" dirty="0" smtClea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(Инфаркты миокарда, ИБС);</a:t>
          </a:r>
          <a:endParaRPr lang="ru-RU" sz="2000" dirty="0">
            <a:solidFill>
              <a:sysClr val="window" lastClr="FFFFFF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5076CDCD-276F-45D1-8A29-DF1A4258766E}" type="parTrans" cxnId="{E1DD2D95-7E41-48BA-92FA-2A5BD1A479B0}">
      <dgm:prSet/>
      <dgm:spPr/>
      <dgm:t>
        <a:bodyPr/>
        <a:lstStyle/>
        <a:p>
          <a:endParaRPr lang="ru-RU"/>
        </a:p>
      </dgm:t>
    </dgm:pt>
    <dgm:pt modelId="{A294DC42-7E99-48B3-89F2-46AC1DB5EFA3}" type="sibTrans" cxnId="{E1DD2D95-7E41-48BA-92FA-2A5BD1A479B0}">
      <dgm:prSet/>
      <dgm:spPr/>
      <dgm:t>
        <a:bodyPr/>
        <a:lstStyle/>
        <a:p>
          <a:endParaRPr lang="ru-RU"/>
        </a:p>
      </dgm:t>
    </dgm:pt>
    <dgm:pt modelId="{426526C6-C89C-4D14-8AF7-034D4B93E152}">
      <dgm:prSet phldrT="[Текст]" custT="1"/>
      <dgm:spPr>
        <a:xfrm>
          <a:off x="0" y="1488408"/>
          <a:ext cx="5011390" cy="667756"/>
        </a:xfrm>
        <a:prstGeom prst="roundRect">
          <a:avLst/>
        </a:prstGeom>
        <a:gradFill rotWithShape="0">
          <a:gsLst>
            <a:gs pos="0">
              <a:srgbClr val="39639D">
                <a:hueOff val="406013"/>
                <a:satOff val="-7024"/>
                <a:lumOff val="-1503"/>
                <a:alphaOff val="0"/>
                <a:shade val="15000"/>
                <a:satMod val="180000"/>
              </a:srgbClr>
            </a:gs>
            <a:gs pos="50000">
              <a:srgbClr val="39639D">
                <a:hueOff val="406013"/>
                <a:satOff val="-7024"/>
                <a:lumOff val="-1503"/>
                <a:alphaOff val="0"/>
                <a:shade val="45000"/>
                <a:satMod val="170000"/>
              </a:srgbClr>
            </a:gs>
            <a:gs pos="70000">
              <a:srgbClr val="39639D">
                <a:hueOff val="406013"/>
                <a:satOff val="-7024"/>
                <a:lumOff val="-1503"/>
                <a:alphaOff val="0"/>
                <a:tint val="99000"/>
                <a:shade val="65000"/>
                <a:satMod val="155000"/>
              </a:srgbClr>
            </a:gs>
            <a:gs pos="100000">
              <a:srgbClr val="39639D">
                <a:hueOff val="406013"/>
                <a:satOff val="-7024"/>
                <a:lumOff val="-1503"/>
                <a:alphaOff val="0"/>
                <a:tint val="95500"/>
                <a:shade val="100000"/>
                <a:satMod val="155000"/>
              </a:srgb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r>
            <a:rPr lang="ru-RU" sz="2000" dirty="0" smtClea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Пациенты с ОНМК </a:t>
          </a:r>
        </a:p>
        <a:p>
          <a:r>
            <a:rPr lang="ru-RU" sz="2000" dirty="0" smtClea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(Геморрагический, ишемический инсульт);</a:t>
          </a:r>
          <a:endParaRPr lang="ru-RU" sz="2000" dirty="0">
            <a:solidFill>
              <a:sysClr val="window" lastClr="FFFFFF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E0BBD007-866D-4E47-B4E2-2C5CB4888B43}" type="parTrans" cxnId="{D72C9E9C-A0E9-445A-B9D6-1E53C6D9B995}">
      <dgm:prSet/>
      <dgm:spPr/>
      <dgm:t>
        <a:bodyPr/>
        <a:lstStyle/>
        <a:p>
          <a:endParaRPr lang="ru-RU"/>
        </a:p>
      </dgm:t>
    </dgm:pt>
    <dgm:pt modelId="{E69415B6-D176-4CE1-BC27-C5D88E48BA1E}" type="sibTrans" cxnId="{D72C9E9C-A0E9-445A-B9D6-1E53C6D9B995}">
      <dgm:prSet/>
      <dgm:spPr/>
      <dgm:t>
        <a:bodyPr/>
        <a:lstStyle/>
        <a:p>
          <a:endParaRPr lang="ru-RU"/>
        </a:p>
      </dgm:t>
    </dgm:pt>
    <dgm:pt modelId="{65AB5EF1-D535-4AF4-97FC-C33772D8FA2F}">
      <dgm:prSet custT="1"/>
      <dgm:spPr>
        <a:xfrm>
          <a:off x="0" y="2222405"/>
          <a:ext cx="5011390" cy="667756"/>
        </a:xfrm>
        <a:prstGeom prst="roundRect">
          <a:avLst/>
        </a:prstGeom>
        <a:gradFill rotWithShape="0">
          <a:gsLst>
            <a:gs pos="0">
              <a:srgbClr val="39639D">
                <a:hueOff val="609020"/>
                <a:satOff val="-10536"/>
                <a:lumOff val="-2255"/>
                <a:alphaOff val="0"/>
                <a:shade val="15000"/>
                <a:satMod val="180000"/>
              </a:srgbClr>
            </a:gs>
            <a:gs pos="50000">
              <a:srgbClr val="39639D">
                <a:hueOff val="609020"/>
                <a:satOff val="-10536"/>
                <a:lumOff val="-2255"/>
                <a:alphaOff val="0"/>
                <a:shade val="45000"/>
                <a:satMod val="170000"/>
              </a:srgbClr>
            </a:gs>
            <a:gs pos="70000">
              <a:srgbClr val="39639D">
                <a:hueOff val="609020"/>
                <a:satOff val="-10536"/>
                <a:lumOff val="-2255"/>
                <a:alphaOff val="0"/>
                <a:tint val="99000"/>
                <a:shade val="65000"/>
                <a:satMod val="155000"/>
              </a:srgbClr>
            </a:gs>
            <a:gs pos="100000">
              <a:srgbClr val="39639D">
                <a:hueOff val="609020"/>
                <a:satOff val="-10536"/>
                <a:lumOff val="-2255"/>
                <a:alphaOff val="0"/>
                <a:tint val="95500"/>
                <a:shade val="100000"/>
                <a:satMod val="155000"/>
              </a:srgb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r>
            <a:rPr lang="ru-RU" sz="2000" dirty="0" smtClea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Острые и хронические нарушения проходимости магистральных артерий</a:t>
          </a:r>
          <a:endParaRPr lang="ru-RU" sz="2000" dirty="0">
            <a:solidFill>
              <a:sysClr val="window" lastClr="FFFFFF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15790145-55F1-43B4-ACAC-C1A24A854B47}" type="parTrans" cxnId="{4115083D-B1A7-4194-9F61-CED59AC7C179}">
      <dgm:prSet/>
      <dgm:spPr/>
      <dgm:t>
        <a:bodyPr/>
        <a:lstStyle/>
        <a:p>
          <a:endParaRPr lang="ru-RU"/>
        </a:p>
      </dgm:t>
    </dgm:pt>
    <dgm:pt modelId="{DB7E9EF9-FC10-4709-B72C-4043CB5257C5}" type="sibTrans" cxnId="{4115083D-B1A7-4194-9F61-CED59AC7C179}">
      <dgm:prSet/>
      <dgm:spPr/>
      <dgm:t>
        <a:bodyPr/>
        <a:lstStyle/>
        <a:p>
          <a:endParaRPr lang="ru-RU"/>
        </a:p>
      </dgm:t>
    </dgm:pt>
    <dgm:pt modelId="{D6B2A8BD-D4D0-4F82-AC37-19F8295FCA2E}">
      <dgm:prSet custT="1"/>
      <dgm:spPr>
        <a:xfrm>
          <a:off x="0" y="2956402"/>
          <a:ext cx="5011390" cy="667756"/>
        </a:xfrm>
        <a:prstGeom prst="roundRect">
          <a:avLst/>
        </a:prstGeom>
        <a:gradFill rotWithShape="0">
          <a:gsLst>
            <a:gs pos="0">
              <a:srgbClr val="39639D">
                <a:hueOff val="812026"/>
                <a:satOff val="-14048"/>
                <a:lumOff val="-3007"/>
                <a:alphaOff val="0"/>
                <a:shade val="15000"/>
                <a:satMod val="180000"/>
              </a:srgbClr>
            </a:gs>
            <a:gs pos="50000">
              <a:srgbClr val="39639D">
                <a:hueOff val="812026"/>
                <a:satOff val="-14048"/>
                <a:lumOff val="-3007"/>
                <a:alphaOff val="0"/>
                <a:shade val="45000"/>
                <a:satMod val="170000"/>
              </a:srgbClr>
            </a:gs>
            <a:gs pos="70000">
              <a:srgbClr val="39639D">
                <a:hueOff val="812026"/>
                <a:satOff val="-14048"/>
                <a:lumOff val="-3007"/>
                <a:alphaOff val="0"/>
                <a:tint val="99000"/>
                <a:shade val="65000"/>
                <a:satMod val="155000"/>
              </a:srgbClr>
            </a:gs>
            <a:gs pos="100000">
              <a:srgbClr val="39639D">
                <a:hueOff val="812026"/>
                <a:satOff val="-14048"/>
                <a:lumOff val="-3007"/>
                <a:alphaOff val="0"/>
                <a:tint val="95500"/>
                <a:shade val="100000"/>
                <a:satMod val="155000"/>
              </a:srgb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r>
            <a:rPr lang="ru-RU" sz="2000" dirty="0" smtClea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Угрожающий тромбоз;</a:t>
          </a:r>
        </a:p>
      </dgm:t>
    </dgm:pt>
    <dgm:pt modelId="{71D23FAA-5E0B-4D05-890A-CD9ECF422E53}" type="parTrans" cxnId="{4FD44B16-36FE-4C35-BCD2-D52A090209D5}">
      <dgm:prSet/>
      <dgm:spPr/>
      <dgm:t>
        <a:bodyPr/>
        <a:lstStyle/>
        <a:p>
          <a:endParaRPr lang="ru-RU"/>
        </a:p>
      </dgm:t>
    </dgm:pt>
    <dgm:pt modelId="{22591FA8-2859-4F84-8270-FBDA23582E90}" type="sibTrans" cxnId="{4FD44B16-36FE-4C35-BCD2-D52A090209D5}">
      <dgm:prSet/>
      <dgm:spPr/>
      <dgm:t>
        <a:bodyPr/>
        <a:lstStyle/>
        <a:p>
          <a:endParaRPr lang="ru-RU"/>
        </a:p>
      </dgm:t>
    </dgm:pt>
    <dgm:pt modelId="{71F515F4-CD9D-47D0-87B4-356BBB95FAE9}">
      <dgm:prSet custT="1"/>
      <dgm:spPr>
        <a:xfrm>
          <a:off x="0" y="3690399"/>
          <a:ext cx="5011390" cy="667756"/>
        </a:xfrm>
        <a:prstGeom prst="roundRect">
          <a:avLst/>
        </a:prstGeom>
        <a:gradFill rotWithShape="0">
          <a:gsLst>
            <a:gs pos="0">
              <a:srgbClr val="39639D">
                <a:hueOff val="1015033"/>
                <a:satOff val="-17560"/>
                <a:lumOff val="-3758"/>
                <a:alphaOff val="0"/>
                <a:shade val="15000"/>
                <a:satMod val="180000"/>
              </a:srgbClr>
            </a:gs>
            <a:gs pos="50000">
              <a:srgbClr val="39639D">
                <a:hueOff val="1015033"/>
                <a:satOff val="-17560"/>
                <a:lumOff val="-3758"/>
                <a:alphaOff val="0"/>
                <a:shade val="45000"/>
                <a:satMod val="170000"/>
              </a:srgbClr>
            </a:gs>
            <a:gs pos="70000">
              <a:srgbClr val="39639D">
                <a:hueOff val="1015033"/>
                <a:satOff val="-17560"/>
                <a:lumOff val="-3758"/>
                <a:alphaOff val="0"/>
                <a:tint val="99000"/>
                <a:shade val="65000"/>
                <a:satMod val="155000"/>
              </a:srgbClr>
            </a:gs>
            <a:gs pos="100000">
              <a:srgbClr val="39639D">
                <a:hueOff val="1015033"/>
                <a:satOff val="-17560"/>
                <a:lumOff val="-3758"/>
                <a:alphaOff val="0"/>
                <a:tint val="95500"/>
                <a:shade val="100000"/>
                <a:satMod val="155000"/>
              </a:srgb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r>
            <a:rPr lang="ru-RU" sz="2000" dirty="0" smtClea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Наличие аневризмы особенно брюшного отдела аорты; </a:t>
          </a:r>
          <a:endParaRPr lang="ru-RU" sz="2000" dirty="0">
            <a:solidFill>
              <a:sysClr val="window" lastClr="FFFFFF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0D1C1D99-8FC1-48D8-A444-0C8BE8AC6623}" type="parTrans" cxnId="{043D3C62-EE9D-43D8-9186-C06B791C1AEA}">
      <dgm:prSet/>
      <dgm:spPr/>
      <dgm:t>
        <a:bodyPr/>
        <a:lstStyle/>
        <a:p>
          <a:endParaRPr lang="ru-RU"/>
        </a:p>
      </dgm:t>
    </dgm:pt>
    <dgm:pt modelId="{0CB6AD94-CF84-41D6-94D2-4A89E02E2DB0}" type="sibTrans" cxnId="{043D3C62-EE9D-43D8-9186-C06B791C1AEA}">
      <dgm:prSet/>
      <dgm:spPr/>
      <dgm:t>
        <a:bodyPr/>
        <a:lstStyle/>
        <a:p>
          <a:endParaRPr lang="ru-RU"/>
        </a:p>
      </dgm:t>
    </dgm:pt>
    <dgm:pt modelId="{7B70F12E-4B57-455E-BF0B-F8AC43B65587}">
      <dgm:prSet custT="1"/>
      <dgm:spPr>
        <a:xfrm>
          <a:off x="0" y="4424396"/>
          <a:ext cx="5011390" cy="667756"/>
        </a:xfrm>
        <a:prstGeom prst="roundRect">
          <a:avLst/>
        </a:prstGeom>
        <a:gradFill rotWithShape="0">
          <a:gsLst>
            <a:gs pos="0">
              <a:srgbClr val="39639D">
                <a:hueOff val="1218040"/>
                <a:satOff val="-21072"/>
                <a:lumOff val="-4510"/>
                <a:alphaOff val="0"/>
                <a:shade val="15000"/>
                <a:satMod val="180000"/>
              </a:srgbClr>
            </a:gs>
            <a:gs pos="50000">
              <a:srgbClr val="39639D">
                <a:hueOff val="1218040"/>
                <a:satOff val="-21072"/>
                <a:lumOff val="-4510"/>
                <a:alphaOff val="0"/>
                <a:shade val="45000"/>
                <a:satMod val="170000"/>
              </a:srgbClr>
            </a:gs>
            <a:gs pos="70000">
              <a:srgbClr val="39639D">
                <a:hueOff val="1218040"/>
                <a:satOff val="-21072"/>
                <a:lumOff val="-4510"/>
                <a:alphaOff val="0"/>
                <a:tint val="99000"/>
                <a:shade val="65000"/>
                <a:satMod val="155000"/>
              </a:srgbClr>
            </a:gs>
            <a:gs pos="100000">
              <a:srgbClr val="39639D">
                <a:hueOff val="1218040"/>
                <a:satOff val="-21072"/>
                <a:lumOff val="-4510"/>
                <a:alphaOff val="0"/>
                <a:tint val="95500"/>
                <a:shade val="100000"/>
                <a:satMod val="155000"/>
              </a:srgb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r>
            <a:rPr lang="ru-RU" sz="2000" dirty="0" smtClea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Наличие аневризмы подвздошных и почечных артерий. </a:t>
          </a:r>
          <a:endParaRPr lang="ru-RU" sz="2000" dirty="0">
            <a:solidFill>
              <a:sysClr val="window" lastClr="FFFFFF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A181549E-BD08-4EAE-8E75-345106CC19B9}" type="parTrans" cxnId="{01E347AE-67C2-4093-A98F-65AF4EBCF4B3}">
      <dgm:prSet/>
      <dgm:spPr/>
      <dgm:t>
        <a:bodyPr/>
        <a:lstStyle/>
        <a:p>
          <a:endParaRPr lang="ru-RU"/>
        </a:p>
      </dgm:t>
    </dgm:pt>
    <dgm:pt modelId="{7DBB8505-1A60-41FC-9EBB-9A4E512892C4}" type="sibTrans" cxnId="{01E347AE-67C2-4093-A98F-65AF4EBCF4B3}">
      <dgm:prSet/>
      <dgm:spPr/>
      <dgm:t>
        <a:bodyPr/>
        <a:lstStyle/>
        <a:p>
          <a:endParaRPr lang="ru-RU"/>
        </a:p>
      </dgm:t>
    </dgm:pt>
    <dgm:pt modelId="{DB8BB008-C8CF-433D-AE83-61CFD164C09D}" type="pres">
      <dgm:prSet presAssocID="{A987E1A4-277B-4349-9BF7-E678464D448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47E7B20-180E-4E41-AF5E-39A3F20FAA83}" type="pres">
      <dgm:prSet presAssocID="{FF856DDD-084C-46EB-B5D0-2E0B0B7E07A2}" presName="parentText" presStyleLbl="node1" presStyleIdx="0" presStyleCnt="6" custLinFactNeighborX="23610" custLinFactNeighborY="-7906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E385129-29AB-4CD4-A51A-041FC4D0D59B}" type="pres">
      <dgm:prSet presAssocID="{A294DC42-7E99-48B3-89F2-46AC1DB5EFA3}" presName="spacer" presStyleCnt="0"/>
      <dgm:spPr/>
    </dgm:pt>
    <dgm:pt modelId="{2D9BA8E4-A198-4144-AB16-8011D168D819}" type="pres">
      <dgm:prSet presAssocID="{426526C6-C89C-4D14-8AF7-034D4B93E152}" presName="parentText" presStyleLbl="node1" presStyleIdx="1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B7DB796-9E87-4F9C-BA28-48655EB2EB36}" type="pres">
      <dgm:prSet presAssocID="{E69415B6-D176-4CE1-BC27-C5D88E48BA1E}" presName="spacer" presStyleCnt="0"/>
      <dgm:spPr/>
    </dgm:pt>
    <dgm:pt modelId="{86AF7206-456A-4683-9939-14F460DDADA3}" type="pres">
      <dgm:prSet presAssocID="{65AB5EF1-D535-4AF4-97FC-C33772D8FA2F}" presName="parentText" presStyleLbl="node1" presStyleIdx="2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C4629FD-0792-4826-8A5D-EB1662A2A9C1}" type="pres">
      <dgm:prSet presAssocID="{DB7E9EF9-FC10-4709-B72C-4043CB5257C5}" presName="spacer" presStyleCnt="0"/>
      <dgm:spPr/>
    </dgm:pt>
    <dgm:pt modelId="{2683F194-F8EA-49FB-8059-5E81EDDF99DD}" type="pres">
      <dgm:prSet presAssocID="{D6B2A8BD-D4D0-4F82-AC37-19F8295FCA2E}" presName="parentText" presStyleLbl="node1" presStyleIdx="3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A3D227E-9F82-4C69-BAC8-B4AA13C032AD}" type="pres">
      <dgm:prSet presAssocID="{22591FA8-2859-4F84-8270-FBDA23582E90}" presName="spacer" presStyleCnt="0"/>
      <dgm:spPr/>
    </dgm:pt>
    <dgm:pt modelId="{B5F72160-36BA-40B9-B224-468CE35E07D2}" type="pres">
      <dgm:prSet presAssocID="{71F515F4-CD9D-47D0-87B4-356BBB95FAE9}" presName="parentText" presStyleLbl="node1" presStyleIdx="4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8A7320F-FC02-41E9-B708-6E686F78F8E5}" type="pres">
      <dgm:prSet presAssocID="{0CB6AD94-CF84-41D6-94D2-4A89E02E2DB0}" presName="spacer" presStyleCnt="0"/>
      <dgm:spPr/>
    </dgm:pt>
    <dgm:pt modelId="{E31D4B69-8D9B-4987-BE8E-10708FCD9066}" type="pres">
      <dgm:prSet presAssocID="{7B70F12E-4B57-455E-BF0B-F8AC43B65587}" presName="parentText" presStyleLbl="node1" presStyleIdx="5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FD44B16-36FE-4C35-BCD2-D52A090209D5}" srcId="{A987E1A4-277B-4349-9BF7-E678464D4485}" destId="{D6B2A8BD-D4D0-4F82-AC37-19F8295FCA2E}" srcOrd="3" destOrd="0" parTransId="{71D23FAA-5E0B-4D05-890A-CD9ECF422E53}" sibTransId="{22591FA8-2859-4F84-8270-FBDA23582E90}"/>
    <dgm:cxn modelId="{E1DD2D95-7E41-48BA-92FA-2A5BD1A479B0}" srcId="{A987E1A4-277B-4349-9BF7-E678464D4485}" destId="{FF856DDD-084C-46EB-B5D0-2E0B0B7E07A2}" srcOrd="0" destOrd="0" parTransId="{5076CDCD-276F-45D1-8A29-DF1A4258766E}" sibTransId="{A294DC42-7E99-48B3-89F2-46AC1DB5EFA3}"/>
    <dgm:cxn modelId="{E42E178D-482F-45A3-885F-B2A670D91E2D}" type="presOf" srcId="{426526C6-C89C-4D14-8AF7-034D4B93E152}" destId="{2D9BA8E4-A198-4144-AB16-8011D168D819}" srcOrd="0" destOrd="0" presId="urn:microsoft.com/office/officeart/2005/8/layout/vList2"/>
    <dgm:cxn modelId="{CB5A7023-14C2-4B4D-8089-33EFA9938CFB}" type="presOf" srcId="{65AB5EF1-D535-4AF4-97FC-C33772D8FA2F}" destId="{86AF7206-456A-4683-9939-14F460DDADA3}" srcOrd="0" destOrd="0" presId="urn:microsoft.com/office/officeart/2005/8/layout/vList2"/>
    <dgm:cxn modelId="{D72C9E9C-A0E9-445A-B9D6-1E53C6D9B995}" srcId="{A987E1A4-277B-4349-9BF7-E678464D4485}" destId="{426526C6-C89C-4D14-8AF7-034D4B93E152}" srcOrd="1" destOrd="0" parTransId="{E0BBD007-866D-4E47-B4E2-2C5CB4888B43}" sibTransId="{E69415B6-D176-4CE1-BC27-C5D88E48BA1E}"/>
    <dgm:cxn modelId="{043D3C62-EE9D-43D8-9186-C06B791C1AEA}" srcId="{A987E1A4-277B-4349-9BF7-E678464D4485}" destId="{71F515F4-CD9D-47D0-87B4-356BBB95FAE9}" srcOrd="4" destOrd="0" parTransId="{0D1C1D99-8FC1-48D8-A444-0C8BE8AC6623}" sibTransId="{0CB6AD94-CF84-41D6-94D2-4A89E02E2DB0}"/>
    <dgm:cxn modelId="{ACC0B602-50F3-4A00-8007-3672137A4E49}" type="presOf" srcId="{71F515F4-CD9D-47D0-87B4-356BBB95FAE9}" destId="{B5F72160-36BA-40B9-B224-468CE35E07D2}" srcOrd="0" destOrd="0" presId="urn:microsoft.com/office/officeart/2005/8/layout/vList2"/>
    <dgm:cxn modelId="{35C48DA2-10BC-4F0E-9552-E7798296633D}" type="presOf" srcId="{FF856DDD-084C-46EB-B5D0-2E0B0B7E07A2}" destId="{047E7B20-180E-4E41-AF5E-39A3F20FAA83}" srcOrd="0" destOrd="0" presId="urn:microsoft.com/office/officeart/2005/8/layout/vList2"/>
    <dgm:cxn modelId="{01E347AE-67C2-4093-A98F-65AF4EBCF4B3}" srcId="{A987E1A4-277B-4349-9BF7-E678464D4485}" destId="{7B70F12E-4B57-455E-BF0B-F8AC43B65587}" srcOrd="5" destOrd="0" parTransId="{A181549E-BD08-4EAE-8E75-345106CC19B9}" sibTransId="{7DBB8505-1A60-41FC-9EBB-9A4E512892C4}"/>
    <dgm:cxn modelId="{7B28901E-EE78-4A9E-A350-6BE83707B756}" type="presOf" srcId="{A987E1A4-277B-4349-9BF7-E678464D4485}" destId="{DB8BB008-C8CF-433D-AE83-61CFD164C09D}" srcOrd="0" destOrd="0" presId="urn:microsoft.com/office/officeart/2005/8/layout/vList2"/>
    <dgm:cxn modelId="{4115083D-B1A7-4194-9F61-CED59AC7C179}" srcId="{A987E1A4-277B-4349-9BF7-E678464D4485}" destId="{65AB5EF1-D535-4AF4-97FC-C33772D8FA2F}" srcOrd="2" destOrd="0" parTransId="{15790145-55F1-43B4-ACAC-C1A24A854B47}" sibTransId="{DB7E9EF9-FC10-4709-B72C-4043CB5257C5}"/>
    <dgm:cxn modelId="{E4EE517F-A0B2-4D79-8315-079EBA8BC700}" type="presOf" srcId="{7B70F12E-4B57-455E-BF0B-F8AC43B65587}" destId="{E31D4B69-8D9B-4987-BE8E-10708FCD9066}" srcOrd="0" destOrd="0" presId="urn:microsoft.com/office/officeart/2005/8/layout/vList2"/>
    <dgm:cxn modelId="{1966779E-72B4-4737-887F-8A9B16B699A9}" type="presOf" srcId="{D6B2A8BD-D4D0-4F82-AC37-19F8295FCA2E}" destId="{2683F194-F8EA-49FB-8059-5E81EDDF99DD}" srcOrd="0" destOrd="0" presId="urn:microsoft.com/office/officeart/2005/8/layout/vList2"/>
    <dgm:cxn modelId="{E5C83ECA-DD63-4FFB-8C92-8903361AA765}" type="presParOf" srcId="{DB8BB008-C8CF-433D-AE83-61CFD164C09D}" destId="{047E7B20-180E-4E41-AF5E-39A3F20FAA83}" srcOrd="0" destOrd="0" presId="urn:microsoft.com/office/officeart/2005/8/layout/vList2"/>
    <dgm:cxn modelId="{41C1ED92-3B16-4654-AE30-FCDB41A5EC5C}" type="presParOf" srcId="{DB8BB008-C8CF-433D-AE83-61CFD164C09D}" destId="{EE385129-29AB-4CD4-A51A-041FC4D0D59B}" srcOrd="1" destOrd="0" presId="urn:microsoft.com/office/officeart/2005/8/layout/vList2"/>
    <dgm:cxn modelId="{0B84290A-9F2B-47D0-B043-2CA17F161363}" type="presParOf" srcId="{DB8BB008-C8CF-433D-AE83-61CFD164C09D}" destId="{2D9BA8E4-A198-4144-AB16-8011D168D819}" srcOrd="2" destOrd="0" presId="urn:microsoft.com/office/officeart/2005/8/layout/vList2"/>
    <dgm:cxn modelId="{41146825-C3F8-492B-BBAE-654DC9833D85}" type="presParOf" srcId="{DB8BB008-C8CF-433D-AE83-61CFD164C09D}" destId="{0B7DB796-9E87-4F9C-BA28-48655EB2EB36}" srcOrd="3" destOrd="0" presId="urn:microsoft.com/office/officeart/2005/8/layout/vList2"/>
    <dgm:cxn modelId="{04FD8FC5-F2A7-4874-97AF-EF1BFFFB5AAB}" type="presParOf" srcId="{DB8BB008-C8CF-433D-AE83-61CFD164C09D}" destId="{86AF7206-456A-4683-9939-14F460DDADA3}" srcOrd="4" destOrd="0" presId="urn:microsoft.com/office/officeart/2005/8/layout/vList2"/>
    <dgm:cxn modelId="{196CB362-51E9-40C7-BC24-934A4C81E5A9}" type="presParOf" srcId="{DB8BB008-C8CF-433D-AE83-61CFD164C09D}" destId="{6C4629FD-0792-4826-8A5D-EB1662A2A9C1}" srcOrd="5" destOrd="0" presId="urn:microsoft.com/office/officeart/2005/8/layout/vList2"/>
    <dgm:cxn modelId="{2288C6AF-5908-4813-94C7-9D5CE0013A8E}" type="presParOf" srcId="{DB8BB008-C8CF-433D-AE83-61CFD164C09D}" destId="{2683F194-F8EA-49FB-8059-5E81EDDF99DD}" srcOrd="6" destOrd="0" presId="urn:microsoft.com/office/officeart/2005/8/layout/vList2"/>
    <dgm:cxn modelId="{E92E740E-A4AF-4B71-A7D6-C01189D68B3F}" type="presParOf" srcId="{DB8BB008-C8CF-433D-AE83-61CFD164C09D}" destId="{5A3D227E-9F82-4C69-BAC8-B4AA13C032AD}" srcOrd="7" destOrd="0" presId="urn:microsoft.com/office/officeart/2005/8/layout/vList2"/>
    <dgm:cxn modelId="{DF08A862-E480-4F47-853C-985A595DE965}" type="presParOf" srcId="{DB8BB008-C8CF-433D-AE83-61CFD164C09D}" destId="{B5F72160-36BA-40B9-B224-468CE35E07D2}" srcOrd="8" destOrd="0" presId="urn:microsoft.com/office/officeart/2005/8/layout/vList2"/>
    <dgm:cxn modelId="{053A78A3-476B-40F3-A7D5-75C452EE0425}" type="presParOf" srcId="{DB8BB008-C8CF-433D-AE83-61CFD164C09D}" destId="{48A7320F-FC02-41E9-B708-6E686F78F8E5}" srcOrd="9" destOrd="0" presId="urn:microsoft.com/office/officeart/2005/8/layout/vList2"/>
    <dgm:cxn modelId="{AE466C9B-3754-439E-A11C-4A3432944B4E}" type="presParOf" srcId="{DB8BB008-C8CF-433D-AE83-61CFD164C09D}" destId="{E31D4B69-8D9B-4987-BE8E-10708FCD9066}" srcOrd="10" destOrd="0" presId="urn:microsoft.com/office/officeart/2005/8/layout/vList2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D327DEA-03E1-4E18-BB6B-6558876F4463}" type="doc">
      <dgm:prSet loTypeId="urn:microsoft.com/office/officeart/2005/8/layout/vList2" loCatId="list" qsTypeId="urn:microsoft.com/office/officeart/2005/8/quickstyle/3d2" qsCatId="3D" csTypeId="urn:microsoft.com/office/officeart/2005/8/colors/accent5_2" csCatId="accent5" phldr="1"/>
      <dgm:spPr/>
    </dgm:pt>
    <dgm:pt modelId="{3FEEF01A-F9D0-4D90-9510-56F5C24C9FF2}">
      <dgm:prSet phldrT="[Текст]" custT="1"/>
      <dgm:spPr/>
      <dgm:t>
        <a:bodyPr/>
        <a:lstStyle/>
        <a:p>
          <a:pPr algn="l"/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Стентирование</a:t>
          </a:r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коронарных артерий;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200E3E0-9AEA-4D89-89C2-AD2675379846}" type="parTrans" cxnId="{16601B6F-1354-4527-9F24-67983716DB1D}">
      <dgm:prSet/>
      <dgm:spPr/>
      <dgm:t>
        <a:bodyPr/>
        <a:lstStyle/>
        <a:p>
          <a:endParaRPr lang="ru-RU"/>
        </a:p>
      </dgm:t>
    </dgm:pt>
    <dgm:pt modelId="{C0E64226-4471-4F98-9FA4-51FA3AF7DEAA}" type="sibTrans" cxnId="{16601B6F-1354-4527-9F24-67983716DB1D}">
      <dgm:prSet/>
      <dgm:spPr/>
      <dgm:t>
        <a:bodyPr/>
        <a:lstStyle/>
        <a:p>
          <a:endParaRPr lang="ru-RU"/>
        </a:p>
      </dgm:t>
    </dgm:pt>
    <dgm:pt modelId="{BC01A42D-2AF0-4AFD-8146-91D8FC261730}">
      <dgm:prSet phldrT="[Текст]" custT="1"/>
      <dgm:spPr/>
      <dgm:t>
        <a:bodyPr/>
        <a:lstStyle/>
        <a:p>
          <a:pPr algn="l"/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Коронарография</a:t>
          </a:r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;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ADC3410-CA54-4147-A23D-BD69EB58001D}" type="parTrans" cxnId="{12BAFAEB-31D7-49EC-8CD6-F1D6BF8BF6F9}">
      <dgm:prSet/>
      <dgm:spPr/>
      <dgm:t>
        <a:bodyPr/>
        <a:lstStyle/>
        <a:p>
          <a:endParaRPr lang="ru-RU"/>
        </a:p>
      </dgm:t>
    </dgm:pt>
    <dgm:pt modelId="{0E93F316-0630-48BC-AFE6-8CDAA5886AA3}" type="sibTrans" cxnId="{12BAFAEB-31D7-49EC-8CD6-F1D6BF8BF6F9}">
      <dgm:prSet/>
      <dgm:spPr/>
      <dgm:t>
        <a:bodyPr/>
        <a:lstStyle/>
        <a:p>
          <a:endParaRPr lang="ru-RU"/>
        </a:p>
      </dgm:t>
    </dgm:pt>
    <dgm:pt modelId="{C3D25C92-2B28-428C-B8AC-CAAD188E3C9C}">
      <dgm:prSet custT="1"/>
      <dgm:spPr/>
      <dgm:t>
        <a:bodyPr/>
        <a:lstStyle/>
        <a:p>
          <a:pPr algn="l"/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Стентирование</a:t>
          </a:r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берцовых артерий;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D284BF8-79B2-4D37-B2D6-C042532CC854}" type="parTrans" cxnId="{C71E52CE-0A8A-46DD-93E1-466C3E005560}">
      <dgm:prSet/>
      <dgm:spPr/>
      <dgm:t>
        <a:bodyPr/>
        <a:lstStyle/>
        <a:p>
          <a:endParaRPr lang="ru-RU"/>
        </a:p>
      </dgm:t>
    </dgm:pt>
    <dgm:pt modelId="{1C0538F4-C7F1-4B2D-8C8C-917CF530245D}" type="sibTrans" cxnId="{C71E52CE-0A8A-46DD-93E1-466C3E005560}">
      <dgm:prSet/>
      <dgm:spPr/>
      <dgm:t>
        <a:bodyPr/>
        <a:lstStyle/>
        <a:p>
          <a:endParaRPr lang="ru-RU"/>
        </a:p>
      </dgm:t>
    </dgm:pt>
    <dgm:pt modelId="{D6B7577E-0A46-4045-8AEA-1F659EACF8DE}">
      <dgm:prSet custT="1"/>
      <dgm:spPr/>
      <dgm:t>
        <a:bodyPr/>
        <a:lstStyle/>
        <a:p>
          <a:pPr algn="l"/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Внутрисосудистая пластика коронарных артерий;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EA194D3-398C-4678-B455-FAA7BB2FA46E}" type="parTrans" cxnId="{716524A6-003D-4EC5-9772-4895B24942D1}">
      <dgm:prSet/>
      <dgm:spPr/>
      <dgm:t>
        <a:bodyPr/>
        <a:lstStyle/>
        <a:p>
          <a:endParaRPr lang="ru-RU"/>
        </a:p>
      </dgm:t>
    </dgm:pt>
    <dgm:pt modelId="{F849D847-9B95-4547-92D6-BD7506F00FBB}" type="sibTrans" cxnId="{716524A6-003D-4EC5-9772-4895B24942D1}">
      <dgm:prSet/>
      <dgm:spPr/>
      <dgm:t>
        <a:bodyPr/>
        <a:lstStyle/>
        <a:p>
          <a:endParaRPr lang="ru-RU"/>
        </a:p>
      </dgm:t>
    </dgm:pt>
    <dgm:pt modelId="{AF5C39B5-2A38-4E73-8536-4B2582E3B3E5}">
      <dgm:prSet custT="1"/>
      <dgm:spPr/>
      <dgm:t>
        <a:bodyPr/>
        <a:lstStyle/>
        <a:p>
          <a:r>
            <a:rPr lang="ru-RU" sz="20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Микрокомпрессия</a:t>
          </a:r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тройного нерва;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87C1363-49B3-4EF6-868F-C7E0C9290745}" type="parTrans" cxnId="{7FA8EB4F-2CBC-41AF-9D26-3A8634C08150}">
      <dgm:prSet/>
      <dgm:spPr/>
      <dgm:t>
        <a:bodyPr/>
        <a:lstStyle/>
        <a:p>
          <a:endParaRPr lang="ru-RU"/>
        </a:p>
      </dgm:t>
    </dgm:pt>
    <dgm:pt modelId="{8BBBEA18-80F7-40E2-A533-4B9F4B858251}" type="sibTrans" cxnId="{7FA8EB4F-2CBC-41AF-9D26-3A8634C08150}">
      <dgm:prSet/>
      <dgm:spPr/>
      <dgm:t>
        <a:bodyPr/>
        <a:lstStyle/>
        <a:p>
          <a:endParaRPr lang="ru-RU"/>
        </a:p>
      </dgm:t>
    </dgm:pt>
    <dgm:pt modelId="{D8D519F8-EBC0-426E-9111-5786CA603DA4}">
      <dgm:prSet custT="1"/>
      <dgm:spPr/>
      <dgm:t>
        <a:bodyPr/>
        <a:lstStyle/>
        <a:p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Нефростомы</a:t>
          </a:r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под рентген контролем;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12622D1-AAD9-4693-8827-A2CD0E9999C5}" type="parTrans" cxnId="{869DBEEC-0512-48CD-B27E-ADBF7F459F06}">
      <dgm:prSet/>
      <dgm:spPr/>
      <dgm:t>
        <a:bodyPr/>
        <a:lstStyle/>
        <a:p>
          <a:endParaRPr lang="ru-RU"/>
        </a:p>
      </dgm:t>
    </dgm:pt>
    <dgm:pt modelId="{1AFBC23F-EE4D-4F20-8A57-15D985531255}" type="sibTrans" cxnId="{869DBEEC-0512-48CD-B27E-ADBF7F459F06}">
      <dgm:prSet/>
      <dgm:spPr/>
      <dgm:t>
        <a:bodyPr/>
        <a:lstStyle/>
        <a:p>
          <a:endParaRPr lang="ru-RU"/>
        </a:p>
      </dgm:t>
    </dgm:pt>
    <dgm:pt modelId="{7BE6DF72-4730-4060-A973-0E90CA67637A}">
      <dgm:prSet custT="1"/>
      <dgm:spPr/>
      <dgm:t>
        <a:bodyPr/>
        <a:lstStyle/>
        <a:p>
          <a:pPr algn="l"/>
          <a:r>
            <a:rPr lang="ru-RU" sz="2000" baseline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Диагностическая каротидная ангиография;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1FE2945-7948-4CF3-BFBB-4517CA7E3FED}" type="parTrans" cxnId="{FB5F9A5D-4C4F-4156-86E5-A4CAE7E773F7}">
      <dgm:prSet/>
      <dgm:spPr/>
      <dgm:t>
        <a:bodyPr/>
        <a:lstStyle/>
        <a:p>
          <a:endParaRPr lang="ru-RU"/>
        </a:p>
      </dgm:t>
    </dgm:pt>
    <dgm:pt modelId="{1259A290-D35D-4DC3-BADE-9FC81E514B13}" type="sibTrans" cxnId="{FB5F9A5D-4C4F-4156-86E5-A4CAE7E773F7}">
      <dgm:prSet/>
      <dgm:spPr/>
      <dgm:t>
        <a:bodyPr/>
        <a:lstStyle/>
        <a:p>
          <a:endParaRPr lang="ru-RU"/>
        </a:p>
      </dgm:t>
    </dgm:pt>
    <dgm:pt modelId="{3432EB8D-F73B-423B-8A66-F9855FFB9FE5}" type="pres">
      <dgm:prSet presAssocID="{7D327DEA-03E1-4E18-BB6B-6558876F4463}" presName="linear" presStyleCnt="0">
        <dgm:presLayoutVars>
          <dgm:animLvl val="lvl"/>
          <dgm:resizeHandles val="exact"/>
        </dgm:presLayoutVars>
      </dgm:prSet>
      <dgm:spPr/>
    </dgm:pt>
    <dgm:pt modelId="{B79E64DA-4BB4-49DC-9DA8-97B594B160D3}" type="pres">
      <dgm:prSet presAssocID="{7BE6DF72-4730-4060-A973-0E90CA67637A}" presName="parentText" presStyleLbl="node1" presStyleIdx="0" presStyleCnt="7" custScaleX="75463" custScaleY="77963" custLinFactY="10166" custLinFactNeighborX="-26539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EA11CB3-5919-4F3A-AD6F-6C5D7B3644F5}" type="pres">
      <dgm:prSet presAssocID="{1259A290-D35D-4DC3-BADE-9FC81E514B13}" presName="spacer" presStyleCnt="0"/>
      <dgm:spPr/>
    </dgm:pt>
    <dgm:pt modelId="{4D461FF6-642F-4E94-B800-4D8455F75A84}" type="pres">
      <dgm:prSet presAssocID="{3FEEF01A-F9D0-4D90-9510-56F5C24C9FF2}" presName="parentText" presStyleLbl="node1" presStyleIdx="1" presStyleCnt="7" custScaleX="75463" custScaleY="73964" custLinFactY="3685" custLinFactNeighborX="-21726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3FFBD40-D23E-46CC-A6C3-AEA0FB69004A}" type="pres">
      <dgm:prSet presAssocID="{C0E64226-4471-4F98-9FA4-51FA3AF7DEAA}" presName="spacer" presStyleCnt="0"/>
      <dgm:spPr/>
    </dgm:pt>
    <dgm:pt modelId="{83169A84-8ADE-4EB1-9A2B-F85C0267AA11}" type="pres">
      <dgm:prSet presAssocID="{BC01A42D-2AF0-4AFD-8146-91D8FC261730}" presName="parentText" presStyleLbl="node1" presStyleIdx="2" presStyleCnt="7" custScaleX="75463" custScaleY="73964" custLinFactY="56" custLinFactNeighborX="-12268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788861B-C246-4A74-ABFD-3E3FAFEEBF1D}" type="pres">
      <dgm:prSet presAssocID="{0E93F316-0630-48BC-AFE6-8CDAA5886AA3}" presName="spacer" presStyleCnt="0"/>
      <dgm:spPr/>
    </dgm:pt>
    <dgm:pt modelId="{5B7375ED-F6C0-4D15-8571-12DF0664AC64}" type="pres">
      <dgm:prSet presAssocID="{C3D25C92-2B28-428C-B8AC-CAAD188E3C9C}" presName="parentText" presStyleLbl="node1" presStyleIdx="3" presStyleCnt="7" custScaleX="75463" custScaleY="68292" custLinFactNeighborX="-12965" custLinFactNeighborY="7581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8FE1FDA-56FA-4BD5-B5B0-31F6D7868C6D}" type="pres">
      <dgm:prSet presAssocID="{1C0538F4-C7F1-4B2D-8C8C-917CF530245D}" presName="spacer" presStyleCnt="0"/>
      <dgm:spPr/>
    </dgm:pt>
    <dgm:pt modelId="{437B2D98-F544-41F0-93AD-AC1C878D0BE9}" type="pres">
      <dgm:prSet presAssocID="{D6B7577E-0A46-4045-8AEA-1F659EACF8DE}" presName="parentText" presStyleLbl="node1" presStyleIdx="4" presStyleCnt="7" custScaleX="75463" custScaleY="78809" custLinFactNeighborX="-12268" custLinFactNeighborY="3832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6C4E49F-6416-412F-B4C6-E8BF5F4407FB}" type="pres">
      <dgm:prSet presAssocID="{F849D847-9B95-4547-92D6-BD7506F00FBB}" presName="spacer" presStyleCnt="0"/>
      <dgm:spPr/>
    </dgm:pt>
    <dgm:pt modelId="{FB3ED286-C36F-410F-BDDF-B8CB34909761}" type="pres">
      <dgm:prSet presAssocID="{AF5C39B5-2A38-4E73-8536-4B2582E3B3E5}" presName="parentText" presStyleLbl="node1" presStyleIdx="5" presStyleCnt="7" custScaleX="75463" custScaleY="72115" custLinFactNeighborX="-12695" custLinFactNeighborY="160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2AD797B-261F-467B-878A-2E576DC78CE2}" type="pres">
      <dgm:prSet presAssocID="{8BBBEA18-80F7-40E2-A533-4B9F4B858251}" presName="spacer" presStyleCnt="0"/>
      <dgm:spPr/>
    </dgm:pt>
    <dgm:pt modelId="{E495F96B-5B5A-454D-9087-2005A0F7D1C2}" type="pres">
      <dgm:prSet presAssocID="{D8D519F8-EBC0-426E-9111-5786CA603DA4}" presName="parentText" presStyleLbl="node1" presStyleIdx="6" presStyleCnt="7" custScaleX="75463" custScaleY="68681" custLinFactNeighborX="-12268" custLinFactNeighborY="789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13005AE-DB5B-4454-AD30-14D662B7B0DA}" type="presOf" srcId="{D6B7577E-0A46-4045-8AEA-1F659EACF8DE}" destId="{437B2D98-F544-41F0-93AD-AC1C878D0BE9}" srcOrd="0" destOrd="0" presId="urn:microsoft.com/office/officeart/2005/8/layout/vList2"/>
    <dgm:cxn modelId="{FB5F9A5D-4C4F-4156-86E5-A4CAE7E773F7}" srcId="{7D327DEA-03E1-4E18-BB6B-6558876F4463}" destId="{7BE6DF72-4730-4060-A973-0E90CA67637A}" srcOrd="0" destOrd="0" parTransId="{41FE2945-7948-4CF3-BFBB-4517CA7E3FED}" sibTransId="{1259A290-D35D-4DC3-BADE-9FC81E514B13}"/>
    <dgm:cxn modelId="{16601B6F-1354-4527-9F24-67983716DB1D}" srcId="{7D327DEA-03E1-4E18-BB6B-6558876F4463}" destId="{3FEEF01A-F9D0-4D90-9510-56F5C24C9FF2}" srcOrd="1" destOrd="0" parTransId="{1200E3E0-9AEA-4D89-89C2-AD2675379846}" sibTransId="{C0E64226-4471-4F98-9FA4-51FA3AF7DEAA}"/>
    <dgm:cxn modelId="{DD8AA053-80F4-4EFE-A480-4B2D59E117C0}" type="presOf" srcId="{BC01A42D-2AF0-4AFD-8146-91D8FC261730}" destId="{83169A84-8ADE-4EB1-9A2B-F85C0267AA11}" srcOrd="0" destOrd="0" presId="urn:microsoft.com/office/officeart/2005/8/layout/vList2"/>
    <dgm:cxn modelId="{2DA0DCA9-5679-4B51-BD39-17C5A405E1AF}" type="presOf" srcId="{3FEEF01A-F9D0-4D90-9510-56F5C24C9FF2}" destId="{4D461FF6-642F-4E94-B800-4D8455F75A84}" srcOrd="0" destOrd="0" presId="urn:microsoft.com/office/officeart/2005/8/layout/vList2"/>
    <dgm:cxn modelId="{21BD0DE9-27E2-43AA-B88E-622640CD5CEA}" type="presOf" srcId="{7BE6DF72-4730-4060-A973-0E90CA67637A}" destId="{B79E64DA-4BB4-49DC-9DA8-97B594B160D3}" srcOrd="0" destOrd="0" presId="urn:microsoft.com/office/officeart/2005/8/layout/vList2"/>
    <dgm:cxn modelId="{869DBEEC-0512-48CD-B27E-ADBF7F459F06}" srcId="{7D327DEA-03E1-4E18-BB6B-6558876F4463}" destId="{D8D519F8-EBC0-426E-9111-5786CA603DA4}" srcOrd="6" destOrd="0" parTransId="{612622D1-AAD9-4693-8827-A2CD0E9999C5}" sibTransId="{1AFBC23F-EE4D-4F20-8A57-15D985531255}"/>
    <dgm:cxn modelId="{024FDED3-89D3-48F5-BFD6-FF7497807DEE}" type="presOf" srcId="{D8D519F8-EBC0-426E-9111-5786CA603DA4}" destId="{E495F96B-5B5A-454D-9087-2005A0F7D1C2}" srcOrd="0" destOrd="0" presId="urn:microsoft.com/office/officeart/2005/8/layout/vList2"/>
    <dgm:cxn modelId="{716524A6-003D-4EC5-9772-4895B24942D1}" srcId="{7D327DEA-03E1-4E18-BB6B-6558876F4463}" destId="{D6B7577E-0A46-4045-8AEA-1F659EACF8DE}" srcOrd="4" destOrd="0" parTransId="{FEA194D3-398C-4678-B455-FAA7BB2FA46E}" sibTransId="{F849D847-9B95-4547-92D6-BD7506F00FBB}"/>
    <dgm:cxn modelId="{589184C7-4B07-47F3-A22A-5B9D5A6BE57C}" type="presOf" srcId="{AF5C39B5-2A38-4E73-8536-4B2582E3B3E5}" destId="{FB3ED286-C36F-410F-BDDF-B8CB34909761}" srcOrd="0" destOrd="0" presId="urn:microsoft.com/office/officeart/2005/8/layout/vList2"/>
    <dgm:cxn modelId="{C71E52CE-0A8A-46DD-93E1-466C3E005560}" srcId="{7D327DEA-03E1-4E18-BB6B-6558876F4463}" destId="{C3D25C92-2B28-428C-B8AC-CAAD188E3C9C}" srcOrd="3" destOrd="0" parTransId="{4D284BF8-79B2-4D37-B2D6-C042532CC854}" sibTransId="{1C0538F4-C7F1-4B2D-8C8C-917CF530245D}"/>
    <dgm:cxn modelId="{DFC921B1-D89D-4196-962B-CEF06D202E49}" type="presOf" srcId="{7D327DEA-03E1-4E18-BB6B-6558876F4463}" destId="{3432EB8D-F73B-423B-8A66-F9855FFB9FE5}" srcOrd="0" destOrd="0" presId="urn:microsoft.com/office/officeart/2005/8/layout/vList2"/>
    <dgm:cxn modelId="{12BAFAEB-31D7-49EC-8CD6-F1D6BF8BF6F9}" srcId="{7D327DEA-03E1-4E18-BB6B-6558876F4463}" destId="{BC01A42D-2AF0-4AFD-8146-91D8FC261730}" srcOrd="2" destOrd="0" parTransId="{BADC3410-CA54-4147-A23D-BD69EB58001D}" sibTransId="{0E93F316-0630-48BC-AFE6-8CDAA5886AA3}"/>
    <dgm:cxn modelId="{65E9E1E7-BF74-4CDB-989C-6617C2A026BF}" type="presOf" srcId="{C3D25C92-2B28-428C-B8AC-CAAD188E3C9C}" destId="{5B7375ED-F6C0-4D15-8571-12DF0664AC64}" srcOrd="0" destOrd="0" presId="urn:microsoft.com/office/officeart/2005/8/layout/vList2"/>
    <dgm:cxn modelId="{7FA8EB4F-2CBC-41AF-9D26-3A8634C08150}" srcId="{7D327DEA-03E1-4E18-BB6B-6558876F4463}" destId="{AF5C39B5-2A38-4E73-8536-4B2582E3B3E5}" srcOrd="5" destOrd="0" parTransId="{C87C1363-49B3-4EF6-868F-C7E0C9290745}" sibTransId="{8BBBEA18-80F7-40E2-A533-4B9F4B858251}"/>
    <dgm:cxn modelId="{7DE0450D-B047-439D-BE72-8822807CCDFC}" type="presParOf" srcId="{3432EB8D-F73B-423B-8A66-F9855FFB9FE5}" destId="{B79E64DA-4BB4-49DC-9DA8-97B594B160D3}" srcOrd="0" destOrd="0" presId="urn:microsoft.com/office/officeart/2005/8/layout/vList2"/>
    <dgm:cxn modelId="{D1DFCA23-0155-48A1-81CC-9B51C8CC54AF}" type="presParOf" srcId="{3432EB8D-F73B-423B-8A66-F9855FFB9FE5}" destId="{AEA11CB3-5919-4F3A-AD6F-6C5D7B3644F5}" srcOrd="1" destOrd="0" presId="urn:microsoft.com/office/officeart/2005/8/layout/vList2"/>
    <dgm:cxn modelId="{58BF0590-B0AA-47AB-82DB-271CB679AE38}" type="presParOf" srcId="{3432EB8D-F73B-423B-8A66-F9855FFB9FE5}" destId="{4D461FF6-642F-4E94-B800-4D8455F75A84}" srcOrd="2" destOrd="0" presId="urn:microsoft.com/office/officeart/2005/8/layout/vList2"/>
    <dgm:cxn modelId="{A93BE11B-682E-406C-B8C6-D56822D28BF8}" type="presParOf" srcId="{3432EB8D-F73B-423B-8A66-F9855FFB9FE5}" destId="{E3FFBD40-D23E-46CC-A6C3-AEA0FB69004A}" srcOrd="3" destOrd="0" presId="urn:microsoft.com/office/officeart/2005/8/layout/vList2"/>
    <dgm:cxn modelId="{D51DDDD7-F2F5-48D8-B775-7D026C2EAF03}" type="presParOf" srcId="{3432EB8D-F73B-423B-8A66-F9855FFB9FE5}" destId="{83169A84-8ADE-4EB1-9A2B-F85C0267AA11}" srcOrd="4" destOrd="0" presId="urn:microsoft.com/office/officeart/2005/8/layout/vList2"/>
    <dgm:cxn modelId="{C4A700A0-EEE5-43D7-882E-A3B757AB1DC6}" type="presParOf" srcId="{3432EB8D-F73B-423B-8A66-F9855FFB9FE5}" destId="{C788861B-C246-4A74-ABFD-3E3FAFEEBF1D}" srcOrd="5" destOrd="0" presId="urn:microsoft.com/office/officeart/2005/8/layout/vList2"/>
    <dgm:cxn modelId="{C2559A80-FB27-4AEA-8B89-3B2A5FBF8AC0}" type="presParOf" srcId="{3432EB8D-F73B-423B-8A66-F9855FFB9FE5}" destId="{5B7375ED-F6C0-4D15-8571-12DF0664AC64}" srcOrd="6" destOrd="0" presId="urn:microsoft.com/office/officeart/2005/8/layout/vList2"/>
    <dgm:cxn modelId="{16A9A2C6-58D9-4521-9455-B27103567394}" type="presParOf" srcId="{3432EB8D-F73B-423B-8A66-F9855FFB9FE5}" destId="{98FE1FDA-56FA-4BD5-B5B0-31F6D7868C6D}" srcOrd="7" destOrd="0" presId="urn:microsoft.com/office/officeart/2005/8/layout/vList2"/>
    <dgm:cxn modelId="{52B9D42F-7333-4B96-BAF5-B34BCD234780}" type="presParOf" srcId="{3432EB8D-F73B-423B-8A66-F9855FFB9FE5}" destId="{437B2D98-F544-41F0-93AD-AC1C878D0BE9}" srcOrd="8" destOrd="0" presId="urn:microsoft.com/office/officeart/2005/8/layout/vList2"/>
    <dgm:cxn modelId="{69388274-46A3-4B49-BFAC-5042569A14EE}" type="presParOf" srcId="{3432EB8D-F73B-423B-8A66-F9855FFB9FE5}" destId="{96C4E49F-6416-412F-B4C6-E8BF5F4407FB}" srcOrd="9" destOrd="0" presId="urn:microsoft.com/office/officeart/2005/8/layout/vList2"/>
    <dgm:cxn modelId="{9954BF52-3A62-4C3D-AFFC-CB99521DB8EC}" type="presParOf" srcId="{3432EB8D-F73B-423B-8A66-F9855FFB9FE5}" destId="{FB3ED286-C36F-410F-BDDF-B8CB34909761}" srcOrd="10" destOrd="0" presId="urn:microsoft.com/office/officeart/2005/8/layout/vList2"/>
    <dgm:cxn modelId="{2029434B-B09F-4BC5-BC03-240CF50F25D5}" type="presParOf" srcId="{3432EB8D-F73B-423B-8A66-F9855FFB9FE5}" destId="{A2AD797B-261F-467B-878A-2E576DC78CE2}" srcOrd="11" destOrd="0" presId="urn:microsoft.com/office/officeart/2005/8/layout/vList2"/>
    <dgm:cxn modelId="{28E739EE-DFF0-4BFD-AED5-E21DAEA2E072}" type="presParOf" srcId="{3432EB8D-F73B-423B-8A66-F9855FFB9FE5}" destId="{E495F96B-5B5A-454D-9087-2005A0F7D1C2}" srcOrd="12" destOrd="0" presId="urn:microsoft.com/office/officeart/2005/8/layout/vList2"/>
  </dgm:cxnLst>
  <dgm:bg>
    <a:effectLst>
      <a:innerShdw blurRad="63500" dist="50800">
        <a:prstClr val="black">
          <a:alpha val="50000"/>
        </a:prstClr>
      </a:innerShdw>
    </a:effectLst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47F72B0-75D1-417C-9F1B-88070C2B2D5C}" type="doc">
      <dgm:prSet loTypeId="urn:microsoft.com/office/officeart/2005/8/layout/pyramid2" loCatId="pyramid" qsTypeId="urn:microsoft.com/office/officeart/2005/8/quickstyle/3d2" qsCatId="3D" csTypeId="urn:microsoft.com/office/officeart/2005/8/colors/accent1_4" csCatId="accent1" phldr="1"/>
      <dgm:spPr/>
    </dgm:pt>
    <dgm:pt modelId="{D1E5CED3-770C-49FD-8D8F-3170598B1670}">
      <dgm:prSet phldrT="[Текст]" custT="1"/>
      <dgm:spPr/>
      <dgm:t>
        <a:bodyPr/>
        <a:lstStyle/>
        <a:p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Локальные стенозы подвздошных артерий, подколенных артерий, бедренных артерий;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3F04456-1B62-4507-A737-21B0F05F59BD}" type="parTrans" cxnId="{BFCE0444-A835-4DD7-91AD-66BCE0D274FD}">
      <dgm:prSet/>
      <dgm:spPr/>
      <dgm:t>
        <a:bodyPr/>
        <a:lstStyle/>
        <a:p>
          <a:endParaRPr lang="ru-RU"/>
        </a:p>
      </dgm:t>
    </dgm:pt>
    <dgm:pt modelId="{6830CA3D-0594-44A3-AF70-72DA5DA4DEAD}" type="sibTrans" cxnId="{BFCE0444-A835-4DD7-91AD-66BCE0D274FD}">
      <dgm:prSet/>
      <dgm:spPr/>
      <dgm:t>
        <a:bodyPr/>
        <a:lstStyle/>
        <a:p>
          <a:endParaRPr lang="ru-RU"/>
        </a:p>
      </dgm:t>
    </dgm:pt>
    <dgm:pt modelId="{CC8E4778-636A-4AFD-9B93-B356988E0118}">
      <dgm:prSet phldrT="[Текст]" custT="1"/>
      <dgm:spPr/>
      <dgm:t>
        <a:bodyPr/>
        <a:lstStyle/>
        <a:p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Повышенный риск общего обезболивания при хирургического реконструкции сосудов из-за тяжести состояния больного; </a:t>
          </a:r>
          <a:endParaRPr lang="ru-RU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EC111FE-452E-4A01-8723-95C92D898012}" type="parTrans" cxnId="{0505446C-1EF3-4AF7-AB57-8721A23167C2}">
      <dgm:prSet/>
      <dgm:spPr/>
      <dgm:t>
        <a:bodyPr/>
        <a:lstStyle/>
        <a:p>
          <a:endParaRPr lang="ru-RU"/>
        </a:p>
      </dgm:t>
    </dgm:pt>
    <dgm:pt modelId="{855EFA29-04A1-490D-A354-A57A313A4E11}" type="sibTrans" cxnId="{0505446C-1EF3-4AF7-AB57-8721A23167C2}">
      <dgm:prSet/>
      <dgm:spPr/>
      <dgm:t>
        <a:bodyPr/>
        <a:lstStyle/>
        <a:p>
          <a:endParaRPr lang="ru-RU"/>
        </a:p>
      </dgm:t>
    </dgm:pt>
    <dgm:pt modelId="{341A3F15-B5EB-49B1-B80D-F6C6BE344720}">
      <dgm:prSet phldrT="[Текст]" custT="1"/>
      <dgm:spPr/>
      <dgm:t>
        <a:bodyPr/>
        <a:lstStyle/>
        <a:p>
          <a:r>
            <a:rPr lang="en-US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IV</a:t>
          </a:r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стадия заболевания на фоне сахарного диабета, когда реконструктивная операция невозможна и </a:t>
          </a:r>
          <a:r>
            <a:rPr lang="ru-RU" sz="1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ангиопластика</a:t>
          </a:r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конечности является единственной возможностью спасти жизнь больного; </a:t>
          </a:r>
          <a:endParaRPr lang="ru-RU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5ACFD5B-E9D9-445F-B726-23C784782940}" type="parTrans" cxnId="{7359065C-DEB0-4B91-A6E7-D83E48BB3AEF}">
      <dgm:prSet/>
      <dgm:spPr/>
      <dgm:t>
        <a:bodyPr/>
        <a:lstStyle/>
        <a:p>
          <a:endParaRPr lang="ru-RU"/>
        </a:p>
      </dgm:t>
    </dgm:pt>
    <dgm:pt modelId="{CED02870-8C4B-4D62-ADBA-C0083E055812}" type="sibTrans" cxnId="{7359065C-DEB0-4B91-A6E7-D83E48BB3AEF}">
      <dgm:prSet/>
      <dgm:spPr/>
      <dgm:t>
        <a:bodyPr/>
        <a:lstStyle/>
        <a:p>
          <a:endParaRPr lang="ru-RU"/>
        </a:p>
      </dgm:t>
    </dgm:pt>
    <dgm:pt modelId="{8C3A168E-E6F8-4A3E-9235-B6931ECAEE42}">
      <dgm:prSet custT="1"/>
      <dgm:spPr/>
      <dgm:t>
        <a:bodyPr/>
        <a:lstStyle/>
        <a:p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Невозможность открытого оперативного вмешательства из-за недавно перенесенного инфаркта миокарда, инсульта;</a:t>
          </a:r>
          <a:endParaRPr lang="ru-RU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1A2CA23-5184-4A13-B29F-37ADD8A13BF1}" type="parTrans" cxnId="{14FAAACD-2FB8-48EA-9A18-E10E8D63D45A}">
      <dgm:prSet/>
      <dgm:spPr/>
      <dgm:t>
        <a:bodyPr/>
        <a:lstStyle/>
        <a:p>
          <a:endParaRPr lang="ru-RU"/>
        </a:p>
      </dgm:t>
    </dgm:pt>
    <dgm:pt modelId="{B94AF19E-F54F-489D-BBF8-B42CCADCB8BF}" type="sibTrans" cxnId="{14FAAACD-2FB8-48EA-9A18-E10E8D63D45A}">
      <dgm:prSet/>
      <dgm:spPr/>
      <dgm:t>
        <a:bodyPr/>
        <a:lstStyle/>
        <a:p>
          <a:endParaRPr lang="ru-RU"/>
        </a:p>
      </dgm:t>
    </dgm:pt>
    <dgm:pt modelId="{B67B9CB9-6B79-48E9-8039-5CE0F4BA73FF}">
      <dgm:prSet custT="1"/>
      <dgm:spPr/>
      <dgm:t>
        <a:bodyPr/>
        <a:lstStyle/>
        <a:p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Односторонняя окклюзия общей или наружной сонной артерии;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742FB2C-BB3E-4359-A11B-8D6745279A46}" type="parTrans" cxnId="{0C480527-9DE4-4623-A069-431544BCEE6C}">
      <dgm:prSet/>
      <dgm:spPr/>
      <dgm:t>
        <a:bodyPr/>
        <a:lstStyle/>
        <a:p>
          <a:endParaRPr lang="ru-RU"/>
        </a:p>
      </dgm:t>
    </dgm:pt>
    <dgm:pt modelId="{DB2A3FA8-740C-481C-BC2D-07ADA87F45D6}" type="sibTrans" cxnId="{0C480527-9DE4-4623-A069-431544BCEE6C}">
      <dgm:prSet/>
      <dgm:spPr/>
      <dgm:t>
        <a:bodyPr/>
        <a:lstStyle/>
        <a:p>
          <a:endParaRPr lang="ru-RU"/>
        </a:p>
      </dgm:t>
    </dgm:pt>
    <dgm:pt modelId="{91C55D59-CF37-4D82-A46B-7BCFA80F65B3}">
      <dgm:prSet custT="1"/>
      <dgm:spPr/>
      <dgm:t>
        <a:bodyPr/>
        <a:lstStyle/>
        <a:p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Острое нарушения мозгового кровообращения;</a:t>
          </a:r>
          <a:endParaRPr lang="ru-RU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9AFFB60-DB0B-4D0D-A88B-03BE4FCCD7A1}" type="parTrans" cxnId="{523FFE4C-665F-48D0-9D7C-D2E75CDDAF0B}">
      <dgm:prSet/>
      <dgm:spPr/>
      <dgm:t>
        <a:bodyPr/>
        <a:lstStyle/>
        <a:p>
          <a:endParaRPr lang="ru-RU"/>
        </a:p>
      </dgm:t>
    </dgm:pt>
    <dgm:pt modelId="{70532CBB-9916-4432-BCAB-6E997160F4FC}" type="sibTrans" cxnId="{523FFE4C-665F-48D0-9D7C-D2E75CDDAF0B}">
      <dgm:prSet/>
      <dgm:spPr/>
      <dgm:t>
        <a:bodyPr/>
        <a:lstStyle/>
        <a:p>
          <a:endParaRPr lang="ru-RU"/>
        </a:p>
      </dgm:t>
    </dgm:pt>
    <dgm:pt modelId="{EF1A53D0-5D96-440B-8929-AC78D2DAEB1A}">
      <dgm:prSet custT="1"/>
      <dgm:spPr/>
      <dgm:t>
        <a:bodyPr/>
        <a:lstStyle/>
        <a:p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Острый коронарный синдром.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D0E89D3-E725-477A-B8F5-1B6A9E0C8174}" type="parTrans" cxnId="{A365F1BF-F83C-4303-B8C5-55A857792680}">
      <dgm:prSet/>
      <dgm:spPr/>
      <dgm:t>
        <a:bodyPr/>
        <a:lstStyle/>
        <a:p>
          <a:endParaRPr lang="ru-RU"/>
        </a:p>
      </dgm:t>
    </dgm:pt>
    <dgm:pt modelId="{A229983A-4F1B-48CE-8812-34D99ACB86AB}" type="sibTrans" cxnId="{A365F1BF-F83C-4303-B8C5-55A857792680}">
      <dgm:prSet/>
      <dgm:spPr/>
      <dgm:t>
        <a:bodyPr/>
        <a:lstStyle/>
        <a:p>
          <a:endParaRPr lang="ru-RU"/>
        </a:p>
      </dgm:t>
    </dgm:pt>
    <dgm:pt modelId="{EEE3D7C8-21FE-4A1A-95A7-46874C239973}" type="pres">
      <dgm:prSet presAssocID="{547F72B0-75D1-417C-9F1B-88070C2B2D5C}" presName="compositeShape" presStyleCnt="0">
        <dgm:presLayoutVars>
          <dgm:dir/>
          <dgm:resizeHandles/>
        </dgm:presLayoutVars>
      </dgm:prSet>
      <dgm:spPr/>
    </dgm:pt>
    <dgm:pt modelId="{145C66E5-6484-4D94-A1A7-18CB91A9ECA7}" type="pres">
      <dgm:prSet presAssocID="{547F72B0-75D1-417C-9F1B-88070C2B2D5C}" presName="pyramid" presStyleLbl="node1" presStyleIdx="0" presStyleCnt="1" custScaleY="88889" custLinFactNeighborX="7257" custLinFactNeighborY="-2778"/>
      <dgm:spPr/>
    </dgm:pt>
    <dgm:pt modelId="{916EE343-6CB0-47D4-9F22-5536336B89ED}" type="pres">
      <dgm:prSet presAssocID="{547F72B0-75D1-417C-9F1B-88070C2B2D5C}" presName="theList" presStyleCnt="0"/>
      <dgm:spPr/>
    </dgm:pt>
    <dgm:pt modelId="{1F6C13D4-B582-4F9C-A3BD-BF4385C33C18}" type="pres">
      <dgm:prSet presAssocID="{D1E5CED3-770C-49FD-8D8F-3170598B1670}" presName="aNode" presStyleLbl="fgAcc1" presStyleIdx="0" presStyleCnt="7" custScaleX="193190" custScaleY="139531" custLinFactY="-35724" custLinFactNeighborX="2876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9DD28D6-FB71-4526-8013-C8BC4588C468}" type="pres">
      <dgm:prSet presAssocID="{D1E5CED3-770C-49FD-8D8F-3170598B1670}" presName="aSpace" presStyleCnt="0"/>
      <dgm:spPr/>
    </dgm:pt>
    <dgm:pt modelId="{1CF8E08F-12A9-4B1A-8B08-029B690F5F48}" type="pres">
      <dgm:prSet presAssocID="{B67B9CB9-6B79-48E9-8039-5CE0F4BA73FF}" presName="aNode" presStyleLbl="fgAcc1" presStyleIdx="1" presStyleCnt="7" custScaleX="193428" custScaleY="138844" custLinFactY="-22865" custLinFactNeighborX="3094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38BF0F1-BFB9-4D4E-8840-BA27186B6C02}" type="pres">
      <dgm:prSet presAssocID="{B67B9CB9-6B79-48E9-8039-5CE0F4BA73FF}" presName="aSpace" presStyleCnt="0"/>
      <dgm:spPr/>
    </dgm:pt>
    <dgm:pt modelId="{DB1275B1-7ADB-4529-8CBB-C1EF3EBAA47A}" type="pres">
      <dgm:prSet presAssocID="{CC8E4778-636A-4AFD-9B93-B356988E0118}" presName="aNode" presStyleLbl="fgAcc1" presStyleIdx="2" presStyleCnt="7" custScaleX="193982" custScaleY="131728" custLinFactY="-22490" custLinFactNeighborX="3509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9903969-5C7A-49B4-B72F-3DA2D784F498}" type="pres">
      <dgm:prSet presAssocID="{CC8E4778-636A-4AFD-9B93-B356988E0118}" presName="aSpace" presStyleCnt="0"/>
      <dgm:spPr/>
    </dgm:pt>
    <dgm:pt modelId="{AFC4C12C-2124-484B-B964-08C9456AEC9E}" type="pres">
      <dgm:prSet presAssocID="{8C3A168E-E6F8-4A3E-9235-B6931ECAEE42}" presName="aNode" presStyleLbl="fgAcc1" presStyleIdx="3" presStyleCnt="7" custScaleX="193731" custScaleY="140545" custLinFactY="-21593" custLinFactNeighborX="3384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480CBED-8A26-4415-9CBC-358827FDE386}" type="pres">
      <dgm:prSet presAssocID="{8C3A168E-E6F8-4A3E-9235-B6931ECAEE42}" presName="aSpace" presStyleCnt="0"/>
      <dgm:spPr/>
    </dgm:pt>
    <dgm:pt modelId="{ABFC855B-43D3-4E69-B5BD-D443E76E660C}" type="pres">
      <dgm:prSet presAssocID="{341A3F15-B5EB-49B1-B80D-F6C6BE344720}" presName="aNode" presStyleLbl="fgAcc1" presStyleIdx="4" presStyleCnt="7" custScaleX="193646" custScaleY="248421" custLinFactY="-25976" custLinFactNeighborX="2432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964B03E-3506-4F21-88A3-6D685BDB9BAB}" type="pres">
      <dgm:prSet presAssocID="{341A3F15-B5EB-49B1-B80D-F6C6BE344720}" presName="aSpace" presStyleCnt="0"/>
      <dgm:spPr/>
    </dgm:pt>
    <dgm:pt modelId="{55E8ADD8-EFF3-48D6-B4D0-B586353A4FEB}" type="pres">
      <dgm:prSet presAssocID="{91C55D59-CF37-4D82-A46B-7BCFA80F65B3}" presName="aNode" presStyleLbl="fgAcc1" presStyleIdx="5" presStyleCnt="7" custScaleX="194696" custLinFactY="-885" custLinFactNeighborX="4045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A8239E8-C763-4ED3-9AC1-B41565B81498}" type="pres">
      <dgm:prSet presAssocID="{91C55D59-CF37-4D82-A46B-7BCFA80F65B3}" presName="aSpace" presStyleCnt="0"/>
      <dgm:spPr/>
    </dgm:pt>
    <dgm:pt modelId="{4DFFCFF9-E0BB-45E5-93E1-79710B032B60}" type="pres">
      <dgm:prSet presAssocID="{EF1A53D0-5D96-440B-8929-AC78D2DAEB1A}" presName="aNode" presStyleLbl="fgAcc1" presStyleIdx="6" presStyleCnt="7" custScaleX="193735" custLinFactNeighborX="3564" custLinFactNeighborY="2491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E6A3D7-8DA0-414F-9512-4623C0DD9472}" type="pres">
      <dgm:prSet presAssocID="{EF1A53D0-5D96-440B-8929-AC78D2DAEB1A}" presName="aSpace" presStyleCnt="0"/>
      <dgm:spPr/>
    </dgm:pt>
  </dgm:ptLst>
  <dgm:cxnLst>
    <dgm:cxn modelId="{BFCE0444-A835-4DD7-91AD-66BCE0D274FD}" srcId="{547F72B0-75D1-417C-9F1B-88070C2B2D5C}" destId="{D1E5CED3-770C-49FD-8D8F-3170598B1670}" srcOrd="0" destOrd="0" parTransId="{03F04456-1B62-4507-A737-21B0F05F59BD}" sibTransId="{6830CA3D-0594-44A3-AF70-72DA5DA4DEAD}"/>
    <dgm:cxn modelId="{E618806E-4108-4089-B276-508D9CC55933}" type="presOf" srcId="{B67B9CB9-6B79-48E9-8039-5CE0F4BA73FF}" destId="{1CF8E08F-12A9-4B1A-8B08-029B690F5F48}" srcOrd="0" destOrd="0" presId="urn:microsoft.com/office/officeart/2005/8/layout/pyramid2"/>
    <dgm:cxn modelId="{0C480527-9DE4-4623-A069-431544BCEE6C}" srcId="{547F72B0-75D1-417C-9F1B-88070C2B2D5C}" destId="{B67B9CB9-6B79-48E9-8039-5CE0F4BA73FF}" srcOrd="1" destOrd="0" parTransId="{A742FB2C-BB3E-4359-A11B-8D6745279A46}" sibTransId="{DB2A3FA8-740C-481C-BC2D-07ADA87F45D6}"/>
    <dgm:cxn modelId="{DBBFC2E3-E1B6-4D05-B9D5-64CDA17BEE80}" type="presOf" srcId="{D1E5CED3-770C-49FD-8D8F-3170598B1670}" destId="{1F6C13D4-B582-4F9C-A3BD-BF4385C33C18}" srcOrd="0" destOrd="0" presId="urn:microsoft.com/office/officeart/2005/8/layout/pyramid2"/>
    <dgm:cxn modelId="{8D983A04-56B9-4215-8CAE-FF15B83B17CF}" type="presOf" srcId="{8C3A168E-E6F8-4A3E-9235-B6931ECAEE42}" destId="{AFC4C12C-2124-484B-B964-08C9456AEC9E}" srcOrd="0" destOrd="0" presId="urn:microsoft.com/office/officeart/2005/8/layout/pyramid2"/>
    <dgm:cxn modelId="{A365F1BF-F83C-4303-B8C5-55A857792680}" srcId="{547F72B0-75D1-417C-9F1B-88070C2B2D5C}" destId="{EF1A53D0-5D96-440B-8929-AC78D2DAEB1A}" srcOrd="6" destOrd="0" parTransId="{1D0E89D3-E725-477A-B8F5-1B6A9E0C8174}" sibTransId="{A229983A-4F1B-48CE-8812-34D99ACB86AB}"/>
    <dgm:cxn modelId="{14FAAACD-2FB8-48EA-9A18-E10E8D63D45A}" srcId="{547F72B0-75D1-417C-9F1B-88070C2B2D5C}" destId="{8C3A168E-E6F8-4A3E-9235-B6931ECAEE42}" srcOrd="3" destOrd="0" parTransId="{F1A2CA23-5184-4A13-B29F-37ADD8A13BF1}" sibTransId="{B94AF19E-F54F-489D-BBF8-B42CCADCB8BF}"/>
    <dgm:cxn modelId="{C25DD92B-E17D-44FC-B0C3-A1587A38D33B}" type="presOf" srcId="{547F72B0-75D1-417C-9F1B-88070C2B2D5C}" destId="{EEE3D7C8-21FE-4A1A-95A7-46874C239973}" srcOrd="0" destOrd="0" presId="urn:microsoft.com/office/officeart/2005/8/layout/pyramid2"/>
    <dgm:cxn modelId="{523FFE4C-665F-48D0-9D7C-D2E75CDDAF0B}" srcId="{547F72B0-75D1-417C-9F1B-88070C2B2D5C}" destId="{91C55D59-CF37-4D82-A46B-7BCFA80F65B3}" srcOrd="5" destOrd="0" parTransId="{79AFFB60-DB0B-4D0D-A88B-03BE4FCCD7A1}" sibTransId="{70532CBB-9916-4432-BCAB-6E997160F4FC}"/>
    <dgm:cxn modelId="{0E943A2F-EA5E-4931-8B7F-FFF82DED700A}" type="presOf" srcId="{CC8E4778-636A-4AFD-9B93-B356988E0118}" destId="{DB1275B1-7ADB-4529-8CBB-C1EF3EBAA47A}" srcOrd="0" destOrd="0" presId="urn:microsoft.com/office/officeart/2005/8/layout/pyramid2"/>
    <dgm:cxn modelId="{F9F4FD82-F457-42AE-A4CB-12A59FF5C3D0}" type="presOf" srcId="{91C55D59-CF37-4D82-A46B-7BCFA80F65B3}" destId="{55E8ADD8-EFF3-48D6-B4D0-B586353A4FEB}" srcOrd="0" destOrd="0" presId="urn:microsoft.com/office/officeart/2005/8/layout/pyramid2"/>
    <dgm:cxn modelId="{7359065C-DEB0-4B91-A6E7-D83E48BB3AEF}" srcId="{547F72B0-75D1-417C-9F1B-88070C2B2D5C}" destId="{341A3F15-B5EB-49B1-B80D-F6C6BE344720}" srcOrd="4" destOrd="0" parTransId="{35ACFD5B-E9D9-445F-B726-23C784782940}" sibTransId="{CED02870-8C4B-4D62-ADBA-C0083E055812}"/>
    <dgm:cxn modelId="{DE1B2FF8-F6E0-424A-985F-67126CFDAD51}" type="presOf" srcId="{341A3F15-B5EB-49B1-B80D-F6C6BE344720}" destId="{ABFC855B-43D3-4E69-B5BD-D443E76E660C}" srcOrd="0" destOrd="0" presId="urn:microsoft.com/office/officeart/2005/8/layout/pyramid2"/>
    <dgm:cxn modelId="{C6A61C16-300A-4FD0-9CF9-2F1EDD81CA47}" type="presOf" srcId="{EF1A53D0-5D96-440B-8929-AC78D2DAEB1A}" destId="{4DFFCFF9-E0BB-45E5-93E1-79710B032B60}" srcOrd="0" destOrd="0" presId="urn:microsoft.com/office/officeart/2005/8/layout/pyramid2"/>
    <dgm:cxn modelId="{0505446C-1EF3-4AF7-AB57-8721A23167C2}" srcId="{547F72B0-75D1-417C-9F1B-88070C2B2D5C}" destId="{CC8E4778-636A-4AFD-9B93-B356988E0118}" srcOrd="2" destOrd="0" parTransId="{3EC111FE-452E-4A01-8723-95C92D898012}" sibTransId="{855EFA29-04A1-490D-A354-A57A313A4E11}"/>
    <dgm:cxn modelId="{E50232AF-B3F6-4F45-8101-59149342734D}" type="presParOf" srcId="{EEE3D7C8-21FE-4A1A-95A7-46874C239973}" destId="{145C66E5-6484-4D94-A1A7-18CB91A9ECA7}" srcOrd="0" destOrd="0" presId="urn:microsoft.com/office/officeart/2005/8/layout/pyramid2"/>
    <dgm:cxn modelId="{A574F189-E081-4C22-AE52-45717C224065}" type="presParOf" srcId="{EEE3D7C8-21FE-4A1A-95A7-46874C239973}" destId="{916EE343-6CB0-47D4-9F22-5536336B89ED}" srcOrd="1" destOrd="0" presId="urn:microsoft.com/office/officeart/2005/8/layout/pyramid2"/>
    <dgm:cxn modelId="{AEB82FD1-18F1-4029-9E90-B1CC1128522E}" type="presParOf" srcId="{916EE343-6CB0-47D4-9F22-5536336B89ED}" destId="{1F6C13D4-B582-4F9C-A3BD-BF4385C33C18}" srcOrd="0" destOrd="0" presId="urn:microsoft.com/office/officeart/2005/8/layout/pyramid2"/>
    <dgm:cxn modelId="{6EB79B27-9942-4F01-A99C-A837D8D69199}" type="presParOf" srcId="{916EE343-6CB0-47D4-9F22-5536336B89ED}" destId="{19DD28D6-FB71-4526-8013-C8BC4588C468}" srcOrd="1" destOrd="0" presId="urn:microsoft.com/office/officeart/2005/8/layout/pyramid2"/>
    <dgm:cxn modelId="{59C4ABAD-C9AB-424E-A053-2E2BEDEFF4A2}" type="presParOf" srcId="{916EE343-6CB0-47D4-9F22-5536336B89ED}" destId="{1CF8E08F-12A9-4B1A-8B08-029B690F5F48}" srcOrd="2" destOrd="0" presId="urn:microsoft.com/office/officeart/2005/8/layout/pyramid2"/>
    <dgm:cxn modelId="{5D924E48-BEEC-4EBC-8797-54E580F45A0A}" type="presParOf" srcId="{916EE343-6CB0-47D4-9F22-5536336B89ED}" destId="{E38BF0F1-BFB9-4D4E-8840-BA27186B6C02}" srcOrd="3" destOrd="0" presId="urn:microsoft.com/office/officeart/2005/8/layout/pyramid2"/>
    <dgm:cxn modelId="{F4864331-1018-44F2-8802-DDDA14AEE899}" type="presParOf" srcId="{916EE343-6CB0-47D4-9F22-5536336B89ED}" destId="{DB1275B1-7ADB-4529-8CBB-C1EF3EBAA47A}" srcOrd="4" destOrd="0" presId="urn:microsoft.com/office/officeart/2005/8/layout/pyramid2"/>
    <dgm:cxn modelId="{26AB89D3-0125-4A6B-A40C-744346D1FDBB}" type="presParOf" srcId="{916EE343-6CB0-47D4-9F22-5536336B89ED}" destId="{69903969-5C7A-49B4-B72F-3DA2D784F498}" srcOrd="5" destOrd="0" presId="urn:microsoft.com/office/officeart/2005/8/layout/pyramid2"/>
    <dgm:cxn modelId="{3D676141-F578-46DD-9542-549D0A9B219D}" type="presParOf" srcId="{916EE343-6CB0-47D4-9F22-5536336B89ED}" destId="{AFC4C12C-2124-484B-B964-08C9456AEC9E}" srcOrd="6" destOrd="0" presId="urn:microsoft.com/office/officeart/2005/8/layout/pyramid2"/>
    <dgm:cxn modelId="{E276E1DF-79AE-4CE6-909B-DB728FC399DA}" type="presParOf" srcId="{916EE343-6CB0-47D4-9F22-5536336B89ED}" destId="{7480CBED-8A26-4415-9CBC-358827FDE386}" srcOrd="7" destOrd="0" presId="urn:microsoft.com/office/officeart/2005/8/layout/pyramid2"/>
    <dgm:cxn modelId="{4A8911BD-1915-4601-A3AA-87F1D632A0BE}" type="presParOf" srcId="{916EE343-6CB0-47D4-9F22-5536336B89ED}" destId="{ABFC855B-43D3-4E69-B5BD-D443E76E660C}" srcOrd="8" destOrd="0" presId="urn:microsoft.com/office/officeart/2005/8/layout/pyramid2"/>
    <dgm:cxn modelId="{C844F17B-1431-4CA9-94E8-63F007D49938}" type="presParOf" srcId="{916EE343-6CB0-47D4-9F22-5536336B89ED}" destId="{E964B03E-3506-4F21-88A3-6D685BDB9BAB}" srcOrd="9" destOrd="0" presId="urn:microsoft.com/office/officeart/2005/8/layout/pyramid2"/>
    <dgm:cxn modelId="{99F35D55-8CB9-4EBF-ADA2-96385FD93781}" type="presParOf" srcId="{916EE343-6CB0-47D4-9F22-5536336B89ED}" destId="{55E8ADD8-EFF3-48D6-B4D0-B586353A4FEB}" srcOrd="10" destOrd="0" presId="urn:microsoft.com/office/officeart/2005/8/layout/pyramid2"/>
    <dgm:cxn modelId="{95AA0DBD-A64C-4596-BDE5-B06DE469A3F2}" type="presParOf" srcId="{916EE343-6CB0-47D4-9F22-5536336B89ED}" destId="{FA8239E8-C763-4ED3-9AC1-B41565B81498}" srcOrd="11" destOrd="0" presId="urn:microsoft.com/office/officeart/2005/8/layout/pyramid2"/>
    <dgm:cxn modelId="{D23C1104-10BB-4D74-B78B-141BC1CCD4C6}" type="presParOf" srcId="{916EE343-6CB0-47D4-9F22-5536336B89ED}" destId="{4DFFCFF9-E0BB-45E5-93E1-79710B032B60}" srcOrd="12" destOrd="0" presId="urn:microsoft.com/office/officeart/2005/8/layout/pyramid2"/>
    <dgm:cxn modelId="{9185BD14-9829-4A3A-A384-7BFB6913BFA2}" type="presParOf" srcId="{916EE343-6CB0-47D4-9F22-5536336B89ED}" destId="{2EE6A3D7-8DA0-414F-9512-4623C0DD9472}" srcOrd="13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7297700-AF0C-4B95-831E-E3D2631CCC03}" type="doc">
      <dgm:prSet loTypeId="urn:microsoft.com/office/officeart/2005/8/layout/orgChart1" loCatId="hierarchy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AF680A5-4106-4B84-A09D-561FCE2EEE31}">
      <dgm:prSet phldrT="[Текст]" custT="1"/>
      <dgm:spPr/>
      <dgm:t>
        <a:bodyPr/>
        <a:lstStyle/>
        <a:p>
          <a:r>
            <a:rPr lang="ru-RU" sz="2000" b="1" i="1" u="sng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Приобретённые</a:t>
          </a:r>
          <a:r>
            <a:rPr lang="ru-RU" sz="20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аневризмы развиваются в результате </a:t>
          </a:r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нарушения структуры сосудистой стенки (атеросклероз, травмы).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D7B2B3B-F97B-478C-8DF9-61EE096C7675}" type="parTrans" cxnId="{F7764887-9AFF-4020-9837-7432D67C914C}">
      <dgm:prSet/>
      <dgm:spPr/>
      <dgm:t>
        <a:bodyPr/>
        <a:lstStyle/>
        <a:p>
          <a:endParaRPr lang="ru-RU"/>
        </a:p>
      </dgm:t>
    </dgm:pt>
    <dgm:pt modelId="{C21A7C4A-BAEF-4337-B166-2BC1381DD2DB}" type="sibTrans" cxnId="{F7764887-9AFF-4020-9837-7432D67C914C}">
      <dgm:prSet/>
      <dgm:spPr/>
      <dgm:t>
        <a:bodyPr/>
        <a:lstStyle/>
        <a:p>
          <a:endParaRPr lang="ru-RU"/>
        </a:p>
      </dgm:t>
    </dgm:pt>
    <dgm:pt modelId="{28F8018D-C04A-42FB-BCBC-5B19D8603721}">
      <dgm:prSet phldrT="[Текст]" custT="1"/>
      <dgm:spPr/>
      <dgm:t>
        <a:bodyPr/>
        <a:lstStyle/>
        <a:p>
          <a:r>
            <a:rPr lang="ru-RU" sz="2000" b="1" i="1" u="sng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Врожденные</a:t>
          </a:r>
          <a:r>
            <a:rPr lang="ru-RU" sz="20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а</a:t>
          </a:r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невризмы как правило имеются на момент рождения ребёнка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C4E38DC-1135-4F2D-92EC-ABADE9CAB698}" type="parTrans" cxnId="{26E85F0F-552D-4B46-B87A-E8E50452F668}">
      <dgm:prSet/>
      <dgm:spPr/>
      <dgm:t>
        <a:bodyPr/>
        <a:lstStyle/>
        <a:p>
          <a:endParaRPr lang="ru-RU"/>
        </a:p>
      </dgm:t>
    </dgm:pt>
    <dgm:pt modelId="{A78C4FEA-9793-4E37-A449-1CA26AB28083}" type="sibTrans" cxnId="{26E85F0F-552D-4B46-B87A-E8E50452F668}">
      <dgm:prSet/>
      <dgm:spPr/>
      <dgm:t>
        <a:bodyPr/>
        <a:lstStyle/>
        <a:p>
          <a:endParaRPr lang="ru-RU"/>
        </a:p>
      </dgm:t>
    </dgm:pt>
    <dgm:pt modelId="{E7FA9147-788B-45B3-832A-B3A351B89822}">
      <dgm:prSet phldrT="[Текст]" custT="1"/>
      <dgm:spPr/>
      <dgm:t>
        <a:bodyPr/>
        <a:lstStyle/>
        <a:p>
          <a:r>
            <a:rPr lang="ru-RU" sz="2000" b="1" i="1" u="sng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Аневризма</a:t>
          </a:r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- местное расширение просвета артерии вследствие изменения или повреждения её стенки.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F9FECF8-9DC9-48AB-BE3E-93C346037ED6}" type="sibTrans" cxnId="{F7BFD0D8-60BD-4DB2-BAF1-006EE1CD8074}">
      <dgm:prSet/>
      <dgm:spPr/>
      <dgm:t>
        <a:bodyPr/>
        <a:lstStyle/>
        <a:p>
          <a:endParaRPr lang="ru-RU"/>
        </a:p>
      </dgm:t>
    </dgm:pt>
    <dgm:pt modelId="{E26A199B-2600-49B5-851D-AC04638E8E5C}" type="parTrans" cxnId="{F7BFD0D8-60BD-4DB2-BAF1-006EE1CD8074}">
      <dgm:prSet/>
      <dgm:spPr/>
      <dgm:t>
        <a:bodyPr/>
        <a:lstStyle/>
        <a:p>
          <a:endParaRPr lang="ru-RU"/>
        </a:p>
      </dgm:t>
    </dgm:pt>
    <dgm:pt modelId="{250C89D3-EB42-43CD-8867-35B110DE2B62}" type="pres">
      <dgm:prSet presAssocID="{87297700-AF0C-4B95-831E-E3D2631CCC03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9DA27E35-D5DB-45BB-B0B8-2561AAFABF6A}" type="pres">
      <dgm:prSet presAssocID="{E7FA9147-788B-45B3-832A-B3A351B89822}" presName="hierRoot1" presStyleCnt="0">
        <dgm:presLayoutVars>
          <dgm:hierBranch val="init"/>
        </dgm:presLayoutVars>
      </dgm:prSet>
      <dgm:spPr/>
    </dgm:pt>
    <dgm:pt modelId="{20DAA334-FDDB-4EE3-B269-3CC6B344DD4A}" type="pres">
      <dgm:prSet presAssocID="{E7FA9147-788B-45B3-832A-B3A351B89822}" presName="rootComposite1" presStyleCnt="0"/>
      <dgm:spPr/>
    </dgm:pt>
    <dgm:pt modelId="{9F2E8226-7DA3-43B2-89BA-80455F36B0CA}" type="pres">
      <dgm:prSet presAssocID="{E7FA9147-788B-45B3-832A-B3A351B89822}" presName="rootText1" presStyleLbl="node0" presStyleIdx="0" presStyleCnt="1" custScaleX="283180" custScaleY="10309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AFEE98B-7279-4526-8972-540040DF30EE}" type="pres">
      <dgm:prSet presAssocID="{E7FA9147-788B-45B3-832A-B3A351B89822}" presName="rootConnector1" presStyleLbl="node1" presStyleIdx="0" presStyleCnt="0"/>
      <dgm:spPr/>
      <dgm:t>
        <a:bodyPr/>
        <a:lstStyle/>
        <a:p>
          <a:endParaRPr lang="ru-RU"/>
        </a:p>
      </dgm:t>
    </dgm:pt>
    <dgm:pt modelId="{62D22B25-6F5E-49F2-B129-9882F8432C4B}" type="pres">
      <dgm:prSet presAssocID="{E7FA9147-788B-45B3-832A-B3A351B89822}" presName="hierChild2" presStyleCnt="0"/>
      <dgm:spPr/>
    </dgm:pt>
    <dgm:pt modelId="{2B11504B-62BE-4E95-AEAA-23054ECB4A22}" type="pres">
      <dgm:prSet presAssocID="{8D7B2B3B-F97B-478C-8DF9-61EE096C7675}" presName="Name37" presStyleLbl="parChTrans1D2" presStyleIdx="0" presStyleCnt="2"/>
      <dgm:spPr/>
      <dgm:t>
        <a:bodyPr/>
        <a:lstStyle/>
        <a:p>
          <a:endParaRPr lang="ru-RU"/>
        </a:p>
      </dgm:t>
    </dgm:pt>
    <dgm:pt modelId="{87179A4D-A3DC-4BCC-B42F-FDFAF4445342}" type="pres">
      <dgm:prSet presAssocID="{BAF680A5-4106-4B84-A09D-561FCE2EEE31}" presName="hierRoot2" presStyleCnt="0">
        <dgm:presLayoutVars>
          <dgm:hierBranch val="init"/>
        </dgm:presLayoutVars>
      </dgm:prSet>
      <dgm:spPr/>
    </dgm:pt>
    <dgm:pt modelId="{FF997B6C-245E-407A-877C-F58A6C60F847}" type="pres">
      <dgm:prSet presAssocID="{BAF680A5-4106-4B84-A09D-561FCE2EEE31}" presName="rootComposite" presStyleCnt="0"/>
      <dgm:spPr/>
    </dgm:pt>
    <dgm:pt modelId="{20C433FE-3866-434C-8FB0-1C54B79482FB}" type="pres">
      <dgm:prSet presAssocID="{BAF680A5-4106-4B84-A09D-561FCE2EEE31}" presName="rootText" presStyleLbl="node2" presStyleIdx="0" presStyleCnt="2" custScaleX="237081" custScaleY="156016" custLinFactNeighborX="3913" custLinFactNeighborY="-183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65565C3-CAEE-422D-91D4-213E51D44BFD}" type="pres">
      <dgm:prSet presAssocID="{BAF680A5-4106-4B84-A09D-561FCE2EEE31}" presName="rootConnector" presStyleLbl="node2" presStyleIdx="0" presStyleCnt="2"/>
      <dgm:spPr/>
      <dgm:t>
        <a:bodyPr/>
        <a:lstStyle/>
        <a:p>
          <a:endParaRPr lang="ru-RU"/>
        </a:p>
      </dgm:t>
    </dgm:pt>
    <dgm:pt modelId="{BBCBEBCA-E125-4DC7-9C35-9B13204C585B}" type="pres">
      <dgm:prSet presAssocID="{BAF680A5-4106-4B84-A09D-561FCE2EEE31}" presName="hierChild4" presStyleCnt="0"/>
      <dgm:spPr/>
    </dgm:pt>
    <dgm:pt modelId="{1F22AD27-AC55-4E67-A424-DB73B935BA30}" type="pres">
      <dgm:prSet presAssocID="{BAF680A5-4106-4B84-A09D-561FCE2EEE31}" presName="hierChild5" presStyleCnt="0"/>
      <dgm:spPr/>
    </dgm:pt>
    <dgm:pt modelId="{4BBBD11B-3A0E-4E6F-A7CD-F66797E99361}" type="pres">
      <dgm:prSet presAssocID="{EC4E38DC-1135-4F2D-92EC-ABADE9CAB698}" presName="Name37" presStyleLbl="parChTrans1D2" presStyleIdx="1" presStyleCnt="2"/>
      <dgm:spPr/>
      <dgm:t>
        <a:bodyPr/>
        <a:lstStyle/>
        <a:p>
          <a:endParaRPr lang="ru-RU"/>
        </a:p>
      </dgm:t>
    </dgm:pt>
    <dgm:pt modelId="{AC3ECD1C-67A7-4B67-A286-930DF39BFE42}" type="pres">
      <dgm:prSet presAssocID="{28F8018D-C04A-42FB-BCBC-5B19D8603721}" presName="hierRoot2" presStyleCnt="0">
        <dgm:presLayoutVars>
          <dgm:hierBranch val="init"/>
        </dgm:presLayoutVars>
      </dgm:prSet>
      <dgm:spPr/>
    </dgm:pt>
    <dgm:pt modelId="{9C70246D-475D-4785-9B1A-146231216C8A}" type="pres">
      <dgm:prSet presAssocID="{28F8018D-C04A-42FB-BCBC-5B19D8603721}" presName="rootComposite" presStyleCnt="0"/>
      <dgm:spPr/>
    </dgm:pt>
    <dgm:pt modelId="{0365BC98-E4EA-4A45-9654-120663F00F49}" type="pres">
      <dgm:prSet presAssocID="{28F8018D-C04A-42FB-BCBC-5B19D8603721}" presName="rootText" presStyleLbl="node2" presStyleIdx="1" presStyleCnt="2" custScaleX="189106" custScaleY="15441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61B2029-5DBB-49B6-BEAC-081EBF92EF42}" type="pres">
      <dgm:prSet presAssocID="{28F8018D-C04A-42FB-BCBC-5B19D8603721}" presName="rootConnector" presStyleLbl="node2" presStyleIdx="1" presStyleCnt="2"/>
      <dgm:spPr/>
      <dgm:t>
        <a:bodyPr/>
        <a:lstStyle/>
        <a:p>
          <a:endParaRPr lang="ru-RU"/>
        </a:p>
      </dgm:t>
    </dgm:pt>
    <dgm:pt modelId="{0C575D87-1C2D-4CA5-909F-1CB628CF1AA9}" type="pres">
      <dgm:prSet presAssocID="{28F8018D-C04A-42FB-BCBC-5B19D8603721}" presName="hierChild4" presStyleCnt="0"/>
      <dgm:spPr/>
    </dgm:pt>
    <dgm:pt modelId="{36485065-3653-4A4A-B22B-09B099C75AC3}" type="pres">
      <dgm:prSet presAssocID="{28F8018D-C04A-42FB-BCBC-5B19D8603721}" presName="hierChild5" presStyleCnt="0"/>
      <dgm:spPr/>
    </dgm:pt>
    <dgm:pt modelId="{6621A513-7780-4428-97E2-C5ECEF13E59A}" type="pres">
      <dgm:prSet presAssocID="{E7FA9147-788B-45B3-832A-B3A351B89822}" presName="hierChild3" presStyleCnt="0"/>
      <dgm:spPr/>
    </dgm:pt>
  </dgm:ptLst>
  <dgm:cxnLst>
    <dgm:cxn modelId="{FC23F938-6144-45E5-AFA6-178A64AABC05}" type="presOf" srcId="{E7FA9147-788B-45B3-832A-B3A351B89822}" destId="{9F2E8226-7DA3-43B2-89BA-80455F36B0CA}" srcOrd="0" destOrd="0" presId="urn:microsoft.com/office/officeart/2005/8/layout/orgChart1"/>
    <dgm:cxn modelId="{F7BFD0D8-60BD-4DB2-BAF1-006EE1CD8074}" srcId="{87297700-AF0C-4B95-831E-E3D2631CCC03}" destId="{E7FA9147-788B-45B3-832A-B3A351B89822}" srcOrd="0" destOrd="0" parTransId="{E26A199B-2600-49B5-851D-AC04638E8E5C}" sibTransId="{8F9FECF8-9DC9-48AB-BE3E-93C346037ED6}"/>
    <dgm:cxn modelId="{ECEA84EB-0B02-46C2-86E2-B9645A909061}" type="presOf" srcId="{8D7B2B3B-F97B-478C-8DF9-61EE096C7675}" destId="{2B11504B-62BE-4E95-AEAA-23054ECB4A22}" srcOrd="0" destOrd="0" presId="urn:microsoft.com/office/officeart/2005/8/layout/orgChart1"/>
    <dgm:cxn modelId="{26E85F0F-552D-4B46-B87A-E8E50452F668}" srcId="{E7FA9147-788B-45B3-832A-B3A351B89822}" destId="{28F8018D-C04A-42FB-BCBC-5B19D8603721}" srcOrd="1" destOrd="0" parTransId="{EC4E38DC-1135-4F2D-92EC-ABADE9CAB698}" sibTransId="{A78C4FEA-9793-4E37-A449-1CA26AB28083}"/>
    <dgm:cxn modelId="{EE7C5D6F-DD5D-4776-A253-EFA251921E32}" type="presOf" srcId="{BAF680A5-4106-4B84-A09D-561FCE2EEE31}" destId="{20C433FE-3866-434C-8FB0-1C54B79482FB}" srcOrd="0" destOrd="0" presId="urn:microsoft.com/office/officeart/2005/8/layout/orgChart1"/>
    <dgm:cxn modelId="{193455E4-3A70-456C-8229-C7AEC71A5E33}" type="presOf" srcId="{28F8018D-C04A-42FB-BCBC-5B19D8603721}" destId="{0365BC98-E4EA-4A45-9654-120663F00F49}" srcOrd="0" destOrd="0" presId="urn:microsoft.com/office/officeart/2005/8/layout/orgChart1"/>
    <dgm:cxn modelId="{1CC521AA-B2A2-4C24-91C2-962B4593164F}" type="presOf" srcId="{E7FA9147-788B-45B3-832A-B3A351B89822}" destId="{DAFEE98B-7279-4526-8972-540040DF30EE}" srcOrd="1" destOrd="0" presId="urn:microsoft.com/office/officeart/2005/8/layout/orgChart1"/>
    <dgm:cxn modelId="{3003193F-3072-46F1-8D78-F3F7BDEE93B0}" type="presOf" srcId="{87297700-AF0C-4B95-831E-E3D2631CCC03}" destId="{250C89D3-EB42-43CD-8867-35B110DE2B62}" srcOrd="0" destOrd="0" presId="urn:microsoft.com/office/officeart/2005/8/layout/orgChart1"/>
    <dgm:cxn modelId="{5A1A6C56-88B4-42F4-822D-4E86CA9BB291}" type="presOf" srcId="{BAF680A5-4106-4B84-A09D-561FCE2EEE31}" destId="{165565C3-CAEE-422D-91D4-213E51D44BFD}" srcOrd="1" destOrd="0" presId="urn:microsoft.com/office/officeart/2005/8/layout/orgChart1"/>
    <dgm:cxn modelId="{628C1783-5F15-4711-87B0-453272870666}" type="presOf" srcId="{28F8018D-C04A-42FB-BCBC-5B19D8603721}" destId="{261B2029-5DBB-49B6-BEAC-081EBF92EF42}" srcOrd="1" destOrd="0" presId="urn:microsoft.com/office/officeart/2005/8/layout/orgChart1"/>
    <dgm:cxn modelId="{8509365F-9267-48F1-9983-35C20B6B47B8}" type="presOf" srcId="{EC4E38DC-1135-4F2D-92EC-ABADE9CAB698}" destId="{4BBBD11B-3A0E-4E6F-A7CD-F66797E99361}" srcOrd="0" destOrd="0" presId="urn:microsoft.com/office/officeart/2005/8/layout/orgChart1"/>
    <dgm:cxn modelId="{F7764887-9AFF-4020-9837-7432D67C914C}" srcId="{E7FA9147-788B-45B3-832A-B3A351B89822}" destId="{BAF680A5-4106-4B84-A09D-561FCE2EEE31}" srcOrd="0" destOrd="0" parTransId="{8D7B2B3B-F97B-478C-8DF9-61EE096C7675}" sibTransId="{C21A7C4A-BAEF-4337-B166-2BC1381DD2DB}"/>
    <dgm:cxn modelId="{2A076754-8BDA-49C6-869B-C5CB1D649DC0}" type="presParOf" srcId="{250C89D3-EB42-43CD-8867-35B110DE2B62}" destId="{9DA27E35-D5DB-45BB-B0B8-2561AAFABF6A}" srcOrd="0" destOrd="0" presId="urn:microsoft.com/office/officeart/2005/8/layout/orgChart1"/>
    <dgm:cxn modelId="{E7815A35-5A2F-42DC-8CC2-60AF05DB7E8F}" type="presParOf" srcId="{9DA27E35-D5DB-45BB-B0B8-2561AAFABF6A}" destId="{20DAA334-FDDB-4EE3-B269-3CC6B344DD4A}" srcOrd="0" destOrd="0" presId="urn:microsoft.com/office/officeart/2005/8/layout/orgChart1"/>
    <dgm:cxn modelId="{962778F2-801C-4D70-9C8D-1DED754A854B}" type="presParOf" srcId="{20DAA334-FDDB-4EE3-B269-3CC6B344DD4A}" destId="{9F2E8226-7DA3-43B2-89BA-80455F36B0CA}" srcOrd="0" destOrd="0" presId="urn:microsoft.com/office/officeart/2005/8/layout/orgChart1"/>
    <dgm:cxn modelId="{5FF23963-C766-42E1-918C-55138B5B4C12}" type="presParOf" srcId="{20DAA334-FDDB-4EE3-B269-3CC6B344DD4A}" destId="{DAFEE98B-7279-4526-8972-540040DF30EE}" srcOrd="1" destOrd="0" presId="urn:microsoft.com/office/officeart/2005/8/layout/orgChart1"/>
    <dgm:cxn modelId="{E8D5FB51-7480-4227-B0B6-8BF4DCAE02B3}" type="presParOf" srcId="{9DA27E35-D5DB-45BB-B0B8-2561AAFABF6A}" destId="{62D22B25-6F5E-49F2-B129-9882F8432C4B}" srcOrd="1" destOrd="0" presId="urn:microsoft.com/office/officeart/2005/8/layout/orgChart1"/>
    <dgm:cxn modelId="{938B7EA8-5ECB-4049-9C23-4031DE04939D}" type="presParOf" srcId="{62D22B25-6F5E-49F2-B129-9882F8432C4B}" destId="{2B11504B-62BE-4E95-AEAA-23054ECB4A22}" srcOrd="0" destOrd="0" presId="urn:microsoft.com/office/officeart/2005/8/layout/orgChart1"/>
    <dgm:cxn modelId="{C1556491-4BA9-44C1-B9FF-DD04581B211C}" type="presParOf" srcId="{62D22B25-6F5E-49F2-B129-9882F8432C4B}" destId="{87179A4D-A3DC-4BCC-B42F-FDFAF4445342}" srcOrd="1" destOrd="0" presId="urn:microsoft.com/office/officeart/2005/8/layout/orgChart1"/>
    <dgm:cxn modelId="{258B74B2-CCD0-411D-A19F-3ADB46789C62}" type="presParOf" srcId="{87179A4D-A3DC-4BCC-B42F-FDFAF4445342}" destId="{FF997B6C-245E-407A-877C-F58A6C60F847}" srcOrd="0" destOrd="0" presId="urn:microsoft.com/office/officeart/2005/8/layout/orgChart1"/>
    <dgm:cxn modelId="{47D0B992-8E0F-4D2A-AF94-F1A231D24CA4}" type="presParOf" srcId="{FF997B6C-245E-407A-877C-F58A6C60F847}" destId="{20C433FE-3866-434C-8FB0-1C54B79482FB}" srcOrd="0" destOrd="0" presId="urn:microsoft.com/office/officeart/2005/8/layout/orgChart1"/>
    <dgm:cxn modelId="{E7C59A12-30F8-40D2-A9CC-37D9507A7102}" type="presParOf" srcId="{FF997B6C-245E-407A-877C-F58A6C60F847}" destId="{165565C3-CAEE-422D-91D4-213E51D44BFD}" srcOrd="1" destOrd="0" presId="urn:microsoft.com/office/officeart/2005/8/layout/orgChart1"/>
    <dgm:cxn modelId="{D51941B5-F0AC-4594-B3D5-77500004BA54}" type="presParOf" srcId="{87179A4D-A3DC-4BCC-B42F-FDFAF4445342}" destId="{BBCBEBCA-E125-4DC7-9C35-9B13204C585B}" srcOrd="1" destOrd="0" presId="urn:microsoft.com/office/officeart/2005/8/layout/orgChart1"/>
    <dgm:cxn modelId="{BFC13C5D-57EF-41AE-AD2B-5B20F86760F1}" type="presParOf" srcId="{87179A4D-A3DC-4BCC-B42F-FDFAF4445342}" destId="{1F22AD27-AC55-4E67-A424-DB73B935BA30}" srcOrd="2" destOrd="0" presId="urn:microsoft.com/office/officeart/2005/8/layout/orgChart1"/>
    <dgm:cxn modelId="{26CE2447-8608-483D-B637-54355C024986}" type="presParOf" srcId="{62D22B25-6F5E-49F2-B129-9882F8432C4B}" destId="{4BBBD11B-3A0E-4E6F-A7CD-F66797E99361}" srcOrd="2" destOrd="0" presId="urn:microsoft.com/office/officeart/2005/8/layout/orgChart1"/>
    <dgm:cxn modelId="{97887382-F9DB-424D-ADBE-75CAF73EDA70}" type="presParOf" srcId="{62D22B25-6F5E-49F2-B129-9882F8432C4B}" destId="{AC3ECD1C-67A7-4B67-A286-930DF39BFE42}" srcOrd="3" destOrd="0" presId="urn:microsoft.com/office/officeart/2005/8/layout/orgChart1"/>
    <dgm:cxn modelId="{A901B8B8-BD06-43AD-9165-CAAA40CEB74F}" type="presParOf" srcId="{AC3ECD1C-67A7-4B67-A286-930DF39BFE42}" destId="{9C70246D-475D-4785-9B1A-146231216C8A}" srcOrd="0" destOrd="0" presId="urn:microsoft.com/office/officeart/2005/8/layout/orgChart1"/>
    <dgm:cxn modelId="{95737041-E8D7-4F32-A9D4-11C3547AC739}" type="presParOf" srcId="{9C70246D-475D-4785-9B1A-146231216C8A}" destId="{0365BC98-E4EA-4A45-9654-120663F00F49}" srcOrd="0" destOrd="0" presId="urn:microsoft.com/office/officeart/2005/8/layout/orgChart1"/>
    <dgm:cxn modelId="{27EC4CF7-7D5B-474B-A889-B2D354F8663E}" type="presParOf" srcId="{9C70246D-475D-4785-9B1A-146231216C8A}" destId="{261B2029-5DBB-49B6-BEAC-081EBF92EF42}" srcOrd="1" destOrd="0" presId="urn:microsoft.com/office/officeart/2005/8/layout/orgChart1"/>
    <dgm:cxn modelId="{B56F4406-EA53-484E-BF48-26DBC1DEC145}" type="presParOf" srcId="{AC3ECD1C-67A7-4B67-A286-930DF39BFE42}" destId="{0C575D87-1C2D-4CA5-909F-1CB628CF1AA9}" srcOrd="1" destOrd="0" presId="urn:microsoft.com/office/officeart/2005/8/layout/orgChart1"/>
    <dgm:cxn modelId="{A1B09B70-FD6C-4900-AFCE-1CCEBBB51889}" type="presParOf" srcId="{AC3ECD1C-67A7-4B67-A286-930DF39BFE42}" destId="{36485065-3653-4A4A-B22B-09B099C75AC3}" srcOrd="2" destOrd="0" presId="urn:microsoft.com/office/officeart/2005/8/layout/orgChart1"/>
    <dgm:cxn modelId="{B337DAE3-236A-4AF0-A7CA-DBF92E493F86}" type="presParOf" srcId="{9DA27E35-D5DB-45BB-B0B8-2561AAFABF6A}" destId="{6621A513-7780-4428-97E2-C5ECEF13E59A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FC017468-8988-4496-B5A8-97FF249611FC}" type="doc">
      <dgm:prSet loTypeId="urn:microsoft.com/office/officeart/2005/8/layout/hProcess9" loCatId="process" qsTypeId="urn:microsoft.com/office/officeart/2005/8/quickstyle/simple5" qsCatId="simple" csTypeId="urn:microsoft.com/office/officeart/2005/8/colors/accent1_2" csCatId="accent1" phldr="1"/>
      <dgm:spPr/>
    </dgm:pt>
    <dgm:pt modelId="{5857AA3B-E956-45B2-BA43-0682E7A6A7E5}">
      <dgm:prSet custT="1"/>
      <dgm:spPr/>
      <dgm:t>
        <a:bodyPr/>
        <a:lstStyle/>
        <a:p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 просвет сосуда имплантируется металлический стент (основой для протеза является сплав титана 40% и никеля 60% и обладающий уникальным свойством, </a:t>
          </a:r>
          <a:r>
            <a:rPr lang="ru-RU" sz="1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термопамятью</a:t>
          </a:r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сформированный при комнатной температуре, а затем охлажденный до нуля градуса, он теряет заданную форму, но немедленно принимает ее, как только вновь попадает в комнатную температуру)</a:t>
          </a:r>
          <a:r>
            <a:rPr lang="ru-RU" sz="1200" dirty="0" smtClean="0"/>
            <a:t>.</a:t>
          </a:r>
          <a:endParaRPr lang="ru-RU" sz="1200" dirty="0"/>
        </a:p>
      </dgm:t>
    </dgm:pt>
    <dgm:pt modelId="{5B4C57E0-050A-46C4-892F-78734E1789CA}" type="parTrans" cxnId="{9FE8B1C3-0983-4A31-AD7F-6AE944717E16}">
      <dgm:prSet/>
      <dgm:spPr/>
      <dgm:t>
        <a:bodyPr/>
        <a:lstStyle/>
        <a:p>
          <a:endParaRPr lang="ru-RU"/>
        </a:p>
      </dgm:t>
    </dgm:pt>
    <dgm:pt modelId="{1FD2462F-695E-479C-881F-85BB1D2431CD}" type="sibTrans" cxnId="{9FE8B1C3-0983-4A31-AD7F-6AE944717E16}">
      <dgm:prSet/>
      <dgm:spPr/>
      <dgm:t>
        <a:bodyPr/>
        <a:lstStyle/>
        <a:p>
          <a:endParaRPr lang="ru-RU"/>
        </a:p>
      </dgm:t>
    </dgm:pt>
    <dgm:pt modelId="{F7442A9A-9224-4E19-9753-89424E0C6EBF}">
      <dgm:prSet custT="1"/>
      <dgm:spPr/>
      <dgm:t>
        <a:bodyPr/>
        <a:lstStyle/>
        <a:p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Это свойство позволило изготовить стент при 36 градусах, закрутить его в спираль при комнатной температуре получить нить в развернутом виде, провести через сужение и дождаться, когда нитинол восстановит заданную форму спирали примет форму каркаса с ромбовидными  гранями.</a:t>
          </a:r>
          <a:endParaRPr lang="ru-RU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E92AAF0-E104-4423-B298-55AD00EE4158}" type="parTrans" cxnId="{902BAAFB-0D2C-4DAD-986A-3563F442F628}">
      <dgm:prSet/>
      <dgm:spPr/>
      <dgm:t>
        <a:bodyPr/>
        <a:lstStyle/>
        <a:p>
          <a:endParaRPr lang="ru-RU"/>
        </a:p>
      </dgm:t>
    </dgm:pt>
    <dgm:pt modelId="{EE767F2B-F3BC-49E6-A8A6-5999560CACC6}" type="sibTrans" cxnId="{902BAAFB-0D2C-4DAD-986A-3563F442F628}">
      <dgm:prSet/>
      <dgm:spPr/>
      <dgm:t>
        <a:bodyPr/>
        <a:lstStyle/>
        <a:p>
          <a:endParaRPr lang="ru-RU"/>
        </a:p>
      </dgm:t>
    </dgm:pt>
    <dgm:pt modelId="{51547A6B-86FD-47A6-BF2A-C1DDBFA314CC}" type="pres">
      <dgm:prSet presAssocID="{FC017468-8988-4496-B5A8-97FF249611FC}" presName="CompostProcess" presStyleCnt="0">
        <dgm:presLayoutVars>
          <dgm:dir/>
          <dgm:resizeHandles val="exact"/>
        </dgm:presLayoutVars>
      </dgm:prSet>
      <dgm:spPr/>
    </dgm:pt>
    <dgm:pt modelId="{1840BFC6-D6BB-4461-A0D7-41A5EBC63DF3}" type="pres">
      <dgm:prSet presAssocID="{FC017468-8988-4496-B5A8-97FF249611FC}" presName="arrow" presStyleLbl="bgShp" presStyleIdx="0" presStyleCnt="1" custLinFactNeighborX="2430" custLinFactNeighborY="-17742"/>
      <dgm:spPr>
        <a:solidFill>
          <a:schemeClr val="accent1">
            <a:tint val="40000"/>
            <a:hueOff val="0"/>
            <a:satOff val="0"/>
            <a:lumOff val="0"/>
            <a:alpha val="44000"/>
          </a:schemeClr>
        </a:solidFill>
      </dgm:spPr>
    </dgm:pt>
    <dgm:pt modelId="{053AF42A-0259-428F-B5F6-F8E44DCFD890}" type="pres">
      <dgm:prSet presAssocID="{FC017468-8988-4496-B5A8-97FF249611FC}" presName="linearProcess" presStyleCnt="0"/>
      <dgm:spPr/>
    </dgm:pt>
    <dgm:pt modelId="{85A5E537-7203-4515-9BE8-4EB255085022}" type="pres">
      <dgm:prSet presAssocID="{5857AA3B-E956-45B2-BA43-0682E7A6A7E5}" presName="textNode" presStyleLbl="node1" presStyleIdx="0" presStyleCnt="2" custScaleY="16129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82E1918-B2E5-4A44-A110-3B432122B611}" type="pres">
      <dgm:prSet presAssocID="{1FD2462F-695E-479C-881F-85BB1D2431CD}" presName="sibTrans" presStyleCnt="0"/>
      <dgm:spPr/>
    </dgm:pt>
    <dgm:pt modelId="{64C027FC-6059-4E84-BF4C-D949F752CFE7}" type="pres">
      <dgm:prSet presAssocID="{F7442A9A-9224-4E19-9753-89424E0C6EBF}" presName="textNode" presStyleLbl="node1" presStyleIdx="1" presStyleCnt="2" custScaleY="16129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FE8B1C3-0983-4A31-AD7F-6AE944717E16}" srcId="{FC017468-8988-4496-B5A8-97FF249611FC}" destId="{5857AA3B-E956-45B2-BA43-0682E7A6A7E5}" srcOrd="0" destOrd="0" parTransId="{5B4C57E0-050A-46C4-892F-78734E1789CA}" sibTransId="{1FD2462F-695E-479C-881F-85BB1D2431CD}"/>
    <dgm:cxn modelId="{8A88B5D4-2D4E-456D-9001-0966EEC5039A}" type="presOf" srcId="{FC017468-8988-4496-B5A8-97FF249611FC}" destId="{51547A6B-86FD-47A6-BF2A-C1DDBFA314CC}" srcOrd="0" destOrd="0" presId="urn:microsoft.com/office/officeart/2005/8/layout/hProcess9"/>
    <dgm:cxn modelId="{B88BA4BD-15A8-435B-9FA3-C72F12E5B2D3}" type="presOf" srcId="{F7442A9A-9224-4E19-9753-89424E0C6EBF}" destId="{64C027FC-6059-4E84-BF4C-D949F752CFE7}" srcOrd="0" destOrd="0" presId="urn:microsoft.com/office/officeart/2005/8/layout/hProcess9"/>
    <dgm:cxn modelId="{17ADB2CD-EEBC-4CAF-BDB5-9AE64E87BB35}" type="presOf" srcId="{5857AA3B-E956-45B2-BA43-0682E7A6A7E5}" destId="{85A5E537-7203-4515-9BE8-4EB255085022}" srcOrd="0" destOrd="0" presId="urn:microsoft.com/office/officeart/2005/8/layout/hProcess9"/>
    <dgm:cxn modelId="{902BAAFB-0D2C-4DAD-986A-3563F442F628}" srcId="{FC017468-8988-4496-B5A8-97FF249611FC}" destId="{F7442A9A-9224-4E19-9753-89424E0C6EBF}" srcOrd="1" destOrd="0" parTransId="{4E92AAF0-E104-4423-B298-55AD00EE4158}" sibTransId="{EE767F2B-F3BC-49E6-A8A6-5999560CACC6}"/>
    <dgm:cxn modelId="{155D0CE7-AFB6-4928-98F3-D6AF0F6CB5D6}" type="presParOf" srcId="{51547A6B-86FD-47A6-BF2A-C1DDBFA314CC}" destId="{1840BFC6-D6BB-4461-A0D7-41A5EBC63DF3}" srcOrd="0" destOrd="0" presId="urn:microsoft.com/office/officeart/2005/8/layout/hProcess9"/>
    <dgm:cxn modelId="{20AABC79-522E-4A40-9487-440DEF698610}" type="presParOf" srcId="{51547A6B-86FD-47A6-BF2A-C1DDBFA314CC}" destId="{053AF42A-0259-428F-B5F6-F8E44DCFD890}" srcOrd="1" destOrd="0" presId="urn:microsoft.com/office/officeart/2005/8/layout/hProcess9"/>
    <dgm:cxn modelId="{57E8FF1B-64B7-46CF-9735-8C0A71526F28}" type="presParOf" srcId="{053AF42A-0259-428F-B5F6-F8E44DCFD890}" destId="{85A5E537-7203-4515-9BE8-4EB255085022}" srcOrd="0" destOrd="0" presId="urn:microsoft.com/office/officeart/2005/8/layout/hProcess9"/>
    <dgm:cxn modelId="{F37CD3E1-BF34-4960-930B-38441A83337C}" type="presParOf" srcId="{053AF42A-0259-428F-B5F6-F8E44DCFD890}" destId="{F82E1918-B2E5-4A44-A110-3B432122B611}" srcOrd="1" destOrd="0" presId="urn:microsoft.com/office/officeart/2005/8/layout/hProcess9"/>
    <dgm:cxn modelId="{CAF575ED-9BF2-474F-9358-9B8FAB71768F}" type="presParOf" srcId="{053AF42A-0259-428F-B5F6-F8E44DCFD890}" destId="{64C027FC-6059-4E84-BF4C-D949F752CFE7}" srcOrd="2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EFC719D3-EE34-4CAE-9649-FCA060F189C4}" type="doc">
      <dgm:prSet loTypeId="urn:microsoft.com/office/officeart/2005/8/layout/vList6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F96DBC5-9850-4413-8680-8DDB8EC2885E}">
      <dgm:prSet custT="1"/>
      <dgm:spPr/>
      <dgm:t>
        <a:bodyPr/>
        <a:lstStyle/>
        <a:p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 зависимости от объемов оперативного вмешательства пациенту: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F0E1B46-12D9-4B88-9B32-A6067366A8AA}" type="parTrans" cxnId="{60F50A58-2CCF-41D5-A963-C98D5D0918D9}">
      <dgm:prSet/>
      <dgm:spPr/>
      <dgm:t>
        <a:bodyPr/>
        <a:lstStyle/>
        <a:p>
          <a:endParaRPr lang="ru-RU"/>
        </a:p>
      </dgm:t>
    </dgm:pt>
    <dgm:pt modelId="{6CEB2970-7600-4B75-9EBF-BF9AB84A402E}" type="sibTrans" cxnId="{60F50A58-2CCF-41D5-A963-C98D5D0918D9}">
      <dgm:prSet/>
      <dgm:spPr/>
      <dgm:t>
        <a:bodyPr/>
        <a:lstStyle/>
        <a:p>
          <a:endParaRPr lang="ru-RU"/>
        </a:p>
      </dgm:t>
    </dgm:pt>
    <dgm:pt modelId="{63F1801C-8047-4A29-AFA9-F56C992E6215}">
      <dgm:prSet custT="1"/>
      <dgm:spPr/>
      <dgm:t>
        <a:bodyPr/>
        <a:lstStyle/>
        <a:p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назначается строгий постельный режим в течении суток. Рекомендуют вставать  не раньше чем через 24 часа, так как ведется контроль за состоянием пункционной артерии, из которой возможны кровотечения или образования пульсирующей гематомы. </a:t>
          </a:r>
          <a:endParaRPr lang="ru-RU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72CD702-31CB-4557-B15E-CDC3FEC123F6}" type="parTrans" cxnId="{1D66ECFA-5ED5-4D68-9C56-93FCB2E1D0D0}">
      <dgm:prSet/>
      <dgm:spPr/>
      <dgm:t>
        <a:bodyPr/>
        <a:lstStyle/>
        <a:p>
          <a:endParaRPr lang="ru-RU"/>
        </a:p>
      </dgm:t>
    </dgm:pt>
    <dgm:pt modelId="{CE3B90BE-FCCD-4457-AD0E-697DCC15DE52}" type="sibTrans" cxnId="{1D66ECFA-5ED5-4D68-9C56-93FCB2E1D0D0}">
      <dgm:prSet/>
      <dgm:spPr/>
      <dgm:t>
        <a:bodyPr/>
        <a:lstStyle/>
        <a:p>
          <a:endParaRPr lang="ru-RU"/>
        </a:p>
      </dgm:t>
    </dgm:pt>
    <dgm:pt modelId="{DD9BB7CC-F131-4BDF-A57C-533A8C720224}">
      <dgm:prSet custT="1"/>
      <dgm:spPr/>
      <dgm:t>
        <a:bodyPr/>
        <a:lstStyle/>
        <a:p>
          <a:r>
            <a: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Выписка пациентов  из стационара происходит:</a:t>
          </a:r>
          <a:endParaRPr lang="ru-RU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9ACD535-9624-442E-8E73-A40819FE32C5}" type="parTrans" cxnId="{059A14C2-C8DD-435D-8BCF-9F14EC7332CD}">
      <dgm:prSet/>
      <dgm:spPr/>
      <dgm:t>
        <a:bodyPr/>
        <a:lstStyle/>
        <a:p>
          <a:endParaRPr lang="ru-RU"/>
        </a:p>
      </dgm:t>
    </dgm:pt>
    <dgm:pt modelId="{134EEF52-7A3F-43BE-BCB1-081EDA940D53}" type="sibTrans" cxnId="{059A14C2-C8DD-435D-8BCF-9F14EC7332CD}">
      <dgm:prSet/>
      <dgm:spPr/>
      <dgm:t>
        <a:bodyPr/>
        <a:lstStyle/>
        <a:p>
          <a:endParaRPr lang="ru-RU"/>
        </a:p>
      </dgm:t>
    </dgm:pt>
    <dgm:pt modelId="{4B137742-4E15-4FDF-8E71-46802A975B9D}">
      <dgm:prSet custT="1"/>
      <dgm:spPr/>
      <dgm:t>
        <a:bodyPr/>
        <a:lstStyle/>
        <a:p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на 2-е сутки после вмешательства при достижении хорошего клинического эффекта, подтвержденного высокоинформативными не инвазивными методами исследования.</a:t>
          </a:r>
          <a:endParaRPr lang="ru-RU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06CC2B8-CA62-48CF-A014-EBAF83F4A61B}" type="parTrans" cxnId="{F115369B-F7DA-4E30-B723-8756E44CA022}">
      <dgm:prSet/>
      <dgm:spPr/>
      <dgm:t>
        <a:bodyPr/>
        <a:lstStyle/>
        <a:p>
          <a:endParaRPr lang="ru-RU"/>
        </a:p>
      </dgm:t>
    </dgm:pt>
    <dgm:pt modelId="{727450A5-A208-4F57-A1E9-FE79C797D826}" type="sibTrans" cxnId="{F115369B-F7DA-4E30-B723-8756E44CA022}">
      <dgm:prSet/>
      <dgm:spPr/>
      <dgm:t>
        <a:bodyPr/>
        <a:lstStyle/>
        <a:p>
          <a:endParaRPr lang="ru-RU"/>
        </a:p>
      </dgm:t>
    </dgm:pt>
    <dgm:pt modelId="{CED39266-093D-4FB4-A8EB-6D8DF7C43F6B}" type="pres">
      <dgm:prSet presAssocID="{EFC719D3-EE34-4CAE-9649-FCA060F189C4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BCEE880D-5EE3-4B05-B8BA-AB377ED40A35}" type="pres">
      <dgm:prSet presAssocID="{0F96DBC5-9850-4413-8680-8DDB8EC2885E}" presName="linNode" presStyleCnt="0"/>
      <dgm:spPr/>
    </dgm:pt>
    <dgm:pt modelId="{AE3C42D3-3BF1-413D-A795-20CD785D5C10}" type="pres">
      <dgm:prSet presAssocID="{0F96DBC5-9850-4413-8680-8DDB8EC2885E}" presName="parentShp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4FB2580-E60F-4E1A-8FAD-43ADDAE6013F}" type="pres">
      <dgm:prSet presAssocID="{0F96DBC5-9850-4413-8680-8DDB8EC2885E}" presName="childShp" presStyleLbl="bgAccFollowNode1" presStyleIdx="0" presStyleCnt="2" custScaleY="18718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959C353-3EFD-4992-A272-7E1DAD1F84FB}" type="pres">
      <dgm:prSet presAssocID="{6CEB2970-7600-4B75-9EBF-BF9AB84A402E}" presName="spacing" presStyleCnt="0"/>
      <dgm:spPr/>
    </dgm:pt>
    <dgm:pt modelId="{A26EBDF1-C66A-4F5F-AFBE-D7C5D1958578}" type="pres">
      <dgm:prSet presAssocID="{DD9BB7CC-F131-4BDF-A57C-533A8C720224}" presName="linNode" presStyleCnt="0"/>
      <dgm:spPr/>
    </dgm:pt>
    <dgm:pt modelId="{6B8F441A-5CB7-48CE-8F47-77772B712F8E}" type="pres">
      <dgm:prSet presAssocID="{DD9BB7CC-F131-4BDF-A57C-533A8C720224}" presName="parentShp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7F5F982-69F8-4B53-94DB-FF477D913589}" type="pres">
      <dgm:prSet presAssocID="{DD9BB7CC-F131-4BDF-A57C-533A8C720224}" presName="childShp" presStyleLbl="bgAccFollowNode1" presStyleIdx="1" presStyleCnt="2" custScaleY="15203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6637FD1-04DF-4E89-B30F-BBF86AE2B1DC}" type="presOf" srcId="{63F1801C-8047-4A29-AFA9-F56C992E6215}" destId="{34FB2580-E60F-4E1A-8FAD-43ADDAE6013F}" srcOrd="0" destOrd="0" presId="urn:microsoft.com/office/officeart/2005/8/layout/vList6"/>
    <dgm:cxn modelId="{21FDCCDD-17A0-4305-BFFB-A8843DEE9129}" type="presOf" srcId="{EFC719D3-EE34-4CAE-9649-FCA060F189C4}" destId="{CED39266-093D-4FB4-A8EB-6D8DF7C43F6B}" srcOrd="0" destOrd="0" presId="urn:microsoft.com/office/officeart/2005/8/layout/vList6"/>
    <dgm:cxn modelId="{F115369B-F7DA-4E30-B723-8756E44CA022}" srcId="{DD9BB7CC-F131-4BDF-A57C-533A8C720224}" destId="{4B137742-4E15-4FDF-8E71-46802A975B9D}" srcOrd="0" destOrd="0" parTransId="{606CC2B8-CA62-48CF-A014-EBAF83F4A61B}" sibTransId="{727450A5-A208-4F57-A1E9-FE79C797D826}"/>
    <dgm:cxn modelId="{059A14C2-C8DD-435D-8BCF-9F14EC7332CD}" srcId="{EFC719D3-EE34-4CAE-9649-FCA060F189C4}" destId="{DD9BB7CC-F131-4BDF-A57C-533A8C720224}" srcOrd="1" destOrd="0" parTransId="{59ACD535-9624-442E-8E73-A40819FE32C5}" sibTransId="{134EEF52-7A3F-43BE-BCB1-081EDA940D53}"/>
    <dgm:cxn modelId="{3D0332DD-121B-4302-92B7-D286F1CA1C4F}" type="presOf" srcId="{0F96DBC5-9850-4413-8680-8DDB8EC2885E}" destId="{AE3C42D3-3BF1-413D-A795-20CD785D5C10}" srcOrd="0" destOrd="0" presId="urn:microsoft.com/office/officeart/2005/8/layout/vList6"/>
    <dgm:cxn modelId="{60F50A58-2CCF-41D5-A963-C98D5D0918D9}" srcId="{EFC719D3-EE34-4CAE-9649-FCA060F189C4}" destId="{0F96DBC5-9850-4413-8680-8DDB8EC2885E}" srcOrd="0" destOrd="0" parTransId="{AF0E1B46-12D9-4B88-9B32-A6067366A8AA}" sibTransId="{6CEB2970-7600-4B75-9EBF-BF9AB84A402E}"/>
    <dgm:cxn modelId="{A1F546BE-A016-4AF1-8E2D-B0C96AE4FCBF}" type="presOf" srcId="{DD9BB7CC-F131-4BDF-A57C-533A8C720224}" destId="{6B8F441A-5CB7-48CE-8F47-77772B712F8E}" srcOrd="0" destOrd="0" presId="urn:microsoft.com/office/officeart/2005/8/layout/vList6"/>
    <dgm:cxn modelId="{A14102B0-188D-4A4B-AFD3-1C894BA36D97}" type="presOf" srcId="{4B137742-4E15-4FDF-8E71-46802A975B9D}" destId="{D7F5F982-69F8-4B53-94DB-FF477D913589}" srcOrd="0" destOrd="0" presId="urn:microsoft.com/office/officeart/2005/8/layout/vList6"/>
    <dgm:cxn modelId="{1D66ECFA-5ED5-4D68-9C56-93FCB2E1D0D0}" srcId="{0F96DBC5-9850-4413-8680-8DDB8EC2885E}" destId="{63F1801C-8047-4A29-AFA9-F56C992E6215}" srcOrd="0" destOrd="0" parTransId="{372CD702-31CB-4557-B15E-CDC3FEC123F6}" sibTransId="{CE3B90BE-FCCD-4457-AD0E-697DCC15DE52}"/>
    <dgm:cxn modelId="{B0638F45-EE41-4B85-B1B3-F0C8F2937EEB}" type="presParOf" srcId="{CED39266-093D-4FB4-A8EB-6D8DF7C43F6B}" destId="{BCEE880D-5EE3-4B05-B8BA-AB377ED40A35}" srcOrd="0" destOrd="0" presId="urn:microsoft.com/office/officeart/2005/8/layout/vList6"/>
    <dgm:cxn modelId="{6A43872D-7B5A-41D8-934A-B3FD0850C6A7}" type="presParOf" srcId="{BCEE880D-5EE3-4B05-B8BA-AB377ED40A35}" destId="{AE3C42D3-3BF1-413D-A795-20CD785D5C10}" srcOrd="0" destOrd="0" presId="urn:microsoft.com/office/officeart/2005/8/layout/vList6"/>
    <dgm:cxn modelId="{D34A3DA6-FA47-43F4-8995-EFF8C6F7C726}" type="presParOf" srcId="{BCEE880D-5EE3-4B05-B8BA-AB377ED40A35}" destId="{34FB2580-E60F-4E1A-8FAD-43ADDAE6013F}" srcOrd="1" destOrd="0" presId="urn:microsoft.com/office/officeart/2005/8/layout/vList6"/>
    <dgm:cxn modelId="{146D4AFE-B8DE-46F8-BE47-5AB41471DDA4}" type="presParOf" srcId="{CED39266-093D-4FB4-A8EB-6D8DF7C43F6B}" destId="{6959C353-3EFD-4992-A272-7E1DAD1F84FB}" srcOrd="1" destOrd="0" presId="urn:microsoft.com/office/officeart/2005/8/layout/vList6"/>
    <dgm:cxn modelId="{1E3FD950-DAD2-4625-A932-5ECA02FF343C}" type="presParOf" srcId="{CED39266-093D-4FB4-A8EB-6D8DF7C43F6B}" destId="{A26EBDF1-C66A-4F5F-AFBE-D7C5D1958578}" srcOrd="2" destOrd="0" presId="urn:microsoft.com/office/officeart/2005/8/layout/vList6"/>
    <dgm:cxn modelId="{352B3585-53B0-4F98-8623-75B8C787BC89}" type="presParOf" srcId="{A26EBDF1-C66A-4F5F-AFBE-D7C5D1958578}" destId="{6B8F441A-5CB7-48CE-8F47-77772B712F8E}" srcOrd="0" destOrd="0" presId="urn:microsoft.com/office/officeart/2005/8/layout/vList6"/>
    <dgm:cxn modelId="{0B16287D-2B8F-40E2-82F0-0782B6C163E9}" type="presParOf" srcId="{A26EBDF1-C66A-4F5F-AFBE-D7C5D1958578}" destId="{D7F5F982-69F8-4B53-94DB-FF477D913589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05998463-CB38-4248-83A0-3EC1F74E88AA}" type="doc">
      <dgm:prSet loTypeId="urn:microsoft.com/office/officeart/2005/8/layout/list1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6204E18-D5C2-4AA1-9EBC-F00A7C3B84EC}">
      <dgm:prSet phldrT="[Текст]" custT="1"/>
      <dgm:spPr/>
      <dgm:t>
        <a:bodyPr/>
        <a:lstStyle/>
        <a:p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Малая </a:t>
          </a:r>
          <a:r>
            <a:rPr lang="ru-RU" sz="20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травматичность</a:t>
          </a:r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нет широкого разреза, нет после операционных болей; 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96526E8-09F0-4286-9208-32A88B6C72A8}" type="parTrans" cxnId="{6DB0DB98-C7E9-4195-8DF9-F12FEBE2196A}">
      <dgm:prSet/>
      <dgm:spPr/>
      <dgm:t>
        <a:bodyPr/>
        <a:lstStyle/>
        <a:p>
          <a:endParaRPr lang="ru-RU"/>
        </a:p>
      </dgm:t>
    </dgm:pt>
    <dgm:pt modelId="{C2F71314-107F-4D67-A1BA-F6002D515AFA}" type="sibTrans" cxnId="{6DB0DB98-C7E9-4195-8DF9-F12FEBE2196A}">
      <dgm:prSet/>
      <dgm:spPr/>
      <dgm:t>
        <a:bodyPr/>
        <a:lstStyle/>
        <a:p>
          <a:endParaRPr lang="ru-RU"/>
        </a:p>
      </dgm:t>
    </dgm:pt>
    <dgm:pt modelId="{63D4CE02-8C03-44FB-9C54-8EAE462234A5}">
      <dgm:prSet phldrT="[Текст]" custT="1"/>
      <dgm:spPr/>
      <dgm:t>
        <a:bodyPr/>
        <a:lstStyle/>
        <a:p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Нет осложнений после </a:t>
          </a:r>
          <a:r>
            <a:rPr lang="ru-RU" sz="20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интубационного</a:t>
          </a:r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наркоза;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7442A48-03B4-4123-8553-B885C2F5120F}" type="parTrans" cxnId="{9280A2FA-1A3F-4763-993F-448061867C58}">
      <dgm:prSet/>
      <dgm:spPr/>
      <dgm:t>
        <a:bodyPr/>
        <a:lstStyle/>
        <a:p>
          <a:endParaRPr lang="ru-RU"/>
        </a:p>
      </dgm:t>
    </dgm:pt>
    <dgm:pt modelId="{CD966E84-674A-45FD-9767-205080E73D06}" type="sibTrans" cxnId="{9280A2FA-1A3F-4763-993F-448061867C58}">
      <dgm:prSet/>
      <dgm:spPr/>
      <dgm:t>
        <a:bodyPr/>
        <a:lstStyle/>
        <a:p>
          <a:endParaRPr lang="ru-RU"/>
        </a:p>
      </dgm:t>
    </dgm:pt>
    <dgm:pt modelId="{FAC1BDC0-91C0-4745-A58D-741F242CFB28}">
      <dgm:prSet phldrT="[Текст]" custT="1"/>
      <dgm:spPr/>
      <dgm:t>
        <a:bodyPr/>
        <a:lstStyle/>
        <a:p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Одномоментно можно оперировать сочетанную патологию разных органов;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FB743FE-D48C-4BDF-AC81-45EB30134DEC}" type="parTrans" cxnId="{7E62BC8D-5A6E-4FBC-A411-0C333B990DD6}">
      <dgm:prSet/>
      <dgm:spPr/>
      <dgm:t>
        <a:bodyPr/>
        <a:lstStyle/>
        <a:p>
          <a:endParaRPr lang="ru-RU"/>
        </a:p>
      </dgm:t>
    </dgm:pt>
    <dgm:pt modelId="{EB01C58E-5D86-4A35-B5BB-2B996F0D0C25}" type="sibTrans" cxnId="{7E62BC8D-5A6E-4FBC-A411-0C333B990DD6}">
      <dgm:prSet/>
      <dgm:spPr/>
      <dgm:t>
        <a:bodyPr/>
        <a:lstStyle/>
        <a:p>
          <a:endParaRPr lang="ru-RU"/>
        </a:p>
      </dgm:t>
    </dgm:pt>
    <dgm:pt modelId="{DF492087-D7B7-4FFC-8ED2-F42BA7A1808C}">
      <dgm:prSet custT="1"/>
      <dgm:spPr/>
      <dgm:t>
        <a:bodyPr/>
        <a:lstStyle/>
        <a:p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Нет контакта тканей с перчатками, не используются марлевые салфетки – всё это снижает риск послеоперационных осложнений; 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BB36256-D56A-4C4E-9BA7-AAEE9478EB97}" type="parTrans" cxnId="{7F6B1C27-7C2F-46CE-A20D-96441B6DF398}">
      <dgm:prSet/>
      <dgm:spPr/>
      <dgm:t>
        <a:bodyPr/>
        <a:lstStyle/>
        <a:p>
          <a:endParaRPr lang="ru-RU"/>
        </a:p>
      </dgm:t>
    </dgm:pt>
    <dgm:pt modelId="{A79356E2-6D0A-48AC-96C7-A14D0C22A9A3}" type="sibTrans" cxnId="{7F6B1C27-7C2F-46CE-A20D-96441B6DF398}">
      <dgm:prSet/>
      <dgm:spPr/>
      <dgm:t>
        <a:bodyPr/>
        <a:lstStyle/>
        <a:p>
          <a:endParaRPr lang="ru-RU"/>
        </a:p>
      </dgm:t>
    </dgm:pt>
    <dgm:pt modelId="{16AC0CD9-419E-41C2-90DE-3B95E4E8CE87}">
      <dgm:prSet custT="1"/>
      <dgm:spPr/>
      <dgm:t>
        <a:bodyPr/>
        <a:lstStyle/>
        <a:p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Возможность вести привычный образ жизни сразу после выписки.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C8B0E5D-AC50-424A-8E7C-B4F9436BBCF7}" type="parTrans" cxnId="{21BBAF64-00EA-41D7-AA3F-BA31926E81F3}">
      <dgm:prSet/>
      <dgm:spPr/>
      <dgm:t>
        <a:bodyPr/>
        <a:lstStyle/>
        <a:p>
          <a:endParaRPr lang="ru-RU"/>
        </a:p>
      </dgm:t>
    </dgm:pt>
    <dgm:pt modelId="{25CD9F76-FFE1-40CB-A241-25DD0109C026}" type="sibTrans" cxnId="{21BBAF64-00EA-41D7-AA3F-BA31926E81F3}">
      <dgm:prSet/>
      <dgm:spPr/>
      <dgm:t>
        <a:bodyPr/>
        <a:lstStyle/>
        <a:p>
          <a:endParaRPr lang="ru-RU"/>
        </a:p>
      </dgm:t>
    </dgm:pt>
    <dgm:pt modelId="{E4FB249A-C931-4F98-8F4C-FEB28384C9B9}" type="pres">
      <dgm:prSet presAssocID="{05998463-CB38-4248-83A0-3EC1F74E88AA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9C731C6-4926-4E3F-A4F8-07A1BF87F970}" type="pres">
      <dgm:prSet presAssocID="{46204E18-D5C2-4AA1-9EBC-F00A7C3B84EC}" presName="parentLin" presStyleCnt="0"/>
      <dgm:spPr/>
    </dgm:pt>
    <dgm:pt modelId="{8CFC6395-84B5-4654-8E97-06A3BBB662E0}" type="pres">
      <dgm:prSet presAssocID="{46204E18-D5C2-4AA1-9EBC-F00A7C3B84EC}" presName="parentLeftMargin" presStyleLbl="node1" presStyleIdx="0" presStyleCnt="5"/>
      <dgm:spPr/>
      <dgm:t>
        <a:bodyPr/>
        <a:lstStyle/>
        <a:p>
          <a:endParaRPr lang="ru-RU"/>
        </a:p>
      </dgm:t>
    </dgm:pt>
    <dgm:pt modelId="{567A19D4-EEA8-43A7-AF2A-C0846A98E22E}" type="pres">
      <dgm:prSet presAssocID="{46204E18-D5C2-4AA1-9EBC-F00A7C3B84EC}" presName="parentText" presStyleLbl="node1" presStyleIdx="0" presStyleCnt="5" custScaleY="15185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069C0A1-DBC8-448C-B4BC-7224A41409D4}" type="pres">
      <dgm:prSet presAssocID="{46204E18-D5C2-4AA1-9EBC-F00A7C3B84EC}" presName="negativeSpace" presStyleCnt="0"/>
      <dgm:spPr/>
    </dgm:pt>
    <dgm:pt modelId="{2B98F6A8-77C2-4E04-91FE-37D4DB22021B}" type="pres">
      <dgm:prSet presAssocID="{46204E18-D5C2-4AA1-9EBC-F00A7C3B84EC}" presName="childText" presStyleLbl="conFgAcc1" presStyleIdx="0" presStyleCnt="5">
        <dgm:presLayoutVars>
          <dgm:bulletEnabled val="1"/>
        </dgm:presLayoutVars>
      </dgm:prSet>
      <dgm:spPr/>
    </dgm:pt>
    <dgm:pt modelId="{6C593757-47AE-48B8-849B-F3BF0A32B5B8}" type="pres">
      <dgm:prSet presAssocID="{C2F71314-107F-4D67-A1BA-F6002D515AFA}" presName="spaceBetweenRectangles" presStyleCnt="0"/>
      <dgm:spPr/>
    </dgm:pt>
    <dgm:pt modelId="{F8ED7D03-5090-4FB8-B942-68E70B726072}" type="pres">
      <dgm:prSet presAssocID="{63D4CE02-8C03-44FB-9C54-8EAE462234A5}" presName="parentLin" presStyleCnt="0"/>
      <dgm:spPr/>
    </dgm:pt>
    <dgm:pt modelId="{72E45FC1-0588-495D-BAFE-39953525E1D3}" type="pres">
      <dgm:prSet presAssocID="{63D4CE02-8C03-44FB-9C54-8EAE462234A5}" presName="parentLeftMargin" presStyleLbl="node1" presStyleIdx="0" presStyleCnt="5"/>
      <dgm:spPr/>
      <dgm:t>
        <a:bodyPr/>
        <a:lstStyle/>
        <a:p>
          <a:endParaRPr lang="ru-RU"/>
        </a:p>
      </dgm:t>
    </dgm:pt>
    <dgm:pt modelId="{BFC7707A-7CD8-4F7C-9131-1B82D111F3D0}" type="pres">
      <dgm:prSet presAssocID="{63D4CE02-8C03-44FB-9C54-8EAE462234A5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C677077-E3A5-4714-ABBF-FE3C411065A6}" type="pres">
      <dgm:prSet presAssocID="{63D4CE02-8C03-44FB-9C54-8EAE462234A5}" presName="negativeSpace" presStyleCnt="0"/>
      <dgm:spPr/>
    </dgm:pt>
    <dgm:pt modelId="{14CBB300-D1F0-4EBD-AAE7-0486FCED14C7}" type="pres">
      <dgm:prSet presAssocID="{63D4CE02-8C03-44FB-9C54-8EAE462234A5}" presName="childText" presStyleLbl="conFgAcc1" presStyleIdx="1" presStyleCnt="5">
        <dgm:presLayoutVars>
          <dgm:bulletEnabled val="1"/>
        </dgm:presLayoutVars>
      </dgm:prSet>
      <dgm:spPr/>
    </dgm:pt>
    <dgm:pt modelId="{51C75DEE-839D-45B6-AF91-3D80D48270C5}" type="pres">
      <dgm:prSet presAssocID="{CD966E84-674A-45FD-9767-205080E73D06}" presName="spaceBetweenRectangles" presStyleCnt="0"/>
      <dgm:spPr/>
    </dgm:pt>
    <dgm:pt modelId="{9502B634-7887-4659-89EB-39F0B27C3698}" type="pres">
      <dgm:prSet presAssocID="{FAC1BDC0-91C0-4745-A58D-741F242CFB28}" presName="parentLin" presStyleCnt="0"/>
      <dgm:spPr/>
    </dgm:pt>
    <dgm:pt modelId="{47EEDB2F-8FBF-4C93-BB1C-CC42C58A77BD}" type="pres">
      <dgm:prSet presAssocID="{FAC1BDC0-91C0-4745-A58D-741F242CFB28}" presName="parentLeftMargin" presStyleLbl="node1" presStyleIdx="1" presStyleCnt="5"/>
      <dgm:spPr/>
      <dgm:t>
        <a:bodyPr/>
        <a:lstStyle/>
        <a:p>
          <a:endParaRPr lang="ru-RU"/>
        </a:p>
      </dgm:t>
    </dgm:pt>
    <dgm:pt modelId="{3BC95A9C-9C98-4F0F-968A-BCD84DDC1744}" type="pres">
      <dgm:prSet presAssocID="{FAC1BDC0-91C0-4745-A58D-741F242CFB28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846E29B-069E-4EBF-A656-B305985DB2EB}" type="pres">
      <dgm:prSet presAssocID="{FAC1BDC0-91C0-4745-A58D-741F242CFB28}" presName="negativeSpace" presStyleCnt="0"/>
      <dgm:spPr/>
    </dgm:pt>
    <dgm:pt modelId="{0F60F6A8-9E1D-498C-9E0A-1D119E0F74FA}" type="pres">
      <dgm:prSet presAssocID="{FAC1BDC0-91C0-4745-A58D-741F242CFB28}" presName="childText" presStyleLbl="conFgAcc1" presStyleIdx="2" presStyleCnt="5">
        <dgm:presLayoutVars>
          <dgm:bulletEnabled val="1"/>
        </dgm:presLayoutVars>
      </dgm:prSet>
      <dgm:spPr/>
    </dgm:pt>
    <dgm:pt modelId="{5618900A-40E2-4C1F-9AE6-650EFC40D487}" type="pres">
      <dgm:prSet presAssocID="{EB01C58E-5D86-4A35-B5BB-2B996F0D0C25}" presName="spaceBetweenRectangles" presStyleCnt="0"/>
      <dgm:spPr/>
    </dgm:pt>
    <dgm:pt modelId="{C2200B9A-8363-49B0-BDF1-4ADA18015125}" type="pres">
      <dgm:prSet presAssocID="{DF492087-D7B7-4FFC-8ED2-F42BA7A1808C}" presName="parentLin" presStyleCnt="0"/>
      <dgm:spPr/>
    </dgm:pt>
    <dgm:pt modelId="{6E01F554-520C-411E-A9C2-E8E4970C0452}" type="pres">
      <dgm:prSet presAssocID="{DF492087-D7B7-4FFC-8ED2-F42BA7A1808C}" presName="parentLeftMargin" presStyleLbl="node1" presStyleIdx="2" presStyleCnt="5"/>
      <dgm:spPr/>
      <dgm:t>
        <a:bodyPr/>
        <a:lstStyle/>
        <a:p>
          <a:endParaRPr lang="ru-RU"/>
        </a:p>
      </dgm:t>
    </dgm:pt>
    <dgm:pt modelId="{A3D1FBCD-EA5B-45AA-862A-5EEB09A754BC}" type="pres">
      <dgm:prSet presAssocID="{DF492087-D7B7-4FFC-8ED2-F42BA7A1808C}" presName="parentText" presStyleLbl="node1" presStyleIdx="3" presStyleCnt="5" custScaleY="18219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0EF7D59-6B32-4292-8F67-5339FC44EEC5}" type="pres">
      <dgm:prSet presAssocID="{DF492087-D7B7-4FFC-8ED2-F42BA7A1808C}" presName="negativeSpace" presStyleCnt="0"/>
      <dgm:spPr/>
    </dgm:pt>
    <dgm:pt modelId="{50F20A2C-5BA4-42C0-A9FD-A42DE95EF47B}" type="pres">
      <dgm:prSet presAssocID="{DF492087-D7B7-4FFC-8ED2-F42BA7A1808C}" presName="childText" presStyleLbl="conFgAcc1" presStyleIdx="3" presStyleCnt="5">
        <dgm:presLayoutVars>
          <dgm:bulletEnabled val="1"/>
        </dgm:presLayoutVars>
      </dgm:prSet>
      <dgm:spPr/>
    </dgm:pt>
    <dgm:pt modelId="{AF4504AF-F989-48A2-B169-1301822038C9}" type="pres">
      <dgm:prSet presAssocID="{A79356E2-6D0A-48AC-96C7-A14D0C22A9A3}" presName="spaceBetweenRectangles" presStyleCnt="0"/>
      <dgm:spPr/>
    </dgm:pt>
    <dgm:pt modelId="{5224F5FE-C3EB-4B86-94AB-E46447BB2844}" type="pres">
      <dgm:prSet presAssocID="{16AC0CD9-419E-41C2-90DE-3B95E4E8CE87}" presName="parentLin" presStyleCnt="0"/>
      <dgm:spPr/>
    </dgm:pt>
    <dgm:pt modelId="{0D3920F9-889F-45E2-A531-243F4F1AA155}" type="pres">
      <dgm:prSet presAssocID="{16AC0CD9-419E-41C2-90DE-3B95E4E8CE87}" presName="parentLeftMargin" presStyleLbl="node1" presStyleIdx="3" presStyleCnt="5"/>
      <dgm:spPr/>
      <dgm:t>
        <a:bodyPr/>
        <a:lstStyle/>
        <a:p>
          <a:endParaRPr lang="ru-RU"/>
        </a:p>
      </dgm:t>
    </dgm:pt>
    <dgm:pt modelId="{A9EF27B5-BE8D-4560-9E6B-DE9071037C1F}" type="pres">
      <dgm:prSet presAssocID="{16AC0CD9-419E-41C2-90DE-3B95E4E8CE87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ADE72F5-03D2-41AB-A1AF-951B32150D51}" type="pres">
      <dgm:prSet presAssocID="{16AC0CD9-419E-41C2-90DE-3B95E4E8CE87}" presName="negativeSpace" presStyleCnt="0"/>
      <dgm:spPr/>
    </dgm:pt>
    <dgm:pt modelId="{F6F41C80-59BD-49DE-98CA-08E3C7BBAEA0}" type="pres">
      <dgm:prSet presAssocID="{16AC0CD9-419E-41C2-90DE-3B95E4E8CE87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186F658B-F2DC-4DDE-9CA3-370421D16D32}" type="presOf" srcId="{FAC1BDC0-91C0-4745-A58D-741F242CFB28}" destId="{47EEDB2F-8FBF-4C93-BB1C-CC42C58A77BD}" srcOrd="0" destOrd="0" presId="urn:microsoft.com/office/officeart/2005/8/layout/list1"/>
    <dgm:cxn modelId="{21BBAF64-00EA-41D7-AA3F-BA31926E81F3}" srcId="{05998463-CB38-4248-83A0-3EC1F74E88AA}" destId="{16AC0CD9-419E-41C2-90DE-3B95E4E8CE87}" srcOrd="4" destOrd="0" parTransId="{BC8B0E5D-AC50-424A-8E7C-B4F9436BBCF7}" sibTransId="{25CD9F76-FFE1-40CB-A241-25DD0109C026}"/>
    <dgm:cxn modelId="{9280A2FA-1A3F-4763-993F-448061867C58}" srcId="{05998463-CB38-4248-83A0-3EC1F74E88AA}" destId="{63D4CE02-8C03-44FB-9C54-8EAE462234A5}" srcOrd="1" destOrd="0" parTransId="{07442A48-03B4-4123-8553-B885C2F5120F}" sibTransId="{CD966E84-674A-45FD-9767-205080E73D06}"/>
    <dgm:cxn modelId="{07C38527-6D6D-474D-8287-72BAA4237730}" type="presOf" srcId="{FAC1BDC0-91C0-4745-A58D-741F242CFB28}" destId="{3BC95A9C-9C98-4F0F-968A-BCD84DDC1744}" srcOrd="1" destOrd="0" presId="urn:microsoft.com/office/officeart/2005/8/layout/list1"/>
    <dgm:cxn modelId="{137821C2-E6A5-4FC8-8682-309523F1C177}" type="presOf" srcId="{DF492087-D7B7-4FFC-8ED2-F42BA7A1808C}" destId="{6E01F554-520C-411E-A9C2-E8E4970C0452}" srcOrd="0" destOrd="0" presId="urn:microsoft.com/office/officeart/2005/8/layout/list1"/>
    <dgm:cxn modelId="{B409CA2D-B842-4F26-A27C-042965254ECD}" type="presOf" srcId="{16AC0CD9-419E-41C2-90DE-3B95E4E8CE87}" destId="{0D3920F9-889F-45E2-A531-243F4F1AA155}" srcOrd="0" destOrd="0" presId="urn:microsoft.com/office/officeart/2005/8/layout/list1"/>
    <dgm:cxn modelId="{8C9245C2-653E-4C86-845F-63C8B682B7EF}" type="presOf" srcId="{DF492087-D7B7-4FFC-8ED2-F42BA7A1808C}" destId="{A3D1FBCD-EA5B-45AA-862A-5EEB09A754BC}" srcOrd="1" destOrd="0" presId="urn:microsoft.com/office/officeart/2005/8/layout/list1"/>
    <dgm:cxn modelId="{BCED5D6D-1EC1-4448-8580-44149CC3ECE4}" type="presOf" srcId="{63D4CE02-8C03-44FB-9C54-8EAE462234A5}" destId="{BFC7707A-7CD8-4F7C-9131-1B82D111F3D0}" srcOrd="1" destOrd="0" presId="urn:microsoft.com/office/officeart/2005/8/layout/list1"/>
    <dgm:cxn modelId="{7E62BC8D-5A6E-4FBC-A411-0C333B990DD6}" srcId="{05998463-CB38-4248-83A0-3EC1F74E88AA}" destId="{FAC1BDC0-91C0-4745-A58D-741F242CFB28}" srcOrd="2" destOrd="0" parTransId="{2FB743FE-D48C-4BDF-AC81-45EB30134DEC}" sibTransId="{EB01C58E-5D86-4A35-B5BB-2B996F0D0C25}"/>
    <dgm:cxn modelId="{16BD8718-DAEC-437F-8033-A584B95EE87F}" type="presOf" srcId="{46204E18-D5C2-4AA1-9EBC-F00A7C3B84EC}" destId="{567A19D4-EEA8-43A7-AF2A-C0846A98E22E}" srcOrd="1" destOrd="0" presId="urn:microsoft.com/office/officeart/2005/8/layout/list1"/>
    <dgm:cxn modelId="{6DB0DB98-C7E9-4195-8DF9-F12FEBE2196A}" srcId="{05998463-CB38-4248-83A0-3EC1F74E88AA}" destId="{46204E18-D5C2-4AA1-9EBC-F00A7C3B84EC}" srcOrd="0" destOrd="0" parTransId="{796526E8-09F0-4286-9208-32A88B6C72A8}" sibTransId="{C2F71314-107F-4D67-A1BA-F6002D515AFA}"/>
    <dgm:cxn modelId="{7F6B1C27-7C2F-46CE-A20D-96441B6DF398}" srcId="{05998463-CB38-4248-83A0-3EC1F74E88AA}" destId="{DF492087-D7B7-4FFC-8ED2-F42BA7A1808C}" srcOrd="3" destOrd="0" parTransId="{5BB36256-D56A-4C4E-9BA7-AAEE9478EB97}" sibTransId="{A79356E2-6D0A-48AC-96C7-A14D0C22A9A3}"/>
    <dgm:cxn modelId="{DD8F6CC1-8D89-49A0-93C6-0CA387EB2D3F}" type="presOf" srcId="{46204E18-D5C2-4AA1-9EBC-F00A7C3B84EC}" destId="{8CFC6395-84B5-4654-8E97-06A3BBB662E0}" srcOrd="0" destOrd="0" presId="urn:microsoft.com/office/officeart/2005/8/layout/list1"/>
    <dgm:cxn modelId="{329E7F54-17C3-454D-BF84-A061D921A849}" type="presOf" srcId="{05998463-CB38-4248-83A0-3EC1F74E88AA}" destId="{E4FB249A-C931-4F98-8F4C-FEB28384C9B9}" srcOrd="0" destOrd="0" presId="urn:microsoft.com/office/officeart/2005/8/layout/list1"/>
    <dgm:cxn modelId="{A64034AE-78CD-4DA5-8A73-4DA9E78BE752}" type="presOf" srcId="{16AC0CD9-419E-41C2-90DE-3B95E4E8CE87}" destId="{A9EF27B5-BE8D-4560-9E6B-DE9071037C1F}" srcOrd="1" destOrd="0" presId="urn:microsoft.com/office/officeart/2005/8/layout/list1"/>
    <dgm:cxn modelId="{322DD85A-2AC2-4EDD-9C09-C17D7B995125}" type="presOf" srcId="{63D4CE02-8C03-44FB-9C54-8EAE462234A5}" destId="{72E45FC1-0588-495D-BAFE-39953525E1D3}" srcOrd="0" destOrd="0" presId="urn:microsoft.com/office/officeart/2005/8/layout/list1"/>
    <dgm:cxn modelId="{BAE06089-CD7F-467B-9D95-A80B51E6CBEA}" type="presParOf" srcId="{E4FB249A-C931-4F98-8F4C-FEB28384C9B9}" destId="{E9C731C6-4926-4E3F-A4F8-07A1BF87F970}" srcOrd="0" destOrd="0" presId="urn:microsoft.com/office/officeart/2005/8/layout/list1"/>
    <dgm:cxn modelId="{2C7BCA95-7FA7-46BC-8F21-68F43A84636B}" type="presParOf" srcId="{E9C731C6-4926-4E3F-A4F8-07A1BF87F970}" destId="{8CFC6395-84B5-4654-8E97-06A3BBB662E0}" srcOrd="0" destOrd="0" presId="urn:microsoft.com/office/officeart/2005/8/layout/list1"/>
    <dgm:cxn modelId="{E79807C8-51EB-4B1D-BF81-951C12103565}" type="presParOf" srcId="{E9C731C6-4926-4E3F-A4F8-07A1BF87F970}" destId="{567A19D4-EEA8-43A7-AF2A-C0846A98E22E}" srcOrd="1" destOrd="0" presId="urn:microsoft.com/office/officeart/2005/8/layout/list1"/>
    <dgm:cxn modelId="{20795042-7B0E-408B-8A47-73C028A57F0C}" type="presParOf" srcId="{E4FB249A-C931-4F98-8F4C-FEB28384C9B9}" destId="{6069C0A1-DBC8-448C-B4BC-7224A41409D4}" srcOrd="1" destOrd="0" presId="urn:microsoft.com/office/officeart/2005/8/layout/list1"/>
    <dgm:cxn modelId="{1A1B3832-1D0A-4D50-AD36-2C9BCA137977}" type="presParOf" srcId="{E4FB249A-C931-4F98-8F4C-FEB28384C9B9}" destId="{2B98F6A8-77C2-4E04-91FE-37D4DB22021B}" srcOrd="2" destOrd="0" presId="urn:microsoft.com/office/officeart/2005/8/layout/list1"/>
    <dgm:cxn modelId="{540ABBD7-8044-4C61-A008-1339EFDA3AAB}" type="presParOf" srcId="{E4FB249A-C931-4F98-8F4C-FEB28384C9B9}" destId="{6C593757-47AE-48B8-849B-F3BF0A32B5B8}" srcOrd="3" destOrd="0" presId="urn:microsoft.com/office/officeart/2005/8/layout/list1"/>
    <dgm:cxn modelId="{BC7C4F88-8338-4AED-B609-F0509F30F3C2}" type="presParOf" srcId="{E4FB249A-C931-4F98-8F4C-FEB28384C9B9}" destId="{F8ED7D03-5090-4FB8-B942-68E70B726072}" srcOrd="4" destOrd="0" presId="urn:microsoft.com/office/officeart/2005/8/layout/list1"/>
    <dgm:cxn modelId="{24C899B3-2331-4BC8-8C55-8414F6901003}" type="presParOf" srcId="{F8ED7D03-5090-4FB8-B942-68E70B726072}" destId="{72E45FC1-0588-495D-BAFE-39953525E1D3}" srcOrd="0" destOrd="0" presId="urn:microsoft.com/office/officeart/2005/8/layout/list1"/>
    <dgm:cxn modelId="{E10E6330-10EC-4906-9DAB-402179E25FB1}" type="presParOf" srcId="{F8ED7D03-5090-4FB8-B942-68E70B726072}" destId="{BFC7707A-7CD8-4F7C-9131-1B82D111F3D0}" srcOrd="1" destOrd="0" presId="urn:microsoft.com/office/officeart/2005/8/layout/list1"/>
    <dgm:cxn modelId="{406406E7-91BA-489A-BB18-FC477FDEBD41}" type="presParOf" srcId="{E4FB249A-C931-4F98-8F4C-FEB28384C9B9}" destId="{3C677077-E3A5-4714-ABBF-FE3C411065A6}" srcOrd="5" destOrd="0" presId="urn:microsoft.com/office/officeart/2005/8/layout/list1"/>
    <dgm:cxn modelId="{2CF4D0C7-705F-446C-9C40-487C8731B530}" type="presParOf" srcId="{E4FB249A-C931-4F98-8F4C-FEB28384C9B9}" destId="{14CBB300-D1F0-4EBD-AAE7-0486FCED14C7}" srcOrd="6" destOrd="0" presId="urn:microsoft.com/office/officeart/2005/8/layout/list1"/>
    <dgm:cxn modelId="{A2039725-2540-4DD2-A407-30C997B4A800}" type="presParOf" srcId="{E4FB249A-C931-4F98-8F4C-FEB28384C9B9}" destId="{51C75DEE-839D-45B6-AF91-3D80D48270C5}" srcOrd="7" destOrd="0" presId="urn:microsoft.com/office/officeart/2005/8/layout/list1"/>
    <dgm:cxn modelId="{9B125CBA-7B1B-4ADC-8C80-61F667019ED5}" type="presParOf" srcId="{E4FB249A-C931-4F98-8F4C-FEB28384C9B9}" destId="{9502B634-7887-4659-89EB-39F0B27C3698}" srcOrd="8" destOrd="0" presId="urn:microsoft.com/office/officeart/2005/8/layout/list1"/>
    <dgm:cxn modelId="{EE3625A0-A71C-47EA-B292-874B71126DB0}" type="presParOf" srcId="{9502B634-7887-4659-89EB-39F0B27C3698}" destId="{47EEDB2F-8FBF-4C93-BB1C-CC42C58A77BD}" srcOrd="0" destOrd="0" presId="urn:microsoft.com/office/officeart/2005/8/layout/list1"/>
    <dgm:cxn modelId="{DF78533A-4754-4A3D-A1EF-5B7D323AD92A}" type="presParOf" srcId="{9502B634-7887-4659-89EB-39F0B27C3698}" destId="{3BC95A9C-9C98-4F0F-968A-BCD84DDC1744}" srcOrd="1" destOrd="0" presId="urn:microsoft.com/office/officeart/2005/8/layout/list1"/>
    <dgm:cxn modelId="{080D2AE4-57CE-4B04-A080-2939C0367E04}" type="presParOf" srcId="{E4FB249A-C931-4F98-8F4C-FEB28384C9B9}" destId="{C846E29B-069E-4EBF-A656-B305985DB2EB}" srcOrd="9" destOrd="0" presId="urn:microsoft.com/office/officeart/2005/8/layout/list1"/>
    <dgm:cxn modelId="{45B0C870-0CA2-4E3C-9653-1761AEAC1A7D}" type="presParOf" srcId="{E4FB249A-C931-4F98-8F4C-FEB28384C9B9}" destId="{0F60F6A8-9E1D-498C-9E0A-1D119E0F74FA}" srcOrd="10" destOrd="0" presId="urn:microsoft.com/office/officeart/2005/8/layout/list1"/>
    <dgm:cxn modelId="{B0E53135-66AB-4862-9BC9-3CDA5136BAD0}" type="presParOf" srcId="{E4FB249A-C931-4F98-8F4C-FEB28384C9B9}" destId="{5618900A-40E2-4C1F-9AE6-650EFC40D487}" srcOrd="11" destOrd="0" presId="urn:microsoft.com/office/officeart/2005/8/layout/list1"/>
    <dgm:cxn modelId="{B552B206-F8AA-4A82-86DD-D8EC8984161D}" type="presParOf" srcId="{E4FB249A-C931-4F98-8F4C-FEB28384C9B9}" destId="{C2200B9A-8363-49B0-BDF1-4ADA18015125}" srcOrd="12" destOrd="0" presId="urn:microsoft.com/office/officeart/2005/8/layout/list1"/>
    <dgm:cxn modelId="{88F44A24-7DDA-43CD-AFE1-EE993CA80725}" type="presParOf" srcId="{C2200B9A-8363-49B0-BDF1-4ADA18015125}" destId="{6E01F554-520C-411E-A9C2-E8E4970C0452}" srcOrd="0" destOrd="0" presId="urn:microsoft.com/office/officeart/2005/8/layout/list1"/>
    <dgm:cxn modelId="{7E51E863-4A0A-4B17-B174-0597EEAA0006}" type="presParOf" srcId="{C2200B9A-8363-49B0-BDF1-4ADA18015125}" destId="{A3D1FBCD-EA5B-45AA-862A-5EEB09A754BC}" srcOrd="1" destOrd="0" presId="urn:microsoft.com/office/officeart/2005/8/layout/list1"/>
    <dgm:cxn modelId="{8DB34A75-B063-435F-B507-68B50CAB9B97}" type="presParOf" srcId="{E4FB249A-C931-4F98-8F4C-FEB28384C9B9}" destId="{10EF7D59-6B32-4292-8F67-5339FC44EEC5}" srcOrd="13" destOrd="0" presId="urn:microsoft.com/office/officeart/2005/8/layout/list1"/>
    <dgm:cxn modelId="{58BA4167-457C-475B-AA56-AFE773FFE9E2}" type="presParOf" srcId="{E4FB249A-C931-4F98-8F4C-FEB28384C9B9}" destId="{50F20A2C-5BA4-42C0-A9FD-A42DE95EF47B}" srcOrd="14" destOrd="0" presId="urn:microsoft.com/office/officeart/2005/8/layout/list1"/>
    <dgm:cxn modelId="{448457AB-4967-4239-9338-7D4D2530A715}" type="presParOf" srcId="{E4FB249A-C931-4F98-8F4C-FEB28384C9B9}" destId="{AF4504AF-F989-48A2-B169-1301822038C9}" srcOrd="15" destOrd="0" presId="urn:microsoft.com/office/officeart/2005/8/layout/list1"/>
    <dgm:cxn modelId="{3491FEF2-80AB-46F1-B7AD-DBC4864E9A53}" type="presParOf" srcId="{E4FB249A-C931-4F98-8F4C-FEB28384C9B9}" destId="{5224F5FE-C3EB-4B86-94AB-E46447BB2844}" srcOrd="16" destOrd="0" presId="urn:microsoft.com/office/officeart/2005/8/layout/list1"/>
    <dgm:cxn modelId="{634A373B-E26A-4182-AE3E-D6296331996B}" type="presParOf" srcId="{5224F5FE-C3EB-4B86-94AB-E46447BB2844}" destId="{0D3920F9-889F-45E2-A531-243F4F1AA155}" srcOrd="0" destOrd="0" presId="urn:microsoft.com/office/officeart/2005/8/layout/list1"/>
    <dgm:cxn modelId="{A28144EA-A3EB-4886-9086-73EB82B7C707}" type="presParOf" srcId="{5224F5FE-C3EB-4B86-94AB-E46447BB2844}" destId="{A9EF27B5-BE8D-4560-9E6B-DE9071037C1F}" srcOrd="1" destOrd="0" presId="urn:microsoft.com/office/officeart/2005/8/layout/list1"/>
    <dgm:cxn modelId="{9DA72362-796C-4EE0-80F0-CD1D9EBD7E87}" type="presParOf" srcId="{E4FB249A-C931-4F98-8F4C-FEB28384C9B9}" destId="{8ADE72F5-03D2-41AB-A1AF-951B32150D51}" srcOrd="17" destOrd="0" presId="urn:microsoft.com/office/officeart/2005/8/layout/list1"/>
    <dgm:cxn modelId="{8249EB74-77CA-4E29-B677-C7843C71C831}" type="presParOf" srcId="{E4FB249A-C931-4F98-8F4C-FEB28384C9B9}" destId="{F6F41C80-59BD-49DE-98CA-08E3C7BBAEA0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31240D-4B22-490D-9399-C2E220105CF1}">
      <dsp:nvSpPr>
        <dsp:cNvPr id="0" name=""/>
        <dsp:cNvSpPr/>
      </dsp:nvSpPr>
      <dsp:spPr>
        <a:xfrm>
          <a:off x="0" y="4551614"/>
          <a:ext cx="9036496" cy="1057171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Термин «</a:t>
          </a:r>
          <a:r>
            <a:rPr lang="ru-RU" sz="2400" b="1" i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эндоваскулярная</a:t>
          </a:r>
          <a:r>
            <a:rPr lang="ru-RU" sz="2400" b="1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хирургия»</a:t>
          </a:r>
          <a:endParaRPr lang="ru-RU" sz="2400" b="1" i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4551614"/>
        <a:ext cx="9036496" cy="570872"/>
      </dsp:txXfrm>
    </dsp:sp>
    <dsp:sp modelId="{F56901A2-C726-48BA-9318-4364887ADC40}">
      <dsp:nvSpPr>
        <dsp:cNvPr id="0" name=""/>
        <dsp:cNvSpPr/>
      </dsp:nvSpPr>
      <dsp:spPr>
        <a:xfrm>
          <a:off x="0" y="5116799"/>
          <a:ext cx="9036496" cy="64306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25400" rIns="14224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Был предложен Б.В. Петровским и И.Х. </a:t>
          </a:r>
          <a:r>
            <a:rPr lang="ru-RU" sz="20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Рабкиным</a:t>
          </a: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на </a:t>
          </a:r>
          <a:r>
            <a:rPr lang="en-US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V</a:t>
          </a: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Всесоюзном симпозиуме по внутри сердечным методам исследования в 1979 году.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5116799"/>
        <a:ext cx="9036496" cy="643065"/>
      </dsp:txXfrm>
    </dsp:sp>
    <dsp:sp modelId="{80046137-2011-43CA-88A0-37AB9505BB45}">
      <dsp:nvSpPr>
        <dsp:cNvPr id="0" name=""/>
        <dsp:cNvSpPr/>
      </dsp:nvSpPr>
      <dsp:spPr>
        <a:xfrm rot="10800000">
          <a:off x="0" y="2133578"/>
          <a:ext cx="9036496" cy="2451342"/>
        </a:xfrm>
        <a:prstGeom prst="upArrowCallou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Возникновение идеи:</a:t>
          </a:r>
          <a:endParaRPr lang="ru-RU" sz="2400" b="1" i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10800000">
        <a:off x="0" y="2133578"/>
        <a:ext cx="9036496" cy="860421"/>
      </dsp:txXfrm>
    </dsp:sp>
    <dsp:sp modelId="{7BC66F4E-615C-49F1-89C6-051E5F8EA6BA}">
      <dsp:nvSpPr>
        <dsp:cNvPr id="0" name=""/>
        <dsp:cNvSpPr/>
      </dsp:nvSpPr>
      <dsp:spPr>
        <a:xfrm>
          <a:off x="0" y="2943944"/>
          <a:ext cx="9036496" cy="82536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20320" rIns="113792" bIns="2032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Идею выполнять визуальный осмотр внутренних органов без рассечения покровов  в 1953 году выдвинул </a:t>
          </a:r>
          <a:r>
            <a:rPr lang="ru-RU" sz="16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Сельдингер</a:t>
          </a: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.  Он произвел чрез кожный способ введения катетеров в просвет кровеносного сосуда. Благодаря методике </a:t>
          </a:r>
          <a:r>
            <a:rPr lang="ru-RU" sz="16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Сельдингера</a:t>
          </a: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получен простой, быстрый и относительно безопасный доступ практически к любым органам.   </a:t>
          </a:r>
          <a:endParaRPr lang="ru-RU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2943944"/>
        <a:ext cx="9036496" cy="825364"/>
      </dsp:txXfrm>
    </dsp:sp>
    <dsp:sp modelId="{47F3295D-2A38-486E-926C-72A8247358AD}">
      <dsp:nvSpPr>
        <dsp:cNvPr id="0" name=""/>
        <dsp:cNvSpPr/>
      </dsp:nvSpPr>
      <dsp:spPr>
        <a:xfrm rot="10800000">
          <a:off x="0" y="1"/>
          <a:ext cx="9036496" cy="2150074"/>
        </a:xfrm>
        <a:prstGeom prst="upArrowCallou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i="1" u="sng" kern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Рентгенэндоваскулярная</a:t>
          </a:r>
          <a:r>
            <a:rPr lang="ru-RU" sz="2400" b="1" i="1" u="sng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хирургия</a:t>
          </a:r>
          <a:endParaRPr lang="ru-RU" sz="2400" b="1" i="1" u="sng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10800000">
        <a:off x="0" y="1"/>
        <a:ext cx="9036496" cy="754676"/>
      </dsp:txXfrm>
    </dsp:sp>
    <dsp:sp modelId="{E7803B4D-973F-4EAB-8DEA-07392C11B539}">
      <dsp:nvSpPr>
        <dsp:cNvPr id="0" name=""/>
        <dsp:cNvSpPr/>
      </dsp:nvSpPr>
      <dsp:spPr>
        <a:xfrm>
          <a:off x="0" y="755451"/>
          <a:ext cx="9036496" cy="64287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25400" rIns="14224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- новое перспективное направление клинической медицины.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755451"/>
        <a:ext cx="9036496" cy="64287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BBAC54-3F64-43C6-820A-B94474F16FB1}">
      <dsp:nvSpPr>
        <dsp:cNvPr id="0" name=""/>
        <dsp:cNvSpPr/>
      </dsp:nvSpPr>
      <dsp:spPr>
        <a:xfrm>
          <a:off x="432052" y="63"/>
          <a:ext cx="7056774" cy="252899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 данным Л.А. </a:t>
          </a:r>
          <a:r>
            <a:rPr lang="ru-RU" sz="2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Бокерия</a:t>
          </a:r>
          <a:r>
            <a:rPr lang="ru-RU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в России ежегодно потребность в реконструктивных операциях на сердечно-сосудистой системе составляет 930 человек на 1 миллион населения при этом выполняется не более 22% от необходимого количества</a:t>
          </a:r>
          <a:r>
            <a:rPr lang="ru-RU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. </a:t>
          </a:r>
          <a:endParaRPr lang="ru-RU" sz="2400" kern="1200" dirty="0"/>
        </a:p>
      </dsp:txBody>
      <dsp:txXfrm>
        <a:off x="432052" y="63"/>
        <a:ext cx="7056774" cy="2528999"/>
      </dsp:txXfrm>
    </dsp:sp>
    <dsp:sp modelId="{3A28DFDC-733A-4E6D-AA8A-543C12DF5C11}">
      <dsp:nvSpPr>
        <dsp:cNvPr id="0" name=""/>
        <dsp:cNvSpPr/>
      </dsp:nvSpPr>
      <dsp:spPr>
        <a:xfrm>
          <a:off x="0" y="2655512"/>
          <a:ext cx="7920880" cy="252899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 Самарской областной больнице им. В.Д. </a:t>
          </a:r>
          <a:r>
            <a:rPr lang="ru-RU" sz="2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Середавина</a:t>
          </a:r>
          <a:r>
            <a:rPr lang="ru-RU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рентгенэндоваскулярные</a:t>
          </a:r>
          <a:r>
            <a:rPr lang="ru-RU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технологии развиваются довольно успешно. </a:t>
          </a:r>
          <a:r>
            <a:rPr lang="ru-RU" sz="2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Рентгенхирургия</a:t>
          </a:r>
          <a:r>
            <a:rPr lang="ru-RU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возникла как выгодная альтернатива открытым сосудистым вмешательствам и зарекомендовала себя как прогрессирующее направление в хирургии.</a:t>
          </a:r>
          <a:endParaRPr lang="ru-RU" sz="2000" kern="1200" dirty="0"/>
        </a:p>
      </dsp:txBody>
      <dsp:txXfrm>
        <a:off x="0" y="2655512"/>
        <a:ext cx="7920880" cy="252899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diagrams.loki3.com/VaryingWidthList+Icon">
  <dgm:title val="Список переменной ширины"/>
  <dgm:desc val="Служит для акцентирования внимания на элементах различной ширины. Хорошо подходит для размещения большого количества текста уровня 1. Ширина каждой фигуры определяется независимо с учетом количества текста в ней."/>
  <dgm:catLst>
    <dgm:cat type="list" pri="4160"/>
    <dgm:cat type="officeonline" pri="5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text" val="20"/>
      <dgm:constr type="h" for="ch" forName="text" refType="h"/>
      <dgm:constr type="primFontSz" for="ch" forName="text" op="equ" val="65"/>
      <dgm:constr type="h" for="ch" forName="space" refType="h" fact="0.05"/>
    </dgm:constrLst>
    <dgm:forEach name="Name1" axis="ch" ptType="node">
      <dgm:layoutNode name="text" styleLbl="node1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tMarg" refType="primFontSz" fact="0.2"/>
          <dgm:constr type="bMarg" refType="primFontSz" fact="0.2"/>
          <dgm:constr type="lMarg" refType="primFontSz" fact="0.2"/>
          <dgm:constr type="rMarg" refType="primFontSz" fact="0.2"/>
        </dgm:constrLst>
        <dgm:ruleLst>
          <dgm:rule type="w" val="INF" fact="NaN" max="NaN"/>
          <dgm:rule type="primFontSz" val="5" fact="NaN" max="NaN"/>
        </dgm:ruleLst>
      </dgm:layoutNode>
      <dgm:choose name="Name2">
        <dgm:if name="Name3" axis="par ch" ptType="doc node" func="cnt" op="gte" val="2">
          <dgm:forEach name="Name4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if>
        <dgm:else name="Name5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0442AFA7-A451-4D8C-B257-E192D46F9918}" type="datetimeFigureOut">
              <a:rPr lang="ru-RU"/>
              <a:pPr>
                <a:defRPr/>
              </a:pPr>
              <a:t>09.06.2017</a:t>
            </a:fld>
            <a:endParaRPr lang="ru-RU"/>
          </a:p>
        </p:txBody>
      </p:sp>
      <p:sp>
        <p:nvSpPr>
          <p:cNvPr id="256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348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48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437708AB-3BBF-4C7D-BB6C-7842E7D483C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164721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701925" y="2130425"/>
            <a:ext cx="4800600" cy="1470025"/>
          </a:xfrm>
        </p:spPr>
        <p:txBody>
          <a:bodyPr/>
          <a:lstStyle>
            <a:lvl1pPr>
              <a:buClr>
                <a:srgbClr val="FFFFFF"/>
              </a:buCl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701925" y="3886200"/>
            <a:ext cx="4114800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267C7B-E078-4F7D-8C9E-947F7CE0F6B1}" type="datetimeFigureOut">
              <a:rPr lang="ru-RU" smtClean="0"/>
              <a:pPr>
                <a:defRPr/>
              </a:pPr>
              <a:t>09.06.2017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1B041C-C3BC-4E9D-BCA7-2998F681BB0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5080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DECBA4-8C8C-413B-8C6C-285D7EC7ACCE}" type="datetimeFigureOut">
              <a:rPr lang="ru-RU" smtClean="0"/>
              <a:pPr>
                <a:defRPr/>
              </a:pPr>
              <a:t>09.06.2017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AD2093-B219-4884-8A88-27D9C16A697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51840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439025" y="274638"/>
            <a:ext cx="158115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2693988" y="274638"/>
            <a:ext cx="4592637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B371A0-1E36-4788-9206-F5E2BF024E51}" type="datetimeFigureOut">
              <a:rPr lang="ru-RU" smtClean="0"/>
              <a:pPr>
                <a:defRPr/>
              </a:pPr>
              <a:t>09.06.2017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3634F7-7863-4A84-96A0-72581D81CB0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19584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19790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36525" y="136525"/>
            <a:ext cx="8866188" cy="6581775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455613" y="2130425"/>
            <a:ext cx="7313612" cy="1470025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970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455613" y="3886200"/>
            <a:ext cx="7313612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3BD507-FDBB-459F-B048-66EBDEA5A9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452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D1F241-C973-4DAA-8264-A8C24CBEDE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4746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AF4ACD-E333-4740-B693-9B787238F5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2773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5613" y="1600200"/>
            <a:ext cx="4037012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5025" y="1600200"/>
            <a:ext cx="403701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33789E-AE63-4629-877B-816414BAC4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4974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F3FE6B-1C7D-489D-B423-51D74C2106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4110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0966C7-EA0C-497E-B752-EDCB41A15B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517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7CD986-E210-490C-8ADE-912FBF96D2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498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791554-A248-43B1-BA8C-B7E80E1C8FBD}" type="datetimeFigureOut">
              <a:rPr lang="ru-RU" smtClean="0"/>
              <a:pPr>
                <a:defRPr/>
              </a:pPr>
              <a:t>09.06.2017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676B9F-ACDE-4B14-8936-9140FAB34A1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50349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7576C1-A313-40F0-86CA-174EC53C15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2058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DD4451-E670-450F-80B9-7F3732CC9E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3394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F9D825-A4A4-45B1-B5A0-A32E6FDE98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9309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6225" y="274638"/>
            <a:ext cx="2055813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5613" y="274638"/>
            <a:ext cx="6018212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E8C6CD-0478-41F0-B924-E9864FAFD2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1020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701925" y="2130425"/>
            <a:ext cx="4800600" cy="1470025"/>
          </a:xfrm>
        </p:spPr>
        <p:txBody>
          <a:bodyPr/>
          <a:lstStyle>
            <a:lvl1pPr>
              <a:buClr>
                <a:srgbClr val="FFFFFF"/>
              </a:buCl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701925" y="3886200"/>
            <a:ext cx="4114800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267C7B-E078-4F7D-8C9E-947F7CE0F6B1}" type="datetimeFigureOut">
              <a:rPr lang="ru-RU" smtClean="0"/>
              <a:pPr>
                <a:defRPr/>
              </a:pPr>
              <a:t>09.06.2017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1B041C-C3BC-4E9D-BCA7-2998F681BB0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50809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791554-A248-43B1-BA8C-B7E80E1C8FBD}" type="datetimeFigureOut">
              <a:rPr lang="ru-RU" smtClean="0"/>
              <a:pPr>
                <a:defRPr/>
              </a:pPr>
              <a:t>09.06.2017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676B9F-ACDE-4B14-8936-9140FAB34A1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503494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9422AF-A0C4-4CDF-9643-C67526B31F4D}" type="datetimeFigureOut">
              <a:rPr lang="ru-RU" smtClean="0"/>
              <a:pPr>
                <a:defRPr/>
              </a:pPr>
              <a:t>09.06.2017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A9553E-1B89-40C5-8B5E-ED53FFC5066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842768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693988" y="1600200"/>
            <a:ext cx="30861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932488" y="1600200"/>
            <a:ext cx="308768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0B90EF-C91C-4796-8A64-0E640410F1F1}" type="datetimeFigureOut">
              <a:rPr lang="ru-RU" smtClean="0"/>
              <a:pPr>
                <a:defRPr/>
              </a:pPr>
              <a:t>09.06.2017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F0E773-D907-432F-897F-D116C0ACF1B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094604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7F91E6-7773-487C-B9C8-0B163B9ADEF1}" type="datetimeFigureOut">
              <a:rPr lang="ru-RU" smtClean="0"/>
              <a:pPr>
                <a:defRPr/>
              </a:pPr>
              <a:t>09.06.2017</a:t>
            </a:fld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34DE3D-7339-4367-B967-391665128EE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900502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AE746C-B388-44BC-AE06-137E87B90F20}" type="datetimeFigureOut">
              <a:rPr lang="ru-RU" smtClean="0"/>
              <a:pPr>
                <a:defRPr/>
              </a:pPr>
              <a:t>09.06.2017</a:t>
            </a:fld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FA7E20-21DD-466C-8BF9-BD3CA8EAE37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33499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9422AF-A0C4-4CDF-9643-C67526B31F4D}" type="datetimeFigureOut">
              <a:rPr lang="ru-RU" smtClean="0"/>
              <a:pPr>
                <a:defRPr/>
              </a:pPr>
              <a:t>09.06.2017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A9553E-1B89-40C5-8B5E-ED53FFC5066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842768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C1218C-95DC-460E-85B3-DBB4D433D17A}" type="datetimeFigureOut">
              <a:rPr lang="ru-RU" smtClean="0"/>
              <a:pPr>
                <a:defRPr/>
              </a:pPr>
              <a:t>09.06.2017</a:t>
            </a:fld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7D3C60-2D54-4A67-861D-9F202657559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821727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DA5E29-ACBA-46E8-B154-D85D3F84DAAC}" type="datetimeFigureOut">
              <a:rPr lang="ru-RU" smtClean="0"/>
              <a:pPr>
                <a:defRPr/>
              </a:pPr>
              <a:t>09.06.2017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60B439-C52F-417E-994C-14DF2EA78AF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136771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C0D72D-D51A-45B2-B95B-FF5028EB00DD}" type="datetimeFigureOut">
              <a:rPr lang="ru-RU" smtClean="0"/>
              <a:pPr>
                <a:defRPr/>
              </a:pPr>
              <a:t>09.06.2017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A9316A-894E-4F51-9D18-75E88154857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881518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DECBA4-8C8C-413B-8C6C-285D7EC7ACCE}" type="datetimeFigureOut">
              <a:rPr lang="ru-RU" smtClean="0"/>
              <a:pPr>
                <a:defRPr/>
              </a:pPr>
              <a:t>09.06.2017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AD2093-B219-4884-8A88-27D9C16A697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518407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439025" y="274638"/>
            <a:ext cx="158115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2693988" y="274638"/>
            <a:ext cx="4592637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B371A0-1E36-4788-9206-F5E2BF024E51}" type="datetimeFigureOut">
              <a:rPr lang="ru-RU" smtClean="0"/>
              <a:pPr>
                <a:defRPr/>
              </a:pPr>
              <a:t>09.06.2017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3634F7-7863-4A84-96A0-72581D81CB0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19584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197901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197901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36525" y="136525"/>
            <a:ext cx="8866188" cy="6581775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455613" y="2130425"/>
            <a:ext cx="7313612" cy="1470025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970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455613" y="3886200"/>
            <a:ext cx="7313612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3BD507-FDBB-459F-B048-66EBDEA5A9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4527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D1F241-C973-4DAA-8264-A8C24CBEDE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47467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AF4ACD-E333-4740-B693-9B787238F5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2773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693988" y="1600200"/>
            <a:ext cx="30861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932488" y="1600200"/>
            <a:ext cx="308768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0B90EF-C91C-4796-8A64-0E640410F1F1}" type="datetimeFigureOut">
              <a:rPr lang="ru-RU" smtClean="0"/>
              <a:pPr>
                <a:defRPr/>
              </a:pPr>
              <a:t>09.06.2017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F0E773-D907-432F-897F-D116C0ACF1B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094604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5613" y="1600200"/>
            <a:ext cx="4037012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5025" y="1600200"/>
            <a:ext cx="403701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33789E-AE63-4629-877B-816414BAC4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49741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F3FE6B-1C7D-489D-B423-51D74C2106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41104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0966C7-EA0C-497E-B752-EDCB41A15B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5179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7CD986-E210-490C-8ADE-912FBF96D2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4980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7576C1-A313-40F0-86CA-174EC53C15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20589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DD4451-E670-450F-80B9-7F3732CC9E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33941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F9D825-A4A4-45B1-B5A0-A32E6FDE98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93094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6225" y="274638"/>
            <a:ext cx="2055813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5613" y="274638"/>
            <a:ext cx="6018212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E8C6CD-0478-41F0-B924-E9864FAFD2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10206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197901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267C7B-E078-4F7D-8C9E-947F7CE0F6B1}" type="datetimeFigureOut">
              <a:rPr lang="ru-RU" smtClean="0"/>
              <a:pPr>
                <a:defRPr/>
              </a:pPr>
              <a:t>09.06.2017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1B041C-C3BC-4E9D-BCA7-2998F681BB0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23299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7F91E6-7773-487C-B9C8-0B163B9ADEF1}" type="datetimeFigureOut">
              <a:rPr lang="ru-RU" smtClean="0"/>
              <a:pPr>
                <a:defRPr/>
              </a:pPr>
              <a:t>09.06.2017</a:t>
            </a:fld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34DE3D-7339-4367-B967-391665128EE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900502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4pPr>
            <a:lvl5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791554-A248-43B1-BA8C-B7E80E1C8FBD}" type="datetimeFigureOut">
              <a:rPr lang="ru-RU" smtClean="0"/>
              <a:pPr>
                <a:defRPr/>
              </a:pPr>
              <a:t>09.06.2017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676B9F-ACDE-4B14-8936-9140FAB34A1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335034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9422AF-A0C4-4CDF-9643-C67526B31F4D}" type="datetimeFigureOut">
              <a:rPr lang="ru-RU" smtClean="0"/>
              <a:pPr>
                <a:defRPr/>
              </a:pPr>
              <a:t>09.06.2017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A9553E-1B89-40C5-8B5E-ED53FFC5066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409939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0B90EF-C91C-4796-8A64-0E640410F1F1}" type="datetimeFigureOut">
              <a:rPr lang="ru-RU" smtClean="0"/>
              <a:pPr>
                <a:defRPr/>
              </a:pPr>
              <a:t>09.06.2017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F0E773-D907-432F-897F-D116C0ACF1B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9187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7F91E6-7773-487C-B9C8-0B163B9ADEF1}" type="datetimeFigureOut">
              <a:rPr lang="ru-RU" smtClean="0"/>
              <a:pPr>
                <a:defRPr/>
              </a:pPr>
              <a:t>09.06.2017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34DE3D-7339-4367-B967-391665128EE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526805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AE746C-B388-44BC-AE06-137E87B90F20}" type="datetimeFigureOut">
              <a:rPr lang="ru-RU" smtClean="0"/>
              <a:pPr>
                <a:defRPr/>
              </a:pPr>
              <a:t>09.06.2017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FA7E20-21DD-466C-8BF9-BD3CA8EAE37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377384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C1218C-95DC-460E-85B3-DBB4D433D17A}" type="datetimeFigureOut">
              <a:rPr lang="ru-RU" smtClean="0"/>
              <a:pPr>
                <a:defRPr/>
              </a:pPr>
              <a:t>09.06.2017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7D3C60-2D54-4A67-861D-9F202657559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643232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DA5E29-ACBA-46E8-B154-D85D3F84DAAC}" type="datetimeFigureOut">
              <a:rPr lang="ru-RU" smtClean="0"/>
              <a:pPr>
                <a:defRPr/>
              </a:pPr>
              <a:t>09.06.2017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60B439-C52F-417E-994C-14DF2EA78AF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552306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C0D72D-D51A-45B2-B95B-FF5028EB00DD}" type="datetimeFigureOut">
              <a:rPr lang="ru-RU" smtClean="0"/>
              <a:pPr>
                <a:defRPr/>
              </a:pPr>
              <a:t>09.06.2017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A9316A-894E-4F51-9D18-75E88154857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615073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DECBA4-8C8C-413B-8C6C-285D7EC7ACCE}" type="datetimeFigureOut">
              <a:rPr lang="ru-RU" smtClean="0"/>
              <a:pPr>
                <a:defRPr/>
              </a:pPr>
              <a:t>09.06.2017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AD2093-B219-4884-8A88-27D9C16A697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729695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B371A0-1E36-4788-9206-F5E2BF024E51}" type="datetimeFigureOut">
              <a:rPr lang="ru-RU" smtClean="0"/>
              <a:pPr>
                <a:defRPr/>
              </a:pPr>
              <a:t>09.06.2017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3634F7-7863-4A84-96A0-72581D81CB0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00573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AE746C-B388-44BC-AE06-137E87B90F20}" type="datetimeFigureOut">
              <a:rPr lang="ru-RU" smtClean="0"/>
              <a:pPr>
                <a:defRPr/>
              </a:pPr>
              <a:t>09.06.2017</a:t>
            </a:fld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FA7E20-21DD-466C-8BF9-BD3CA8EAE37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334998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197901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2A267C7B-E078-4F7D-8C9E-947F7CE0F6B1}" type="datetimeFigureOut">
              <a:rPr lang="ru-RU" smtClean="0"/>
              <a:pPr>
                <a:defRPr/>
              </a:pPr>
              <a:t>09.06.2017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AD1B041C-C3BC-4E9D-BCA7-2998F681BB0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C4791554-A248-43B1-BA8C-B7E80E1C8FBD}" type="datetimeFigureOut">
              <a:rPr lang="ru-RU" smtClean="0"/>
              <a:pPr>
                <a:defRPr/>
              </a:pPr>
              <a:t>09.06.2017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F7676B9F-ACDE-4B14-8936-9140FAB34A1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E79422AF-A0C4-4CDF-9643-C67526B31F4D}" type="datetimeFigureOut">
              <a:rPr lang="ru-RU" smtClean="0"/>
              <a:pPr>
                <a:defRPr/>
              </a:pPr>
              <a:t>09.06.2017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9DA9553E-1B89-40C5-8B5E-ED53FFC5066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Нашивка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Нашивка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7E0B90EF-C91C-4796-8A64-0E640410F1F1}" type="datetimeFigureOut">
              <a:rPr lang="ru-RU" smtClean="0"/>
              <a:pPr>
                <a:defRPr/>
              </a:pPr>
              <a:t>09.06.2017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ECF0E773-D907-432F-897F-D116C0ACF1B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057F91E6-7773-487C-B9C8-0B163B9ADEF1}" type="datetimeFigureOut">
              <a:rPr lang="ru-RU" smtClean="0"/>
              <a:pPr>
                <a:defRPr/>
              </a:pPr>
              <a:t>09.06.2017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8E34DE3D-7339-4367-B967-391665128EE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BDAE746C-B388-44BC-AE06-137E87B90F20}" type="datetimeFigureOut">
              <a:rPr lang="ru-RU" smtClean="0"/>
              <a:pPr>
                <a:defRPr/>
              </a:pPr>
              <a:t>09.06.2017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2BFA7E20-21DD-466C-8BF9-BD3CA8EAE37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7EC1218C-95DC-460E-85B3-DBB4D433D17A}" type="datetimeFigureOut">
              <a:rPr lang="ru-RU" smtClean="0"/>
              <a:pPr>
                <a:defRPr/>
              </a:pPr>
              <a:t>09.06.2017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5F7D3C60-2D54-4A67-861D-9F202657559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pPr>
              <a:defRPr/>
            </a:pPr>
            <a:fld id="{A2DA5E29-ACBA-46E8-B154-D85D3F84DAAC}" type="datetimeFigureOut">
              <a:rPr lang="ru-RU" smtClean="0"/>
              <a:pPr>
                <a:defRPr/>
              </a:pPr>
              <a:t>09.06.2017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CD60B439-C52F-417E-994C-14DF2EA78AF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B4C0D72D-D51A-45B2-B95B-FF5028EB00DD}" type="datetimeFigureOut">
              <a:rPr lang="ru-RU" smtClean="0"/>
              <a:pPr>
                <a:defRPr/>
              </a:pPr>
              <a:t>09.06.2017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63A9316A-894E-4F51-9D18-75E88154857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Нашивка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C1218C-95DC-460E-85B3-DBB4D433D17A}" type="datetimeFigureOut">
              <a:rPr lang="ru-RU" smtClean="0"/>
              <a:pPr>
                <a:defRPr/>
              </a:pPr>
              <a:t>09.06.2017</a:t>
            </a:fld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7D3C60-2D54-4A67-861D-9F202657559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82172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8DDECBA4-8C8C-413B-8C6C-285D7EC7ACCE}" type="datetimeFigureOut">
              <a:rPr lang="ru-RU" smtClean="0"/>
              <a:pPr>
                <a:defRPr/>
              </a:pPr>
              <a:t>09.06.2017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1EAD2093-B219-4884-8A88-27D9C16A697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25B371A0-1E36-4788-9206-F5E2BF024E51}" type="datetimeFigureOut">
              <a:rPr lang="ru-RU" smtClean="0"/>
              <a:pPr>
                <a:defRPr/>
              </a:pPr>
              <a:t>09.06.2017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F73634F7-7863-4A84-96A0-72581D81CB0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19790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DA5E29-ACBA-46E8-B154-D85D3F84DAAC}" type="datetimeFigureOut">
              <a:rPr lang="ru-RU" smtClean="0"/>
              <a:pPr>
                <a:defRPr/>
              </a:pPr>
              <a:t>09.06.2017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60B439-C52F-417E-994C-14DF2EA78AF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13677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C0D72D-D51A-45B2-B95B-FF5028EB00DD}" type="datetimeFigureOut">
              <a:rPr lang="ru-RU" smtClean="0"/>
              <a:pPr>
                <a:defRPr/>
              </a:pPr>
              <a:t>09.06.2017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A9316A-894E-4F51-9D18-75E88154857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88151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2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ags" Target="../tags/tag3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ags" Target="../tags/tag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5.xml"/><Relationship Id="rId16" Type="http://schemas.openxmlformats.org/officeDocument/2006/relationships/tags" Target="../tags/tag6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tags" Target="../tags/tag5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tags" Target="../tags/tag8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tags" Target="../tags/tag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image" Target="../media/image3.jpe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image" Target="../media/image4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  <p:custDataLst>
              <p:tags r:id="rId14"/>
            </p:custDataLst>
          </p:nvPr>
        </p:nvSpPr>
        <p:spPr bwMode="auto">
          <a:xfrm>
            <a:off x="2703513" y="274638"/>
            <a:ext cx="631666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  <p:custDataLst>
              <p:tags r:id="rId15"/>
            </p:custDataLst>
          </p:nvPr>
        </p:nvSpPr>
        <p:spPr bwMode="auto">
          <a:xfrm>
            <a:off x="2693988" y="1600200"/>
            <a:ext cx="6326187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fld id="{1FE65476-31C1-4120-B379-39B44F169259}" type="datetimeFigureOut">
              <a:rPr lang="ru-RU" smtClean="0"/>
              <a:pPr>
                <a:defRPr/>
              </a:pPr>
              <a:t>09.06.2017</a:t>
            </a:fld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9FAA2FD9-C1E6-49A9-8BB6-7FF97B585EA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  <p:sldLayoutId id="2147483836" r:id="rId6"/>
    <p:sldLayoutId id="2147483837" r:id="rId7"/>
    <p:sldLayoutId id="2147483838" r:id="rId8"/>
    <p:sldLayoutId id="2147483839" r:id="rId9"/>
    <p:sldLayoutId id="2147483840" r:id="rId10"/>
    <p:sldLayoutId id="2147483841" r:id="rId11"/>
    <p:sldLayoutId id="2147483842" r:id="rId12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136525" y="136525"/>
            <a:ext cx="8866188" cy="6581775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455613" y="274638"/>
            <a:ext cx="82264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455613" y="1600200"/>
            <a:ext cx="8226425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28677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678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679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1EF81815-F1AA-41E7-B11A-5147C2ACFA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44" r:id="rId1"/>
    <p:sldLayoutId id="2147483845" r:id="rId2"/>
    <p:sldLayoutId id="2147483846" r:id="rId3"/>
    <p:sldLayoutId id="2147483847" r:id="rId4"/>
    <p:sldLayoutId id="2147483848" r:id="rId5"/>
    <p:sldLayoutId id="2147483849" r:id="rId6"/>
    <p:sldLayoutId id="2147483850" r:id="rId7"/>
    <p:sldLayoutId id="2147483851" r:id="rId8"/>
    <p:sldLayoutId id="2147483852" r:id="rId9"/>
    <p:sldLayoutId id="2147483853" r:id="rId10"/>
    <p:sldLayoutId id="2147483854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  <p:custDataLst>
              <p:tags r:id="rId15"/>
            </p:custDataLst>
          </p:nvPr>
        </p:nvSpPr>
        <p:spPr bwMode="auto">
          <a:xfrm>
            <a:off x="2703513" y="274638"/>
            <a:ext cx="631666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  <p:custDataLst>
              <p:tags r:id="rId16"/>
            </p:custDataLst>
          </p:nvPr>
        </p:nvSpPr>
        <p:spPr bwMode="auto">
          <a:xfrm>
            <a:off x="2693988" y="1600200"/>
            <a:ext cx="6326187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fld id="{1FE65476-31C1-4120-B379-39B44F169259}" type="datetimeFigureOut">
              <a:rPr lang="ru-RU" smtClean="0"/>
              <a:pPr>
                <a:defRPr/>
              </a:pPr>
              <a:t>09.06.2017</a:t>
            </a:fld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9FAA2FD9-C1E6-49A9-8BB6-7FF97B585EA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74" r:id="rId1"/>
    <p:sldLayoutId id="2147483975" r:id="rId2"/>
    <p:sldLayoutId id="2147483976" r:id="rId3"/>
    <p:sldLayoutId id="2147483977" r:id="rId4"/>
    <p:sldLayoutId id="2147483978" r:id="rId5"/>
    <p:sldLayoutId id="2147483979" r:id="rId6"/>
    <p:sldLayoutId id="2147483980" r:id="rId7"/>
    <p:sldLayoutId id="2147483981" r:id="rId8"/>
    <p:sldLayoutId id="2147483982" r:id="rId9"/>
    <p:sldLayoutId id="2147483983" r:id="rId10"/>
    <p:sldLayoutId id="2147483984" r:id="rId11"/>
    <p:sldLayoutId id="2147483985" r:id="rId12"/>
    <p:sldLayoutId id="2147483972" r:id="rId13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136525" y="136525"/>
            <a:ext cx="8866188" cy="6581775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title"/>
            <p:custDataLst>
              <p:tags r:id="rId14"/>
            </p:custDataLst>
          </p:nvPr>
        </p:nvSpPr>
        <p:spPr bwMode="auto">
          <a:xfrm>
            <a:off x="455613" y="274638"/>
            <a:ext cx="82264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body" idx="1"/>
            <p:custDataLst>
              <p:tags r:id="rId15"/>
            </p:custDataLst>
          </p:nvPr>
        </p:nvSpPr>
        <p:spPr bwMode="auto">
          <a:xfrm>
            <a:off x="455613" y="1600200"/>
            <a:ext cx="8226425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28677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678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679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1EF81815-F1AA-41E7-B11A-5147C2ACFA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87" r:id="rId1"/>
    <p:sldLayoutId id="2147483988" r:id="rId2"/>
    <p:sldLayoutId id="2147483989" r:id="rId3"/>
    <p:sldLayoutId id="2147483990" r:id="rId4"/>
    <p:sldLayoutId id="2147483991" r:id="rId5"/>
    <p:sldLayoutId id="2147483992" r:id="rId6"/>
    <p:sldLayoutId id="2147483993" r:id="rId7"/>
    <p:sldLayoutId id="2147483994" r:id="rId8"/>
    <p:sldLayoutId id="2147483995" r:id="rId9"/>
    <p:sldLayoutId id="2147483996" r:id="rId10"/>
    <p:sldLayoutId id="2147483997" r:id="rId11"/>
    <p:sldLayoutId id="2147484011" r:id="rId12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FE65476-31C1-4120-B379-39B44F169259}" type="datetimeFigureOut">
              <a:rPr lang="ru-RU" smtClean="0"/>
              <a:pPr>
                <a:defRPr/>
              </a:pPr>
              <a:t>09.06.2017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9FAA2FD9-C1E6-49A9-8BB6-7FF97B585EA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99" r:id="rId1"/>
    <p:sldLayoutId id="2147484000" r:id="rId2"/>
    <p:sldLayoutId id="2147484001" r:id="rId3"/>
    <p:sldLayoutId id="2147484002" r:id="rId4"/>
    <p:sldLayoutId id="2147484003" r:id="rId5"/>
    <p:sldLayoutId id="2147484004" r:id="rId6"/>
    <p:sldLayoutId id="2147484005" r:id="rId7"/>
    <p:sldLayoutId id="2147484006" r:id="rId8"/>
    <p:sldLayoutId id="2147484007" r:id="rId9"/>
    <p:sldLayoutId id="2147484008" r:id="rId10"/>
    <p:sldLayoutId id="2147484009" r:id="rId11"/>
    <p:sldLayoutId id="2147484010" r:id="rId12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4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1FE65476-31C1-4120-B379-39B44F169259}" type="datetimeFigureOut">
              <a:rPr lang="ru-RU" smtClean="0"/>
              <a:pPr>
                <a:defRPr/>
              </a:pPr>
              <a:t>09.06.2017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9FAA2FD9-C1E6-49A9-8BB6-7FF97B585EA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69" r:id="rId1"/>
    <p:sldLayoutId id="2147484170" r:id="rId2"/>
    <p:sldLayoutId id="2147484171" r:id="rId3"/>
    <p:sldLayoutId id="2147484172" r:id="rId4"/>
    <p:sldLayoutId id="2147484173" r:id="rId5"/>
    <p:sldLayoutId id="2147484174" r:id="rId6"/>
    <p:sldLayoutId id="2147484175" r:id="rId7"/>
    <p:sldLayoutId id="2147484176" r:id="rId8"/>
    <p:sldLayoutId id="2147484177" r:id="rId9"/>
    <p:sldLayoutId id="2147484178" r:id="rId10"/>
    <p:sldLayoutId id="2147484179" r:id="rId11"/>
    <p:sldLayoutId id="2147484180" r:id="rId12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6.xml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66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64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4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media" Target="../media/media2.mpg"/><Relationship Id="rId7" Type="http://schemas.openxmlformats.org/officeDocument/2006/relationships/image" Target="../media/image27.png"/><Relationship Id="rId2" Type="http://schemas.openxmlformats.org/officeDocument/2006/relationships/video" Target="../media/media1.mpg"/><Relationship Id="rId1" Type="http://schemas.microsoft.com/office/2007/relationships/media" Target="../media/media1.mpg"/><Relationship Id="rId6" Type="http://schemas.openxmlformats.org/officeDocument/2006/relationships/image" Target="../media/image26.png"/><Relationship Id="rId5" Type="http://schemas.openxmlformats.org/officeDocument/2006/relationships/slideLayout" Target="../slideLayouts/slideLayout64.xml"/><Relationship Id="rId4" Type="http://schemas.openxmlformats.org/officeDocument/2006/relationships/video" Target="../media/media2.m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6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9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4.xml"/><Relationship Id="rId2" Type="http://schemas.openxmlformats.org/officeDocument/2006/relationships/video" Target="../media/media3.mpg"/><Relationship Id="rId1" Type="http://schemas.microsoft.com/office/2007/relationships/media" Target="../media/media3.mp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6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6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64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4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10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66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diagramLayout" Target="../diagrams/layout4.xml"/><Relationship Id="rId7" Type="http://schemas.openxmlformats.org/officeDocument/2006/relationships/image" Target="../media/image11.jpe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66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800" i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Рентгенохирургические методы диагностики и лечения  сердечно-сосудистых заболеваний</a:t>
            </a:r>
            <a:endParaRPr lang="ru-RU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C:\Users\Ангелина\Desktop\Новая папка\1482938623_shutterstock_28425477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628800"/>
            <a:ext cx="6362701" cy="4256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2143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922114"/>
          </a:xfrm>
        </p:spPr>
        <p:txBody>
          <a:bodyPr>
            <a:normAutofit/>
          </a:bodyPr>
          <a:lstStyle/>
          <a:p>
            <a:pPr algn="ctr"/>
            <a:r>
              <a:rPr lang="ru-RU" sz="36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Оборудование для операционной</a:t>
            </a:r>
            <a:endParaRPr lang="ru-RU" sz="36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Объект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60800"/>
            <a:ext cx="3476625" cy="260826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2267490"/>
            <a:ext cx="3528392" cy="264629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908720"/>
            <a:ext cx="3347864" cy="2510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505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Показания для </a:t>
            </a:r>
            <a:r>
              <a:rPr lang="ru-RU" sz="32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рентгенэндоваскулярного</a:t>
            </a:r>
            <a:r>
              <a:rPr lang="ru-RU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оперативного  вмешательства:</a:t>
            </a:r>
            <a:endParaRPr lang="ru-RU" sz="32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80045321"/>
              </p:ext>
            </p:extLst>
          </p:nvPr>
        </p:nvGraphicFramePr>
        <p:xfrm>
          <a:off x="395536" y="1340768"/>
          <a:ext cx="8389596" cy="51845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half" idx="1"/>
          </p:nvPr>
        </p:nvSpPr>
        <p:spPr>
          <a:xfrm>
            <a:off x="467544" y="4653136"/>
            <a:ext cx="8219256" cy="1440160"/>
          </a:xfrm>
        </p:spPr>
        <p:txBody>
          <a:bodyPr>
            <a:normAutofit fontScale="92500" lnSpcReduction="20000"/>
          </a:bodyPr>
          <a:lstStyle/>
          <a:p>
            <a:pPr marL="109728" lvl="0" indent="0">
              <a:buClr>
                <a:srgbClr val="2DA2BF"/>
              </a:buClr>
              <a:buNone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Разрыв аневризмы сосудов головного мозга чаще  всего является причиной возникновения кровоизлияния под оболочку головного мозга      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(субарахноидальное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кровоизлияние – САК), обуславливая  до 85%  всех случаев. Уже в результате первого кровоизлияния погибает половина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больных.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9728" indent="0">
              <a:buNone/>
            </a:pPr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/>
          <a:lstStyle/>
          <a:p>
            <a:pPr algn="ctr"/>
            <a:r>
              <a:rPr lang="ru-RU" sz="43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Артериальная аневризма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708457162"/>
              </p:ext>
            </p:extLst>
          </p:nvPr>
        </p:nvGraphicFramePr>
        <p:xfrm>
          <a:off x="683568" y="0"/>
          <a:ext cx="7776864" cy="54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10028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Разновидности </a:t>
            </a:r>
            <a:r>
              <a:rPr lang="ru-RU" sz="44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микроспиралей</a:t>
            </a:r>
            <a:endParaRPr lang="ru-RU" sz="44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Объект 8"/>
          <p:cNvSpPr>
            <a:spLocks noGrp="1"/>
          </p:cNvSpPr>
          <p:nvPr>
            <p:ph sz="half" idx="4294967295"/>
          </p:nvPr>
        </p:nvSpPr>
        <p:spPr>
          <a:xfrm>
            <a:off x="0" y="1413859"/>
            <a:ext cx="4038600" cy="4593241"/>
          </a:xfrm>
        </p:spPr>
        <p:txBody>
          <a:bodyPr>
            <a:normAutofit fontScale="92500" lnSpcReduction="10000"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pPr algn="ctr"/>
            <a:endParaRPr lang="ru-RU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Микроспираль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трёхмерная</a:t>
            </a:r>
          </a:p>
        </p:txBody>
      </p:sp>
      <p:sp>
        <p:nvSpPr>
          <p:cNvPr id="10" name="Объект 9"/>
          <p:cNvSpPr>
            <a:spLocks noGrp="1"/>
          </p:cNvSpPr>
          <p:nvPr>
            <p:ph sz="half" idx="4294967295"/>
          </p:nvPr>
        </p:nvSpPr>
        <p:spPr>
          <a:xfrm>
            <a:off x="5105400" y="1052736"/>
            <a:ext cx="4038600" cy="4954364"/>
          </a:xfrm>
        </p:spPr>
        <p:txBody>
          <a:bodyPr>
            <a:normAutofit lnSpcReduction="10000"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pPr algn="ctr"/>
            <a:endParaRPr lang="ru-RU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Микроспираль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одномерная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844824"/>
            <a:ext cx="3810000" cy="26765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1413859"/>
            <a:ext cx="1656184" cy="31074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half" idx="1"/>
          </p:nvPr>
        </p:nvSpPr>
        <p:spPr>
          <a:xfrm>
            <a:off x="498376" y="548680"/>
            <a:ext cx="8147248" cy="5746643"/>
          </a:xfrm>
        </p:spPr>
        <p:txBody>
          <a:bodyPr/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pPr marL="109728" indent="0">
              <a:buNone/>
            </a:pPr>
            <a:endParaRPr lang="ru-RU" b="1" i="1" dirty="0" smtClean="0"/>
          </a:p>
          <a:p>
            <a:pPr marL="109728" indent="0" algn="ctr">
              <a:buNone/>
            </a:pPr>
            <a: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Артериальная </a:t>
            </a:r>
            <a: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мешотчатая аневризма </a:t>
            </a:r>
            <a: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передней </a:t>
            </a:r>
            <a: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соединительной </a:t>
            </a:r>
            <a: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артерии</a:t>
            </a:r>
            <a:endParaRPr lang="ru-RU" b="1" i="1" dirty="0">
              <a:solidFill>
                <a:srgbClr val="FF0000"/>
              </a:solidFill>
            </a:endParaRPr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5" name="Picture 2" descr="G:\ДОКУМЕНТЫ\export\sdc\Shalaginov_N_L\se0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548680"/>
            <a:ext cx="3947586" cy="43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G:\ДОКУМЕНТЫ\export\sdc\Shalaginov_N_L\se00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5576" y="548682"/>
            <a:ext cx="3949200" cy="4319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Прямая со стрелкой 3"/>
          <p:cNvCxnSpPr/>
          <p:nvPr/>
        </p:nvCxnSpPr>
        <p:spPr>
          <a:xfrm flipV="1">
            <a:off x="1331640" y="4077072"/>
            <a:ext cx="864096" cy="36004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 flipV="1">
            <a:off x="5004048" y="3284984"/>
            <a:ext cx="648072" cy="57606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5229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half" idx="1"/>
          </p:nvPr>
        </p:nvSpPr>
        <p:spPr>
          <a:xfrm>
            <a:off x="457200" y="404664"/>
            <a:ext cx="8219256" cy="5976664"/>
          </a:xfrm>
        </p:spPr>
        <p:txBody>
          <a:bodyPr>
            <a:normAutofit lnSpcReduction="10000"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9728" indent="0" algn="ctr">
              <a:buNone/>
            </a:pPr>
            <a:endParaRPr lang="ru-RU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9728" indent="0" algn="ctr">
              <a:buNone/>
            </a:pPr>
            <a:r>
              <a:rPr lang="ru-RU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Рентгенэндоваскулярная</a:t>
            </a:r>
            <a: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окклюзия </a:t>
            </a:r>
            <a: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артериальной </a:t>
            </a:r>
            <a: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мешотчатой </a:t>
            </a:r>
            <a: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аневризмы передней </a:t>
            </a:r>
            <a: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соединительной артерии 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989" y="469489"/>
            <a:ext cx="4241455" cy="43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9444" y="469489"/>
            <a:ext cx="4240800" cy="43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Прямая со стрелкой 3"/>
          <p:cNvCxnSpPr/>
          <p:nvPr/>
        </p:nvCxnSpPr>
        <p:spPr>
          <a:xfrm flipV="1">
            <a:off x="1115616" y="2924944"/>
            <a:ext cx="576064" cy="57606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 flipV="1">
            <a:off x="5570295" y="2924944"/>
            <a:ext cx="576064" cy="43204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9561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екострукция слева.mpg">
            <a:hlinkClick r:id="" action="ppaction://media"/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72000" y="1727200"/>
            <a:ext cx="4038600" cy="4038600"/>
          </a:xfrm>
        </p:spPr>
      </p:pic>
      <p:pic>
        <p:nvPicPr>
          <p:cNvPr id="5" name="3Д видео слева ДСА.mpg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95536" y="1700808"/>
            <a:ext cx="4038600" cy="4038600"/>
          </a:xfr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Графическое трехмерное изображение</a:t>
            </a:r>
            <a:endParaRPr lang="ru-RU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1114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993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 showWhenStopped="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pPr algn="ctr" eaLnBrk="1" hangingPunct="1"/>
            <a:endParaRPr lang="ru-RU" sz="4000" b="1" i="1" dirty="0" smtClean="0">
              <a:solidFill>
                <a:srgbClr val="FF0000"/>
              </a:solidFill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4052349985"/>
              </p:ext>
            </p:extLst>
          </p:nvPr>
        </p:nvGraphicFramePr>
        <p:xfrm>
          <a:off x="395536" y="1916832"/>
          <a:ext cx="8280920" cy="44644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Скругленный прямоугольник 5"/>
          <p:cNvSpPr/>
          <p:nvPr/>
        </p:nvSpPr>
        <p:spPr>
          <a:xfrm>
            <a:off x="323528" y="260648"/>
            <a:ext cx="8424936" cy="1008112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Эндоваскулярное</a:t>
            </a:r>
            <a:r>
              <a:rPr lang="ru-RU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протезирование (</a:t>
            </a:r>
            <a:r>
              <a:rPr lang="ru-RU" sz="24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стентирование</a:t>
            </a:r>
            <a:r>
              <a:rPr lang="ru-RU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</a:t>
            </a:r>
            <a:r>
              <a:rPr lang="ru-RU" dirty="0" smtClean="0"/>
              <a:t>– это использование </a:t>
            </a:r>
            <a:r>
              <a:rPr lang="ru-RU" dirty="0" err="1" smtClean="0"/>
              <a:t>стентов</a:t>
            </a:r>
            <a:r>
              <a:rPr lang="ru-RU" dirty="0" smtClean="0"/>
              <a:t> при лечении хронических окклюзий сосудов сердца.</a:t>
            </a: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кругленный прямоугольник 8"/>
          <p:cNvSpPr/>
          <p:nvPr/>
        </p:nvSpPr>
        <p:spPr>
          <a:xfrm>
            <a:off x="3419872" y="89434"/>
            <a:ext cx="2448272" cy="504056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09728" lvl="0" algn="ctr" fontAlgn="auto">
              <a:spcBef>
                <a:spcPts val="400"/>
              </a:spcBef>
              <a:spcAft>
                <a:spcPts val="0"/>
              </a:spcAft>
              <a:buClr>
                <a:srgbClr val="2DA2BF"/>
              </a:buClr>
              <a:buSzPct val="68000"/>
            </a:pPr>
            <a:r>
              <a:rPr lang="ru-RU" sz="36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Стенты</a:t>
            </a:r>
            <a:endParaRPr lang="ru-RU" sz="36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Прямая со стрелкой 10"/>
          <p:cNvCxnSpPr/>
          <p:nvPr/>
        </p:nvCxnSpPr>
        <p:spPr>
          <a:xfrm flipH="1">
            <a:off x="3158843" y="656693"/>
            <a:ext cx="522057" cy="32403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2" name="Скругленный прямоугольник 11"/>
          <p:cNvSpPr/>
          <p:nvPr/>
        </p:nvSpPr>
        <p:spPr>
          <a:xfrm>
            <a:off x="684792" y="1150134"/>
            <a:ext cx="3456384" cy="61220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Самораскрываемые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5220072" y="1150134"/>
            <a:ext cx="3456000" cy="61220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Баллонораскрываемые</a:t>
            </a:r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 descr="C:\Users\anus\Desktop\Самораскрывающийся стенд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750" y="1881508"/>
            <a:ext cx="2514467" cy="1518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nus\Desktop\Рисунок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5005" y="1845932"/>
            <a:ext cx="2326133" cy="1499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Ангелина\Desktop\Новая папка\Stentyi-stentirovanie-v-Kore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6551" y="3689052"/>
            <a:ext cx="2858790" cy="1977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Прямая со стрелкой 12"/>
          <p:cNvCxnSpPr/>
          <p:nvPr/>
        </p:nvCxnSpPr>
        <p:spPr>
          <a:xfrm>
            <a:off x="5616861" y="675487"/>
            <a:ext cx="504055" cy="32403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319" y="3956"/>
            <a:ext cx="8611077" cy="655272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95536" y="18823"/>
            <a:ext cx="8075432" cy="817889"/>
          </a:xfrm>
        </p:spPr>
        <p:txBody>
          <a:bodyPr>
            <a:normAutofit/>
          </a:bodyPr>
          <a:lstStyle/>
          <a:p>
            <a:pPr algn="ctr"/>
            <a:r>
              <a:rPr lang="ru-RU" sz="4000" b="1" i="1" dirty="0">
                <a:solidFill>
                  <a:srgbClr val="FF00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Историческая справка</a:t>
            </a:r>
            <a:endParaRPr lang="ru-RU" dirty="0"/>
          </a:p>
        </p:txBody>
      </p:sp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1276259460"/>
              </p:ext>
            </p:extLst>
          </p:nvPr>
        </p:nvGraphicFramePr>
        <p:xfrm>
          <a:off x="0" y="764704"/>
          <a:ext cx="9036496" cy="57606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80458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-26318"/>
            <a:ext cx="8640960" cy="6617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508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41" y="68627"/>
            <a:ext cx="8579239" cy="6672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811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356" y="0"/>
            <a:ext cx="76732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750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Схема </a:t>
            </a:r>
            <a:r>
              <a:rPr lang="ru-RU" sz="28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стентирования</a:t>
            </a:r>
            <a:r>
              <a:rPr lang="ru-RU" sz="28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наружной сонной артерии</a:t>
            </a:r>
            <a:endParaRPr lang="ru-RU" sz="28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C:\Users\Ангелина\Desktop\Новая папка\i (4)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8" b="12358"/>
          <a:stretch/>
        </p:blipFill>
        <p:spPr bwMode="auto">
          <a:xfrm>
            <a:off x="644054" y="1556792"/>
            <a:ext cx="7978502" cy="409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871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3Д ДСА справа.mpg">
            <a:hlinkClick r:id="" action="ppaction://media"/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1724025"/>
            <a:ext cx="4038600" cy="403860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760824"/>
            <a:ext cx="4038600" cy="3966589"/>
          </a:xfr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2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Стентирование</a:t>
            </a:r>
            <a:r>
              <a:rPr lang="ru-RU" sz="32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наружней</a:t>
            </a:r>
            <a:r>
              <a:rPr lang="ru-RU" sz="32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сонной артерии справа</a:t>
            </a:r>
            <a:endParaRPr lang="ru-RU" sz="3200" dirty="0">
              <a:solidFill>
                <a:srgbClr val="FF0000"/>
              </a:solidFill>
            </a:endParaRPr>
          </a:p>
        </p:txBody>
      </p:sp>
      <p:cxnSp>
        <p:nvCxnSpPr>
          <p:cNvPr id="7" name="Прямая со стрелкой 6"/>
          <p:cNvCxnSpPr/>
          <p:nvPr/>
        </p:nvCxnSpPr>
        <p:spPr>
          <a:xfrm flipH="1" flipV="1">
            <a:off x="6228184" y="3717032"/>
            <a:ext cx="827236" cy="72008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4544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006702"/>
            <a:ext cx="4250183" cy="482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992414"/>
            <a:ext cx="4355976" cy="484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ru-RU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Операция </a:t>
            </a:r>
            <a:r>
              <a:rPr lang="ru-RU" sz="3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эндоваскулярного</a:t>
            </a:r>
            <a:r>
              <a:rPr lang="ru-RU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протезирования </a:t>
            </a:r>
            <a:br>
              <a:rPr lang="ru-RU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аневризмы брюшного отдела </a:t>
            </a:r>
            <a:r>
              <a:rPr lang="ru-RU" sz="32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аорты</a:t>
            </a:r>
            <a:endParaRPr lang="ru-RU" sz="32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Прямая со стрелкой 3"/>
          <p:cNvCxnSpPr/>
          <p:nvPr/>
        </p:nvCxnSpPr>
        <p:spPr>
          <a:xfrm flipH="1" flipV="1">
            <a:off x="2555776" y="4581128"/>
            <a:ext cx="864096" cy="72008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7" name="Прямая со стрелкой 6"/>
          <p:cNvCxnSpPr/>
          <p:nvPr/>
        </p:nvCxnSpPr>
        <p:spPr>
          <a:xfrm flipH="1" flipV="1">
            <a:off x="6841108" y="4581128"/>
            <a:ext cx="827236" cy="72008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199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Объект 7"/>
          <p:cNvSpPr>
            <a:spLocks noGrp="1"/>
          </p:cNvSpPr>
          <p:nvPr>
            <p:ph sz="half" idx="1"/>
          </p:nvPr>
        </p:nvSpPr>
        <p:spPr>
          <a:xfrm>
            <a:off x="457200" y="332656"/>
            <a:ext cx="4038600" cy="6022269"/>
          </a:xfrm>
        </p:spPr>
        <p:txBody>
          <a:bodyPr>
            <a:normAutofit lnSpcReduction="10000"/>
          </a:bodyPr>
          <a:lstStyle/>
          <a:p>
            <a:r>
              <a:rPr lang="ru-RU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Ятрогенная травма левой подключичной артерии с формированием </a:t>
            </a:r>
            <a:r>
              <a:rPr lang="ru-RU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ложной аневризмы</a:t>
            </a:r>
          </a:p>
          <a:p>
            <a:pPr marL="0" indent="0">
              <a:buNone/>
            </a:pPr>
            <a:endParaRPr lang="ru-RU" sz="2000" dirty="0"/>
          </a:p>
        </p:txBody>
      </p:sp>
      <p:sp>
        <p:nvSpPr>
          <p:cNvPr id="9" name="Объект 8"/>
          <p:cNvSpPr>
            <a:spLocks noGrp="1"/>
          </p:cNvSpPr>
          <p:nvPr>
            <p:ph sz="half" idx="2"/>
          </p:nvPr>
        </p:nvSpPr>
        <p:spPr>
          <a:xfrm>
            <a:off x="4648200" y="332656"/>
            <a:ext cx="4038600" cy="6022269"/>
          </a:xfrm>
        </p:spPr>
        <p:txBody>
          <a:bodyPr>
            <a:normAutofit lnSpcReduction="10000"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r>
              <a:rPr lang="ru-RU" sz="24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Эндоваскулярное</a:t>
            </a:r>
            <a:r>
              <a:rPr lang="ru-RU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протезирование </a:t>
            </a:r>
            <a:r>
              <a:rPr lang="ru-RU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левой </a:t>
            </a:r>
            <a:r>
              <a:rPr lang="ru-RU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подключичной </a:t>
            </a:r>
            <a:r>
              <a:rPr lang="ru-RU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артерии периферическим </a:t>
            </a:r>
            <a:r>
              <a:rPr lang="ru-RU" sz="24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стент-графтом</a:t>
            </a:r>
            <a:endParaRPr lang="ru-RU" sz="24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422" y="2174813"/>
            <a:ext cx="3804518" cy="3804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4" name="Прямая со стрелкой 13"/>
          <p:cNvCxnSpPr/>
          <p:nvPr/>
        </p:nvCxnSpPr>
        <p:spPr>
          <a:xfrm flipH="1" flipV="1">
            <a:off x="2441042" y="3789040"/>
            <a:ext cx="648072" cy="115212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68859"/>
            <a:ext cx="3888432" cy="388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6" name="Прямая со стрелкой 15"/>
          <p:cNvCxnSpPr/>
          <p:nvPr/>
        </p:nvCxnSpPr>
        <p:spPr>
          <a:xfrm flipH="1" flipV="1">
            <a:off x="6444208" y="2492896"/>
            <a:ext cx="648072" cy="100811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9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5840" y="4725144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ru-RU" sz="40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Ангиопластика</a:t>
            </a:r>
            <a:r>
              <a:rPr lang="ru-RU" sz="40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40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стентирование</a:t>
            </a:r>
            <a:r>
              <a:rPr lang="ru-RU" sz="40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левой подколенной артерии</a:t>
            </a:r>
            <a:endParaRPr lang="ru-RU" sz="40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idx="4294967295"/>
          </p:nvPr>
        </p:nvSpPr>
        <p:spPr>
          <a:xfrm>
            <a:off x="0" y="333375"/>
            <a:ext cx="8820472" cy="4463777"/>
          </a:xfrm>
        </p:spPr>
        <p:txBody>
          <a:bodyPr/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pPr marL="0" indent="0">
              <a:buNone/>
            </a:pPr>
            <a:endParaRPr lang="ru-RU" dirty="0"/>
          </a:p>
          <a:p>
            <a:pPr algn="ctr"/>
            <a:endParaRPr lang="ru-RU" sz="2000" dirty="0" smtClean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371" y="404663"/>
            <a:ext cx="4090060" cy="4095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2431" y="404663"/>
            <a:ext cx="4134025" cy="4095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Прямая со стрелкой 7"/>
          <p:cNvCxnSpPr/>
          <p:nvPr/>
        </p:nvCxnSpPr>
        <p:spPr>
          <a:xfrm flipH="1" flipV="1">
            <a:off x="2051720" y="2276872"/>
            <a:ext cx="792088" cy="100811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 flipH="1" flipV="1">
            <a:off x="6804248" y="2276872"/>
            <a:ext cx="720080" cy="72008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7413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eaLnBrk="1" hangingPunct="1"/>
            <a:r>
              <a:rPr lang="ru-RU" sz="45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Предоперационная подготовка:</a:t>
            </a:r>
          </a:p>
        </p:txBody>
      </p:sp>
      <p:sp>
        <p:nvSpPr>
          <p:cNvPr id="15363" name="Объект 2"/>
          <p:cNvSpPr>
            <a:spLocks noGrp="1"/>
          </p:cNvSpPr>
          <p:nvPr>
            <p:ph idx="4294967295"/>
          </p:nvPr>
        </p:nvSpPr>
        <p:spPr>
          <a:xfrm>
            <a:off x="539552" y="1340768"/>
            <a:ext cx="8229600" cy="4525962"/>
          </a:xfrm>
        </p:spPr>
        <p:txBody>
          <a:bodyPr/>
          <a:lstStyle/>
          <a:p>
            <a:pPr marL="109728" indent="0" algn="ctr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Предоперационная подготовка к рентгенохирургической операции та же, что и к аналогичному «открытому» вмешательству и направлена на оптимизацию психологического состояния больного. Больной должен быть психологически подготовлен к тому, что при возникновении технических сложностей возможен переход на  открытый доступ. Операцию проводят под сочетанной анестезией, поскольку во время вмешательства  необходимо общение с пациентом и выполнение определенных команд хирурга.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eaLnBrk="1" hangingPunct="1"/>
            <a:r>
              <a:rPr lang="ru-RU" sz="45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Послеоперационный период</a:t>
            </a:r>
            <a:br>
              <a:rPr lang="ru-RU" sz="45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4500" b="1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3795923444"/>
              </p:ext>
            </p:extLst>
          </p:nvPr>
        </p:nvGraphicFramePr>
        <p:xfrm>
          <a:off x="539552" y="1340768"/>
          <a:ext cx="8061203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anus\Desktop\image6971419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808873"/>
            <a:ext cx="5103490" cy="3827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771" y="2968620"/>
            <a:ext cx="5469838" cy="3637442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03771" y="228055"/>
            <a:ext cx="454323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Вид рентген операционной</a:t>
            </a:r>
          </a:p>
        </p:txBody>
      </p:sp>
    </p:spTree>
    <p:extLst>
      <p:ext uri="{BB962C8B-B14F-4D97-AF65-F5344CB8AC3E}">
        <p14:creationId xmlns:p14="http://schemas.microsoft.com/office/powerpoint/2010/main" val="1625382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ru-RU" sz="36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Преимущества</a:t>
            </a:r>
            <a:br>
              <a:rPr lang="ru-RU" sz="36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рентгенэндоваскулярной</a:t>
            </a:r>
            <a:r>
              <a:rPr lang="ru-RU" sz="36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хирургии.</a:t>
            </a:r>
            <a:endParaRPr lang="ru-RU" sz="36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3436118288"/>
              </p:ext>
            </p:extLst>
          </p:nvPr>
        </p:nvGraphicFramePr>
        <p:xfrm>
          <a:off x="251520" y="1484784"/>
          <a:ext cx="8424936" cy="52565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Объект 2"/>
          <p:cNvSpPr>
            <a:spLocks noGrp="1"/>
          </p:cNvSpPr>
          <p:nvPr>
            <p:ph sz="half" idx="1"/>
          </p:nvPr>
        </p:nvSpPr>
        <p:spPr>
          <a:xfrm>
            <a:off x="467544" y="764704"/>
            <a:ext cx="8136904" cy="5242587"/>
          </a:xfrm>
        </p:spPr>
        <p:txBody>
          <a:bodyPr>
            <a:normAutofit/>
          </a:bodyPr>
          <a:lstStyle/>
          <a:p>
            <a:pPr algn="ctr"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ru-RU" sz="2400" dirty="0" smtClean="0">
                <a:latin typeface="Times New Roman" pitchFamily="18" charset="0"/>
              </a:rPr>
              <a:t>  </a:t>
            </a:r>
          </a:p>
          <a:p>
            <a:pPr algn="ctr"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ru-RU" sz="2400" dirty="0" smtClean="0">
                <a:latin typeface="Times New Roman" pitchFamily="18" charset="0"/>
              </a:rPr>
              <a:t>    </a:t>
            </a:r>
            <a:r>
              <a:rPr lang="ru-RU" sz="3200" dirty="0" smtClean="0">
                <a:latin typeface="Times New Roman" pitchFamily="18" charset="0"/>
              </a:rPr>
              <a:t>Освоение  высокотехнологичных методик проведения рентгенохирургических вмешательств, слаженная работа в команде позволяет достичь  эффективного лечения сердечно-сосудистых заболеваний, позволяющая максимально сократить сроки пребывания пациентов в стационаре, тем самым снижая риск возникновения  инфекций, связанных с оказанием медицинской помощи.</a:t>
            </a:r>
          </a:p>
        </p:txBody>
      </p:sp>
      <p:sp>
        <p:nvSpPr>
          <p:cNvPr id="23554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1" hangingPunct="1"/>
            <a:endParaRPr lang="ru-RU" sz="4800" b="1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5" grpId="0" uiExpand="1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4038600" cy="2686622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260648"/>
            <a:ext cx="4712423" cy="2642623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49" y="3429000"/>
            <a:ext cx="4932040" cy="251739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3175529"/>
            <a:ext cx="3024336" cy="302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911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Ангелина\Desktop\Новая папка\i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45"/>
          <a:stretch/>
        </p:blipFill>
        <p:spPr bwMode="auto">
          <a:xfrm>
            <a:off x="251520" y="476672"/>
            <a:ext cx="8617019" cy="5852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212976"/>
            <a:ext cx="5279454" cy="351689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783868"/>
            <a:ext cx="4762500" cy="317182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51520" y="260648"/>
            <a:ext cx="454323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Вид рентген операционной</a:t>
            </a:r>
          </a:p>
        </p:txBody>
      </p:sp>
    </p:spTree>
    <p:extLst>
      <p:ext uri="{BB962C8B-B14F-4D97-AF65-F5344CB8AC3E}">
        <p14:creationId xmlns:p14="http://schemas.microsoft.com/office/powerpoint/2010/main" val="1487820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Autofit/>
          </a:bodyPr>
          <a:lstStyle/>
          <a:p>
            <a:pPr lvl="0" indent="258763" algn="ctr">
              <a:spcBef>
                <a:spcPts val="400"/>
              </a:spcBef>
            </a:pPr>
            <a:r>
              <a:rPr lang="ru-RU" sz="36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Историческая справка (продолжение)</a:t>
            </a:r>
            <a:endParaRPr lang="ru-RU" sz="36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3161432228"/>
              </p:ext>
            </p:extLst>
          </p:nvPr>
        </p:nvGraphicFramePr>
        <p:xfrm>
          <a:off x="467544" y="1196752"/>
          <a:ext cx="7920880" cy="51845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96931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389964993"/>
              </p:ext>
            </p:extLst>
          </p:nvPr>
        </p:nvGraphicFramePr>
        <p:xfrm>
          <a:off x="143508" y="476672"/>
          <a:ext cx="8532948" cy="56886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015718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Экстренные </a:t>
            </a:r>
            <a:r>
              <a:rPr lang="ru-RU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рентгенхирургические</a:t>
            </a:r>
            <a:r>
              <a:rPr lang="ru-RU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вмешательства</a:t>
            </a:r>
            <a:r>
              <a:rPr lang="ru-RU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endParaRPr lang="ru-RU" dirty="0"/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636954365"/>
              </p:ext>
            </p:extLst>
          </p:nvPr>
        </p:nvGraphicFramePr>
        <p:xfrm>
          <a:off x="4422" y="1484784"/>
          <a:ext cx="5011391" cy="51125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6037" y="2420888"/>
            <a:ext cx="4017963" cy="267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9572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611560" y="158895"/>
            <a:ext cx="78867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Плановые </a:t>
            </a:r>
            <a:r>
              <a:rPr lang="ru-RU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рентгенхирургические</a:t>
            </a:r>
            <a:r>
              <a:rPr lang="ru-RU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вмешательства</a:t>
            </a: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3" name="Схема 12"/>
          <p:cNvGraphicFramePr/>
          <p:nvPr>
            <p:extLst>
              <p:ext uri="{D42A27DB-BD31-4B8C-83A1-F6EECF244321}">
                <p14:modId xmlns:p14="http://schemas.microsoft.com/office/powerpoint/2010/main" val="3510903291"/>
              </p:ext>
            </p:extLst>
          </p:nvPr>
        </p:nvGraphicFramePr>
        <p:xfrm>
          <a:off x="107504" y="1412776"/>
          <a:ext cx="7632848" cy="51845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4" name="Рисунок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2436" y="4112227"/>
            <a:ext cx="1872000" cy="24984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3749" y="1484458"/>
            <a:ext cx="2712902" cy="2574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797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57300"/>
            <a:ext cx="8291264" cy="56007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1600" b="1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ru-RU" sz="1600" b="1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ru-RU" sz="1600" b="1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ru-RU" sz="1600" b="1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ru-RU" sz="1600" b="1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ru-RU" sz="24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Рис. 1 - Диагностический набор на </a:t>
            </a:r>
            <a:r>
              <a:rPr lang="ru-RU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коронарографию</a:t>
            </a:r>
            <a:endParaRPr lang="ru-RU" sz="24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1" fontAlgn="auto" hangingPunct="1">
              <a:spcAft>
                <a:spcPts val="0"/>
              </a:spcAft>
              <a:buClr>
                <a:schemeClr val="accent3"/>
              </a:buClr>
              <a:buNone/>
              <a:defRPr/>
            </a:pPr>
            <a:endParaRPr lang="ru-RU" sz="3600" b="1" dirty="0">
              <a:solidFill>
                <a:srgbClr val="002060"/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Clr>
                <a:schemeClr val="accent3"/>
              </a:buClr>
              <a:buNone/>
              <a:defRPr/>
            </a:pPr>
            <a:endParaRPr lang="ru-RU" sz="3600" b="1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1" fontAlgn="auto" hangingPunct="1">
              <a:spcAft>
                <a:spcPts val="0"/>
              </a:spcAft>
              <a:buClr>
                <a:schemeClr val="accent3"/>
              </a:buClr>
              <a:buNone/>
              <a:defRPr/>
            </a:pPr>
            <a:endParaRPr lang="ru-RU" sz="24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1" fontAlgn="auto" hangingPunct="1">
              <a:spcAft>
                <a:spcPts val="0"/>
              </a:spcAft>
              <a:buClr>
                <a:schemeClr val="accent3"/>
              </a:buClr>
              <a:buNone/>
              <a:defRPr/>
            </a:pPr>
            <a:endParaRPr lang="ru-RU" sz="24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 eaLnBrk="1" fontAlgn="auto" hangingPunct="1">
              <a:spcAft>
                <a:spcPts val="0"/>
              </a:spcAft>
              <a:buClr>
                <a:schemeClr val="accent3"/>
              </a:buClr>
              <a:buNone/>
              <a:defRPr/>
            </a:pP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Рис. 2 – Индивидуальные инструменты для каждого пациента</a:t>
            </a:r>
            <a:endParaRPr lang="ru-RU" sz="3600" dirty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ru-RU" sz="3600" dirty="0" smtClean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ru-RU" sz="3600" dirty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ru-RU" sz="3600" dirty="0" smtClean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ru-RU" sz="3600" dirty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ru-RU" sz="3600" dirty="0" smtClean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ru-RU" sz="3600" dirty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ru-RU" sz="3600" dirty="0" smtClean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ru-RU" sz="3600" dirty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ru-RU" sz="3600" dirty="0" smtClean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ru-RU" sz="3600" dirty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ru-RU" sz="3600" dirty="0" smtClean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ru-RU" sz="3600" dirty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ru-RU" sz="3600" dirty="0" smtClean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ru-RU" sz="3600" dirty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ru-RU" sz="3600" dirty="0" smtClean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ru-RU" sz="3600" dirty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ru-RU" sz="3600" dirty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ru-RU" dirty="0"/>
          </a:p>
        </p:txBody>
      </p:sp>
      <p:sp>
        <p:nvSpPr>
          <p:cNvPr id="2" name="Объект 1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pPr marL="109728" indent="0">
              <a:buNone/>
            </a:pPr>
            <a:endParaRPr lang="ru-RU" sz="24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9728" indent="0">
              <a:buNone/>
            </a:pPr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4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Инструменты для </a:t>
            </a:r>
            <a:r>
              <a:rPr lang="ru-RU" sz="40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рентгенхирургических</a:t>
            </a:r>
            <a:r>
              <a:rPr lang="ru-RU" sz="4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операций.</a:t>
            </a:r>
            <a:endParaRPr lang="ru-RU" sz="40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2875" y="4250779"/>
            <a:ext cx="4218765" cy="1738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5" y="1556792"/>
            <a:ext cx="2592287" cy="1944215"/>
          </a:xfrm>
          <a:prstGeom prst="rect">
            <a:avLst/>
          </a:prstGeom>
        </p:spPr>
      </p:pic>
      <p:pic>
        <p:nvPicPr>
          <p:cNvPr id="2050" name="Picture 2" descr="C:\Users\Ангелина\Desktop\Новая папка\gadget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057" y="1556792"/>
            <a:ext cx="4624402" cy="1988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Ангелина\Desktop\Новая папка\htmlconvd-KOT3yR_html_m5c00b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073" y="4071333"/>
            <a:ext cx="2701947" cy="2025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itl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ext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itl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ext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itl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ext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itl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ext"/>
</p:tagLst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piekny turkus">
  <a:themeElements>
    <a:clrScheme name="Тема Office 2">
      <a:dk1>
        <a:srgbClr val="333333"/>
      </a:dk1>
      <a:lt1>
        <a:srgbClr val="FFFFFF"/>
      </a:lt1>
      <a:dk2>
        <a:srgbClr val="009999"/>
      </a:dk2>
      <a:lt2>
        <a:srgbClr val="FFFFFF"/>
      </a:lt2>
      <a:accent1>
        <a:srgbClr val="80BDFF"/>
      </a:accent1>
      <a:accent2>
        <a:srgbClr val="87DE7A"/>
      </a:accent2>
      <a:accent3>
        <a:srgbClr val="AACACA"/>
      </a:accent3>
      <a:accent4>
        <a:srgbClr val="DADADA"/>
      </a:accent4>
      <a:accent5>
        <a:srgbClr val="C0DBFF"/>
      </a:accent5>
      <a:accent6>
        <a:srgbClr val="7AC96E"/>
      </a:accent6>
      <a:hlink>
        <a:srgbClr val="5CE6E6"/>
      </a:hlink>
      <a:folHlink>
        <a:srgbClr val="D3E68A"/>
      </a:folHlink>
    </a:clrScheme>
    <a:fontScheme name="Тема Offic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Тема Office 1">
        <a:dk1>
          <a:srgbClr val="333333"/>
        </a:dk1>
        <a:lt1>
          <a:srgbClr val="FFFFFF"/>
        </a:lt1>
        <a:dk2>
          <a:srgbClr val="009999"/>
        </a:dk2>
        <a:lt2>
          <a:srgbClr val="FFFFFF"/>
        </a:lt2>
        <a:accent1>
          <a:srgbClr val="29CCCC"/>
        </a:accent1>
        <a:accent2>
          <a:srgbClr val="2BD9D9"/>
        </a:accent2>
        <a:accent3>
          <a:srgbClr val="AACACA"/>
        </a:accent3>
        <a:accent4>
          <a:srgbClr val="DADADA"/>
        </a:accent4>
        <a:accent5>
          <a:srgbClr val="ACE2E2"/>
        </a:accent5>
        <a:accent6>
          <a:srgbClr val="26C4C4"/>
        </a:accent6>
        <a:hlink>
          <a:srgbClr val="5CE6E6"/>
        </a:hlink>
        <a:folHlink>
          <a:srgbClr val="61F2F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333333"/>
        </a:dk1>
        <a:lt1>
          <a:srgbClr val="FFFFFF"/>
        </a:lt1>
        <a:dk2>
          <a:srgbClr val="009999"/>
        </a:dk2>
        <a:lt2>
          <a:srgbClr val="FFFFFF"/>
        </a:lt2>
        <a:accent1>
          <a:srgbClr val="80BDFF"/>
        </a:accent1>
        <a:accent2>
          <a:srgbClr val="87DE7A"/>
        </a:accent2>
        <a:accent3>
          <a:srgbClr val="AACACA"/>
        </a:accent3>
        <a:accent4>
          <a:srgbClr val="DADADA"/>
        </a:accent4>
        <a:accent5>
          <a:srgbClr val="C0DBFF"/>
        </a:accent5>
        <a:accent6>
          <a:srgbClr val="7AC96E"/>
        </a:accent6>
        <a:hlink>
          <a:srgbClr val="5CE6E6"/>
        </a:hlink>
        <a:folHlink>
          <a:srgbClr val="D3E68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333333"/>
        </a:dk1>
        <a:lt1>
          <a:srgbClr val="FFFFFF"/>
        </a:lt1>
        <a:dk2>
          <a:srgbClr val="009999"/>
        </a:dk2>
        <a:lt2>
          <a:srgbClr val="FFFFFF"/>
        </a:lt2>
        <a:accent1>
          <a:srgbClr val="FFB2BA"/>
        </a:accent1>
        <a:accent2>
          <a:srgbClr val="2BD9D9"/>
        </a:accent2>
        <a:accent3>
          <a:srgbClr val="AACACA"/>
        </a:accent3>
        <a:accent4>
          <a:srgbClr val="DADADA"/>
        </a:accent4>
        <a:accent5>
          <a:srgbClr val="FFD5D9"/>
        </a:accent5>
        <a:accent6>
          <a:srgbClr val="26C4C4"/>
        </a:accent6>
        <a:hlink>
          <a:srgbClr val="F2C2E5"/>
        </a:hlink>
        <a:folHlink>
          <a:srgbClr val="FFD8A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333333"/>
        </a:dk1>
        <a:lt1>
          <a:srgbClr val="FFFFFF"/>
        </a:lt1>
        <a:dk2>
          <a:srgbClr val="009999"/>
        </a:dk2>
        <a:lt2>
          <a:srgbClr val="FFFFFF"/>
        </a:lt2>
        <a:accent1>
          <a:srgbClr val="DFB2FF"/>
        </a:accent1>
        <a:accent2>
          <a:srgbClr val="FFC2A6"/>
        </a:accent2>
        <a:accent3>
          <a:srgbClr val="AACACA"/>
        </a:accent3>
        <a:accent4>
          <a:srgbClr val="DADADA"/>
        </a:accent4>
        <a:accent5>
          <a:srgbClr val="ECD5FF"/>
        </a:accent5>
        <a:accent6>
          <a:srgbClr val="E7B096"/>
        </a:accent6>
        <a:hlink>
          <a:srgbClr val="EBE78D"/>
        </a:hlink>
        <a:folHlink>
          <a:srgbClr val="5CE6E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29CCCC"/>
        </a:accent1>
        <a:accent2>
          <a:srgbClr val="2BD9D9"/>
        </a:accent2>
        <a:accent3>
          <a:srgbClr val="FFFFFF"/>
        </a:accent3>
        <a:accent4>
          <a:srgbClr val="000000"/>
        </a:accent4>
        <a:accent5>
          <a:srgbClr val="ACE2E2"/>
        </a:accent5>
        <a:accent6>
          <a:srgbClr val="26C4C4"/>
        </a:accent6>
        <a:hlink>
          <a:srgbClr val="5CE6E6"/>
        </a:hlink>
        <a:folHlink>
          <a:srgbClr val="61F2F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80BDFF"/>
        </a:accent1>
        <a:accent2>
          <a:srgbClr val="87DE7A"/>
        </a:accent2>
        <a:accent3>
          <a:srgbClr val="FFFFFF"/>
        </a:accent3>
        <a:accent4>
          <a:srgbClr val="000000"/>
        </a:accent4>
        <a:accent5>
          <a:srgbClr val="C0DBFF"/>
        </a:accent5>
        <a:accent6>
          <a:srgbClr val="7AC96E"/>
        </a:accent6>
        <a:hlink>
          <a:srgbClr val="5CE6E6"/>
        </a:hlink>
        <a:folHlink>
          <a:srgbClr val="D3E68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FFB2BA"/>
        </a:accent1>
        <a:accent2>
          <a:srgbClr val="2BD9D9"/>
        </a:accent2>
        <a:accent3>
          <a:srgbClr val="FFFFFF"/>
        </a:accent3>
        <a:accent4>
          <a:srgbClr val="000000"/>
        </a:accent4>
        <a:accent5>
          <a:srgbClr val="FFD5D9"/>
        </a:accent5>
        <a:accent6>
          <a:srgbClr val="26C4C4"/>
        </a:accent6>
        <a:hlink>
          <a:srgbClr val="F2C2E5"/>
        </a:hlink>
        <a:folHlink>
          <a:srgbClr val="FFD8A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8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DFB2FF"/>
        </a:accent1>
        <a:accent2>
          <a:srgbClr val="FFC2A6"/>
        </a:accent2>
        <a:accent3>
          <a:srgbClr val="FFFFFF"/>
        </a:accent3>
        <a:accent4>
          <a:srgbClr val="000000"/>
        </a:accent4>
        <a:accent5>
          <a:srgbClr val="ECD5FF"/>
        </a:accent5>
        <a:accent6>
          <a:srgbClr val="E7B096"/>
        </a:accent6>
        <a:hlink>
          <a:srgbClr val="EBE78D"/>
        </a:hlink>
        <a:folHlink>
          <a:srgbClr val="5CE6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1_Default Design 2">
      <a:dk1>
        <a:srgbClr val="333333"/>
      </a:dk1>
      <a:lt1>
        <a:srgbClr val="FFFFFF"/>
      </a:lt1>
      <a:dk2>
        <a:srgbClr val="009999"/>
      </a:dk2>
      <a:lt2>
        <a:srgbClr val="FFFFFF"/>
      </a:lt2>
      <a:accent1>
        <a:srgbClr val="80BDFF"/>
      </a:accent1>
      <a:accent2>
        <a:srgbClr val="87DE7A"/>
      </a:accent2>
      <a:accent3>
        <a:srgbClr val="AACACA"/>
      </a:accent3>
      <a:accent4>
        <a:srgbClr val="DADADA"/>
      </a:accent4>
      <a:accent5>
        <a:srgbClr val="C0DBFF"/>
      </a:accent5>
      <a:accent6>
        <a:srgbClr val="7AC96E"/>
      </a:accent6>
      <a:hlink>
        <a:srgbClr val="5CE6E6"/>
      </a:hlink>
      <a:folHlink>
        <a:srgbClr val="D3E68A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333333"/>
        </a:dk1>
        <a:lt1>
          <a:srgbClr val="FFFFFF"/>
        </a:lt1>
        <a:dk2>
          <a:srgbClr val="009999"/>
        </a:dk2>
        <a:lt2>
          <a:srgbClr val="FFFFFF"/>
        </a:lt2>
        <a:accent1>
          <a:srgbClr val="29CCCC"/>
        </a:accent1>
        <a:accent2>
          <a:srgbClr val="2BD9D9"/>
        </a:accent2>
        <a:accent3>
          <a:srgbClr val="AACACA"/>
        </a:accent3>
        <a:accent4>
          <a:srgbClr val="DADADA"/>
        </a:accent4>
        <a:accent5>
          <a:srgbClr val="ACE2E2"/>
        </a:accent5>
        <a:accent6>
          <a:srgbClr val="26C4C4"/>
        </a:accent6>
        <a:hlink>
          <a:srgbClr val="5CE6E6"/>
        </a:hlink>
        <a:folHlink>
          <a:srgbClr val="61F2F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333333"/>
        </a:dk1>
        <a:lt1>
          <a:srgbClr val="FFFFFF"/>
        </a:lt1>
        <a:dk2>
          <a:srgbClr val="009999"/>
        </a:dk2>
        <a:lt2>
          <a:srgbClr val="FFFFFF"/>
        </a:lt2>
        <a:accent1>
          <a:srgbClr val="80BDFF"/>
        </a:accent1>
        <a:accent2>
          <a:srgbClr val="87DE7A"/>
        </a:accent2>
        <a:accent3>
          <a:srgbClr val="AACACA"/>
        </a:accent3>
        <a:accent4>
          <a:srgbClr val="DADADA"/>
        </a:accent4>
        <a:accent5>
          <a:srgbClr val="C0DBFF"/>
        </a:accent5>
        <a:accent6>
          <a:srgbClr val="7AC96E"/>
        </a:accent6>
        <a:hlink>
          <a:srgbClr val="5CE6E6"/>
        </a:hlink>
        <a:folHlink>
          <a:srgbClr val="D3E68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333333"/>
        </a:dk1>
        <a:lt1>
          <a:srgbClr val="FFFFFF"/>
        </a:lt1>
        <a:dk2>
          <a:srgbClr val="009999"/>
        </a:dk2>
        <a:lt2>
          <a:srgbClr val="FFFFFF"/>
        </a:lt2>
        <a:accent1>
          <a:srgbClr val="FFB2BA"/>
        </a:accent1>
        <a:accent2>
          <a:srgbClr val="2BD9D9"/>
        </a:accent2>
        <a:accent3>
          <a:srgbClr val="AACACA"/>
        </a:accent3>
        <a:accent4>
          <a:srgbClr val="DADADA"/>
        </a:accent4>
        <a:accent5>
          <a:srgbClr val="FFD5D9"/>
        </a:accent5>
        <a:accent6>
          <a:srgbClr val="26C4C4"/>
        </a:accent6>
        <a:hlink>
          <a:srgbClr val="F2C2E5"/>
        </a:hlink>
        <a:folHlink>
          <a:srgbClr val="FFD8A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333333"/>
        </a:dk1>
        <a:lt1>
          <a:srgbClr val="FFFFFF"/>
        </a:lt1>
        <a:dk2>
          <a:srgbClr val="009999"/>
        </a:dk2>
        <a:lt2>
          <a:srgbClr val="FFFFFF"/>
        </a:lt2>
        <a:accent1>
          <a:srgbClr val="DFB2FF"/>
        </a:accent1>
        <a:accent2>
          <a:srgbClr val="FFC2A6"/>
        </a:accent2>
        <a:accent3>
          <a:srgbClr val="AACACA"/>
        </a:accent3>
        <a:accent4>
          <a:srgbClr val="DADADA"/>
        </a:accent4>
        <a:accent5>
          <a:srgbClr val="ECD5FF"/>
        </a:accent5>
        <a:accent6>
          <a:srgbClr val="E7B096"/>
        </a:accent6>
        <a:hlink>
          <a:srgbClr val="EBE78D"/>
        </a:hlink>
        <a:folHlink>
          <a:srgbClr val="5CE6E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29CCCC"/>
        </a:accent1>
        <a:accent2>
          <a:srgbClr val="2BD9D9"/>
        </a:accent2>
        <a:accent3>
          <a:srgbClr val="FFFFFF"/>
        </a:accent3>
        <a:accent4>
          <a:srgbClr val="000000"/>
        </a:accent4>
        <a:accent5>
          <a:srgbClr val="ACE2E2"/>
        </a:accent5>
        <a:accent6>
          <a:srgbClr val="26C4C4"/>
        </a:accent6>
        <a:hlink>
          <a:srgbClr val="5CE6E6"/>
        </a:hlink>
        <a:folHlink>
          <a:srgbClr val="61F2F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80BDFF"/>
        </a:accent1>
        <a:accent2>
          <a:srgbClr val="87DE7A"/>
        </a:accent2>
        <a:accent3>
          <a:srgbClr val="FFFFFF"/>
        </a:accent3>
        <a:accent4>
          <a:srgbClr val="000000"/>
        </a:accent4>
        <a:accent5>
          <a:srgbClr val="C0DBFF"/>
        </a:accent5>
        <a:accent6>
          <a:srgbClr val="7AC96E"/>
        </a:accent6>
        <a:hlink>
          <a:srgbClr val="5CE6E6"/>
        </a:hlink>
        <a:folHlink>
          <a:srgbClr val="D3E68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FFB2BA"/>
        </a:accent1>
        <a:accent2>
          <a:srgbClr val="2BD9D9"/>
        </a:accent2>
        <a:accent3>
          <a:srgbClr val="FFFFFF"/>
        </a:accent3>
        <a:accent4>
          <a:srgbClr val="000000"/>
        </a:accent4>
        <a:accent5>
          <a:srgbClr val="FFD5D9"/>
        </a:accent5>
        <a:accent6>
          <a:srgbClr val="26C4C4"/>
        </a:accent6>
        <a:hlink>
          <a:srgbClr val="F2C2E5"/>
        </a:hlink>
        <a:folHlink>
          <a:srgbClr val="FFD8A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DFB2FF"/>
        </a:accent1>
        <a:accent2>
          <a:srgbClr val="FFC2A6"/>
        </a:accent2>
        <a:accent3>
          <a:srgbClr val="FFFFFF"/>
        </a:accent3>
        <a:accent4>
          <a:srgbClr val="000000"/>
        </a:accent4>
        <a:accent5>
          <a:srgbClr val="ECD5FF"/>
        </a:accent5>
        <a:accent6>
          <a:srgbClr val="E7B096"/>
        </a:accent6>
        <a:hlink>
          <a:srgbClr val="EBE78D"/>
        </a:hlink>
        <a:folHlink>
          <a:srgbClr val="5CE6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Тема2">
  <a:themeElements>
    <a:clrScheme name="Тема Office 2">
      <a:dk1>
        <a:srgbClr val="333333"/>
      </a:dk1>
      <a:lt1>
        <a:srgbClr val="FFFFFF"/>
      </a:lt1>
      <a:dk2>
        <a:srgbClr val="009999"/>
      </a:dk2>
      <a:lt2>
        <a:srgbClr val="FFFFFF"/>
      </a:lt2>
      <a:accent1>
        <a:srgbClr val="80BDFF"/>
      </a:accent1>
      <a:accent2>
        <a:srgbClr val="87DE7A"/>
      </a:accent2>
      <a:accent3>
        <a:srgbClr val="AACACA"/>
      </a:accent3>
      <a:accent4>
        <a:srgbClr val="DADADA"/>
      </a:accent4>
      <a:accent5>
        <a:srgbClr val="C0DBFF"/>
      </a:accent5>
      <a:accent6>
        <a:srgbClr val="7AC96E"/>
      </a:accent6>
      <a:hlink>
        <a:srgbClr val="5CE6E6"/>
      </a:hlink>
      <a:folHlink>
        <a:srgbClr val="D3E68A"/>
      </a:folHlink>
    </a:clrScheme>
    <a:fontScheme name="Тема Offic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Тема Office 1">
        <a:dk1>
          <a:srgbClr val="333333"/>
        </a:dk1>
        <a:lt1>
          <a:srgbClr val="FFFFFF"/>
        </a:lt1>
        <a:dk2>
          <a:srgbClr val="009999"/>
        </a:dk2>
        <a:lt2>
          <a:srgbClr val="FFFFFF"/>
        </a:lt2>
        <a:accent1>
          <a:srgbClr val="29CCCC"/>
        </a:accent1>
        <a:accent2>
          <a:srgbClr val="2BD9D9"/>
        </a:accent2>
        <a:accent3>
          <a:srgbClr val="AACACA"/>
        </a:accent3>
        <a:accent4>
          <a:srgbClr val="DADADA"/>
        </a:accent4>
        <a:accent5>
          <a:srgbClr val="ACE2E2"/>
        </a:accent5>
        <a:accent6>
          <a:srgbClr val="26C4C4"/>
        </a:accent6>
        <a:hlink>
          <a:srgbClr val="5CE6E6"/>
        </a:hlink>
        <a:folHlink>
          <a:srgbClr val="61F2F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333333"/>
        </a:dk1>
        <a:lt1>
          <a:srgbClr val="FFFFFF"/>
        </a:lt1>
        <a:dk2>
          <a:srgbClr val="009999"/>
        </a:dk2>
        <a:lt2>
          <a:srgbClr val="FFFFFF"/>
        </a:lt2>
        <a:accent1>
          <a:srgbClr val="80BDFF"/>
        </a:accent1>
        <a:accent2>
          <a:srgbClr val="87DE7A"/>
        </a:accent2>
        <a:accent3>
          <a:srgbClr val="AACACA"/>
        </a:accent3>
        <a:accent4>
          <a:srgbClr val="DADADA"/>
        </a:accent4>
        <a:accent5>
          <a:srgbClr val="C0DBFF"/>
        </a:accent5>
        <a:accent6>
          <a:srgbClr val="7AC96E"/>
        </a:accent6>
        <a:hlink>
          <a:srgbClr val="5CE6E6"/>
        </a:hlink>
        <a:folHlink>
          <a:srgbClr val="D3E68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333333"/>
        </a:dk1>
        <a:lt1>
          <a:srgbClr val="FFFFFF"/>
        </a:lt1>
        <a:dk2>
          <a:srgbClr val="009999"/>
        </a:dk2>
        <a:lt2>
          <a:srgbClr val="FFFFFF"/>
        </a:lt2>
        <a:accent1>
          <a:srgbClr val="FFB2BA"/>
        </a:accent1>
        <a:accent2>
          <a:srgbClr val="2BD9D9"/>
        </a:accent2>
        <a:accent3>
          <a:srgbClr val="AACACA"/>
        </a:accent3>
        <a:accent4>
          <a:srgbClr val="DADADA"/>
        </a:accent4>
        <a:accent5>
          <a:srgbClr val="FFD5D9"/>
        </a:accent5>
        <a:accent6>
          <a:srgbClr val="26C4C4"/>
        </a:accent6>
        <a:hlink>
          <a:srgbClr val="F2C2E5"/>
        </a:hlink>
        <a:folHlink>
          <a:srgbClr val="FFD8A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333333"/>
        </a:dk1>
        <a:lt1>
          <a:srgbClr val="FFFFFF"/>
        </a:lt1>
        <a:dk2>
          <a:srgbClr val="009999"/>
        </a:dk2>
        <a:lt2>
          <a:srgbClr val="FFFFFF"/>
        </a:lt2>
        <a:accent1>
          <a:srgbClr val="DFB2FF"/>
        </a:accent1>
        <a:accent2>
          <a:srgbClr val="FFC2A6"/>
        </a:accent2>
        <a:accent3>
          <a:srgbClr val="AACACA"/>
        </a:accent3>
        <a:accent4>
          <a:srgbClr val="DADADA"/>
        </a:accent4>
        <a:accent5>
          <a:srgbClr val="ECD5FF"/>
        </a:accent5>
        <a:accent6>
          <a:srgbClr val="E7B096"/>
        </a:accent6>
        <a:hlink>
          <a:srgbClr val="EBE78D"/>
        </a:hlink>
        <a:folHlink>
          <a:srgbClr val="5CE6E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29CCCC"/>
        </a:accent1>
        <a:accent2>
          <a:srgbClr val="2BD9D9"/>
        </a:accent2>
        <a:accent3>
          <a:srgbClr val="FFFFFF"/>
        </a:accent3>
        <a:accent4>
          <a:srgbClr val="000000"/>
        </a:accent4>
        <a:accent5>
          <a:srgbClr val="ACE2E2"/>
        </a:accent5>
        <a:accent6>
          <a:srgbClr val="26C4C4"/>
        </a:accent6>
        <a:hlink>
          <a:srgbClr val="5CE6E6"/>
        </a:hlink>
        <a:folHlink>
          <a:srgbClr val="61F2F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80BDFF"/>
        </a:accent1>
        <a:accent2>
          <a:srgbClr val="87DE7A"/>
        </a:accent2>
        <a:accent3>
          <a:srgbClr val="FFFFFF"/>
        </a:accent3>
        <a:accent4>
          <a:srgbClr val="000000"/>
        </a:accent4>
        <a:accent5>
          <a:srgbClr val="C0DBFF"/>
        </a:accent5>
        <a:accent6>
          <a:srgbClr val="7AC96E"/>
        </a:accent6>
        <a:hlink>
          <a:srgbClr val="5CE6E6"/>
        </a:hlink>
        <a:folHlink>
          <a:srgbClr val="D3E68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FFB2BA"/>
        </a:accent1>
        <a:accent2>
          <a:srgbClr val="2BD9D9"/>
        </a:accent2>
        <a:accent3>
          <a:srgbClr val="FFFFFF"/>
        </a:accent3>
        <a:accent4>
          <a:srgbClr val="000000"/>
        </a:accent4>
        <a:accent5>
          <a:srgbClr val="FFD5D9"/>
        </a:accent5>
        <a:accent6>
          <a:srgbClr val="26C4C4"/>
        </a:accent6>
        <a:hlink>
          <a:srgbClr val="F2C2E5"/>
        </a:hlink>
        <a:folHlink>
          <a:srgbClr val="FFD8A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8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DFB2FF"/>
        </a:accent1>
        <a:accent2>
          <a:srgbClr val="FFC2A6"/>
        </a:accent2>
        <a:accent3>
          <a:srgbClr val="FFFFFF"/>
        </a:accent3>
        <a:accent4>
          <a:srgbClr val="000000"/>
        </a:accent4>
        <a:accent5>
          <a:srgbClr val="ECD5FF"/>
        </a:accent5>
        <a:accent6>
          <a:srgbClr val="E7B096"/>
        </a:accent6>
        <a:hlink>
          <a:srgbClr val="EBE78D"/>
        </a:hlink>
        <a:folHlink>
          <a:srgbClr val="5CE6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Default Design">
  <a:themeElements>
    <a:clrScheme name="1_Default Design 2">
      <a:dk1>
        <a:srgbClr val="333333"/>
      </a:dk1>
      <a:lt1>
        <a:srgbClr val="FFFFFF"/>
      </a:lt1>
      <a:dk2>
        <a:srgbClr val="009999"/>
      </a:dk2>
      <a:lt2>
        <a:srgbClr val="FFFFFF"/>
      </a:lt2>
      <a:accent1>
        <a:srgbClr val="80BDFF"/>
      </a:accent1>
      <a:accent2>
        <a:srgbClr val="87DE7A"/>
      </a:accent2>
      <a:accent3>
        <a:srgbClr val="AACACA"/>
      </a:accent3>
      <a:accent4>
        <a:srgbClr val="DADADA"/>
      </a:accent4>
      <a:accent5>
        <a:srgbClr val="C0DBFF"/>
      </a:accent5>
      <a:accent6>
        <a:srgbClr val="7AC96E"/>
      </a:accent6>
      <a:hlink>
        <a:srgbClr val="5CE6E6"/>
      </a:hlink>
      <a:folHlink>
        <a:srgbClr val="D3E68A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333333"/>
        </a:dk1>
        <a:lt1>
          <a:srgbClr val="FFFFFF"/>
        </a:lt1>
        <a:dk2>
          <a:srgbClr val="009999"/>
        </a:dk2>
        <a:lt2>
          <a:srgbClr val="FFFFFF"/>
        </a:lt2>
        <a:accent1>
          <a:srgbClr val="29CCCC"/>
        </a:accent1>
        <a:accent2>
          <a:srgbClr val="2BD9D9"/>
        </a:accent2>
        <a:accent3>
          <a:srgbClr val="AACACA"/>
        </a:accent3>
        <a:accent4>
          <a:srgbClr val="DADADA"/>
        </a:accent4>
        <a:accent5>
          <a:srgbClr val="ACE2E2"/>
        </a:accent5>
        <a:accent6>
          <a:srgbClr val="26C4C4"/>
        </a:accent6>
        <a:hlink>
          <a:srgbClr val="5CE6E6"/>
        </a:hlink>
        <a:folHlink>
          <a:srgbClr val="61F2F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333333"/>
        </a:dk1>
        <a:lt1>
          <a:srgbClr val="FFFFFF"/>
        </a:lt1>
        <a:dk2>
          <a:srgbClr val="009999"/>
        </a:dk2>
        <a:lt2>
          <a:srgbClr val="FFFFFF"/>
        </a:lt2>
        <a:accent1>
          <a:srgbClr val="80BDFF"/>
        </a:accent1>
        <a:accent2>
          <a:srgbClr val="87DE7A"/>
        </a:accent2>
        <a:accent3>
          <a:srgbClr val="AACACA"/>
        </a:accent3>
        <a:accent4>
          <a:srgbClr val="DADADA"/>
        </a:accent4>
        <a:accent5>
          <a:srgbClr val="C0DBFF"/>
        </a:accent5>
        <a:accent6>
          <a:srgbClr val="7AC96E"/>
        </a:accent6>
        <a:hlink>
          <a:srgbClr val="5CE6E6"/>
        </a:hlink>
        <a:folHlink>
          <a:srgbClr val="D3E68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333333"/>
        </a:dk1>
        <a:lt1>
          <a:srgbClr val="FFFFFF"/>
        </a:lt1>
        <a:dk2>
          <a:srgbClr val="009999"/>
        </a:dk2>
        <a:lt2>
          <a:srgbClr val="FFFFFF"/>
        </a:lt2>
        <a:accent1>
          <a:srgbClr val="FFB2BA"/>
        </a:accent1>
        <a:accent2>
          <a:srgbClr val="2BD9D9"/>
        </a:accent2>
        <a:accent3>
          <a:srgbClr val="AACACA"/>
        </a:accent3>
        <a:accent4>
          <a:srgbClr val="DADADA"/>
        </a:accent4>
        <a:accent5>
          <a:srgbClr val="FFD5D9"/>
        </a:accent5>
        <a:accent6>
          <a:srgbClr val="26C4C4"/>
        </a:accent6>
        <a:hlink>
          <a:srgbClr val="F2C2E5"/>
        </a:hlink>
        <a:folHlink>
          <a:srgbClr val="FFD8A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333333"/>
        </a:dk1>
        <a:lt1>
          <a:srgbClr val="FFFFFF"/>
        </a:lt1>
        <a:dk2>
          <a:srgbClr val="009999"/>
        </a:dk2>
        <a:lt2>
          <a:srgbClr val="FFFFFF"/>
        </a:lt2>
        <a:accent1>
          <a:srgbClr val="DFB2FF"/>
        </a:accent1>
        <a:accent2>
          <a:srgbClr val="FFC2A6"/>
        </a:accent2>
        <a:accent3>
          <a:srgbClr val="AACACA"/>
        </a:accent3>
        <a:accent4>
          <a:srgbClr val="DADADA"/>
        </a:accent4>
        <a:accent5>
          <a:srgbClr val="ECD5FF"/>
        </a:accent5>
        <a:accent6>
          <a:srgbClr val="E7B096"/>
        </a:accent6>
        <a:hlink>
          <a:srgbClr val="EBE78D"/>
        </a:hlink>
        <a:folHlink>
          <a:srgbClr val="5CE6E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29CCCC"/>
        </a:accent1>
        <a:accent2>
          <a:srgbClr val="2BD9D9"/>
        </a:accent2>
        <a:accent3>
          <a:srgbClr val="FFFFFF"/>
        </a:accent3>
        <a:accent4>
          <a:srgbClr val="000000"/>
        </a:accent4>
        <a:accent5>
          <a:srgbClr val="ACE2E2"/>
        </a:accent5>
        <a:accent6>
          <a:srgbClr val="26C4C4"/>
        </a:accent6>
        <a:hlink>
          <a:srgbClr val="5CE6E6"/>
        </a:hlink>
        <a:folHlink>
          <a:srgbClr val="61F2F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80BDFF"/>
        </a:accent1>
        <a:accent2>
          <a:srgbClr val="87DE7A"/>
        </a:accent2>
        <a:accent3>
          <a:srgbClr val="FFFFFF"/>
        </a:accent3>
        <a:accent4>
          <a:srgbClr val="000000"/>
        </a:accent4>
        <a:accent5>
          <a:srgbClr val="C0DBFF"/>
        </a:accent5>
        <a:accent6>
          <a:srgbClr val="7AC96E"/>
        </a:accent6>
        <a:hlink>
          <a:srgbClr val="5CE6E6"/>
        </a:hlink>
        <a:folHlink>
          <a:srgbClr val="D3E68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FFB2BA"/>
        </a:accent1>
        <a:accent2>
          <a:srgbClr val="2BD9D9"/>
        </a:accent2>
        <a:accent3>
          <a:srgbClr val="FFFFFF"/>
        </a:accent3>
        <a:accent4>
          <a:srgbClr val="000000"/>
        </a:accent4>
        <a:accent5>
          <a:srgbClr val="FFD5D9"/>
        </a:accent5>
        <a:accent6>
          <a:srgbClr val="26C4C4"/>
        </a:accent6>
        <a:hlink>
          <a:srgbClr val="F2C2E5"/>
        </a:hlink>
        <a:folHlink>
          <a:srgbClr val="FFD8A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DFB2FF"/>
        </a:accent1>
        <a:accent2>
          <a:srgbClr val="FFC2A6"/>
        </a:accent2>
        <a:accent3>
          <a:srgbClr val="FFFFFF"/>
        </a:accent3>
        <a:accent4>
          <a:srgbClr val="000000"/>
        </a:accent4>
        <a:accent5>
          <a:srgbClr val="ECD5FF"/>
        </a:accent5>
        <a:accent6>
          <a:srgbClr val="E7B096"/>
        </a:accent6>
        <a:hlink>
          <a:srgbClr val="EBE78D"/>
        </a:hlink>
        <a:folHlink>
          <a:srgbClr val="5CE6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94">
  <a:themeElements>
    <a:clrScheme name="Серая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Открытая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07</Template>
  <TotalTime>11923</TotalTime>
  <Words>845</Words>
  <Application>Microsoft Office PowerPoint</Application>
  <PresentationFormat>Экран (4:3)</PresentationFormat>
  <Paragraphs>175</Paragraphs>
  <Slides>33</Slides>
  <Notes>6</Notes>
  <HiddenSlides>0</HiddenSlides>
  <MMClips>3</MMClips>
  <ScaleCrop>false</ScaleCrop>
  <HeadingPairs>
    <vt:vector size="4" baseType="variant">
      <vt:variant>
        <vt:lpstr>Тема</vt:lpstr>
      </vt:variant>
      <vt:variant>
        <vt:i4>6</vt:i4>
      </vt:variant>
      <vt:variant>
        <vt:lpstr>Заголовки слайдов</vt:lpstr>
      </vt:variant>
      <vt:variant>
        <vt:i4>33</vt:i4>
      </vt:variant>
    </vt:vector>
  </HeadingPairs>
  <TitlesOfParts>
    <vt:vector size="39" baseType="lpstr">
      <vt:lpstr>piekny turkus</vt:lpstr>
      <vt:lpstr>1_Default Design</vt:lpstr>
      <vt:lpstr>Тема2</vt:lpstr>
      <vt:lpstr>2_Default Design</vt:lpstr>
      <vt:lpstr>94</vt:lpstr>
      <vt:lpstr>Открытая</vt:lpstr>
      <vt:lpstr> Рентгенохирургические методы диагностики и лечения  сердечно-сосудистых заболеваний</vt:lpstr>
      <vt:lpstr>Историческая справка</vt:lpstr>
      <vt:lpstr>Презентация PowerPoint</vt:lpstr>
      <vt:lpstr>Презентация PowerPoint</vt:lpstr>
      <vt:lpstr>Историческая справка (продолжение)</vt:lpstr>
      <vt:lpstr>Презентация PowerPoint</vt:lpstr>
      <vt:lpstr>Экстренные рентгенхирургические вмешательства :</vt:lpstr>
      <vt:lpstr>Плановые рентгенхирургические вмешательства :</vt:lpstr>
      <vt:lpstr>Инструменты для рентгенхирургических операций.</vt:lpstr>
      <vt:lpstr>Оборудование для операционной</vt:lpstr>
      <vt:lpstr>Показания для рентгенэндоваскулярного оперативного  вмешательства:</vt:lpstr>
      <vt:lpstr>Артериальная аневризма</vt:lpstr>
      <vt:lpstr>Разновидности микроспиралей</vt:lpstr>
      <vt:lpstr>Презентация PowerPoint</vt:lpstr>
      <vt:lpstr>Презентация PowerPoint</vt:lpstr>
      <vt:lpstr>Графическое трехмерное изображение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Схема стентирования наружной сонной артерии</vt:lpstr>
      <vt:lpstr>Стентирование наружней  сонной артерии справа</vt:lpstr>
      <vt:lpstr>Операция эндоваскулярного протезирования  аневризмы брюшного отдела аорты</vt:lpstr>
      <vt:lpstr>Презентация PowerPoint</vt:lpstr>
      <vt:lpstr>Ангиопластика и стентирование левой подколенной артерии</vt:lpstr>
      <vt:lpstr>Предоперационная подготовка:</vt:lpstr>
      <vt:lpstr>Послеоперационный период </vt:lpstr>
      <vt:lpstr>Преимущества  рентгенэндоваскулярной хирургии.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Современное оперативное лечение в гинекологии лапароскопическим доступом</dc:title>
  <dc:creator>Olga</dc:creator>
  <cp:lastModifiedBy>Arina</cp:lastModifiedBy>
  <cp:revision>305</cp:revision>
  <dcterms:created xsi:type="dcterms:W3CDTF">2012-01-13T04:35:39Z</dcterms:created>
  <dcterms:modified xsi:type="dcterms:W3CDTF">2017-06-09T14:39:20Z</dcterms:modified>
</cp:coreProperties>
</file>