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1" r:id="rId5"/>
    <p:sldId id="272" r:id="rId6"/>
    <p:sldId id="273" r:id="rId7"/>
    <p:sldId id="281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80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>
        <p:scale>
          <a:sx n="92" d="100"/>
          <a:sy n="92" d="100"/>
        </p:scale>
        <p:origin x="-9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BCCCB-FF4A-4B4E-9066-02B38BD8E89B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D0F4-8ABA-45FA-9C06-CFB98E496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D0F4-8ABA-45FA-9C06-CFB98E4963C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5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6680" y="5373216"/>
            <a:ext cx="4932040" cy="11247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ГБУЗ СО «Сызранская ЦГБ»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Докладчик: Красникова Марина Викторовна.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Должность: акушерка 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448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Отсроченное пережатие пуповины в родах.</a:t>
            </a:r>
            <a:endParaRPr lang="ru-RU" sz="4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2119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4401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Сердце в период внутриутробного развития.</a:t>
            </a:r>
            <a:endParaRPr lang="ru-RU" sz="4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naturalbirth.ru/public/im/pupov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29867"/>
            <a:ext cx="46085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9867"/>
            <a:ext cx="4175753" cy="48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6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Счастливый малыш!</a:t>
            </a:r>
            <a:endParaRPr lang="ru-RU" sz="6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3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Критическая ситуация.</a:t>
            </a:r>
            <a:endParaRPr lang="ru-RU" sz="4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48472" cy="4104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96044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7281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Обвитие и сдавление пуповины</a:t>
            </a:r>
            <a:endParaRPr lang="ru-RU" sz="5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689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7281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Младенчество-время быстрого роста и развития мозга.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536504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64854"/>
            <a:ext cx="29051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Уникальность пуповинной крови.</a:t>
            </a:r>
            <a:endParaRPr lang="ru-RU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" y="1484784"/>
            <a:ext cx="8951848" cy="5256584"/>
          </a:xfrm>
        </p:spPr>
      </p:pic>
    </p:spTree>
    <p:extLst>
      <p:ext uri="{BB962C8B-B14F-4D97-AF65-F5344CB8AC3E}">
        <p14:creationId xmlns:p14="http://schemas.microsoft.com/office/powerpoint/2010/main" val="24021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65618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Простой, бесплатный и естественный способ подарить ребенку лучшее здоровье в первые минуты его жизни</a:t>
            </a:r>
            <a:endParaRPr lang="ru-RU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8928992" cy="4824536"/>
          </a:xfrm>
        </p:spPr>
      </p:pic>
    </p:spTree>
    <p:extLst>
      <p:ext uri="{BB962C8B-B14F-4D97-AF65-F5344CB8AC3E}">
        <p14:creationId xmlns:p14="http://schemas.microsoft.com/office/powerpoint/2010/main" val="19473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4401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Сократить риск анемии в дальнейшем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ария\Desktop\luxfon.com_9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700808"/>
            <a:ext cx="8856984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8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129614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Улучшить обеспечение мозга      кислородом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928992" cy="5256584"/>
          </a:xfrm>
        </p:spPr>
      </p:pic>
    </p:spTree>
    <p:extLst>
      <p:ext uri="{BB962C8B-B14F-4D97-AF65-F5344CB8AC3E}">
        <p14:creationId xmlns:p14="http://schemas.microsoft.com/office/powerpoint/2010/main" val="32176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8856984" cy="129614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Сократить риск бактериальных инфекций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5040559"/>
          </a:xfrm>
        </p:spPr>
      </p:pic>
    </p:spTree>
    <p:extLst>
      <p:ext uri="{BB962C8B-B14F-4D97-AF65-F5344CB8AC3E}">
        <p14:creationId xmlns:p14="http://schemas.microsoft.com/office/powerpoint/2010/main" val="17387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Появление на свет нового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человека-ни </a:t>
            </a:r>
            <a:r>
              <a:rPr lang="ru-RU" sz="3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чем не сравнимая </a:t>
            </a: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радость!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9" y="1340768"/>
            <a:ext cx="8658682" cy="53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795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Стабилизировать уровень сахара в крови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3717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8928992" cy="12241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Увеличить запасы стволовых клеток в организме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12568"/>
          </a:xfrm>
        </p:spPr>
      </p:pic>
    </p:spTree>
    <p:extLst>
      <p:ext uri="{BB962C8B-B14F-4D97-AF65-F5344CB8AC3E}">
        <p14:creationId xmlns:p14="http://schemas.microsoft.com/office/powerpoint/2010/main" val="2369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14" y="116632"/>
            <a:ext cx="8928992" cy="8640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Улучшить рост органов</a:t>
            </a:r>
            <a:endParaRPr lang="ru-RU" sz="4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856984" cy="5472608"/>
          </a:xfrm>
        </p:spPr>
      </p:pic>
    </p:spTree>
    <p:extLst>
      <p:ext uri="{BB962C8B-B14F-4D97-AF65-F5344CB8AC3E}">
        <p14:creationId xmlns:p14="http://schemas.microsoft.com/office/powerpoint/2010/main" val="42384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В нашей стране в 2011 году, был принят закон "Об основах охраны здоровья граждан в РФ". На данный момент, это основной закон, регулирующий вопросы здоровья и медицины в России.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Во второй статье этого закона, есть определение: "Медицинское вмешательство - выполняемые медицинским работником по отношению к пациенту, затрагивающие физическое или психическое состояние человека и имеющие профилактическую, исследовательскую, диагностическую, лечебную, реабилитационную направленность виды медицинских обследований и (или) медицинских манипуляций, а также искусственное прерывание беременности".</a:t>
            </a:r>
          </a:p>
        </p:txBody>
      </p:sp>
    </p:spTree>
    <p:extLst>
      <p:ext uri="{BB962C8B-B14F-4D97-AF65-F5344CB8AC3E}">
        <p14:creationId xmlns:p14="http://schemas.microsoft.com/office/powerpoint/2010/main" val="40997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9614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Отсроченное пережатие пуповины -здоровый ребенок - счастливая семья.</a:t>
            </a:r>
            <a:endParaRPr lang="ru-RU" sz="3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80920" cy="5112568"/>
          </a:xfrm>
        </p:spPr>
      </p:pic>
    </p:spTree>
    <p:extLst>
      <p:ext uri="{BB962C8B-B14F-4D97-AF65-F5344CB8AC3E}">
        <p14:creationId xmlns:p14="http://schemas.microsoft.com/office/powerpoint/2010/main" val="233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188640"/>
            <a:ext cx="4752527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780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Каждая беременная женщина должна знать когда пережимают пуповину только что рожденному ребенку.</a:t>
            </a:r>
            <a:endParaRPr lang="ru-RU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44929"/>
            <a:ext cx="885698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4807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u="sng" dirty="0">
                <a:solidFill>
                  <a:srgbClr val="002060"/>
                </a:solidFill>
              </a:rPr>
              <a:t>Немедленное пережатие </a:t>
            </a:r>
            <a:r>
              <a:rPr lang="ru-RU" b="1" u="sng" dirty="0" smtClean="0">
                <a:solidFill>
                  <a:srgbClr val="002060"/>
                </a:solidFill>
              </a:rPr>
              <a:t>пуповины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когда зажим накладывается на пуповину моментально после рождения  ребенка, отделяя функционирующую плаценту и лишая ребенка около </a:t>
            </a:r>
            <a:r>
              <a:rPr lang="ru-RU" dirty="0" smtClean="0">
                <a:solidFill>
                  <a:srgbClr val="002060"/>
                </a:solidFill>
              </a:rPr>
              <a:t>30</a:t>
            </a:r>
            <a:r>
              <a:rPr lang="ru-RU" dirty="0">
                <a:solidFill>
                  <a:srgbClr val="002060"/>
                </a:solidFill>
              </a:rPr>
              <a:t>% от общего объема </a:t>
            </a:r>
            <a:r>
              <a:rPr lang="ru-RU" dirty="0" smtClean="0">
                <a:solidFill>
                  <a:srgbClr val="002060"/>
                </a:solidFill>
              </a:rPr>
              <a:t>крови. </a:t>
            </a: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Ранним</a:t>
            </a:r>
            <a:r>
              <a:rPr lang="ru-RU" dirty="0">
                <a:solidFill>
                  <a:srgbClr val="002060"/>
                </a:solidFill>
              </a:rPr>
              <a:t>» пережатием пуповины некоторые статьи определяют  пережатие пуповины в течение одной минуты.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>
                <a:solidFill>
                  <a:srgbClr val="002060"/>
                </a:solidFill>
              </a:rPr>
              <a:t>Отсроченное (позднее) пережатие пуповины</a:t>
            </a:r>
            <a:r>
              <a:rPr lang="ru-RU" dirty="0">
                <a:solidFill>
                  <a:srgbClr val="002060"/>
                </a:solidFill>
              </a:rPr>
              <a:t>:  считается </a:t>
            </a:r>
            <a:r>
              <a:rPr lang="ru-RU" dirty="0" smtClean="0">
                <a:solidFill>
                  <a:srgbClr val="002060"/>
                </a:solidFill>
              </a:rPr>
              <a:t>пережатие от </a:t>
            </a:r>
            <a:r>
              <a:rPr lang="ru-RU" dirty="0">
                <a:solidFill>
                  <a:srgbClr val="002060"/>
                </a:solidFill>
              </a:rPr>
              <a:t>1  до трех минут.</a:t>
            </a:r>
          </a:p>
          <a:p>
            <a:pPr>
              <a:buFont typeface="Wingdings" pitchFamily="2" charset="2"/>
              <a:buChar char="ü"/>
            </a:pPr>
            <a:r>
              <a:rPr lang="ru-RU" b="1" u="sng" dirty="0">
                <a:solidFill>
                  <a:srgbClr val="002060"/>
                </a:solidFill>
              </a:rPr>
              <a:t>Физиологическое (нормальное) пережатие </a:t>
            </a:r>
            <a:r>
              <a:rPr lang="ru-RU" b="1" u="sng" dirty="0" smtClean="0">
                <a:solidFill>
                  <a:srgbClr val="002060"/>
                </a:solidFill>
              </a:rPr>
              <a:t>пуповины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- когда </a:t>
            </a:r>
            <a:r>
              <a:rPr lang="ru-RU" dirty="0">
                <a:solidFill>
                  <a:srgbClr val="002060"/>
                </a:solidFill>
              </a:rPr>
              <a:t>ребенок пережимает пупочные вену и артерии в различных местах своего тела после достижения оптимального объема крови, которая переливается в него.  Это тот же процесс, который происходит у всех млекопитающих, рождающихся с пуповиной.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36815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Пуповина и плацента-единый орган!</a:t>
            </a:r>
            <a:endParaRPr lang="ru-RU" sz="4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838199" cy="5112568"/>
          </a:xfrm>
        </p:spPr>
      </p:pic>
    </p:spTree>
    <p:extLst>
      <p:ext uri="{BB962C8B-B14F-4D97-AF65-F5344CB8AC3E}">
        <p14:creationId xmlns:p14="http://schemas.microsoft.com/office/powerpoint/2010/main" val="42426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55"/>
            <a:ext cx="9144000" cy="246064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Всемирная организация здравоохранения </a:t>
            </a:r>
            <a:b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рекомендует пережимать пуповину в период от 1-ой до 3-х минут жизни младенца.</a:t>
            </a:r>
            <a:endParaRPr lang="ru-RU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3" y="2636912"/>
            <a:ext cx="883076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232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СанПиН 2.1.3.2630-10 «Санитарно-эпидемиологические требования к организациям, осуществляющим медицинскую деятельность»</a:t>
            </a:r>
            <a: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564904"/>
            <a:ext cx="8280920" cy="42930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минуту после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рождения производят пережатие и пересечение пуповины. Перед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наложением пластиковой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скобы (или лигатуры) персонал проводит гигиеническую обработку рук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Место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наложение зажима обрабатывается 70 % этиловым спиртом.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Раньше наши предки после рождения ребенка, плаценту вешали над колыбелью младенца в мисочке. Через некоторое время ее отрезали и закапывали. Над ней сажали березку если ребенок-девочка или дубок-для мальчика.</a:t>
            </a:r>
            <a:endParaRPr lang="ru-RU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788024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435597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кровообращение плод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352</Words>
  <Application>Microsoft Office PowerPoint</Application>
  <PresentationFormat>Экран (4:3)</PresentationFormat>
  <Paragraphs>31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Отсроченное пережатие пуповины в родах.</vt:lpstr>
      <vt:lpstr>Появление на свет нового человека-ни с чем не сравнимая радость! </vt:lpstr>
      <vt:lpstr>Каждая беременная женщина должна знать когда пережимают пуповину только что рожденному ребенку.</vt:lpstr>
      <vt:lpstr>Презентация PowerPoint</vt:lpstr>
      <vt:lpstr>Пуповина и плацента-единый орган!</vt:lpstr>
      <vt:lpstr>Всемирная организация здравоохранения  рекомендует пережимать пуповину в период от 1-ой до 3-х минут жизни младенца.</vt:lpstr>
      <vt:lpstr>СанПиН 2.1.3.2630-10 «Санитарно-эпидемиологические требования к организациям, осуществляющим медицинскую деятельность»   </vt:lpstr>
      <vt:lpstr>Раньше наши предки после рождения ребенка, плаценту вешали над колыбелью младенца в мисочке. Через некоторое время ее отрезали и закапывали. Над ней сажали березку если ребенок-девочка или дубок-для мальчика.</vt:lpstr>
      <vt:lpstr>Презентация PowerPoint</vt:lpstr>
      <vt:lpstr>Сердце в период внутриутробного развития.</vt:lpstr>
      <vt:lpstr>Счастливый малыш!</vt:lpstr>
      <vt:lpstr>Критическая ситуация.</vt:lpstr>
      <vt:lpstr>Обвитие и сдавление пуповины</vt:lpstr>
      <vt:lpstr>Младенчество-время быстрого роста и развития мозга.</vt:lpstr>
      <vt:lpstr>Уникальность пуповинной крови.</vt:lpstr>
      <vt:lpstr>Простой, бесплатный и естественный способ подарить ребенку лучшее здоровье в первые минуты его жизни</vt:lpstr>
      <vt:lpstr>Сократить риск анемии в дальнейшем</vt:lpstr>
      <vt:lpstr>Улучшить обеспечение мозга      кислородом</vt:lpstr>
      <vt:lpstr>Сократить риск бактериальных инфекций</vt:lpstr>
      <vt:lpstr>Стабилизировать уровень сахара в крови</vt:lpstr>
      <vt:lpstr>Увеличить запасы стволовых клеток в организме</vt:lpstr>
      <vt:lpstr>Улучшить рост органов</vt:lpstr>
      <vt:lpstr>Презентация PowerPoint</vt:lpstr>
      <vt:lpstr>Отсроченное пережатие пуповины -здоровый ребенок - счастливая семья.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Отсроченное пережатие пуповины в родах.</dc:title>
  <dc:creator>nastya</dc:creator>
  <cp:lastModifiedBy>Arina</cp:lastModifiedBy>
  <cp:revision>32</cp:revision>
  <dcterms:created xsi:type="dcterms:W3CDTF">2016-11-16T12:18:15Z</dcterms:created>
  <dcterms:modified xsi:type="dcterms:W3CDTF">2017-06-13T07:52:24Z</dcterms:modified>
</cp:coreProperties>
</file>