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4" r:id="rId5"/>
    <p:sldId id="263" r:id="rId6"/>
    <p:sldId id="265" r:id="rId7"/>
    <p:sldId id="266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?To=medicine@mcfr.ru" TargetMode="External"/><Relationship Id="rId2" Type="http://schemas.openxmlformats.org/officeDocument/2006/relationships/hyperlink" Target="http://seminar.zdrav.ru/seminar/96-oshibki-pri-organizatsii-uborok-v-meduchrejdeni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seminar.zdrav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Актуальные вопросы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управления сестринской деятельностью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8358246" cy="22860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Карасева Лариса Аркадьевна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Института сестринского образования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«Самарский государственный медицинский университет»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Самарской области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управлению сестринской деятельностью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медицинских наук, профессор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золотые человечки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научно-практических конференциях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000108"/>
            <a:ext cx="3757610" cy="53578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выступления с докладами на различных уровнях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общение с коллегами разных регионов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обмен опытом и развитие профессиональных компетенций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повышение престижа и статуса профессии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приобретение кредитов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3929090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Ежегодный конкурс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«Профессионал года»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проводит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минздрав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Самарской области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по направлению «Здравоохранение»</a:t>
            </a:r>
          </a:p>
          <a:p>
            <a:pPr>
              <a:spcBef>
                <a:spcPts val="0"/>
              </a:spcBef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«Лучший специалист со средним медицинским и фармацевтическим образованием»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иколай Меркушкин наградил победителей первого областного конкурса &quot;Профессионал год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4083632" cy="271464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Всероссийский конкурс «Лучший специалист со средним медицинским и фармацевтическим образованием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00527" cy="268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8186766" cy="526893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областного конкурса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«Лучшая трудовая династия самарской области»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(постановление Правительства Самарской области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 30 декабря 2015 г. N 909)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Картинки по запросу букет цветов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3283102" cy="231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Сайт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минздрава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500174"/>
            <a:ext cx="8215370" cy="505461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минздрава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05.09.2016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« Методические рекомендации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Наставничество»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ssau.ru/uploads/c1a8cd63c60de2921fbfc472e85a16b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портал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seminar.zdrav.ru</a:t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reply@mail.zdrav2.ru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3929090" cy="49831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Здравствуйте, коллега!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Напоминаем вам, что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«Ошибки при организации уборок в медучреждении»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состоится завтра 24.10.2016 в 10:00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Перейти на страницу мероприятия можно по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ссылке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Благодарим за проявленный интерес и ждем Вас на других наших мероприятиях!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Конференции, семинары,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видеотренинги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специалистов медицинских организаций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(800) 775 48</a:t>
            </a:r>
          </a:p>
          <a:p>
            <a:pPr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medicine@mcfr.ru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·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seminar.zdrav.ru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038600" cy="491174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proxy.imgsmail.ru/?email=karaseva_larisa%40mail.ru&amp;e=1478226208&amp;h=abE_Vq4tZX0e3X_fs6egAQ&amp;url171=d3d3LnpkcmF2LnJ1L2ltYWdlcy9lbWFpbC8yNTEwMjAxNi9nbXNfbGsuanBn&amp;is_https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142984"/>
            <a:ext cx="4643470" cy="514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fontAlgn="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Дорогой коллега, последний день вашего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демодоступа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Сегодня заканчивается пробный доступ к электронному журналу «Главная медицинская сестра».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 descr="Журнал для руководителей среднего медперсон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667500" cy="1181101"/>
          </a:xfrm>
          <a:prstGeom prst="rect">
            <a:avLst/>
          </a:prstGeom>
          <a:noFill/>
        </p:spPr>
      </p:pic>
      <p:pic>
        <p:nvPicPr>
          <p:cNvPr id="20495" name="Picture 15" descr="«Здравоохранени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6667500" cy="1181101"/>
          </a:xfrm>
          <a:prstGeom prst="rect">
            <a:avLst/>
          </a:prstGeom>
          <a:noFill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4282" y="4214818"/>
          <a:ext cx="8501122" cy="2428892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1840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Здравствуйте, Лариса! Сегодня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Вы получили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пробный доступ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к электронному журналу «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 три дня, пока у Вас будет доступ к статьям журнала, уверена, Вы сможете оценить все его преимущества.</a:t>
                      </a: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808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печатных работ в журнале «Медсестра»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214422"/>
            <a:ext cx="4929222" cy="484030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x-none" sz="5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– организация сестринской помощи в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онкологической службе;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обучение и развитие сестринского персонала на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рабочем месте;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организация научно-исследовательской работы в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сестринской практике;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взаимодействие, общение и сотрудничество с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пациентом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и его семьей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x-none" sz="5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– организация сестринской помощи пациентам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терапевтического профиля;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особенности работы в стоматологическом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кабинете;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организация сестринской помощи пациентам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хирургического профиля;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развитие сестринской педиатрической службы;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качество трудовой жизни средних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медицинских работников;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безопасность пациента в медицинской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организации;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x-none" sz="5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– этические принципы в сестринской практике;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55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 – основные вопросы управления сестринским 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x-none" sz="5500" b="1" smtClean="0">
                <a:latin typeface="Times New Roman" pitchFamily="18" charset="0"/>
                <a:cs typeface="Times New Roman" pitchFamily="18" charset="0"/>
              </a:rPr>
              <a:t>персоналом.</a:t>
            </a: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Картинки по запросу журнал &quot;Медсест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1281087" cy="178595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журнал &quot;Медсестр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1250164" cy="1714511"/>
          </a:xfrm>
          <a:prstGeom prst="rect">
            <a:avLst/>
          </a:prstGeom>
          <a:noFill/>
        </p:spPr>
      </p:pic>
      <p:pic>
        <p:nvPicPr>
          <p:cNvPr id="16393" name="Picture 9" descr="Картинки по запросу журнал &quot;Медсестр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357562"/>
            <a:ext cx="2143140" cy="297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НПР при СРООМС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86766" cy="4983179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Выездные мастер-классы</a:t>
            </a:r>
          </a:p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Научно-практические конференции </a:t>
            </a:r>
          </a:p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Научно-исследовательская работа в сестринской</a:t>
            </a:r>
          </a:p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практике</a:t>
            </a:r>
          </a:p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Подготовка к аккредитации</a:t>
            </a:r>
          </a:p>
          <a:p>
            <a:pPr marL="45720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Школа руководителя</a:t>
            </a:r>
          </a:p>
          <a:p>
            <a:pPr marL="457200" indent="-45720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золотые челове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4100580" cy="2562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329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Актуальные вопросы управления сестринской деятельностью </vt:lpstr>
      <vt:lpstr>Участие в научно-практических конференциях</vt:lpstr>
      <vt:lpstr>Участие в конкурсах профессионального мастерства</vt:lpstr>
      <vt:lpstr>Презентация PowerPoint</vt:lpstr>
      <vt:lpstr> Сайт минздрава Самарской области</vt:lpstr>
      <vt:lpstr>Образовательный портал seminar.zdrav.ru reply@mail.zdrav2.ru</vt:lpstr>
      <vt:lpstr>Дорогой коллега, последний день вашего демодоступа!  Сегодня заканчивается пробный доступ к электронному журналу «Главная медицинская сестра».             </vt:lpstr>
      <vt:lpstr>Размещение печатных работ в журнале «Медсестра»</vt:lpstr>
      <vt:lpstr>Секция НПР при СРООМС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управления сестринской деятельностью</dc:title>
  <dc:creator>Лариса Аркадьевна</dc:creator>
  <cp:lastModifiedBy>Arina</cp:lastModifiedBy>
  <cp:revision>11</cp:revision>
  <dcterms:created xsi:type="dcterms:W3CDTF">2016-10-31T20:06:06Z</dcterms:created>
  <dcterms:modified xsi:type="dcterms:W3CDTF">2017-06-13T10:24:55Z</dcterms:modified>
</cp:coreProperties>
</file>