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3"/>
            <a:ext cx="7772400" cy="10715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День специалиста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286808" cy="4138626"/>
          </a:xfrm>
        </p:spPr>
        <p:txBody>
          <a:bodyPr>
            <a:normAutofit/>
          </a:bodyPr>
          <a:lstStyle/>
          <a:p>
            <a:pPr marL="457200" lvl="0" indent="-457200" algn="l" fontAlgn="base"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Готовимся к Всероссийскому конкурсу «Лучший средний  медицинский и фармацевтический работник» 2016 года.</a:t>
            </a:r>
          </a:p>
          <a:p>
            <a:pPr marL="457200" lvl="0" indent="-457200" algn="l" fontAlgn="base">
              <a:buFont typeface="+mj-lt"/>
              <a:buAutoNum type="arabicPeriod"/>
            </a:pP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www.med.cap.ru/home/549/import/dab5985a-6702-4e89-ba4f-f656196a09c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3500438"/>
            <a:ext cx="3500462" cy="2849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Слайд" r:id="rId3" imgW="4247234" imgH="3185220" progId="PowerPoint.Slide.8">
                  <p:embed/>
                </p:oleObj>
              </mc:Choice>
              <mc:Fallback>
                <p:oleObj name="Слайд" r:id="rId3" imgW="4247234" imgH="3185220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Слайд" r:id="rId3" imgW="4572029" imgH="3429101" progId="PowerPoint.Slide.8">
                  <p:embed/>
                </p:oleObj>
              </mc:Choice>
              <mc:Fallback>
                <p:oleObj name="Слайд" r:id="rId3" imgW="4572029" imgH="3429101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Слайд" r:id="rId3" imgW="4572029" imgH="3429101" progId="PowerPoint.Slide.8">
                  <p:embed/>
                </p:oleObj>
              </mc:Choice>
              <mc:Fallback>
                <p:oleObj name="Слайд" r:id="rId3" imgW="4572029" imgH="3429101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Слайд" r:id="rId3" imgW="4572029" imgH="3429101" progId="PowerPoint.Slide.8">
                  <p:embed/>
                </p:oleObj>
              </mc:Choice>
              <mc:Fallback>
                <p:oleObj name="Слайд" r:id="rId3" imgW="4572029" imgH="3429101" progId="PowerPoint.Slid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Слайд</vt:lpstr>
      <vt:lpstr>День специалиста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специалиста</dc:title>
  <dc:creator>Лариса Аркадьевна</dc:creator>
  <cp:lastModifiedBy>Arina</cp:lastModifiedBy>
  <cp:revision>9</cp:revision>
  <dcterms:created xsi:type="dcterms:W3CDTF">2016-04-13T02:52:54Z</dcterms:created>
  <dcterms:modified xsi:type="dcterms:W3CDTF">2017-08-04T13:43:32Z</dcterms:modified>
</cp:coreProperties>
</file>