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70" r:id="rId4"/>
    <p:sldId id="260" r:id="rId5"/>
    <p:sldId id="259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72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96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841252-04EF-4213-9A36-E698401CAA7C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440065-66C5-4C49-9340-D22E14B85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</p:spPr>
        <p:txBody>
          <a:bodyPr>
            <a:normAutofit fontScale="85000" lnSpcReduction="20000"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Фельдшер учебно-методического кабинета ГБУЗ СО «Красноярская ЦРБ»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Иванова Л.Н  2017г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28792" cy="216024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Этико-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деонтологические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аспекты адаптации молодых специалистов в коллективах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0891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этап – занятия в УМК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бабуин\DSC038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1628800"/>
            <a:ext cx="4443205" cy="33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бабуин\DSC03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97" y="3332239"/>
            <a:ext cx="4700795" cy="35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4" y="116752"/>
            <a:ext cx="8964995" cy="125014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ретий этап – введение в должность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6368" y="-1323528"/>
            <a:ext cx="8147248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I:\бабуин\DSC03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00108"/>
            <a:ext cx="7429552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3" y="332656"/>
            <a:ext cx="7790696" cy="115212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Четвертый этап - оценочный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36696" y="4077072"/>
            <a:ext cx="586408" cy="53692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I:\бабуин\DSC03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6986855" cy="52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 для молодого специалиста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00034" y="357166"/>
            <a:ext cx="8229600" cy="592935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Как долго Вы работаете в нашем учреждении?    ________________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Как долго продолжалось Ваше освоение  профессиональных умений в условиях  места  работы?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до 1 месяца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до 3 месяцев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до 1 года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еще не окончено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Что Вам показалось наиболее сложным в течение этого периода?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профессиональные обязанности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вхождение в коллектив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высокая нагрузка?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Что, как Вам кажется, помогло Вам в период адаптации: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наставник          * занятия в УМК           * обстановка в коллективе    * общение с коллегами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Оцените Ваш интерес к дальнейшему профессиональному росту внутри учреждения: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очень интересно                     * не очень интересно              * пока трудно сказать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 Испытываете ли Вы удовлетворенность  выбранной профессией?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да                   *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но работать сложно                        * нет                         * другое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  Бывали ли у Вас конфликты?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5572140"/>
          <a:ext cx="8143932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250297"/>
                <a:gridCol w="1821669"/>
                <a:gridCol w="2035983"/>
              </a:tblGrid>
              <a:tr h="3810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от времени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Редко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Не бывало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руководством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кем либо из коллег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Фото день мс 2016\DSCF21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332656"/>
            <a:ext cx="46680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Фото день мс 2016\DSCF2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29" y="3068960"/>
            <a:ext cx="4670934" cy="35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4648" y="692696"/>
            <a:ext cx="1522512" cy="508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12760" y="3573016"/>
            <a:ext cx="874440" cy="23371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785794"/>
            <a:ext cx="2500362" cy="1785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Обратная связь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28992" y="0"/>
            <a:ext cx="2500330" cy="15001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Нормы отношений с коллегами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214686"/>
            <a:ext cx="2357454" cy="18573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 работе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43702" y="785794"/>
            <a:ext cx="2500298" cy="1643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Удовлетво-рённость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работой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15140" y="3000372"/>
            <a:ext cx="2428860" cy="1714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беспокойст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86116" y="2214554"/>
            <a:ext cx="2786082" cy="24288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Молодой специалист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 rot="14607279">
            <a:off x="2687125" y="3046041"/>
            <a:ext cx="484632" cy="8770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500562" y="1500174"/>
            <a:ext cx="428628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6784373">
            <a:off x="6307001" y="2970194"/>
            <a:ext cx="425887" cy="971886"/>
          </a:xfrm>
          <a:prstGeom prst="upDownArrow">
            <a:avLst>
              <a:gd name="adj1" fmla="val 50000"/>
              <a:gd name="adj2" fmla="val 79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2436758">
            <a:off x="3469784" y="4371588"/>
            <a:ext cx="484632" cy="8765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 rot="19659773">
            <a:off x="5473861" y="4422057"/>
            <a:ext cx="484632" cy="8415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14480" y="5143512"/>
            <a:ext cx="2571768" cy="17144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Желание  роста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357818" y="5072074"/>
            <a:ext cx="2500330" cy="178592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Корпоративнаякультура</a:t>
            </a:r>
            <a:r>
              <a:rPr lang="ru-RU" dirty="0" smtClean="0"/>
              <a:t> и этика  </a:t>
            </a:r>
            <a:endParaRPr lang="ru-RU" dirty="0"/>
          </a:p>
        </p:txBody>
      </p:sp>
      <p:sp>
        <p:nvSpPr>
          <p:cNvPr id="17" name="Двойная стрелка вверх/вниз 16"/>
          <p:cNvSpPr/>
          <p:nvPr/>
        </p:nvSpPr>
        <p:spPr>
          <a:xfrm rot="18253479">
            <a:off x="2878106" y="1764894"/>
            <a:ext cx="484632" cy="92397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 rot="2842610">
            <a:off x="6102791" y="1949377"/>
            <a:ext cx="422289" cy="835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213" y="-67046"/>
            <a:ext cx="6048672" cy="652038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* Снизить текучесть кадров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* Поднять уровень оказание качественной медицинской помощи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* Сформировать систему трудовых отношений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* Повысить психологический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настрой в коллективе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348" y="285728"/>
            <a:ext cx="714380" cy="6429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469109" y="260648"/>
            <a:ext cx="936104" cy="619268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04648" y="1052736"/>
            <a:ext cx="1429816" cy="86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76656" y="4365104"/>
            <a:ext cx="1018456" cy="1112987"/>
          </a:xfrm>
        </p:spPr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178" y="0"/>
            <a:ext cx="989635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0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214950"/>
            <a:ext cx="7467600" cy="13012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04664"/>
            <a:ext cx="6984775" cy="47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8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14422"/>
            <a:ext cx="7365504" cy="435771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«Нравственность и жизнь – единое целое,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Этика – опора жизни,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нравственный человек – истинный гражданин жизни»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Томас Манн                    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57392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0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3573016"/>
            <a:ext cx="2952328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4172272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404648" y="2996952"/>
            <a:ext cx="730424" cy="168905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1118587">
            <a:off x="395536" y="296602"/>
            <a:ext cx="432048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Привыкание к новому рабочему месту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621981">
            <a:off x="4777934" y="1000588"/>
            <a:ext cx="432048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Психологический барьер при высокой интенсивности труда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417254">
            <a:off x="233485" y="5569280"/>
            <a:ext cx="429553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 за жизнь и здоровье пациента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8932" y="2637571"/>
            <a:ext cx="427058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в команде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0924352">
            <a:off x="4792849" y="4489210"/>
            <a:ext cx="432048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Дальнейшая самореализация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594"/>
            <a:ext cx="4762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1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1556792"/>
            <a:ext cx="1676872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80712" y="3429000"/>
            <a:ext cx="1882552" cy="183306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548664" y="5085184"/>
            <a:ext cx="1507976" cy="16170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55576" y="404664"/>
            <a:ext cx="1296144" cy="56886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43808" y="620688"/>
            <a:ext cx="5256584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Обучение студентов на старших курсах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43808" y="2060848"/>
            <a:ext cx="525658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год работы в организации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7462" y="3573016"/>
            <a:ext cx="5256584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год работы в ЛПУ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96524" y="4941168"/>
            <a:ext cx="5250521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Свободное владение профессией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79712" y="944724"/>
            <a:ext cx="765742" cy="2520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06532" y="2456892"/>
            <a:ext cx="638922" cy="2520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06532" y="3951058"/>
            <a:ext cx="638922" cy="2700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907704" y="5340706"/>
            <a:ext cx="909758" cy="32054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56576" y="1361555"/>
            <a:ext cx="26026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9972600" y="4005064"/>
            <a:ext cx="442392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14080" y="4282153"/>
            <a:ext cx="2655735" cy="2449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Сокращение текучести кадров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9688" y="385032"/>
            <a:ext cx="6561417" cy="1097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системы адаптации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1529" y="1482908"/>
            <a:ext cx="2655735" cy="24436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Вхождение нового сотрудника в должность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60705" y="2704728"/>
            <a:ext cx="2655735" cy="2449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Позитивное отношение к работе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08753" y="1508242"/>
            <a:ext cx="2655735" cy="2449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астрой в коллективе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8753" y="4285348"/>
            <a:ext cx="2655735" cy="24463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Активизация работающих членов коллектива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43808" y="1508242"/>
            <a:ext cx="516897" cy="336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88572" y="1676533"/>
            <a:ext cx="0" cy="888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00741" y="1508242"/>
            <a:ext cx="423487" cy="336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43810" y="1844824"/>
            <a:ext cx="936102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52120" y="1844824"/>
            <a:ext cx="972108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1628800"/>
            <a:ext cx="1090464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332656"/>
            <a:ext cx="4244280" cy="579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756576" y="4725144"/>
            <a:ext cx="946448" cy="8249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52411"/>
            <a:ext cx="4032448" cy="800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Высококвалифицированный специалист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403244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обладающий терпением и тактом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733" y="2564904"/>
            <a:ext cx="403244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Владеющий приемами вербального и невербального общения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733" y="3861048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 с профессиональным исполнением долга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869160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Обладающий позитивным стилем общения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871833"/>
            <a:ext cx="403244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Желание предать свой опыт молодому специалисту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7" y="1285860"/>
            <a:ext cx="4968213" cy="37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4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52536" y="113222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Процессы адаптации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42910" y="642918"/>
            <a:ext cx="6900890" cy="34918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0" y="4429132"/>
            <a:ext cx="2664296" cy="201622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Вводный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355976" y="2276872"/>
            <a:ext cx="2592288" cy="201622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 в должность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500571" y="1132222"/>
            <a:ext cx="2664296" cy="201622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Оценочный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635896" y="4437112"/>
            <a:ext cx="468052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Шестиугольник 1"/>
          <p:cNvSpPr/>
          <p:nvPr/>
        </p:nvSpPr>
        <p:spPr>
          <a:xfrm>
            <a:off x="2212238" y="3321520"/>
            <a:ext cx="2520280" cy="201622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в УМК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356951" cy="1500198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этап – вводный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7350022" cy="394279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Беседа с инспектором отдела кадров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Беседа с главной медицинской сестрой ЦРБ 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Занятия с инженером по охране труда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85786" y="157161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785786" y="278605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857224" y="421481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483</TotalTime>
  <Words>377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Этико-деонтологические аспекты адаптации молодых специалистов в коллективах </vt:lpstr>
      <vt:lpstr>«Нравственность и жизнь – единое целое,  Этика – опора жизни, А нравственный человек – истинный гражданин жизни» Томас Манн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Процессы адаптации</vt:lpstr>
      <vt:lpstr>Первый этап – вводный </vt:lpstr>
      <vt:lpstr>Второй этап – занятия в УМК</vt:lpstr>
      <vt:lpstr>Третий этап – введение в должность</vt:lpstr>
      <vt:lpstr>Четвертый этап - оценочный</vt:lpstr>
      <vt:lpstr>Анкета для молодого специалиста </vt:lpstr>
      <vt:lpstr>Презентация PowerPoint</vt:lpstr>
      <vt:lpstr>Презентация PowerPoint</vt:lpstr>
      <vt:lpstr>* Снизить текучесть кадров * Поднять уровень оказание качественной медицинской помощи * Сформировать систему трудовых отношений * Повысить психологический  настрой в коллективе  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Этико-деонтологические аспекты адаптации молодых специалистов в коллективах</dc:title>
  <dc:creator>123</dc:creator>
  <cp:lastModifiedBy>Admin</cp:lastModifiedBy>
  <cp:revision>65</cp:revision>
  <dcterms:created xsi:type="dcterms:W3CDTF">2017-08-05T10:00:53Z</dcterms:created>
  <dcterms:modified xsi:type="dcterms:W3CDTF">2017-09-27T09:07:10Z</dcterms:modified>
</cp:coreProperties>
</file>