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0"/>
  </p:notesMasterIdLst>
  <p:sldIdLst>
    <p:sldId id="256" r:id="rId2"/>
    <p:sldId id="257" r:id="rId3"/>
    <p:sldId id="267" r:id="rId4"/>
    <p:sldId id="268" r:id="rId5"/>
    <p:sldId id="263" r:id="rId6"/>
    <p:sldId id="264" r:id="rId7"/>
    <p:sldId id="269" r:id="rId8"/>
    <p:sldId id="265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444" autoAdjust="0"/>
  </p:normalViewPr>
  <p:slideViewPr>
    <p:cSldViewPr>
      <p:cViewPr>
        <p:scale>
          <a:sx n="96" d="100"/>
          <a:sy n="96" d="100"/>
        </p:scale>
        <p:origin x="-206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70F699-5598-461C-8C8C-DC68E106651F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8D372CD-6550-47C2-86A8-4DA69A41A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39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D97D9-B69E-4659-9BB2-56DC074BBFF5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3A46-CFDE-4283-ACC1-2A0F11D2A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D3BE2-59D2-487E-9351-0815C79E77CE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F4B2D-5E92-4425-A227-0B68D9ABA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1E63-9EB7-436F-BD0C-724D332D70E3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C969A-9DAD-41D4-85B6-A8BC56A8C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8ED69-E7C9-4FA2-9645-77B0CA40CBCE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57E3-9842-44D4-9CDD-854EDC51F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7DE0A-2877-4969-944B-0F9A4BC5ED4B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F9A8F-6512-476A-848B-948D50543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C7462-94DC-4F76-AA99-45D2F22AA56B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04930-5038-4380-8FB8-8CA610318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2CDC3-8C68-4AC9-9258-74A4560E7CF4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8426F-F698-4875-B604-DC59EF2E1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821AE-C882-49EF-ACB4-56D25361E37D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57C4-CC32-4B61-8FA9-B047A382C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E1BD3-B5FA-4D84-B60F-08534E73AE19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EE16-ABA9-4BD7-955C-53BA856CE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B552-EC20-47B8-A4A3-66248DB55653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5D113-743B-4992-828A-BD3A792DC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D7E99-35F6-40D0-9C8D-BA2B3CB56EC1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12855-4F98-4B88-9068-98D5002CC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6C8FBA-C08F-40B9-9BB1-49FB05DD9D15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41428A-BA6F-4BDA-A016-E73253868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4" r:id="rId3"/>
    <p:sldLayoutId id="2147483801" r:id="rId4"/>
    <p:sldLayoutId id="2147483800" r:id="rId5"/>
    <p:sldLayoutId id="2147483799" r:id="rId6"/>
    <p:sldLayoutId id="2147483798" r:id="rId7"/>
    <p:sldLayoutId id="2147483797" r:id="rId8"/>
    <p:sldLayoutId id="2147483796" r:id="rId9"/>
    <p:sldLayoutId id="2147483795" r:id="rId10"/>
    <p:sldLayoutId id="21474837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ГБУЗ СО «</a:t>
            </a:r>
            <a:r>
              <a:rPr lang="ru-RU" sz="3200" dirty="0" err="1" smtClean="0">
                <a:solidFill>
                  <a:schemeClr val="bg1"/>
                </a:solidFill>
              </a:rPr>
              <a:t>Кинель-Черкасская</a:t>
            </a:r>
            <a:r>
              <a:rPr lang="ru-RU" sz="3200" dirty="0" smtClean="0">
                <a:solidFill>
                  <a:schemeClr val="bg1"/>
                </a:solidFill>
              </a:rPr>
              <a:t> ЦРБ»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4340" name="Picture 4" descr="4248_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33400"/>
            <a:ext cx="85725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Главный  врач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ГБУЗ СО «</a:t>
            </a:r>
            <a:r>
              <a:rPr lang="ru-RU" sz="2800" dirty="0" err="1" smtClean="0">
                <a:solidFill>
                  <a:schemeClr val="bg1"/>
                </a:solidFill>
              </a:rPr>
              <a:t>Кинель-Черкасская</a:t>
            </a:r>
            <a:r>
              <a:rPr lang="ru-RU" sz="2800" dirty="0" smtClean="0">
                <a:solidFill>
                  <a:schemeClr val="bg1"/>
                </a:solidFill>
              </a:rPr>
              <a:t> ЦРБ»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err="1" smtClean="0">
                <a:solidFill>
                  <a:schemeClr val="bg1"/>
                </a:solidFill>
              </a:rPr>
              <a:t>Нугманов</a:t>
            </a:r>
            <a:r>
              <a:rPr lang="ru-RU" sz="2800" dirty="0" smtClean="0">
                <a:solidFill>
                  <a:schemeClr val="bg1"/>
                </a:solidFill>
              </a:rPr>
              <a:t> Н.Г.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6386" name="Содержимое 3" descr="0 08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00338" y="1412875"/>
            <a:ext cx="4010025" cy="5257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8" name="Picture 4" descr="IMG_43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4" descr="IMG_43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4" name="Содержимое 4" descr="DSC_280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8" y="0"/>
            <a:ext cx="91694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6" name="Содержимое 5" descr="DSC_28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20" name="Picture 4" descr="IMG_43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4" name="Содержимое 3" descr="IMG_155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435</TotalTime>
  <Words>8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Апекс</vt:lpstr>
      <vt:lpstr>ГБУЗ СО «Кинель-Черкасская ЦРБ»</vt:lpstr>
      <vt:lpstr>Главный  врач  ГБУЗ СО «Кинель-Черкасская ЦРБ» Нугманов Н.Г.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Admin</cp:lastModifiedBy>
  <cp:revision>38</cp:revision>
  <dcterms:created xsi:type="dcterms:W3CDTF">2017-09-12T11:40:30Z</dcterms:created>
  <dcterms:modified xsi:type="dcterms:W3CDTF">2017-09-21T08:20:42Z</dcterms:modified>
</cp:coreProperties>
</file>