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78010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проведения травматологических-ортопедических операций при травмах верхних и нижних конечностях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524174"/>
            <a:ext cx="5144616" cy="3200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 век скоростей и новейших технологий,  современных людей, чья жизнь все время в движении и плотной занятости происходит множество   аварийных ситуаций.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нстантин\Desktop\Картинки к презентации\bac6e0a0-175e-11e7-9dd2-abacf3a15f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10445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иммобилизирующие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повязки представляют собой высоко-технологические готовые изделия позволяющие зафиксировать поврежденные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сегменты.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Иммобилизирующие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повязки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нстантин\Desktop\Картинки к презентации\60802-kompliekt-shin-transportnykh-immobilizatsionnykh-skladnykh-dlia-dietiei-kshtid-01-miedplant-malyi-5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61048"/>
            <a:ext cx="4586080" cy="27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нстантин\Desktop\Картинки к презентации\187.39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717032"/>
            <a:ext cx="2998245" cy="30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864106"/>
            <a:ext cx="9036496" cy="3993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Шины накладывают при переломах, вывихах, повреждении суставов, сосудов, нервных окончаний, обширных ран мягких тканей.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нстантин\Desktop\Картинки к презентации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725119" cy="29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Верхнюю конечность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фиксируют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плечевого сустава до запястья. Конечность должна быть согнута в локте.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нстантин\Desktop\Картинки к презентаци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760640" cy="3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082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новых технологий в медицине и в травматологии и ортопедии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частности привело к появлению имплантатов высокой стабильности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Импланты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производятся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титана, так и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Современные виды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имплантов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травматологии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онстантин\Desktop\Картинки к презентации\travmatologi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8965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тин\Desktop\Картинки к презентации\multiloc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39926" cy="52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онстантин\Desktop\Картинки к презентации\post-19-1267516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34" y="1556792"/>
            <a:ext cx="3360266" cy="28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онстантин\Desktop\Картинки к презентации\shutterstock_123994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34" y="4422917"/>
            <a:ext cx="3275856" cy="24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имплантам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699" y="2187822"/>
            <a:ext cx="3191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Малый размер и вес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Минимальные повреждения тканей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7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75467"/>
            <a:ext cx="9143999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Врачи травматологи-ортопеды ставят своей первостепенной задачей в короткие сроки восстановить и облегчить жизнь пациентам с травмами опорно-двигательного аппарата.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Травматологические операции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онстантин\Desktop\Картинки к презентации\s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44" y="3717031"/>
            <a:ext cx="5562105" cy="3140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154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Особенности проведения травматологических-ортопедических операций при травмах верхних и нижних конечностях</vt:lpstr>
      <vt:lpstr>Презентация PowerPoint</vt:lpstr>
      <vt:lpstr>Иммобилизирующие повязки  </vt:lpstr>
      <vt:lpstr>Шины</vt:lpstr>
      <vt:lpstr>Презентация PowerPoint</vt:lpstr>
      <vt:lpstr>Современные виды имплантов в травматологии </vt:lpstr>
      <vt:lpstr>Презентация PowerPoint</vt:lpstr>
      <vt:lpstr>Презентация PowerPoint</vt:lpstr>
      <vt:lpstr>Травматологические операции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травматологических-ортопедических операций при травмах верхних и нижних конечностях</dc:title>
  <dc:creator>Константин</dc:creator>
  <cp:lastModifiedBy>Admin</cp:lastModifiedBy>
  <cp:revision>8</cp:revision>
  <dcterms:created xsi:type="dcterms:W3CDTF">2017-09-01T15:36:24Z</dcterms:created>
  <dcterms:modified xsi:type="dcterms:W3CDTF">2017-09-21T08:30:44Z</dcterms:modified>
</cp:coreProperties>
</file>