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2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20" autoAdjust="0"/>
  </p:normalViewPr>
  <p:slideViewPr>
    <p:cSldViewPr>
      <p:cViewPr>
        <p:scale>
          <a:sx n="92" d="100"/>
          <a:sy n="92" d="100"/>
        </p:scale>
        <p:origin x="-218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98CF4-F2C1-4388-B70D-8015DCCA280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63E19-74CD-4969-890F-C8FCCBA3E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5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Делегаты Самарской региональной общественной организации медицинских сестер приняли участие в работе Всероссийского конгресса Национальной Медицинской Палаты «Российское здравоохранение сегодня: проблемы и пути решения», который состоялся с 30 октября по 1 ноября 2017 года в </a:t>
            </a:r>
            <a:r>
              <a:rPr lang="ru-RU" dirty="0" err="1" smtClean="0"/>
              <a:t>г.Москва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Вероника Михайловна Пятикоп – главная медицинская сестра ГБУЗ СОКОД;</a:t>
            </a:r>
          </a:p>
          <a:p>
            <a:r>
              <a:rPr lang="ru-RU" dirty="0" smtClean="0"/>
              <a:t>Татьяна Павловна </a:t>
            </a:r>
            <a:r>
              <a:rPr lang="ru-RU" dirty="0" err="1" smtClean="0"/>
              <a:t>Струихина</a:t>
            </a:r>
            <a:r>
              <a:rPr lang="ru-RU" dirty="0" smtClean="0"/>
              <a:t> – главная медицинская сестра ГБУЗ СО «ТССМП»;</a:t>
            </a:r>
          </a:p>
          <a:p>
            <a:r>
              <a:rPr lang="ru-RU" dirty="0" smtClean="0"/>
              <a:t>Елена Сергеевна </a:t>
            </a:r>
            <a:r>
              <a:rPr lang="ru-RU" dirty="0" err="1" smtClean="0"/>
              <a:t>Сорочайкина</a:t>
            </a:r>
            <a:r>
              <a:rPr lang="ru-RU" dirty="0" smtClean="0"/>
              <a:t> – фельдшер ГБУЗ «Самарская ССМП».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3E19-74CD-4969-890F-C8FCCBA3E3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4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Конгресс собрал делегации со всех субъектов РФ. Открыли работу Конгресса О.Ю.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Голодец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заместитель Председателя Правительства Российской Федерации; В.И. Скворцова министр здравоохранения РФ;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Л.М.Рошаль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президент Союза медицинского сообщества «Национальная медицинская палата»;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Д.А.Морозов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председатель Комитета Государственной Думы по охране здоровья;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Н.Н.Стадченко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председатель Фонда обязательного медицинского страхования;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П.В.Глыбочко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ректор Первого Московского государственного медицинского университета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им.И.М.Сеченова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А.Ю. Попова, руководитель Федеральной службы по надзору в сфере защиты прав потребителей и благополучия человека.</a:t>
            </a:r>
          </a:p>
          <a:p>
            <a:r>
              <a:rPr lang="ru-RU" b="1" dirty="0" smtClean="0"/>
              <a:t>Профилактика, снижение смертности, увеличение продолжительности жизни.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3E19-74CD-4969-890F-C8FCCBA3E3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2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Наша делегация принимала участие в работе секций «Кадры. Средний медицинский персонал», «Для руководителей общественных медицинских  организаций», «Совершенствование организации скорой, в том числе скорой специализированной медицинской помощи, неотложной медицинской помощи, специализированной медицинской помощи в экстренной форме», «Вопросы организации медицинской помощи».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3E19-74CD-4969-890F-C8FCCBA3E3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4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работе  Конгресса принимали участие заместитель директора Департамента медицинского образования и кадровой политики в здравоохранении Минздрава России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И.А.Купеева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директор ФГБУ ДПО ВУНМЦ Минздрава России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Н.В.Зеленская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президент Союза профессиональных медицинских организаций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И.А.Левина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президент Российской ассоциации медицинских сестер В.А. Саркисова.</a:t>
            </a:r>
          </a:p>
          <a:p>
            <a:r>
              <a:rPr lang="ru-RU" b="1" dirty="0" smtClean="0"/>
              <a:t>Перераспределение</a:t>
            </a:r>
            <a:r>
              <a:rPr lang="ru-RU" b="1" baseline="0" dirty="0" smtClean="0"/>
              <a:t> функциональных обязанностей, расширение функции медицинской сестры.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3E19-74CD-4969-890F-C8FCCBA3E3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3E19-74CD-4969-890F-C8FCCBA3E3C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8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Отчет 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работе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Всероссийского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конгресса Национальной Медицинской Палаты «Российское здравоохранение сегодня: проблемы и пути решения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»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5952123"/>
            <a:ext cx="5904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75000"/>
                  </a:srgb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2017 года в г</a:t>
            </a:r>
            <a:r>
              <a:rPr lang="ru-RU" sz="28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75000"/>
                  </a:srgb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. Москва</a:t>
            </a:r>
            <a:r>
              <a:rPr lang="ru-RU" sz="28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lumMod val="75000"/>
                  </a:srgb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348880"/>
            <a:ext cx="5400600" cy="405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77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745"/>
            <a:ext cx="3437063" cy="258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41" y="3562802"/>
            <a:ext cx="3938357" cy="29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01" y="1916832"/>
            <a:ext cx="3415111" cy="25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0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68960"/>
            <a:ext cx="4132064" cy="30990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7" y="442190"/>
            <a:ext cx="4270445" cy="320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1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08920"/>
            <a:ext cx="5064224" cy="37981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54563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91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Благодарю за внимание!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3522"/>
            <a:ext cx="6120680" cy="458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35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</TotalTime>
  <Words>284</Words>
  <Application>Microsoft Office PowerPoint</Application>
  <PresentationFormat>Экран (4:3)</PresentationFormat>
  <Paragraphs>17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    Отчет о работе  Всероссийского конгресса Национальной Медицинской Палаты «Российское здравоохранение сегодня: проблемы и пути решения»    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Делегаты Самарской региональной общественной организации медицинских сестер приняли участие в работе Всероссийского конгресса Национальной Медицинской Палаты «Российское здравоохранение сегодня: проблемы и пути решения», который состоялся с 30 октября по 1 ноября 2017 года в г.Москва.</dc:title>
  <dc:creator>Admin</dc:creator>
  <cp:lastModifiedBy>Admin</cp:lastModifiedBy>
  <cp:revision>9</cp:revision>
  <dcterms:modified xsi:type="dcterms:W3CDTF">2017-12-01T05:52:04Z</dcterms:modified>
</cp:coreProperties>
</file>