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3" r:id="rId2"/>
    <p:sldId id="258" r:id="rId3"/>
    <p:sldId id="259" r:id="rId4"/>
    <p:sldId id="29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9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60" r:id="rId32"/>
    <p:sldId id="261" r:id="rId33"/>
    <p:sldId id="262" r:id="rId34"/>
    <p:sldId id="25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3BC9-D6D9-4975-8367-75156B3103D4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81C-0B5C-4505-AF62-0BECC071F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3BC9-D6D9-4975-8367-75156B3103D4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81C-0B5C-4505-AF62-0BECC071F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3BC9-D6D9-4975-8367-75156B3103D4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81C-0B5C-4505-AF62-0BECC071F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3BC9-D6D9-4975-8367-75156B3103D4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81C-0B5C-4505-AF62-0BECC071F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3BC9-D6D9-4975-8367-75156B3103D4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81C-0B5C-4505-AF62-0BECC071F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3BC9-D6D9-4975-8367-75156B3103D4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81C-0B5C-4505-AF62-0BECC071F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3BC9-D6D9-4975-8367-75156B3103D4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81C-0B5C-4505-AF62-0BECC071F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3BC9-D6D9-4975-8367-75156B3103D4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81C-0B5C-4505-AF62-0BECC071F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3BC9-D6D9-4975-8367-75156B3103D4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81C-0B5C-4505-AF62-0BECC071F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3BC9-D6D9-4975-8367-75156B3103D4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81C-0B5C-4505-AF62-0BECC071F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3BC9-D6D9-4975-8367-75156B3103D4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92E81C-0B5C-4505-AF62-0BECC071F0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CC3BC9-D6D9-4975-8367-75156B3103D4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92E81C-0B5C-4505-AF62-0BECC071F04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7772400" cy="324328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медицинской сестры в оказании медицинской помощи в условиях специализированного пульмонологического отделения</a:t>
            </a:r>
            <a:endParaRPr lang="ru-RU" sz="44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571480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ГБУЗ СО ТГКБ №5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Роль медицинской сестры при проведении оксигенотерапии: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043494" cy="4636792"/>
          </a:xfrm>
        </p:spPr>
        <p:txBody>
          <a:bodyPr>
            <a:normAutofit fontScale="925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подключить собранный  аппарат Боброва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обучить пациента правилам пользования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наблюдать за пациентом во время проведения процедуры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обеспечить биологическую безопасность</a:t>
            </a:r>
          </a:p>
          <a:p>
            <a:endParaRPr lang="ru-RU" dirty="0"/>
          </a:p>
        </p:txBody>
      </p:sp>
      <p:pic>
        <p:nvPicPr>
          <p:cNvPr id="4" name="Рисунок 3" descr="мас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026" y="2643182"/>
            <a:ext cx="383497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Кашлевая комната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F07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19217"/>
            <a:ext cx="3000396" cy="5338783"/>
          </a:xfrm>
        </p:spPr>
      </p:pic>
      <p:pic>
        <p:nvPicPr>
          <p:cNvPr id="7" name="Рисунок 6" descr="DSCF0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519218"/>
            <a:ext cx="3000396" cy="5338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Роль медицинской сестры кашлевой комнаты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3600" dirty="0" smtClean="0"/>
              <a:t>пациента, как правильно собрать мокроту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Собрать биоматериал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Оформить </a:t>
            </a:r>
            <a:r>
              <a:rPr lang="ru-RU" sz="3600" dirty="0" smtClean="0"/>
              <a:t>сопроводительную документацию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Доставить </a:t>
            </a:r>
            <a:r>
              <a:rPr lang="ru-RU" sz="3200" dirty="0" smtClean="0"/>
              <a:t>собранный материал в лабораторию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Обеспечить биологическую безопасность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Эндоскопический кабинет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F07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00760" y="1785926"/>
            <a:ext cx="2662192" cy="4736996"/>
          </a:xfrm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14282" y="1643050"/>
            <a:ext cx="53578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Роль медицинской сестры заключается: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больного к бронхоскопии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аппаратуры кабинета к проведению процедуры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участвовать в проведении диагностической процедуры в условиях инфекционной безопасности в соответствии с установленными требованиями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ведение медицинской документации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противоэпидемических мероприятий в кабинете бронхоскопии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доставка биологического материала на исследование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Плевральная пункция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ac326079db94ea1e9edfae9e45037b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928934"/>
            <a:ext cx="4198958" cy="3716078"/>
          </a:xfrm>
        </p:spPr>
      </p:pic>
      <p:sp>
        <p:nvSpPr>
          <p:cNvPr id="5" name="TextBox 4"/>
          <p:cNvSpPr txBox="1"/>
          <p:nvPr/>
        </p:nvSpPr>
        <p:spPr>
          <a:xfrm>
            <a:off x="428596" y="1595021"/>
            <a:ext cx="41434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Приготовить все для пункции.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Информировать пациента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Ассистировать врачу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Контролировать состояние пациента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Оформить сопроводительную документацию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Доставить материал в лабораторию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Соблюдать биологическую безопасность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Инфузионная антибактериальная терапия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972056" cy="42081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Роль медицинской сестры: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Своевременное выполнение назначений врача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Знать механизм действия препаратов, дозировку, пути, способ введения и возможные побочные реакции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Соблюдать требования санитарно- эпидемиологического режима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за пациентом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protsedurny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857364"/>
            <a:ext cx="3277024" cy="4181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28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Медицинская сестра-</a:t>
            </a:r>
            <a:endParaRPr lang="ru-RU" sz="5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посл слай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214422"/>
            <a:ext cx="5210185" cy="3477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5000636"/>
            <a:ext cx="650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«слуга двух господ» (пациента и врача).</a:t>
            </a:r>
            <a:endParaRPr lang="ru-RU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Городская клиническая больница №5 го. Тольятти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l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979023"/>
            <a:ext cx="8229600" cy="2301716"/>
          </a:xfrm>
        </p:spPr>
      </p:pic>
      <p:sp>
        <p:nvSpPr>
          <p:cNvPr id="5" name="TextBox 4"/>
          <p:cNvSpPr txBox="1"/>
          <p:nvPr/>
        </p:nvSpPr>
        <p:spPr>
          <a:xfrm>
            <a:off x="428596" y="542926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ПУЛЬМОНОЛОГИЧЕСКОЕ ОТДЕЛЕНИЕ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Наиболее значимые заболевания 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ХОБЛ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пневмонии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бронхиальная астма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интерстициальные заболевания легких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фиброзирующий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альвеолит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интерстициальная пневмония в т.ч у ВИЧ инфицированных)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онкологические  заболевания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туберкулез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Методы диагностики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Функциональные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Лабораторные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Рентген исследование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Эндоскопические </a:t>
            </a: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компьютерно-томографические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Бронхиальная астма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8461" y="2428868"/>
            <a:ext cx="4165539" cy="3499604"/>
          </a:xfr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7158" y="2143116"/>
            <a:ext cx="457203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приступе бронхиальной астмы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возникает одышка, чувство заложенности в груди и кашель.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качестве первой доврачебной помощи используется ингаляционная терапия с помощью карманного ингалятора или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небулайзера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карманного ингалятора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785926"/>
            <a:ext cx="4978670" cy="4826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Небулайзерная терапия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285992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Типы небулайзеров: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небулайзе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357694"/>
            <a:ext cx="1905000" cy="1771650"/>
          </a:xfrm>
          <a:prstGeom prst="rect">
            <a:avLst/>
          </a:prstGeom>
        </p:spPr>
      </p:pic>
      <p:pic>
        <p:nvPicPr>
          <p:cNvPr id="7" name="Рисунок 6" descr="Рисунок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4071942"/>
            <a:ext cx="915301" cy="2106127"/>
          </a:xfrm>
          <a:prstGeom prst="rect">
            <a:avLst/>
          </a:prstGeom>
        </p:spPr>
      </p:pic>
      <p:pic>
        <p:nvPicPr>
          <p:cNvPr id="8" name="Рисунок 7" descr="Рисунок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4000504"/>
            <a:ext cx="2835879" cy="21662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335756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Компрессорные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3357562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Мембранные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6446" y="335756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Ультразвуковы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Роль медицинской сестры при проведении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небулайзерной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терапии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не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3000372"/>
            <a:ext cx="5470366" cy="3524248"/>
          </a:xfrm>
        </p:spPr>
      </p:pic>
      <p:sp>
        <p:nvSpPr>
          <p:cNvPr id="6" name="TextBox 5"/>
          <p:cNvSpPr txBox="1"/>
          <p:nvPr/>
        </p:nvSpPr>
        <p:spPr>
          <a:xfrm>
            <a:off x="500034" y="2285992"/>
            <a:ext cx="28575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 проведению процедуры пациента</a:t>
            </a:r>
          </a:p>
          <a:p>
            <a:pPr>
              <a:buFont typeface="Arial" pitchFamily="34" charset="0"/>
              <a:buChar char="•"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процедуры</a:t>
            </a:r>
          </a:p>
          <a:p>
            <a:pPr>
              <a:buFont typeface="Arial" pitchFamily="34" charset="0"/>
              <a:buChar char="•"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Окончание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процедуры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Оксигенотерапия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к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928802"/>
            <a:ext cx="6215106" cy="47353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288</Words>
  <Application>Microsoft Office PowerPoint</Application>
  <PresentationFormat>Экран (4:3)</PresentationFormat>
  <Paragraphs>66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Роль медицинской сестры в оказании медицинской помощи в условиях специализированного пульмонологического отделения</vt:lpstr>
      <vt:lpstr>Городская клиническая больница №5 го. Тольятти</vt:lpstr>
      <vt:lpstr>Наиболее значимые заболевания :</vt:lpstr>
      <vt:lpstr>Методы диагностики</vt:lpstr>
      <vt:lpstr>Бронхиальная астма</vt:lpstr>
      <vt:lpstr>Использование карманного ингалятора</vt:lpstr>
      <vt:lpstr>Небулайзерная терапия</vt:lpstr>
      <vt:lpstr>Роль медицинской сестры при проведении небулайзерной терапии</vt:lpstr>
      <vt:lpstr>Оксигенотерапия</vt:lpstr>
      <vt:lpstr>Роль медицинской сестры при проведении оксигенотерапии:</vt:lpstr>
      <vt:lpstr>Кашлевая комната </vt:lpstr>
      <vt:lpstr>Роль медицинской сестры кашлевой комнаты </vt:lpstr>
      <vt:lpstr>Эндоскопический кабинет</vt:lpstr>
      <vt:lpstr>Плевральная пункция</vt:lpstr>
      <vt:lpstr>Инфузионная антибактериальная терапия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медицинской сестры в оказании медицинской помощи в условиях специализированного пульмонологического отделения</dc:title>
  <dc:creator>user</dc:creator>
  <cp:lastModifiedBy>Admin</cp:lastModifiedBy>
  <cp:revision>25</cp:revision>
  <dcterms:created xsi:type="dcterms:W3CDTF">2017-11-10T11:20:52Z</dcterms:created>
  <dcterms:modified xsi:type="dcterms:W3CDTF">2018-01-15T08:12:48Z</dcterms:modified>
</cp:coreProperties>
</file>