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79" r:id="rId4"/>
    <p:sldId id="257" r:id="rId5"/>
    <p:sldId id="258" r:id="rId6"/>
    <p:sldId id="259" r:id="rId7"/>
    <p:sldId id="260" r:id="rId8"/>
    <p:sldId id="261" r:id="rId9"/>
    <p:sldId id="278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5679" autoAdjust="0"/>
  </p:normalViewPr>
  <p:slideViewPr>
    <p:cSldViewPr>
      <p:cViewPr>
        <p:scale>
          <a:sx n="119" d="100"/>
          <a:sy n="119" d="100"/>
        </p:scale>
        <p:origin x="-140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3E352-66C0-474B-835F-9FE20FDFFD5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2198C-6E64-4E55-B1D2-214FA00BB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4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9DC0-0F3F-488B-B3FE-5B08905F17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B43-0B76-45AE-B84F-AD5169E05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9DC0-0F3F-488B-B3FE-5B08905F17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B43-0B76-45AE-B84F-AD5169E05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9DC0-0F3F-488B-B3FE-5B08905F17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B43-0B76-45AE-B84F-AD5169E05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9DC0-0F3F-488B-B3FE-5B08905F17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B43-0B76-45AE-B84F-AD5169E05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9DC0-0F3F-488B-B3FE-5B08905F17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B43-0B76-45AE-B84F-AD5169E05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9DC0-0F3F-488B-B3FE-5B08905F17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B43-0B76-45AE-B84F-AD5169E05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9DC0-0F3F-488B-B3FE-5B08905F17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B43-0B76-45AE-B84F-AD5169E05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9DC0-0F3F-488B-B3FE-5B08905F17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B43-0B76-45AE-B84F-AD5169E05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9DC0-0F3F-488B-B3FE-5B08905F17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B43-0B76-45AE-B84F-AD5169E05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9DC0-0F3F-488B-B3FE-5B08905F17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B43-0B76-45AE-B84F-AD5169E05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9DC0-0F3F-488B-B3FE-5B08905F17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B43-0B76-45AE-B84F-AD5169E05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D9DC0-0F3F-488B-B3FE-5B08905F1703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16B43-0B76-45AE-B84F-AD5169E05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4;&#1083;&#1100;&#1075;&#1072;\Documents\&#1076;&#1086;&#1082;&#1083;&#1072;&#1076;\WP_20180124_13_31_02_Pro.mp4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Особенности работы операционной медицинской сестры в педиатрии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ГБУЗСО СГДКБ №1 им. Н. Н. Ивановой</a:t>
            </a:r>
          </a:p>
          <a:p>
            <a:r>
              <a:rPr lang="ru-RU" dirty="0">
                <a:solidFill>
                  <a:schemeClr val="tx2"/>
                </a:solidFill>
              </a:rPr>
              <a:t>операционная медицинская сестра высшей квалификационной категории операционного блока</a:t>
            </a:r>
          </a:p>
          <a:p>
            <a:r>
              <a:rPr lang="ru-RU" dirty="0">
                <a:solidFill>
                  <a:schemeClr val="tx2"/>
                </a:solidFill>
              </a:rPr>
              <a:t>Рязанова Вера Николаева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5929330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Самара 2018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Хирургия новорожденных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малыша лечи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357298"/>
            <a:ext cx="6096000" cy="406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5500702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1982 году на базе Детской Городской Больницы №1 осуществляется помощь новорожденным и недоношенным детям 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Пороки развития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stenoz-dvenadcatiperstnoj-kish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3095652" cy="309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нет мозг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571612"/>
            <a:ext cx="3726708" cy="393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286380" y="121442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Анэнцефалия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1071546"/>
            <a:ext cx="261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Пилоростеноз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3372" y="5072074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«Заячья губа» и «Волчья пасть» устаревшее название расщелины губы и неба</a:t>
            </a:r>
          </a:p>
          <a:p>
            <a:pPr algn="ctr"/>
            <a:endParaRPr lang="ru-RU" dirty="0" smtClean="0">
              <a:latin typeface="Bookman Old Style" pitchFamily="18" charset="0"/>
            </a:endParaRPr>
          </a:p>
        </p:txBody>
      </p:sp>
      <p:pic>
        <p:nvPicPr>
          <p:cNvPr id="9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429132"/>
            <a:ext cx="2928958" cy="225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Хирургия недоношенных детей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_1605f8_a2d26b71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857364"/>
            <a:ext cx="4857783" cy="316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елоч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071678"/>
            <a:ext cx="3773820" cy="283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5716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Отделение реанимации новорожденных и недоношенных детей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WP_20180202_20_21_53_P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684314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P_20180202_20_37_37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214686"/>
            <a:ext cx="6034326" cy="3401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окла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3857628"/>
            <a:ext cx="5014922" cy="2820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17 -0.10486 L 0.29219 -0.167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Коррекция врожденного порока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7" name="WP_20180124_13_31_02_Pr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1357298"/>
            <a:ext cx="8001056" cy="4500594"/>
          </a:xfrm>
          <a:prstGeom prst="rect">
            <a:avLst/>
          </a:prstGeom>
        </p:spPr>
      </p:pic>
      <p:pic>
        <p:nvPicPr>
          <p:cNvPr id="8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Медицинский инструментарий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WP_20160822_14_51_51_P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763" y="4143380"/>
            <a:ext cx="4578865" cy="2581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P_20180126_18_12_34_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3" y="4143380"/>
            <a:ext cx="3831081" cy="255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P_20180126_18_42_23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1214422"/>
            <a:ext cx="5086314" cy="2867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Шовный и перевязочный материал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%D1%88%D0%BE%D0%B2%D0%BD%D0%B0%D1%8F%20%D0%BD%D0%B8%D1%82%D1%8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4546059" cy="348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70_b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285860"/>
            <a:ext cx="4071934" cy="305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арл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286256"/>
            <a:ext cx="364156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Медицинская аппаратура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WP_20180126_18_14_05_P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1500174"/>
            <a:ext cx="2908591" cy="515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37314253_w640_h640_cid2016019_pid294633585-1e2459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571612"/>
            <a:ext cx="4357718" cy="2469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91432743_597260142_3--5--01-1-01-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929066"/>
            <a:ext cx="4214810" cy="276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исте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85728"/>
            <a:ext cx="8858312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  <p:pic>
        <p:nvPicPr>
          <p:cNvPr id="4" name="Рисунок 3" descr="первая детска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" y="907658"/>
            <a:ext cx="7467625" cy="5378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Альтернативный операционный доступ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428736"/>
            <a:ext cx="6079322" cy="3104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WP_20180129_20_43_48_Pr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3786190"/>
            <a:ext cx="5010944" cy="2824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1928802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Открытый хирургический доступ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4857760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Эндоскопический доступ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785918" y="3000372"/>
            <a:ext cx="978408" cy="484632"/>
          </a:xfrm>
          <a:prstGeom prst="rightArrow">
            <a:avLst>
              <a:gd name="adj1" fmla="val 354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5500694" y="5572140"/>
            <a:ext cx="978408" cy="484632"/>
          </a:xfrm>
          <a:prstGeom prst="rightArrow">
            <a:avLst>
              <a:gd name="adj1" fmla="val 354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Операционные комплекты белья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WP_20180123_09_39_57_P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3786190"/>
            <a:ext cx="5085902" cy="2867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c540115-d1e2-11df-babd-00226406b94e_90ff9d99-6977-11e0-ac56-001f29cd5252.resiz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142984"/>
            <a:ext cx="528641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_8_3_fenestrated_drape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714752"/>
            <a:ext cx="3714734" cy="2786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Инфекционная безопасность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WP_20180122_09_09_20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9" y="4286256"/>
            <a:ext cx="5143536" cy="240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P_20180123_09_43_33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9885" y="1142985"/>
            <a:ext cx="5618131" cy="3167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P_20180202_20_20_50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030856" y="3239199"/>
            <a:ext cx="3714777" cy="2094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4572032" cy="214314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b="1" i="1" dirty="0" smtClean="0">
                <a:solidFill>
                  <a:srgbClr val="002060"/>
                </a:solidFill>
              </a:rPr>
              <a:t>СПЕРАНСКИЙ Георгий Несторович</a:t>
            </a:r>
            <a:r>
              <a:rPr lang="ru-RU" dirty="0" smtClean="0">
                <a:solidFill>
                  <a:srgbClr val="002060"/>
                </a:solidFill>
              </a:rPr>
              <a:t> (1873—1969) — советский педиатр, один из основоположников отечественной педиатрии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g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14290"/>
            <a:ext cx="4039297" cy="4657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1860_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857496"/>
            <a:ext cx="481297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k-saved-image-320C062650C6C27C3B22CB2A35F7FED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500174"/>
            <a:ext cx="5753100" cy="408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Спасибо за внимание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ГБУЗ СО «Самарская городская детская клиническая больница № 1 имени Н. Н. Ивановой»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P_20161028_154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038" y="1600200"/>
            <a:ext cx="782792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вас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000240"/>
            <a:ext cx="428628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28596" y="5286388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Людмила Юрьевна Васина </a:t>
            </a:r>
          </a:p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медицинская сестра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-d92a0c9dc0f67e2455fe0781c1599b20-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357166"/>
            <a:ext cx="328614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868" y="857232"/>
            <a:ext cx="4714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Ольга Олеговна Галахова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врач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Хирургия в онкогематологии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357290" y="1214422"/>
            <a:ext cx="6429420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Постановка порт-системы для химиотерапии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PortAr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2071678"/>
            <a:ext cx="728667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 flipV="1">
            <a:off x="2643174" y="2285992"/>
            <a:ext cx="3756023" cy="21431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11" name="Содержимое 10" descr="WP_20180126_10_28_15_Pr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85786" y="2000240"/>
            <a:ext cx="742955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трелка вправо 11"/>
          <p:cNvSpPr/>
          <p:nvPr/>
        </p:nvSpPr>
        <p:spPr>
          <a:xfrm>
            <a:off x="1071538" y="3429000"/>
            <a:ext cx="250033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Внешний вид порта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9" grpId="0" build="p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Абдоминальная хирургия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8568759_stock-photo-abdominal-operation-proces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4500570"/>
            <a:ext cx="3280184" cy="218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P_20180124_13_27_22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142984"/>
            <a:ext cx="4572000" cy="2577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ишк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2786058"/>
            <a:ext cx="3429024" cy="3062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72132" y="207167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Наложение Т-образного кишечного  анастомоза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1538" y="378619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Верхняя срединная лапаротомия </a:t>
            </a:r>
          </a:p>
        </p:txBody>
      </p:sp>
      <p:pic>
        <p:nvPicPr>
          <p:cNvPr id="8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Торакальная хирургия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легко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214423"/>
            <a:ext cx="5143536" cy="253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новородок легоч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000504"/>
            <a:ext cx="4270774" cy="265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72132" y="485776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Боковой доступ 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8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л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475334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икроско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142985"/>
            <a:ext cx="5357849" cy="378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Хирургия в оториноларингологии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4857760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Тимпанопластика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– операция по восстановлению слуха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4429132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Пластика носовой перегородки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9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1823 0.115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ok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58" y="428604"/>
            <a:ext cx="8089116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s_touch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14356"/>
            <a:ext cx="814393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6ee5bce3a4b9b5138ccec5b285781b23ca5e606c5988466a4863355ca67b3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571480"/>
            <a:ext cx="8280385" cy="624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ashlyaet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785794"/>
            <a:ext cx="792121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2dfcc8f3_resizedScaled_817to612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14348" y="642918"/>
            <a:ext cx="7915818" cy="5936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4dcf8a8cba0259cf11299c1eef358f9_X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0" y="642918"/>
            <a:ext cx="7912899" cy="593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Бельчикова\Documents\детская.tif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8001016" y="0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53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172</Words>
  <Application>Microsoft Office PowerPoint</Application>
  <PresentationFormat>Экран (4:3)</PresentationFormat>
  <Paragraphs>40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Особенности работы операционной медицинской сестры в педиатрии</vt:lpstr>
      <vt:lpstr>Презентация PowerPoint</vt:lpstr>
      <vt:lpstr>ГБУЗ СО «Самарская городская детская клиническая больница № 1 имени Н. Н. Ивановой»</vt:lpstr>
      <vt:lpstr>Презентация PowerPoint</vt:lpstr>
      <vt:lpstr>Хирургия в онкогематологии</vt:lpstr>
      <vt:lpstr>Абдоминальная хирургия</vt:lpstr>
      <vt:lpstr>Торакальная хирургия</vt:lpstr>
      <vt:lpstr>Хирургия в оториноларингологии</vt:lpstr>
      <vt:lpstr>Презентация PowerPoint</vt:lpstr>
      <vt:lpstr>Хирургия новорожденных</vt:lpstr>
      <vt:lpstr>Пороки развития</vt:lpstr>
      <vt:lpstr>Хирургия недоношенных детей</vt:lpstr>
      <vt:lpstr>Отделение реанимации новорожденных и недоношенных детей</vt:lpstr>
      <vt:lpstr>Коррекция врожденного порока</vt:lpstr>
      <vt:lpstr>Медицинский инструментарий</vt:lpstr>
      <vt:lpstr>Шовный и перевязочный материал</vt:lpstr>
      <vt:lpstr>Медицинская аппаратура</vt:lpstr>
      <vt:lpstr>Презентация PowerPoint</vt:lpstr>
      <vt:lpstr>Альтернативный операционный доступ</vt:lpstr>
      <vt:lpstr>Операционные комплекты белья</vt:lpstr>
      <vt:lpstr>Инфекционная безопасность</vt:lpstr>
      <vt:lpstr>Презентация PowerPoint</vt:lpstr>
      <vt:lpstr> 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Admin</cp:lastModifiedBy>
  <cp:revision>131</cp:revision>
  <dcterms:created xsi:type="dcterms:W3CDTF">2018-01-27T12:45:48Z</dcterms:created>
  <dcterms:modified xsi:type="dcterms:W3CDTF">2018-02-20T15:09:50Z</dcterms:modified>
</cp:coreProperties>
</file>