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CBA3C24-3898-406B-A5C1-DA36F3251D57}" type="datetimeFigureOut">
              <a:rPr lang="ru-RU" smtClean="0"/>
              <a:pPr/>
              <a:t>10.08.2017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5505B-21EB-443E-BB91-07273AA1C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428604"/>
          <a:ext cx="8001055" cy="5857916"/>
        </p:xfrm>
        <a:graphic>
          <a:graphicData uri="http://schemas.openxmlformats.org/drawingml/2006/table">
            <a:tbl>
              <a:tblPr/>
              <a:tblGrid>
                <a:gridCol w="8001055"/>
              </a:tblGrid>
              <a:tr h="5857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«Этика  и деонтология»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6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Этические  </a:t>
                      </a:r>
                      <a:r>
                        <a:rPr lang="ru-RU" sz="3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аспекты  взаимоотношений  медицинской  сестры  и  пациента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49" name="Рисунок 1" descr="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1933029" cy="1857388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ха\Desktop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ха\Desktop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ха\Desktop\Новая пап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ха\Desktop\Новая папк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ха\Desktop\Новая папк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ха\Desktop\Новая папк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ха\Desktop\Новая пап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ха\Desktop\Новая пап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ха\Desktop\Новая папк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ха\Desktop\Новая папк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ха\Desktop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ха\Desktop\Новая папк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ха\Desktop\Новая папк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таха\Desktop\Новая папк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Натаха\Desktop\Новая папка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ха\Desktop\Новая папка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аха\Desktop\Новая папка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таха\Desktop\Новая папка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таха\Desktop\Новая папка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таха\Desktop\Новая папка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таха\Desktop\Новая папка\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ха\Desktop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таха\Desktop\Новая папка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таха\Desktop\Новая папка\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атаха\Desktop\Новая папка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атаха\Desktop\Новая папка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атаха\Desktop\Новая папка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таха\Desktop\Новая папка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solidFill>
            <a:srgbClr val="92D050"/>
          </a:solidFill>
        </p:spPr>
        <p:txBody>
          <a:bodyPr/>
          <a:lstStyle/>
          <a:p>
            <a:r>
              <a:rPr lang="ru-RU" sz="2000" dirty="0" smtClean="0"/>
              <a:t>ГБУЗ СО «Новокуйбышевская центральная городская больница»</a:t>
            </a:r>
            <a:br>
              <a:rPr lang="ru-RU" sz="2000" dirty="0" smtClean="0"/>
            </a:br>
            <a:r>
              <a:rPr lang="ru-RU" sz="2000" dirty="0" smtClean="0"/>
              <a:t>Дневной стационар поликлиники</a:t>
            </a:r>
            <a:br>
              <a:rPr lang="ru-RU" sz="2000" dirty="0" smtClean="0"/>
            </a:br>
            <a:r>
              <a:rPr lang="ru-RU" sz="2000" dirty="0" smtClean="0"/>
              <a:t>старшая медицинская сестра </a:t>
            </a:r>
            <a:br>
              <a:rPr lang="ru-RU" sz="2000" dirty="0" smtClean="0"/>
            </a:br>
            <a:r>
              <a:rPr lang="ru-RU" sz="2000" b="1" dirty="0" err="1" smtClean="0"/>
              <a:t>Ерзикова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С</a:t>
            </a:r>
            <a:r>
              <a:rPr lang="ru-RU" sz="2000" b="1" dirty="0" smtClean="0"/>
              <a:t>ветлана Анатольевна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3" name="Рисунок 2" descr="Эмблема НЦГ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643314"/>
            <a:ext cx="200026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ха\Desktop\Новая пап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ха\Desktop\Новая пап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2051" name="Picture 3" descr="C:\Users\Натаха\Desktop\Новая папка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ха\Desktop\Новая папк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3075" name="Picture 3" descr="C:\Users\Натаха\Desktop\Новая папка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ха\Desktop\Новая пап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ха\Desktop\Новая папк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ха\Desktop\Новая папк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34</TotalTime>
  <Words>20</Words>
  <Application>Microsoft Office PowerPoint</Application>
  <PresentationFormat>Экран (4:3)</PresentationFormat>
  <Paragraphs>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ГБУЗ СО «Новокуйбышевская центральная городская больница» Дневной стационар поликлиники старшая медицинская сестра  Ерзикова Светлана Анатольевна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«Этика  и деонтология»</dc:title>
  <dc:creator>Натаха</dc:creator>
  <cp:lastModifiedBy>Натаха</cp:lastModifiedBy>
  <cp:revision>5</cp:revision>
  <dcterms:created xsi:type="dcterms:W3CDTF">2017-08-09T11:13:54Z</dcterms:created>
  <dcterms:modified xsi:type="dcterms:W3CDTF">2017-08-10T05:39:50Z</dcterms:modified>
</cp:coreProperties>
</file>