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00" y="2357430"/>
            <a:ext cx="7143800" cy="1571636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ЭТИКА И ДЕОНТОЛОГИЯ МЕЖДУ ВРАЧОМ И МЕДИЦИНСКОЙ СЕСТРОЙ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785794"/>
            <a:ext cx="728667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ГБУЗ СО «Новокуйбышевская центральная городская больница»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357826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 операционная медицинская сестра </a:t>
            </a:r>
            <a:r>
              <a:rPr lang="ru-RU" dirty="0" err="1" smtClean="0"/>
              <a:t>Авезова</a:t>
            </a:r>
            <a:r>
              <a:rPr lang="ru-RU" dirty="0" smtClean="0"/>
              <a:t> Фирюза </a:t>
            </a:r>
            <a:r>
              <a:rPr lang="ru-RU" dirty="0" err="1" smtClean="0"/>
              <a:t>Хусеновна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857760"/>
            <a:ext cx="7467600" cy="17859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29.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Критика в адрес коллег должна быть аргументированной, не оскорбительной и не дискредитационной. Критикуется не личность коллег, а их профессиональные действия.</a:t>
            </a:r>
          </a:p>
          <a:p>
            <a:endParaRPr lang="ru-RU" dirty="0"/>
          </a:p>
        </p:txBody>
      </p:sp>
      <p:pic>
        <p:nvPicPr>
          <p:cNvPr id="4" name="Рисунок 3" descr="moskovskiy-vrach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372901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14290"/>
            <a:ext cx="7467600" cy="161448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35.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Врач обязан с должным уважением относиться к среднему и младшему медицинскому персоналу, а также содействовать повышению их профессиональных знаний и навыков.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akoj-vrach-lechit-pankreat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7297100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7467600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Медицинской сестре должны быть свойственны терпение и доброжелательность. Надо научиться терпеливо выслушивать распоряжения и назначения врача, особенно если это касается малоизвестных медицинских манипуляций или замечаний по недочетам.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edses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452532"/>
            <a:ext cx="6286544" cy="4194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3929058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Медицинская сестра должна сохранять в разговоре умеренность тона, выдержку,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всегда оставаться тактичной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Сестра, обладающая должным тактом, постоянно будет пользоваться доверием сослуживцев и больных.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ews6365-43637-555d791efc12a3f66a8a5a34d66814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214422"/>
            <a:ext cx="4825759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643314"/>
            <a:ext cx="7467600" cy="30432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Таким образом, медицинская сестра, если она хочет строить взаимоотношения со своими коллегами на уровне современных требований медицинской деонтологии, обязана в порядке воспитания и самовоспитания вырабатывать в себе необходимые деонтологические черты, строго ими руководствоваться и стараться довести их выполнение до автоматизма.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urgery.jpg"/>
          <p:cNvPicPr>
            <a:picLocks noChangeAspect="1"/>
          </p:cNvPicPr>
          <p:nvPr/>
        </p:nvPicPr>
        <p:blipFill>
          <a:blip r:embed="rId2"/>
          <a:srcRect l="3922" t="17647"/>
          <a:stretch>
            <a:fillRect/>
          </a:stretch>
        </p:blipFill>
        <p:spPr>
          <a:xfrm>
            <a:off x="642910" y="428604"/>
            <a:ext cx="3500462" cy="3000396"/>
          </a:xfrm>
          <a:prstGeom prst="rect">
            <a:avLst/>
          </a:prstGeom>
        </p:spPr>
      </p:pic>
      <p:pic>
        <p:nvPicPr>
          <p:cNvPr id="5" name="Рисунок 4" descr="shutterstock_176790740.jpg"/>
          <p:cNvPicPr>
            <a:picLocks noChangeAspect="1"/>
          </p:cNvPicPr>
          <p:nvPr/>
        </p:nvPicPr>
        <p:blipFill>
          <a:blip r:embed="rId3"/>
          <a:srcRect r="23810" b="50"/>
          <a:stretch>
            <a:fillRect/>
          </a:stretch>
        </p:blipFill>
        <p:spPr>
          <a:xfrm>
            <a:off x="4429124" y="428604"/>
            <a:ext cx="342902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643866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Для пары « врач-медицинская сестра» очень важно быть  «сработанными», придерживаться стиля совместной деятельности, который приводит к достижению хороших результатов без лишних затрат энергии.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85992"/>
            <a:ext cx="7119987" cy="40049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72494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процессе взаимодействия очень важно доверять друг другу. Профессиональное доверие – фундамент синергетического взаимодействия.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wyrd_professionals_header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785902"/>
            <a:ext cx="5000660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Никому не свойственно чувствовать чужую боль, но понимать ее, отзываться реальной помощью и человеческим участием должен уметь каждый медицинский работник.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tres-cirujanos-con-barbij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7112018" cy="40005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  <p:pic>
        <p:nvPicPr>
          <p:cNvPr id="4" name="Рисунок 3" descr="88096415_ulyb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736"/>
            <a:ext cx="6858048" cy="45579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23574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Высокоэффективный труд медицинского коллектива немыслим без соблюдения одного из важнейших положений деонтологии — установления этически обоснованных и профессионально целесообразных взаимоотношений между врачами, средними и младшими медицинскими работниками.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ealthcare-careers-to-pursu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500306"/>
            <a:ext cx="6286544" cy="41894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786190"/>
            <a:ext cx="7467600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трудовых коллективах совместный труд осуществляется на началах товарищеского сотрудничества и взаимопомощи, обеспечивается единство государственных, общественных и личных интересов, утверждается принцип ответственности каждого перед коллективом и коллектива за каждого работника.</a:t>
            </a:r>
          </a:p>
          <a:p>
            <a:endParaRPr lang="ru-RU" dirty="0"/>
          </a:p>
        </p:txBody>
      </p:sp>
      <p:pic>
        <p:nvPicPr>
          <p:cNvPr id="4" name="Рисунок 3" descr="f4dffa125636550ca0f3a998880058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28"/>
            <a:ext cx="6105543" cy="3291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467600" cy="19002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этике взаимоотношений медицинских работников между собой немаловажное значение имеют эстетические черты личности. Они, как и моральные, отражают особенности и специфику медицинской профессии, где все важно и все нужно.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f534709c391d9eb9079c3754ed16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64283"/>
            <a:ext cx="6643734" cy="44222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2961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ОТНОШЕНИЯ  «ВРАЧ – МЕДИЦИНСКАЯ СЕСТРА»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829576" cy="2400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Характер взаимодействия «врач-медицинская сестра» существенно меняется. Отойдя от традиционных отношений с их  существенными различиями во власти и влиянии, в настоящее время медицинские сестры и врачи становятся равноправными партнерами в клинической сфере.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7831997b270574b9faf4226ccd314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000372"/>
            <a:ext cx="5262578" cy="3502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/>
              <a:t>Лечебный процесс в значительной степени </a:t>
            </a:r>
            <a:r>
              <a:rPr lang="ru-RU" b="1" dirty="0" smtClean="0"/>
              <a:t>зависит от взаимоотношений между врачами и медицинскими сестрами</a:t>
            </a:r>
            <a:r>
              <a:rPr lang="ru-RU" dirty="0" smtClean="0"/>
              <a:t>. Когда взаимопонимания и сработанности нет, под угрозой оказывается качество медицинской помощи.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643182"/>
            <a:ext cx="5935081" cy="39408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4071942"/>
            <a:ext cx="6715172" cy="25003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Исторически сложилось так, что взаимоотношения между врачами и медицинскими сестрами приобрели статус особых отношений, особенно это заметно в стационарах. Врач и медицинская сестра – доминантная пара,  влияющая на все процессы в отделении, которые оказывают воздействие на пациентов.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8-—-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5857916" cy="3971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7500990" cy="30003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идеале, медицинская сестра должна работать в «опережающем отражении», то есть взаимодействовать с врачом так, словно она читает его следующее действие или распоряжение без слов.  Так же медсестра должна  быть инициативной.  Инициатива может проявляться в поисках усовершенствования своих мануальных операций, определенной находчивости и скорости работы.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rgent-care-physician-assistant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86058"/>
            <a:ext cx="5857916" cy="3907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Выписка из Кодекса врачебной этики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7467600" cy="282893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IV.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Взаимоотношения с коллегами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28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 взаимоотношениях с коллегами от врача требуется честность, справедливость, доброжелательность, порядочность, уважительное отношение к знаниям и опыту коллег, готовность бескорыстно передать им свой опыт и знания.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2.vrach-nevro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79" y="3370933"/>
            <a:ext cx="4864313" cy="334421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4877434</TotalTime>
  <Words>485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ЭТИКА И ДЕОНТОЛОГИЯ МЕЖДУ ВРАЧОМ И МЕДИЦИНСКОЙ СЕСТРОЙ</vt:lpstr>
      <vt:lpstr>Презентация PowerPoint</vt:lpstr>
      <vt:lpstr>Презентация PowerPoint</vt:lpstr>
      <vt:lpstr>Презентация PowerPoint</vt:lpstr>
      <vt:lpstr>ОТНОШЕНИЯ  «ВРАЧ – МЕДИЦИНСКАЯ СЕСТРА» </vt:lpstr>
      <vt:lpstr>Презентация PowerPoint</vt:lpstr>
      <vt:lpstr> </vt:lpstr>
      <vt:lpstr>Презентация PowerPoint</vt:lpstr>
      <vt:lpstr>Выписка из Кодекса врачебной этики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процессе взаимодействия очень важно доверять друг другу. Профессиональное доверие – фундамент синергетического взаимодействия. </vt:lpstr>
      <vt:lpstr>Никому не свойственно чувствовать чужую боль, но понимать ее, отзываться реальной помощью и человеческим участием должен уметь каждый медицинский работник.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И ДЕОНТОЛОГИЯ МЕЖДУ ВРАЧОМ И МЕДИЦИНСКОЙ СЕСТРОЙ</dc:title>
  <dc:creator>Фая</dc:creator>
  <cp:lastModifiedBy>Admin</cp:lastModifiedBy>
  <cp:revision>34</cp:revision>
  <dcterms:created xsi:type="dcterms:W3CDTF">2008-06-15T20:03:39Z</dcterms:created>
  <dcterms:modified xsi:type="dcterms:W3CDTF">2018-04-27T09:44:54Z</dcterms:modified>
</cp:coreProperties>
</file>