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5" r:id="rId7"/>
    <p:sldId id="267" r:id="rId8"/>
    <p:sldId id="266" r:id="rId9"/>
    <p:sldId id="268" r:id="rId10"/>
    <p:sldId id="260" r:id="rId11"/>
    <p:sldId id="261" r:id="rId12"/>
    <p:sldId id="262" r:id="rId13"/>
    <p:sldId id="263" r:id="rId14"/>
    <p:sldId id="269" r:id="rId15"/>
    <p:sldId id="270" r:id="rId16"/>
    <p:sldId id="271" r:id="rId17"/>
    <p:sldId id="272" r:id="rId18"/>
    <p:sldId id="273" r:id="rId19"/>
    <p:sldId id="278" r:id="rId20"/>
    <p:sldId id="279" r:id="rId21"/>
    <p:sldId id="28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>
        <p:scale>
          <a:sx n="118" d="100"/>
          <a:sy n="118" d="100"/>
        </p:scale>
        <p:origin x="-143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6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AA5F1A-035E-4D55-A16E-7D17EE19884C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6CD8845-0477-4AEA-B703-12CBF0AD634B}">
      <dgm:prSet phldrT="[Текст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u="sn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ВНУТРЕННИЕ</a:t>
          </a:r>
        </a:p>
        <a:p>
          <a:pPr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u="sng" dirty="0">
            <a:solidFill>
              <a:schemeClr val="bg1"/>
            </a:solidFill>
          </a:endParaRPr>
        </a:p>
      </dgm:t>
    </dgm:pt>
    <dgm:pt modelId="{6DA7DA37-6D89-4275-BDD8-0D460316C694}" type="parTrans" cxnId="{03F0D13F-5D33-4191-96A5-E2CF5792B5CF}">
      <dgm:prSet/>
      <dgm:spPr/>
      <dgm:t>
        <a:bodyPr/>
        <a:lstStyle/>
        <a:p>
          <a:endParaRPr lang="ru-RU"/>
        </a:p>
      </dgm:t>
    </dgm:pt>
    <dgm:pt modelId="{37D6F9E8-2D3A-449C-BB70-07F95C406E8A}" type="sibTrans" cxnId="{03F0D13F-5D33-4191-96A5-E2CF5792B5CF}">
      <dgm:prSet/>
      <dgm:spPr/>
      <dgm:t>
        <a:bodyPr/>
        <a:lstStyle/>
        <a:p>
          <a:endParaRPr lang="ru-RU"/>
        </a:p>
      </dgm:t>
    </dgm:pt>
    <dgm:pt modelId="{12BF3F2B-F8FD-4B29-8C1B-0BEC591BCC23}">
      <dgm:prSet phldrT="[Текст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МЕДСЕСТРА – МЕДСЕСТРА</a:t>
          </a:r>
        </a:p>
        <a:p>
          <a:pPr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dirty="0"/>
        </a:p>
      </dgm:t>
    </dgm:pt>
    <dgm:pt modelId="{50AE19F7-D5D7-4D18-87DC-4C495934AB28}" type="parTrans" cxnId="{4E5C0C11-3C5C-4CD0-986A-2E39D9D72379}">
      <dgm:prSet/>
      <dgm:spPr/>
      <dgm:t>
        <a:bodyPr/>
        <a:lstStyle/>
        <a:p>
          <a:endParaRPr lang="ru-RU"/>
        </a:p>
      </dgm:t>
    </dgm:pt>
    <dgm:pt modelId="{17E90666-06B3-4217-BD93-C91E06FE285A}" type="sibTrans" cxnId="{4E5C0C11-3C5C-4CD0-986A-2E39D9D72379}">
      <dgm:prSet/>
      <dgm:spPr/>
      <dgm:t>
        <a:bodyPr/>
        <a:lstStyle/>
        <a:p>
          <a:endParaRPr lang="ru-RU"/>
        </a:p>
      </dgm:t>
    </dgm:pt>
    <dgm:pt modelId="{803701B9-D71D-4D9E-BB81-72442A556C87}">
      <dgm:prSet phldrT="[Текст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МЕДСЕСТРА - ВРАЧ</a:t>
          </a:r>
          <a:endParaRPr lang="ru-RU" sz="1800" dirty="0" smtClean="0">
            <a:latin typeface="Times New Roman" pitchFamily="18" charset="0"/>
            <a:cs typeface="Times New Roman" pitchFamily="18" charset="0"/>
          </a:endParaRPr>
        </a:p>
        <a:p>
          <a:pPr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dirty="0"/>
        </a:p>
      </dgm:t>
    </dgm:pt>
    <dgm:pt modelId="{4ECD2A58-2149-4ECC-984D-071316BBFD1D}" type="parTrans" cxnId="{4F58CE67-1A2C-4EFE-820B-077CA4F865B0}">
      <dgm:prSet/>
      <dgm:spPr/>
      <dgm:t>
        <a:bodyPr/>
        <a:lstStyle/>
        <a:p>
          <a:endParaRPr lang="ru-RU"/>
        </a:p>
      </dgm:t>
    </dgm:pt>
    <dgm:pt modelId="{AAA4DE71-24F5-461B-8B2F-2ECB92C4F818}" type="sibTrans" cxnId="{4F58CE67-1A2C-4EFE-820B-077CA4F865B0}">
      <dgm:prSet/>
      <dgm:spPr/>
      <dgm:t>
        <a:bodyPr/>
        <a:lstStyle/>
        <a:p>
          <a:endParaRPr lang="ru-RU"/>
        </a:p>
      </dgm:t>
    </dgm:pt>
    <dgm:pt modelId="{BECFBA70-042E-48CF-A647-24BEE9FEFE48}">
      <dgm:prSet phldrT="[Текст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u="sn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ВНЕШНИЕ</a:t>
          </a:r>
        </a:p>
        <a:p>
          <a:pPr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u="sng" dirty="0">
            <a:solidFill>
              <a:schemeClr val="bg1"/>
            </a:solidFill>
          </a:endParaRPr>
        </a:p>
      </dgm:t>
    </dgm:pt>
    <dgm:pt modelId="{0515F754-6770-4E44-9FF7-D759BE372EBF}" type="parTrans" cxnId="{9A342E7D-3B03-41ED-BC29-C57708170279}">
      <dgm:prSet/>
      <dgm:spPr/>
      <dgm:t>
        <a:bodyPr/>
        <a:lstStyle/>
        <a:p>
          <a:endParaRPr lang="ru-RU"/>
        </a:p>
      </dgm:t>
    </dgm:pt>
    <dgm:pt modelId="{28A2FFD9-83B1-4248-BEB0-6C8652FFC3B7}" type="sibTrans" cxnId="{9A342E7D-3B03-41ED-BC29-C57708170279}">
      <dgm:prSet/>
      <dgm:spPr/>
      <dgm:t>
        <a:bodyPr/>
        <a:lstStyle/>
        <a:p>
          <a:endParaRPr lang="ru-RU"/>
        </a:p>
      </dgm:t>
    </dgm:pt>
    <dgm:pt modelId="{599F3FF7-E680-4AD6-8F8F-3DDCD29DAE16}">
      <dgm:prSet phldrT="[Текст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МЕДСЕСТРА – ПАЦИЕНТ</a:t>
          </a:r>
        </a:p>
        <a:p>
          <a:pPr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dirty="0"/>
        </a:p>
      </dgm:t>
    </dgm:pt>
    <dgm:pt modelId="{D429F589-D73C-4779-8623-827CEE1C221C}" type="parTrans" cxnId="{9F203927-DFB7-4AED-86B5-24C108937E9C}">
      <dgm:prSet/>
      <dgm:spPr/>
      <dgm:t>
        <a:bodyPr/>
        <a:lstStyle/>
        <a:p>
          <a:endParaRPr lang="ru-RU"/>
        </a:p>
      </dgm:t>
    </dgm:pt>
    <dgm:pt modelId="{688D80D1-CC9B-4252-A2AA-B2E65EAA60C6}" type="sibTrans" cxnId="{9F203927-DFB7-4AED-86B5-24C108937E9C}">
      <dgm:prSet/>
      <dgm:spPr/>
      <dgm:t>
        <a:bodyPr/>
        <a:lstStyle/>
        <a:p>
          <a:endParaRPr lang="ru-RU"/>
        </a:p>
      </dgm:t>
    </dgm:pt>
    <dgm:pt modelId="{22FF316A-360F-467B-BDD0-BA30BB7BE891}">
      <dgm:prSet phldrT="[Текст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МЕДСЕСТРА –РОДСТВЕННИКИ ПАЦИЕНТА</a:t>
          </a:r>
          <a:endParaRPr lang="ru-RU" sz="1800" dirty="0" smtClean="0">
            <a:latin typeface="Times New Roman" pitchFamily="18" charset="0"/>
            <a:cs typeface="Times New Roman" pitchFamily="18" charset="0"/>
          </a:endParaRPr>
        </a:p>
        <a:p>
          <a:pPr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dirty="0"/>
        </a:p>
      </dgm:t>
    </dgm:pt>
    <dgm:pt modelId="{00CFB343-2E3E-43F7-9C6D-D414EE0BA968}" type="parTrans" cxnId="{65731160-4EDD-4B77-91FF-2A0524F641AE}">
      <dgm:prSet/>
      <dgm:spPr/>
      <dgm:t>
        <a:bodyPr/>
        <a:lstStyle/>
        <a:p>
          <a:endParaRPr lang="ru-RU"/>
        </a:p>
      </dgm:t>
    </dgm:pt>
    <dgm:pt modelId="{8FC03E28-C80E-4B0E-9529-17EF1DAFC41A}" type="sibTrans" cxnId="{65731160-4EDD-4B77-91FF-2A0524F641AE}">
      <dgm:prSet/>
      <dgm:spPr/>
      <dgm:t>
        <a:bodyPr/>
        <a:lstStyle/>
        <a:p>
          <a:endParaRPr lang="ru-RU"/>
        </a:p>
      </dgm:t>
    </dgm:pt>
    <dgm:pt modelId="{F8C21C74-86FD-45E2-B25F-48A8EE142DD7}">
      <dgm:prSet phldrT="[Текст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МЕДСЕСТРА – САНИТАРКА</a:t>
          </a:r>
        </a:p>
        <a:p>
          <a:pPr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dirty="0"/>
        </a:p>
      </dgm:t>
    </dgm:pt>
    <dgm:pt modelId="{3EF32F03-7CA8-4620-8415-E3A308483F11}" type="parTrans" cxnId="{28054869-893F-4912-9195-9CECBED3B971}">
      <dgm:prSet/>
      <dgm:spPr/>
      <dgm:t>
        <a:bodyPr/>
        <a:lstStyle/>
        <a:p>
          <a:endParaRPr lang="ru-RU"/>
        </a:p>
      </dgm:t>
    </dgm:pt>
    <dgm:pt modelId="{F7CF7855-6DBE-4E9B-866D-03ED4FE72979}" type="sibTrans" cxnId="{28054869-893F-4912-9195-9CECBED3B971}">
      <dgm:prSet/>
      <dgm:spPr/>
      <dgm:t>
        <a:bodyPr/>
        <a:lstStyle/>
        <a:p>
          <a:endParaRPr lang="ru-RU"/>
        </a:p>
      </dgm:t>
    </dgm:pt>
    <dgm:pt modelId="{210DB729-44B6-46E7-B4AB-987C5DE6B860}" type="pres">
      <dgm:prSet presAssocID="{A8AA5F1A-035E-4D55-A16E-7D17EE19884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60BEE8D-E7AC-4BAA-AF00-3F6FF1DF2184}" type="pres">
      <dgm:prSet presAssocID="{76CD8845-0477-4AEA-B703-12CBF0AD634B}" presName="root" presStyleCnt="0"/>
      <dgm:spPr/>
    </dgm:pt>
    <dgm:pt modelId="{07289AE1-DBCF-4D74-8855-CCA2AA0CD58C}" type="pres">
      <dgm:prSet presAssocID="{76CD8845-0477-4AEA-B703-12CBF0AD634B}" presName="rootComposite" presStyleCnt="0"/>
      <dgm:spPr/>
    </dgm:pt>
    <dgm:pt modelId="{CC3E36FB-EFCB-4EBD-95BB-49FC9A219590}" type="pres">
      <dgm:prSet presAssocID="{76CD8845-0477-4AEA-B703-12CBF0AD634B}" presName="rootText" presStyleLbl="node1" presStyleIdx="0" presStyleCnt="2" custScaleX="119537" custScaleY="64936"/>
      <dgm:spPr/>
      <dgm:t>
        <a:bodyPr/>
        <a:lstStyle/>
        <a:p>
          <a:endParaRPr lang="ru-RU"/>
        </a:p>
      </dgm:t>
    </dgm:pt>
    <dgm:pt modelId="{32652CFC-247B-41EB-BE32-80A23F144A33}" type="pres">
      <dgm:prSet presAssocID="{76CD8845-0477-4AEA-B703-12CBF0AD634B}" presName="rootConnector" presStyleLbl="node1" presStyleIdx="0" presStyleCnt="2"/>
      <dgm:spPr/>
      <dgm:t>
        <a:bodyPr/>
        <a:lstStyle/>
        <a:p>
          <a:endParaRPr lang="ru-RU"/>
        </a:p>
      </dgm:t>
    </dgm:pt>
    <dgm:pt modelId="{15F4224C-547D-4E2F-A10F-6DE2DA67931B}" type="pres">
      <dgm:prSet presAssocID="{76CD8845-0477-4AEA-B703-12CBF0AD634B}" presName="childShape" presStyleCnt="0"/>
      <dgm:spPr/>
    </dgm:pt>
    <dgm:pt modelId="{90FD0A5C-C0AB-4553-BCF8-DF7AC06EDF43}" type="pres">
      <dgm:prSet presAssocID="{50AE19F7-D5D7-4D18-87DC-4C495934AB28}" presName="Name13" presStyleLbl="parChTrans1D2" presStyleIdx="0" presStyleCnt="5"/>
      <dgm:spPr/>
      <dgm:t>
        <a:bodyPr/>
        <a:lstStyle/>
        <a:p>
          <a:endParaRPr lang="ru-RU"/>
        </a:p>
      </dgm:t>
    </dgm:pt>
    <dgm:pt modelId="{A8A0427E-619E-433F-B7AF-DC45BE53AA3F}" type="pres">
      <dgm:prSet presAssocID="{12BF3F2B-F8FD-4B29-8C1B-0BEC591BCC23}" presName="childText" presStyleLbl="bgAcc1" presStyleIdx="0" presStyleCnt="5" custScaleX="165598" custScaleY="751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A30B01-94B4-4E68-A376-A4C5ADEF805E}" type="pres">
      <dgm:prSet presAssocID="{3EF32F03-7CA8-4620-8415-E3A308483F11}" presName="Name13" presStyleLbl="parChTrans1D2" presStyleIdx="1" presStyleCnt="5"/>
      <dgm:spPr/>
      <dgm:t>
        <a:bodyPr/>
        <a:lstStyle/>
        <a:p>
          <a:endParaRPr lang="ru-RU"/>
        </a:p>
      </dgm:t>
    </dgm:pt>
    <dgm:pt modelId="{37B4316C-1D89-4088-A7B5-6C7C4F79D970}" type="pres">
      <dgm:prSet presAssocID="{F8C21C74-86FD-45E2-B25F-48A8EE142DD7}" presName="childText" presStyleLbl="bgAcc1" presStyleIdx="1" presStyleCnt="5" custScaleX="165598" custScaleY="751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416142-513F-4BFE-A86E-6CC4F71635B5}" type="pres">
      <dgm:prSet presAssocID="{4ECD2A58-2149-4ECC-984D-071316BBFD1D}" presName="Name13" presStyleLbl="parChTrans1D2" presStyleIdx="2" presStyleCnt="5"/>
      <dgm:spPr/>
      <dgm:t>
        <a:bodyPr/>
        <a:lstStyle/>
        <a:p>
          <a:endParaRPr lang="ru-RU"/>
        </a:p>
      </dgm:t>
    </dgm:pt>
    <dgm:pt modelId="{C5FBD275-10CF-4CA8-A572-B3FE3E5873A8}" type="pres">
      <dgm:prSet presAssocID="{803701B9-D71D-4D9E-BB81-72442A556C87}" presName="childText" presStyleLbl="bgAcc1" presStyleIdx="2" presStyleCnt="5" custScaleX="165598" custScaleY="751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7578BE-41EC-42E8-A2A0-DA05EE5B0103}" type="pres">
      <dgm:prSet presAssocID="{BECFBA70-042E-48CF-A647-24BEE9FEFE48}" presName="root" presStyleCnt="0"/>
      <dgm:spPr/>
    </dgm:pt>
    <dgm:pt modelId="{FD0678D4-4A45-4AE9-BDBB-24766CDDC63C}" type="pres">
      <dgm:prSet presAssocID="{BECFBA70-042E-48CF-A647-24BEE9FEFE48}" presName="rootComposite" presStyleCnt="0"/>
      <dgm:spPr/>
    </dgm:pt>
    <dgm:pt modelId="{762742E0-6245-4363-BF22-8C583EEF166C}" type="pres">
      <dgm:prSet presAssocID="{BECFBA70-042E-48CF-A647-24BEE9FEFE48}" presName="rootText" presStyleLbl="node1" presStyleIdx="1" presStyleCnt="2" custScaleX="119537" custScaleY="64936"/>
      <dgm:spPr/>
      <dgm:t>
        <a:bodyPr/>
        <a:lstStyle/>
        <a:p>
          <a:endParaRPr lang="ru-RU"/>
        </a:p>
      </dgm:t>
    </dgm:pt>
    <dgm:pt modelId="{D1176A7D-5767-4AA1-B313-D775A36AEB77}" type="pres">
      <dgm:prSet presAssocID="{BECFBA70-042E-48CF-A647-24BEE9FEFE48}" presName="rootConnector" presStyleLbl="node1" presStyleIdx="1" presStyleCnt="2"/>
      <dgm:spPr/>
      <dgm:t>
        <a:bodyPr/>
        <a:lstStyle/>
        <a:p>
          <a:endParaRPr lang="ru-RU"/>
        </a:p>
      </dgm:t>
    </dgm:pt>
    <dgm:pt modelId="{7919BDE4-670B-4D51-8917-B6A618086720}" type="pres">
      <dgm:prSet presAssocID="{BECFBA70-042E-48CF-A647-24BEE9FEFE48}" presName="childShape" presStyleCnt="0"/>
      <dgm:spPr/>
    </dgm:pt>
    <dgm:pt modelId="{AE9A601F-4BBD-42C4-B703-4500A3E5798E}" type="pres">
      <dgm:prSet presAssocID="{D429F589-D73C-4779-8623-827CEE1C221C}" presName="Name13" presStyleLbl="parChTrans1D2" presStyleIdx="3" presStyleCnt="5"/>
      <dgm:spPr/>
      <dgm:t>
        <a:bodyPr/>
        <a:lstStyle/>
        <a:p>
          <a:endParaRPr lang="ru-RU"/>
        </a:p>
      </dgm:t>
    </dgm:pt>
    <dgm:pt modelId="{8A2200F5-9C9D-48D1-8968-4395561499C4}" type="pres">
      <dgm:prSet presAssocID="{599F3FF7-E680-4AD6-8F8F-3DDCD29DAE16}" presName="childText" presStyleLbl="bgAcc1" presStyleIdx="3" presStyleCnt="5" custScaleX="165598" custScaleY="751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720F22-DBCA-4853-8FBE-92515ADE1682}" type="pres">
      <dgm:prSet presAssocID="{00CFB343-2E3E-43F7-9C6D-D414EE0BA968}" presName="Name13" presStyleLbl="parChTrans1D2" presStyleIdx="4" presStyleCnt="5"/>
      <dgm:spPr/>
      <dgm:t>
        <a:bodyPr/>
        <a:lstStyle/>
        <a:p>
          <a:endParaRPr lang="ru-RU"/>
        </a:p>
      </dgm:t>
    </dgm:pt>
    <dgm:pt modelId="{89FF2081-CCED-4FB8-8E76-1889E289613C}" type="pres">
      <dgm:prSet presAssocID="{22FF316A-360F-467B-BDD0-BA30BB7BE891}" presName="childText" presStyleLbl="bgAcc1" presStyleIdx="4" presStyleCnt="5" custScaleX="165598" custScaleY="751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C8668BB-02E5-4620-B072-ED5571B93AEF}" type="presOf" srcId="{76CD8845-0477-4AEA-B703-12CBF0AD634B}" destId="{CC3E36FB-EFCB-4EBD-95BB-49FC9A219590}" srcOrd="0" destOrd="0" presId="urn:microsoft.com/office/officeart/2005/8/layout/hierarchy3"/>
    <dgm:cxn modelId="{38CF8CCD-370A-4807-974C-0B319FD54DC0}" type="presOf" srcId="{A8AA5F1A-035E-4D55-A16E-7D17EE19884C}" destId="{210DB729-44B6-46E7-B4AB-987C5DE6B860}" srcOrd="0" destOrd="0" presId="urn:microsoft.com/office/officeart/2005/8/layout/hierarchy3"/>
    <dgm:cxn modelId="{D62F3BE3-7890-4AAE-AE95-546816B68CAA}" type="presOf" srcId="{599F3FF7-E680-4AD6-8F8F-3DDCD29DAE16}" destId="{8A2200F5-9C9D-48D1-8968-4395561499C4}" srcOrd="0" destOrd="0" presId="urn:microsoft.com/office/officeart/2005/8/layout/hierarchy3"/>
    <dgm:cxn modelId="{28054869-893F-4912-9195-9CECBED3B971}" srcId="{76CD8845-0477-4AEA-B703-12CBF0AD634B}" destId="{F8C21C74-86FD-45E2-B25F-48A8EE142DD7}" srcOrd="1" destOrd="0" parTransId="{3EF32F03-7CA8-4620-8415-E3A308483F11}" sibTransId="{F7CF7855-6DBE-4E9B-866D-03ED4FE72979}"/>
    <dgm:cxn modelId="{9EFE3467-D261-44D1-9768-5B0DB2A8F189}" type="presOf" srcId="{3EF32F03-7CA8-4620-8415-E3A308483F11}" destId="{28A30B01-94B4-4E68-A376-A4C5ADEF805E}" srcOrd="0" destOrd="0" presId="urn:microsoft.com/office/officeart/2005/8/layout/hierarchy3"/>
    <dgm:cxn modelId="{D18E1F8F-CF10-4DD6-BFF3-BD67CF4B3905}" type="presOf" srcId="{12BF3F2B-F8FD-4B29-8C1B-0BEC591BCC23}" destId="{A8A0427E-619E-433F-B7AF-DC45BE53AA3F}" srcOrd="0" destOrd="0" presId="urn:microsoft.com/office/officeart/2005/8/layout/hierarchy3"/>
    <dgm:cxn modelId="{4F58CE67-1A2C-4EFE-820B-077CA4F865B0}" srcId="{76CD8845-0477-4AEA-B703-12CBF0AD634B}" destId="{803701B9-D71D-4D9E-BB81-72442A556C87}" srcOrd="2" destOrd="0" parTransId="{4ECD2A58-2149-4ECC-984D-071316BBFD1D}" sibTransId="{AAA4DE71-24F5-461B-8B2F-2ECB92C4F818}"/>
    <dgm:cxn modelId="{79B65E8E-A0D6-419C-B210-77E2A1A55FDF}" type="presOf" srcId="{4ECD2A58-2149-4ECC-984D-071316BBFD1D}" destId="{B9416142-513F-4BFE-A86E-6CC4F71635B5}" srcOrd="0" destOrd="0" presId="urn:microsoft.com/office/officeart/2005/8/layout/hierarchy3"/>
    <dgm:cxn modelId="{65731160-4EDD-4B77-91FF-2A0524F641AE}" srcId="{BECFBA70-042E-48CF-A647-24BEE9FEFE48}" destId="{22FF316A-360F-467B-BDD0-BA30BB7BE891}" srcOrd="1" destOrd="0" parTransId="{00CFB343-2E3E-43F7-9C6D-D414EE0BA968}" sibTransId="{8FC03E28-C80E-4B0E-9529-17EF1DAFC41A}"/>
    <dgm:cxn modelId="{FDADD768-D79D-4009-83D6-46F2D4FE7416}" type="presOf" srcId="{BECFBA70-042E-48CF-A647-24BEE9FEFE48}" destId="{D1176A7D-5767-4AA1-B313-D775A36AEB77}" srcOrd="1" destOrd="0" presId="urn:microsoft.com/office/officeart/2005/8/layout/hierarchy3"/>
    <dgm:cxn modelId="{03F0D13F-5D33-4191-96A5-E2CF5792B5CF}" srcId="{A8AA5F1A-035E-4D55-A16E-7D17EE19884C}" destId="{76CD8845-0477-4AEA-B703-12CBF0AD634B}" srcOrd="0" destOrd="0" parTransId="{6DA7DA37-6D89-4275-BDD8-0D460316C694}" sibTransId="{37D6F9E8-2D3A-449C-BB70-07F95C406E8A}"/>
    <dgm:cxn modelId="{9677627D-20DE-421D-8BA6-A63BF545169F}" type="presOf" srcId="{D429F589-D73C-4779-8623-827CEE1C221C}" destId="{AE9A601F-4BBD-42C4-B703-4500A3E5798E}" srcOrd="0" destOrd="0" presId="urn:microsoft.com/office/officeart/2005/8/layout/hierarchy3"/>
    <dgm:cxn modelId="{6C81EC9B-1C67-490C-8A56-66B83972081E}" type="presOf" srcId="{76CD8845-0477-4AEA-B703-12CBF0AD634B}" destId="{32652CFC-247B-41EB-BE32-80A23F144A33}" srcOrd="1" destOrd="0" presId="urn:microsoft.com/office/officeart/2005/8/layout/hierarchy3"/>
    <dgm:cxn modelId="{36115453-5592-4E24-A3E5-3AA02D441F50}" type="presOf" srcId="{803701B9-D71D-4D9E-BB81-72442A556C87}" destId="{C5FBD275-10CF-4CA8-A572-B3FE3E5873A8}" srcOrd="0" destOrd="0" presId="urn:microsoft.com/office/officeart/2005/8/layout/hierarchy3"/>
    <dgm:cxn modelId="{C439B12A-1B2F-4BDB-8DD0-B6405FAD1B8A}" type="presOf" srcId="{22FF316A-360F-467B-BDD0-BA30BB7BE891}" destId="{89FF2081-CCED-4FB8-8E76-1889E289613C}" srcOrd="0" destOrd="0" presId="urn:microsoft.com/office/officeart/2005/8/layout/hierarchy3"/>
    <dgm:cxn modelId="{1CE5DF27-6A63-4DF7-9FA0-CA0D11D350B6}" type="presOf" srcId="{F8C21C74-86FD-45E2-B25F-48A8EE142DD7}" destId="{37B4316C-1D89-4088-A7B5-6C7C4F79D970}" srcOrd="0" destOrd="0" presId="urn:microsoft.com/office/officeart/2005/8/layout/hierarchy3"/>
    <dgm:cxn modelId="{11D2D202-D9C7-45EA-BF82-A613BE6985AA}" type="presOf" srcId="{00CFB343-2E3E-43F7-9C6D-D414EE0BA968}" destId="{F5720F22-DBCA-4853-8FBE-92515ADE1682}" srcOrd="0" destOrd="0" presId="urn:microsoft.com/office/officeart/2005/8/layout/hierarchy3"/>
    <dgm:cxn modelId="{9F203927-DFB7-4AED-86B5-24C108937E9C}" srcId="{BECFBA70-042E-48CF-A647-24BEE9FEFE48}" destId="{599F3FF7-E680-4AD6-8F8F-3DDCD29DAE16}" srcOrd="0" destOrd="0" parTransId="{D429F589-D73C-4779-8623-827CEE1C221C}" sibTransId="{688D80D1-CC9B-4252-A2AA-B2E65EAA60C6}"/>
    <dgm:cxn modelId="{34F6A053-ED22-4BA5-924D-A8F618CE3977}" type="presOf" srcId="{50AE19F7-D5D7-4D18-87DC-4C495934AB28}" destId="{90FD0A5C-C0AB-4553-BCF8-DF7AC06EDF43}" srcOrd="0" destOrd="0" presId="urn:microsoft.com/office/officeart/2005/8/layout/hierarchy3"/>
    <dgm:cxn modelId="{254F9C99-8A94-4747-B6C1-594DF6F928EA}" type="presOf" srcId="{BECFBA70-042E-48CF-A647-24BEE9FEFE48}" destId="{762742E0-6245-4363-BF22-8C583EEF166C}" srcOrd="0" destOrd="0" presId="urn:microsoft.com/office/officeart/2005/8/layout/hierarchy3"/>
    <dgm:cxn modelId="{4E5C0C11-3C5C-4CD0-986A-2E39D9D72379}" srcId="{76CD8845-0477-4AEA-B703-12CBF0AD634B}" destId="{12BF3F2B-F8FD-4B29-8C1B-0BEC591BCC23}" srcOrd="0" destOrd="0" parTransId="{50AE19F7-D5D7-4D18-87DC-4C495934AB28}" sibTransId="{17E90666-06B3-4217-BD93-C91E06FE285A}"/>
    <dgm:cxn modelId="{9A342E7D-3B03-41ED-BC29-C57708170279}" srcId="{A8AA5F1A-035E-4D55-A16E-7D17EE19884C}" destId="{BECFBA70-042E-48CF-A647-24BEE9FEFE48}" srcOrd="1" destOrd="0" parTransId="{0515F754-6770-4E44-9FF7-D759BE372EBF}" sibTransId="{28A2FFD9-83B1-4248-BEB0-6C8652FFC3B7}"/>
    <dgm:cxn modelId="{ED9C0BEB-FE47-43D3-8C3D-7A6AEA8B61D1}" type="presParOf" srcId="{210DB729-44B6-46E7-B4AB-987C5DE6B860}" destId="{860BEE8D-E7AC-4BAA-AF00-3F6FF1DF2184}" srcOrd="0" destOrd="0" presId="urn:microsoft.com/office/officeart/2005/8/layout/hierarchy3"/>
    <dgm:cxn modelId="{F25B6E39-39E8-4572-85BF-6D98984AD9D8}" type="presParOf" srcId="{860BEE8D-E7AC-4BAA-AF00-3F6FF1DF2184}" destId="{07289AE1-DBCF-4D74-8855-CCA2AA0CD58C}" srcOrd="0" destOrd="0" presId="urn:microsoft.com/office/officeart/2005/8/layout/hierarchy3"/>
    <dgm:cxn modelId="{6A893867-9F4E-4F5E-BC7B-CBF2051E85C5}" type="presParOf" srcId="{07289AE1-DBCF-4D74-8855-CCA2AA0CD58C}" destId="{CC3E36FB-EFCB-4EBD-95BB-49FC9A219590}" srcOrd="0" destOrd="0" presId="urn:microsoft.com/office/officeart/2005/8/layout/hierarchy3"/>
    <dgm:cxn modelId="{6FD56C06-C3CA-4CD6-93FB-86E87BD777EC}" type="presParOf" srcId="{07289AE1-DBCF-4D74-8855-CCA2AA0CD58C}" destId="{32652CFC-247B-41EB-BE32-80A23F144A33}" srcOrd="1" destOrd="0" presId="urn:microsoft.com/office/officeart/2005/8/layout/hierarchy3"/>
    <dgm:cxn modelId="{8F52C900-7276-4D86-B178-7364D6CE12DD}" type="presParOf" srcId="{860BEE8D-E7AC-4BAA-AF00-3F6FF1DF2184}" destId="{15F4224C-547D-4E2F-A10F-6DE2DA67931B}" srcOrd="1" destOrd="0" presId="urn:microsoft.com/office/officeart/2005/8/layout/hierarchy3"/>
    <dgm:cxn modelId="{06E61054-78E6-4F04-A05D-013ADB83A7E4}" type="presParOf" srcId="{15F4224C-547D-4E2F-A10F-6DE2DA67931B}" destId="{90FD0A5C-C0AB-4553-BCF8-DF7AC06EDF43}" srcOrd="0" destOrd="0" presId="urn:microsoft.com/office/officeart/2005/8/layout/hierarchy3"/>
    <dgm:cxn modelId="{CC455BB9-60B7-4410-9E02-9487F8B0EB38}" type="presParOf" srcId="{15F4224C-547D-4E2F-A10F-6DE2DA67931B}" destId="{A8A0427E-619E-433F-B7AF-DC45BE53AA3F}" srcOrd="1" destOrd="0" presId="urn:microsoft.com/office/officeart/2005/8/layout/hierarchy3"/>
    <dgm:cxn modelId="{C4DC09BC-D622-44F9-B683-9897235958E9}" type="presParOf" srcId="{15F4224C-547D-4E2F-A10F-6DE2DA67931B}" destId="{28A30B01-94B4-4E68-A376-A4C5ADEF805E}" srcOrd="2" destOrd="0" presId="urn:microsoft.com/office/officeart/2005/8/layout/hierarchy3"/>
    <dgm:cxn modelId="{927D0DB1-8CA1-475C-98E1-FF3E6B3DCA60}" type="presParOf" srcId="{15F4224C-547D-4E2F-A10F-6DE2DA67931B}" destId="{37B4316C-1D89-4088-A7B5-6C7C4F79D970}" srcOrd="3" destOrd="0" presId="urn:microsoft.com/office/officeart/2005/8/layout/hierarchy3"/>
    <dgm:cxn modelId="{583C8DC5-926E-43A0-BDE0-2D0E77E9C114}" type="presParOf" srcId="{15F4224C-547D-4E2F-A10F-6DE2DA67931B}" destId="{B9416142-513F-4BFE-A86E-6CC4F71635B5}" srcOrd="4" destOrd="0" presId="urn:microsoft.com/office/officeart/2005/8/layout/hierarchy3"/>
    <dgm:cxn modelId="{EC249E36-766D-453F-8876-FC63AF78B020}" type="presParOf" srcId="{15F4224C-547D-4E2F-A10F-6DE2DA67931B}" destId="{C5FBD275-10CF-4CA8-A572-B3FE3E5873A8}" srcOrd="5" destOrd="0" presId="urn:microsoft.com/office/officeart/2005/8/layout/hierarchy3"/>
    <dgm:cxn modelId="{6641C7DB-0699-4205-94C2-322A2614754A}" type="presParOf" srcId="{210DB729-44B6-46E7-B4AB-987C5DE6B860}" destId="{797578BE-41EC-42E8-A2A0-DA05EE5B0103}" srcOrd="1" destOrd="0" presId="urn:microsoft.com/office/officeart/2005/8/layout/hierarchy3"/>
    <dgm:cxn modelId="{BE3ED6EC-A1A5-4A81-9F48-4D2BA9D9396C}" type="presParOf" srcId="{797578BE-41EC-42E8-A2A0-DA05EE5B0103}" destId="{FD0678D4-4A45-4AE9-BDBB-24766CDDC63C}" srcOrd="0" destOrd="0" presId="urn:microsoft.com/office/officeart/2005/8/layout/hierarchy3"/>
    <dgm:cxn modelId="{79B173FB-8D5F-4ABE-80F0-F311133F7BDB}" type="presParOf" srcId="{FD0678D4-4A45-4AE9-BDBB-24766CDDC63C}" destId="{762742E0-6245-4363-BF22-8C583EEF166C}" srcOrd="0" destOrd="0" presId="urn:microsoft.com/office/officeart/2005/8/layout/hierarchy3"/>
    <dgm:cxn modelId="{392381FF-AB6F-47A2-8DE8-85FC2E7764D4}" type="presParOf" srcId="{FD0678D4-4A45-4AE9-BDBB-24766CDDC63C}" destId="{D1176A7D-5767-4AA1-B313-D775A36AEB77}" srcOrd="1" destOrd="0" presId="urn:microsoft.com/office/officeart/2005/8/layout/hierarchy3"/>
    <dgm:cxn modelId="{811EC370-782B-4DE7-8E11-4B7DBA132905}" type="presParOf" srcId="{797578BE-41EC-42E8-A2A0-DA05EE5B0103}" destId="{7919BDE4-670B-4D51-8917-B6A618086720}" srcOrd="1" destOrd="0" presId="urn:microsoft.com/office/officeart/2005/8/layout/hierarchy3"/>
    <dgm:cxn modelId="{A1203954-E8F1-4341-9011-D2F2D6C41550}" type="presParOf" srcId="{7919BDE4-670B-4D51-8917-B6A618086720}" destId="{AE9A601F-4BBD-42C4-B703-4500A3E5798E}" srcOrd="0" destOrd="0" presId="urn:microsoft.com/office/officeart/2005/8/layout/hierarchy3"/>
    <dgm:cxn modelId="{02DA6165-EFFD-4825-8DF0-B99D92D02534}" type="presParOf" srcId="{7919BDE4-670B-4D51-8917-B6A618086720}" destId="{8A2200F5-9C9D-48D1-8968-4395561499C4}" srcOrd="1" destOrd="0" presId="urn:microsoft.com/office/officeart/2005/8/layout/hierarchy3"/>
    <dgm:cxn modelId="{BD264353-1BC8-4525-BCB3-293E7CB199EF}" type="presParOf" srcId="{7919BDE4-670B-4D51-8917-B6A618086720}" destId="{F5720F22-DBCA-4853-8FBE-92515ADE1682}" srcOrd="2" destOrd="0" presId="urn:microsoft.com/office/officeart/2005/8/layout/hierarchy3"/>
    <dgm:cxn modelId="{F3C3AFD1-7BFB-4DF6-B992-63D235DDDC92}" type="presParOf" srcId="{7919BDE4-670B-4D51-8917-B6A618086720}" destId="{89FF2081-CCED-4FB8-8E76-1889E289613C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66A231-AA75-40A0-90AC-ED77ABA6777A}" type="doc">
      <dgm:prSet loTypeId="urn:microsoft.com/office/officeart/2005/8/layout/lProcess1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13DDB035-74AC-4285-9D79-20918A822C08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Внутренние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2B6A97BB-52B7-42CA-B95B-BB2C27BB65AE}" type="parTrans" cxnId="{1F79DB68-EB3C-475A-90A5-62E72324DF1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B893985-6023-45B7-871F-E1BA61455948}" type="sibTrans" cxnId="{1F79DB68-EB3C-475A-90A5-62E72324DF1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A9D1AA1-02EF-445A-A155-11EAD00A04A5}">
      <dgm:prSet phldrT="[Текст]" custT="1"/>
      <dgm:spPr/>
      <dgm:t>
        <a:bodyPr/>
        <a:lstStyle/>
        <a:p>
          <a:r>
            <a:rPr lang="ru-RU" sz="2700" b="0" i="0" dirty="0" smtClean="0">
              <a:latin typeface="Times New Roman" pitchFamily="18" charset="0"/>
              <a:cs typeface="Times New Roman" pitchFamily="18" charset="0"/>
            </a:rPr>
            <a:t>Это собственные мысли, переживания. </a:t>
          </a:r>
          <a:endParaRPr lang="ru-RU" sz="2700" dirty="0">
            <a:latin typeface="Times New Roman" pitchFamily="18" charset="0"/>
            <a:cs typeface="Times New Roman" pitchFamily="18" charset="0"/>
          </a:endParaRPr>
        </a:p>
      </dgm:t>
    </dgm:pt>
    <dgm:pt modelId="{7E55F804-DDFA-4A31-9D6A-1F860955B72C}" type="parTrans" cxnId="{4FF1314C-597E-40FE-B419-5A4A8406C29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1F165A4-A4CD-45D9-B2BC-E831F8DFEDE0}" type="sibTrans" cxnId="{4FF1314C-597E-40FE-B419-5A4A8406C29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F7FE18F-0914-46EF-960E-658981A5430C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Внешние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C72D2A90-CC42-484E-83A7-77028CA53718}" type="parTrans" cxnId="{8AA5EFB3-2EF6-477E-8DD2-F5AAEAB300D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D2E00F27-1C9B-4878-A200-0E931EA75019}" type="sibTrans" cxnId="{8AA5EFB3-2EF6-477E-8DD2-F5AAEAB300D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7C9A959-A966-44A0-A9BA-86491DA88AAF}">
      <dgm:prSet phldrT="[Текст]" custT="1"/>
      <dgm:spPr/>
      <dgm:t>
        <a:bodyPr/>
        <a:lstStyle/>
        <a:p>
          <a:r>
            <a:rPr lang="ru-RU" sz="2700" b="0" i="0" dirty="0" smtClean="0">
              <a:latin typeface="Times New Roman" pitchFamily="18" charset="0"/>
              <a:cs typeface="Times New Roman" pitchFamily="18" charset="0"/>
            </a:rPr>
            <a:t>Раздражители, которые заставляют отвлекаться от беседы.</a:t>
          </a:r>
          <a:endParaRPr lang="ru-RU" sz="2700" dirty="0">
            <a:latin typeface="Times New Roman" pitchFamily="18" charset="0"/>
            <a:cs typeface="Times New Roman" pitchFamily="18" charset="0"/>
          </a:endParaRPr>
        </a:p>
      </dgm:t>
    </dgm:pt>
    <dgm:pt modelId="{18174B4E-2B73-4A30-99BA-35291C796DB0}" type="parTrans" cxnId="{AFB05879-9510-4EA0-907E-AB5AFF14097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B312DE8-B633-481C-ADAC-FD9A96718226}" type="sibTrans" cxnId="{AFB05879-9510-4EA0-907E-AB5AFF14097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5F25167-38BB-4AFC-BCCC-351CAB70B845}" type="pres">
      <dgm:prSet presAssocID="{B566A231-AA75-40A0-90AC-ED77ABA6777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66087AB-4DDD-4E92-B9BB-9AED6880BA7C}" type="pres">
      <dgm:prSet presAssocID="{13DDB035-74AC-4285-9D79-20918A822C08}" presName="vertFlow" presStyleCnt="0"/>
      <dgm:spPr/>
    </dgm:pt>
    <dgm:pt modelId="{146DCA78-56D5-4CE9-80B1-5DB2F72CCB96}" type="pres">
      <dgm:prSet presAssocID="{13DDB035-74AC-4285-9D79-20918A822C08}" presName="header" presStyleLbl="node1" presStyleIdx="0" presStyleCnt="2" custLinFactY="-23143" custLinFactNeighborX="1534" custLinFactNeighborY="-100000"/>
      <dgm:spPr/>
      <dgm:t>
        <a:bodyPr/>
        <a:lstStyle/>
        <a:p>
          <a:endParaRPr lang="ru-RU"/>
        </a:p>
      </dgm:t>
    </dgm:pt>
    <dgm:pt modelId="{B6A7EFC4-FDBD-449A-8029-2BB40A0E35EC}" type="pres">
      <dgm:prSet presAssocID="{7E55F804-DDFA-4A31-9D6A-1F860955B72C}" presName="parTrans" presStyleLbl="sibTrans2D1" presStyleIdx="0" presStyleCnt="2"/>
      <dgm:spPr/>
      <dgm:t>
        <a:bodyPr/>
        <a:lstStyle/>
        <a:p>
          <a:endParaRPr lang="ru-RU"/>
        </a:p>
      </dgm:t>
    </dgm:pt>
    <dgm:pt modelId="{BC5E108C-AA0C-45DF-BD91-C355F0A904E5}" type="pres">
      <dgm:prSet presAssocID="{4A9D1AA1-02EF-445A-A155-11EAD00A04A5}" presName="child" presStyleLbl="alignAccFollowNode1" presStyleIdx="0" presStyleCnt="2" custLinFactY="-34160" custLinFactNeighborX="153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FE5245-BBCE-4493-8BFF-C1493F9DB988}" type="pres">
      <dgm:prSet presAssocID="{13DDB035-74AC-4285-9D79-20918A822C08}" presName="hSp" presStyleCnt="0"/>
      <dgm:spPr/>
    </dgm:pt>
    <dgm:pt modelId="{FC2776FB-A083-4C80-A216-FC858A0C99E2}" type="pres">
      <dgm:prSet presAssocID="{9F7FE18F-0914-46EF-960E-658981A5430C}" presName="vertFlow" presStyleCnt="0"/>
      <dgm:spPr/>
    </dgm:pt>
    <dgm:pt modelId="{93B61716-37FC-439E-847D-291D206A69FE}" type="pres">
      <dgm:prSet presAssocID="{9F7FE18F-0914-46EF-960E-658981A5430C}" presName="header" presStyleLbl="node1" presStyleIdx="1" presStyleCnt="2" custLinFactY="-23143" custLinFactNeighborX="-5702" custLinFactNeighborY="-100000"/>
      <dgm:spPr/>
      <dgm:t>
        <a:bodyPr/>
        <a:lstStyle/>
        <a:p>
          <a:endParaRPr lang="ru-RU"/>
        </a:p>
      </dgm:t>
    </dgm:pt>
    <dgm:pt modelId="{C4526D90-5125-4B10-BBC3-03A8E42EE8E0}" type="pres">
      <dgm:prSet presAssocID="{18174B4E-2B73-4A30-99BA-35291C796DB0}" presName="parTrans" presStyleLbl="sibTrans2D1" presStyleIdx="1" presStyleCnt="2"/>
      <dgm:spPr/>
      <dgm:t>
        <a:bodyPr/>
        <a:lstStyle/>
        <a:p>
          <a:endParaRPr lang="ru-RU"/>
        </a:p>
      </dgm:t>
    </dgm:pt>
    <dgm:pt modelId="{62846124-DFB7-4DF4-95A3-457627157F5B}" type="pres">
      <dgm:prSet presAssocID="{47C9A959-A966-44A0-A9BA-86491DA88AAF}" presName="child" presStyleLbl="alignAccFollowNode1" presStyleIdx="1" presStyleCnt="2" custLinFactY="-34160" custLinFactNeighborX="-398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175CCD-1A6B-404F-8466-A09036011C18}" type="presOf" srcId="{7E55F804-DDFA-4A31-9D6A-1F860955B72C}" destId="{B6A7EFC4-FDBD-449A-8029-2BB40A0E35EC}" srcOrd="0" destOrd="0" presId="urn:microsoft.com/office/officeart/2005/8/layout/lProcess1"/>
    <dgm:cxn modelId="{1EB95E7D-67E0-4A51-9067-B7E800C35112}" type="presOf" srcId="{B566A231-AA75-40A0-90AC-ED77ABA6777A}" destId="{95F25167-38BB-4AFC-BCCC-351CAB70B845}" srcOrd="0" destOrd="0" presId="urn:microsoft.com/office/officeart/2005/8/layout/lProcess1"/>
    <dgm:cxn modelId="{4FF1314C-597E-40FE-B419-5A4A8406C29D}" srcId="{13DDB035-74AC-4285-9D79-20918A822C08}" destId="{4A9D1AA1-02EF-445A-A155-11EAD00A04A5}" srcOrd="0" destOrd="0" parTransId="{7E55F804-DDFA-4A31-9D6A-1F860955B72C}" sibTransId="{51F165A4-A4CD-45D9-B2BC-E831F8DFEDE0}"/>
    <dgm:cxn modelId="{393FC2D6-2136-46A6-8E2E-730FD04CF76B}" type="presOf" srcId="{47C9A959-A966-44A0-A9BA-86491DA88AAF}" destId="{62846124-DFB7-4DF4-95A3-457627157F5B}" srcOrd="0" destOrd="0" presId="urn:microsoft.com/office/officeart/2005/8/layout/lProcess1"/>
    <dgm:cxn modelId="{AFB05879-9510-4EA0-907E-AB5AFF140973}" srcId="{9F7FE18F-0914-46EF-960E-658981A5430C}" destId="{47C9A959-A966-44A0-A9BA-86491DA88AAF}" srcOrd="0" destOrd="0" parTransId="{18174B4E-2B73-4A30-99BA-35291C796DB0}" sibTransId="{BB312DE8-B633-481C-ADAC-FD9A96718226}"/>
    <dgm:cxn modelId="{229A0855-3E15-4CEE-8954-6069A99269E6}" type="presOf" srcId="{9F7FE18F-0914-46EF-960E-658981A5430C}" destId="{93B61716-37FC-439E-847D-291D206A69FE}" srcOrd="0" destOrd="0" presId="urn:microsoft.com/office/officeart/2005/8/layout/lProcess1"/>
    <dgm:cxn modelId="{03D0D9AC-120F-42FE-941A-4D78DE62A82F}" type="presOf" srcId="{13DDB035-74AC-4285-9D79-20918A822C08}" destId="{146DCA78-56D5-4CE9-80B1-5DB2F72CCB96}" srcOrd="0" destOrd="0" presId="urn:microsoft.com/office/officeart/2005/8/layout/lProcess1"/>
    <dgm:cxn modelId="{8AA5EFB3-2EF6-477E-8DD2-F5AAEAB300D3}" srcId="{B566A231-AA75-40A0-90AC-ED77ABA6777A}" destId="{9F7FE18F-0914-46EF-960E-658981A5430C}" srcOrd="1" destOrd="0" parTransId="{C72D2A90-CC42-484E-83A7-77028CA53718}" sibTransId="{D2E00F27-1C9B-4878-A200-0E931EA75019}"/>
    <dgm:cxn modelId="{1F79DB68-EB3C-475A-90A5-62E72324DF1E}" srcId="{B566A231-AA75-40A0-90AC-ED77ABA6777A}" destId="{13DDB035-74AC-4285-9D79-20918A822C08}" srcOrd="0" destOrd="0" parTransId="{2B6A97BB-52B7-42CA-B95B-BB2C27BB65AE}" sibTransId="{2B893985-6023-45B7-871F-E1BA61455948}"/>
    <dgm:cxn modelId="{DFFB88B7-8A2E-4B33-BA93-C1AEE63CA714}" type="presOf" srcId="{4A9D1AA1-02EF-445A-A155-11EAD00A04A5}" destId="{BC5E108C-AA0C-45DF-BD91-C355F0A904E5}" srcOrd="0" destOrd="0" presId="urn:microsoft.com/office/officeart/2005/8/layout/lProcess1"/>
    <dgm:cxn modelId="{0A738102-51BF-4183-847A-024CE8CE8D5F}" type="presOf" srcId="{18174B4E-2B73-4A30-99BA-35291C796DB0}" destId="{C4526D90-5125-4B10-BBC3-03A8E42EE8E0}" srcOrd="0" destOrd="0" presId="urn:microsoft.com/office/officeart/2005/8/layout/lProcess1"/>
    <dgm:cxn modelId="{1CE824BD-F9C9-4B07-9A24-19CF22D6A71A}" type="presParOf" srcId="{95F25167-38BB-4AFC-BCCC-351CAB70B845}" destId="{B66087AB-4DDD-4E92-B9BB-9AED6880BA7C}" srcOrd="0" destOrd="0" presId="urn:microsoft.com/office/officeart/2005/8/layout/lProcess1"/>
    <dgm:cxn modelId="{D0969249-2B2E-4D50-8DF9-967A1C320CEE}" type="presParOf" srcId="{B66087AB-4DDD-4E92-B9BB-9AED6880BA7C}" destId="{146DCA78-56D5-4CE9-80B1-5DB2F72CCB96}" srcOrd="0" destOrd="0" presId="urn:microsoft.com/office/officeart/2005/8/layout/lProcess1"/>
    <dgm:cxn modelId="{54215C60-69AA-422F-90E2-8C817177369C}" type="presParOf" srcId="{B66087AB-4DDD-4E92-B9BB-9AED6880BA7C}" destId="{B6A7EFC4-FDBD-449A-8029-2BB40A0E35EC}" srcOrd="1" destOrd="0" presId="urn:microsoft.com/office/officeart/2005/8/layout/lProcess1"/>
    <dgm:cxn modelId="{7E3F1FF6-60A8-45EA-8155-64E1A3A1D4EA}" type="presParOf" srcId="{B66087AB-4DDD-4E92-B9BB-9AED6880BA7C}" destId="{BC5E108C-AA0C-45DF-BD91-C355F0A904E5}" srcOrd="2" destOrd="0" presId="urn:microsoft.com/office/officeart/2005/8/layout/lProcess1"/>
    <dgm:cxn modelId="{8635F863-5F21-430A-837F-9B05BF638A8B}" type="presParOf" srcId="{95F25167-38BB-4AFC-BCCC-351CAB70B845}" destId="{0AFE5245-BBCE-4493-8BFF-C1493F9DB988}" srcOrd="1" destOrd="0" presId="urn:microsoft.com/office/officeart/2005/8/layout/lProcess1"/>
    <dgm:cxn modelId="{314DF920-018B-41C2-B7BC-4988D19E0A94}" type="presParOf" srcId="{95F25167-38BB-4AFC-BCCC-351CAB70B845}" destId="{FC2776FB-A083-4C80-A216-FC858A0C99E2}" srcOrd="2" destOrd="0" presId="urn:microsoft.com/office/officeart/2005/8/layout/lProcess1"/>
    <dgm:cxn modelId="{5D6C8BDA-01C6-4DBE-8F91-1B53119AE76B}" type="presParOf" srcId="{FC2776FB-A083-4C80-A216-FC858A0C99E2}" destId="{93B61716-37FC-439E-847D-291D206A69FE}" srcOrd="0" destOrd="0" presId="urn:microsoft.com/office/officeart/2005/8/layout/lProcess1"/>
    <dgm:cxn modelId="{A49FCC0C-24A3-4DCD-97DE-436579C9DB70}" type="presParOf" srcId="{FC2776FB-A083-4C80-A216-FC858A0C99E2}" destId="{C4526D90-5125-4B10-BBC3-03A8E42EE8E0}" srcOrd="1" destOrd="0" presId="urn:microsoft.com/office/officeart/2005/8/layout/lProcess1"/>
    <dgm:cxn modelId="{84CC1F7A-E0BB-49E2-9A7D-4A828786A820}" type="presParOf" srcId="{FC2776FB-A083-4C80-A216-FC858A0C99E2}" destId="{62846124-DFB7-4DF4-95A3-457627157F5B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B12B05A-BA71-4CD4-8355-EE4282E401F7}" type="doc">
      <dgm:prSet loTypeId="urn:microsoft.com/office/officeart/2005/8/layout/radial4" loCatId="relationship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03FB1187-CBBC-4113-8F51-90F945AFD853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Общение с человеком в состоянии </a:t>
          </a:r>
          <a:r>
            <a:rPr lang="ru-RU" b="1" u="sng" dirty="0" smtClean="0">
              <a:latin typeface="Times New Roman" pitchFamily="18" charset="0"/>
              <a:cs typeface="Times New Roman" pitchFamily="18" charset="0"/>
            </a:rPr>
            <a:t>аффекта</a:t>
          </a:r>
          <a:endParaRPr lang="ru-RU" b="1" u="sng" dirty="0">
            <a:latin typeface="Times New Roman" pitchFamily="18" charset="0"/>
            <a:cs typeface="Times New Roman" pitchFamily="18" charset="0"/>
          </a:endParaRPr>
        </a:p>
      </dgm:t>
    </dgm:pt>
    <dgm:pt modelId="{D99E65CB-6D52-4CE7-AF19-5C4302903BB2}" type="parTrans" cxnId="{7CFDBB08-4ED0-45E2-A71F-D9ACC034FB5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21C8F5A-FC6C-46E4-BCD3-D21DD8C189B1}" type="sibTrans" cxnId="{7CFDBB08-4ED0-45E2-A71F-D9ACC034FB5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E0E70C7-48E0-4A9F-A91F-A6D2D5610599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Успокоить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D27CAC6-C22A-4989-BB5B-6556D6596A36}" type="parTrans" cxnId="{18C6771E-9480-404A-9B36-344F2331BAC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39533C0-F8CD-43B9-891B-155146950EC6}" type="sibTrans" cxnId="{18C6771E-9480-404A-9B36-344F2331BAC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81E8FB5-54B3-45DE-9D7E-BC89D84CAD6B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Слушать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BE5F0F2-5942-49F2-8290-4D38E6A07CD5}" type="parTrans" cxnId="{5BE3D83F-983B-4E0A-8434-F7818740FE5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256AC43-F1A6-470E-BC7D-B022398F76D1}" type="sibTrans" cxnId="{5BE3D83F-983B-4E0A-8434-F7818740FE5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065EDA0-01CA-4559-945A-FDED35B42F85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Не молчать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7B49D91-0729-4958-9DE4-782E4CE25961}" type="parTrans" cxnId="{F0018846-DD56-479E-A223-BDB864051AC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40C2EAC-A42E-456D-ABA0-6E33814221E0}" type="sibTrans" cxnId="{F0018846-DD56-479E-A223-BDB864051AC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6A754F5B-F2A2-4F29-A75E-C829E6BEB933}" type="pres">
      <dgm:prSet presAssocID="{6B12B05A-BA71-4CD4-8355-EE4282E401F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66CA98E-DD70-4FD6-A8C1-5621D55D8159}" type="pres">
      <dgm:prSet presAssocID="{03FB1187-CBBC-4113-8F51-90F945AFD853}" presName="centerShape" presStyleLbl="node0" presStyleIdx="0" presStyleCnt="1" custScaleX="123342" custLinFactNeighborX="-11204" custLinFactNeighborY="-12879"/>
      <dgm:spPr/>
      <dgm:t>
        <a:bodyPr/>
        <a:lstStyle/>
        <a:p>
          <a:endParaRPr lang="ru-RU"/>
        </a:p>
      </dgm:t>
    </dgm:pt>
    <dgm:pt modelId="{A8CABA38-A783-4715-A311-2C7219E4A606}" type="pres">
      <dgm:prSet presAssocID="{3D27CAC6-C22A-4989-BB5B-6556D6596A36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617BB553-518B-4C03-9F35-E12C8425A667}" type="pres">
      <dgm:prSet presAssocID="{CE0E70C7-48E0-4A9F-A91F-A6D2D5610599}" presName="node" presStyleLbl="node1" presStyleIdx="0" presStyleCnt="3" custScaleX="91657" custScaleY="46834" custRadScaleRad="127115" custRadScaleInc="73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EB5CF2-2483-42C1-A624-5EF262A8BEF9}" type="pres">
      <dgm:prSet presAssocID="{9BE5F0F2-5942-49F2-8290-4D38E6A07CD5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7580B836-13A1-4A41-A44A-B733B6DB71C1}" type="pres">
      <dgm:prSet presAssocID="{781E8FB5-54B3-45DE-9D7E-BC89D84CAD6B}" presName="node" presStyleLbl="node1" presStyleIdx="1" presStyleCnt="3" custScaleX="91657" custScaleY="468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22A5B7-6B09-4DD1-8B0C-DB257328542E}" type="pres">
      <dgm:prSet presAssocID="{47B49D91-0729-4958-9DE4-782E4CE25961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9089C8EE-E75E-4BD4-9820-EA40B3D6A8BF}" type="pres">
      <dgm:prSet presAssocID="{C065EDA0-01CA-4559-945A-FDED35B42F85}" presName="node" presStyleLbl="node1" presStyleIdx="2" presStyleCnt="3" custScaleX="91657" custScaleY="46834" custRadScaleRad="114128" custRadScaleInc="49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BFE4B7-969C-4C1F-A3EE-9329B3254866}" type="presOf" srcId="{47B49D91-0729-4958-9DE4-782E4CE25961}" destId="{2422A5B7-6B09-4DD1-8B0C-DB257328542E}" srcOrd="0" destOrd="0" presId="urn:microsoft.com/office/officeart/2005/8/layout/radial4"/>
    <dgm:cxn modelId="{40E4B031-B877-4A35-86B7-FAEB9AAEAD7D}" type="presOf" srcId="{CE0E70C7-48E0-4A9F-A91F-A6D2D5610599}" destId="{617BB553-518B-4C03-9F35-E12C8425A667}" srcOrd="0" destOrd="0" presId="urn:microsoft.com/office/officeart/2005/8/layout/radial4"/>
    <dgm:cxn modelId="{357F57EB-6596-409C-92E5-59EBE1B2C58B}" type="presOf" srcId="{C065EDA0-01CA-4559-945A-FDED35B42F85}" destId="{9089C8EE-E75E-4BD4-9820-EA40B3D6A8BF}" srcOrd="0" destOrd="0" presId="urn:microsoft.com/office/officeart/2005/8/layout/radial4"/>
    <dgm:cxn modelId="{6C3D14BE-823C-4D80-AF97-7D5C03329790}" type="presOf" srcId="{9BE5F0F2-5942-49F2-8290-4D38E6A07CD5}" destId="{8CEB5CF2-2483-42C1-A624-5EF262A8BEF9}" srcOrd="0" destOrd="0" presId="urn:microsoft.com/office/officeart/2005/8/layout/radial4"/>
    <dgm:cxn modelId="{F0018846-DD56-479E-A223-BDB864051AC7}" srcId="{03FB1187-CBBC-4113-8F51-90F945AFD853}" destId="{C065EDA0-01CA-4559-945A-FDED35B42F85}" srcOrd="2" destOrd="0" parTransId="{47B49D91-0729-4958-9DE4-782E4CE25961}" sibTransId="{B40C2EAC-A42E-456D-ABA0-6E33814221E0}"/>
    <dgm:cxn modelId="{5BE3D83F-983B-4E0A-8434-F7818740FE5E}" srcId="{03FB1187-CBBC-4113-8F51-90F945AFD853}" destId="{781E8FB5-54B3-45DE-9D7E-BC89D84CAD6B}" srcOrd="1" destOrd="0" parTransId="{9BE5F0F2-5942-49F2-8290-4D38E6A07CD5}" sibTransId="{1256AC43-F1A6-470E-BC7D-B022398F76D1}"/>
    <dgm:cxn modelId="{71D9EE9D-198E-4E7B-86A0-56DE5200C644}" type="presOf" srcId="{781E8FB5-54B3-45DE-9D7E-BC89D84CAD6B}" destId="{7580B836-13A1-4A41-A44A-B733B6DB71C1}" srcOrd="0" destOrd="0" presId="urn:microsoft.com/office/officeart/2005/8/layout/radial4"/>
    <dgm:cxn modelId="{4A89038D-F4DA-4F2A-B1EF-AC854E3F0283}" type="presOf" srcId="{3D27CAC6-C22A-4989-BB5B-6556D6596A36}" destId="{A8CABA38-A783-4715-A311-2C7219E4A606}" srcOrd="0" destOrd="0" presId="urn:microsoft.com/office/officeart/2005/8/layout/radial4"/>
    <dgm:cxn modelId="{7CFDBB08-4ED0-45E2-A71F-D9ACC034FB5B}" srcId="{6B12B05A-BA71-4CD4-8355-EE4282E401F7}" destId="{03FB1187-CBBC-4113-8F51-90F945AFD853}" srcOrd="0" destOrd="0" parTransId="{D99E65CB-6D52-4CE7-AF19-5C4302903BB2}" sibTransId="{F21C8F5A-FC6C-46E4-BCD3-D21DD8C189B1}"/>
    <dgm:cxn modelId="{AA03D85A-9B0E-43FE-8347-3824651E55E9}" type="presOf" srcId="{03FB1187-CBBC-4113-8F51-90F945AFD853}" destId="{066CA98E-DD70-4FD6-A8C1-5621D55D8159}" srcOrd="0" destOrd="0" presId="urn:microsoft.com/office/officeart/2005/8/layout/radial4"/>
    <dgm:cxn modelId="{18C6771E-9480-404A-9B36-344F2331BAC3}" srcId="{03FB1187-CBBC-4113-8F51-90F945AFD853}" destId="{CE0E70C7-48E0-4A9F-A91F-A6D2D5610599}" srcOrd="0" destOrd="0" parTransId="{3D27CAC6-C22A-4989-BB5B-6556D6596A36}" sibTransId="{739533C0-F8CD-43B9-891B-155146950EC6}"/>
    <dgm:cxn modelId="{C84D2674-0711-47BB-BD92-77CA65D156C7}" type="presOf" srcId="{6B12B05A-BA71-4CD4-8355-EE4282E401F7}" destId="{6A754F5B-F2A2-4F29-A75E-C829E6BEB933}" srcOrd="0" destOrd="0" presId="urn:microsoft.com/office/officeart/2005/8/layout/radial4"/>
    <dgm:cxn modelId="{379E675E-19AB-4B64-BFBE-3682ACEBDA41}" type="presParOf" srcId="{6A754F5B-F2A2-4F29-A75E-C829E6BEB933}" destId="{066CA98E-DD70-4FD6-A8C1-5621D55D8159}" srcOrd="0" destOrd="0" presId="urn:microsoft.com/office/officeart/2005/8/layout/radial4"/>
    <dgm:cxn modelId="{C141C603-C817-4B6A-8AC0-D9DBF565B33D}" type="presParOf" srcId="{6A754F5B-F2A2-4F29-A75E-C829E6BEB933}" destId="{A8CABA38-A783-4715-A311-2C7219E4A606}" srcOrd="1" destOrd="0" presId="urn:microsoft.com/office/officeart/2005/8/layout/radial4"/>
    <dgm:cxn modelId="{3736DE43-4986-42A5-A904-48AB96F9B3D0}" type="presParOf" srcId="{6A754F5B-F2A2-4F29-A75E-C829E6BEB933}" destId="{617BB553-518B-4C03-9F35-E12C8425A667}" srcOrd="2" destOrd="0" presId="urn:microsoft.com/office/officeart/2005/8/layout/radial4"/>
    <dgm:cxn modelId="{D02072F7-7922-4D6F-95D2-488EDB7DD73D}" type="presParOf" srcId="{6A754F5B-F2A2-4F29-A75E-C829E6BEB933}" destId="{8CEB5CF2-2483-42C1-A624-5EF262A8BEF9}" srcOrd="3" destOrd="0" presId="urn:microsoft.com/office/officeart/2005/8/layout/radial4"/>
    <dgm:cxn modelId="{EEA5B58B-799D-48EA-BB5E-FC3F8FA6AA5B}" type="presParOf" srcId="{6A754F5B-F2A2-4F29-A75E-C829E6BEB933}" destId="{7580B836-13A1-4A41-A44A-B733B6DB71C1}" srcOrd="4" destOrd="0" presId="urn:microsoft.com/office/officeart/2005/8/layout/radial4"/>
    <dgm:cxn modelId="{5981D136-230B-4A53-ACD0-E13262F1A1E8}" type="presParOf" srcId="{6A754F5B-F2A2-4F29-A75E-C829E6BEB933}" destId="{2422A5B7-6B09-4DD1-8B0C-DB257328542E}" srcOrd="5" destOrd="0" presId="urn:microsoft.com/office/officeart/2005/8/layout/radial4"/>
    <dgm:cxn modelId="{6280D428-A500-4433-BCF2-9A9A08192EC3}" type="presParOf" srcId="{6A754F5B-F2A2-4F29-A75E-C829E6BEB933}" destId="{9089C8EE-E75E-4BD4-9820-EA40B3D6A8BF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3E36FB-EFCB-4EBD-95BB-49FC9A219590}">
      <dsp:nvSpPr>
        <dsp:cNvPr id="0" name=""/>
        <dsp:cNvSpPr/>
      </dsp:nvSpPr>
      <dsp:spPr>
        <a:xfrm>
          <a:off x="3583" y="278965"/>
          <a:ext cx="3479815" cy="9451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u="sng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ВНУТРЕННИЕ</a:t>
          </a:r>
        </a:p>
        <a:p>
          <a:pPr lvl="0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u="sng" kern="1200" dirty="0">
            <a:solidFill>
              <a:schemeClr val="bg1"/>
            </a:solidFill>
          </a:endParaRPr>
        </a:p>
      </dsp:txBody>
      <dsp:txXfrm>
        <a:off x="31266" y="306648"/>
        <a:ext cx="3424449" cy="889802"/>
      </dsp:txXfrm>
    </dsp:sp>
    <dsp:sp modelId="{90FD0A5C-C0AB-4553-BCF8-DF7AC06EDF43}">
      <dsp:nvSpPr>
        <dsp:cNvPr id="0" name=""/>
        <dsp:cNvSpPr/>
      </dsp:nvSpPr>
      <dsp:spPr>
        <a:xfrm>
          <a:off x="351565" y="1224134"/>
          <a:ext cx="347981" cy="9109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0970"/>
              </a:lnTo>
              <a:lnTo>
                <a:pt x="347981" y="9109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A0427E-619E-433F-B7AF-DC45BE53AA3F}">
      <dsp:nvSpPr>
        <dsp:cNvPr id="0" name=""/>
        <dsp:cNvSpPr/>
      </dsp:nvSpPr>
      <dsp:spPr>
        <a:xfrm>
          <a:off x="699547" y="1588019"/>
          <a:ext cx="3856549" cy="10941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МЕДСЕСТРА – МЕДСЕСТРА</a:t>
          </a:r>
        </a:p>
        <a:p>
          <a:pPr lvl="0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731594" y="1620066"/>
        <a:ext cx="3792455" cy="1030078"/>
      </dsp:txXfrm>
    </dsp:sp>
    <dsp:sp modelId="{28A30B01-94B4-4E68-A376-A4C5ADEF805E}">
      <dsp:nvSpPr>
        <dsp:cNvPr id="0" name=""/>
        <dsp:cNvSpPr/>
      </dsp:nvSpPr>
      <dsp:spPr>
        <a:xfrm>
          <a:off x="351565" y="1224134"/>
          <a:ext cx="347981" cy="23690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9028"/>
              </a:lnTo>
              <a:lnTo>
                <a:pt x="347981" y="23690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B4316C-1D89-4088-A7B5-6C7C4F79D970}">
      <dsp:nvSpPr>
        <dsp:cNvPr id="0" name=""/>
        <dsp:cNvSpPr/>
      </dsp:nvSpPr>
      <dsp:spPr>
        <a:xfrm>
          <a:off x="699547" y="3046076"/>
          <a:ext cx="3856549" cy="10941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МЕДСЕСТРА – САНИТАРКА</a:t>
          </a:r>
        </a:p>
        <a:p>
          <a:pPr lvl="0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731594" y="3078123"/>
        <a:ext cx="3792455" cy="1030078"/>
      </dsp:txXfrm>
    </dsp:sp>
    <dsp:sp modelId="{B9416142-513F-4BFE-A86E-6CC4F71635B5}">
      <dsp:nvSpPr>
        <dsp:cNvPr id="0" name=""/>
        <dsp:cNvSpPr/>
      </dsp:nvSpPr>
      <dsp:spPr>
        <a:xfrm>
          <a:off x="351565" y="1224134"/>
          <a:ext cx="347981" cy="38270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27085"/>
              </a:lnTo>
              <a:lnTo>
                <a:pt x="347981" y="38270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FBD275-10CF-4CA8-A572-B3FE3E5873A8}">
      <dsp:nvSpPr>
        <dsp:cNvPr id="0" name=""/>
        <dsp:cNvSpPr/>
      </dsp:nvSpPr>
      <dsp:spPr>
        <a:xfrm>
          <a:off x="699547" y="4504133"/>
          <a:ext cx="3856549" cy="10941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МЕДСЕСТРА - ВРАЧ</a:t>
          </a:r>
          <a:endParaRPr lang="ru-RU" sz="1800" kern="1200" dirty="0" smtClean="0">
            <a:latin typeface="Times New Roman" pitchFamily="18" charset="0"/>
            <a:cs typeface="Times New Roman" pitchFamily="18" charset="0"/>
          </a:endParaRPr>
        </a:p>
        <a:p>
          <a:pPr lvl="0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731594" y="4536180"/>
        <a:ext cx="3792455" cy="1030078"/>
      </dsp:txXfrm>
    </dsp:sp>
    <dsp:sp modelId="{762742E0-6245-4363-BF22-8C583EEF166C}">
      <dsp:nvSpPr>
        <dsp:cNvPr id="0" name=""/>
        <dsp:cNvSpPr/>
      </dsp:nvSpPr>
      <dsp:spPr>
        <a:xfrm>
          <a:off x="4587903" y="278965"/>
          <a:ext cx="3479815" cy="9451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u="sng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ВНЕШНИЕ</a:t>
          </a:r>
        </a:p>
        <a:p>
          <a:pPr lvl="0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u="sng" kern="1200" dirty="0">
            <a:solidFill>
              <a:schemeClr val="bg1"/>
            </a:solidFill>
          </a:endParaRPr>
        </a:p>
      </dsp:txBody>
      <dsp:txXfrm>
        <a:off x="4615586" y="306648"/>
        <a:ext cx="3424449" cy="889802"/>
      </dsp:txXfrm>
    </dsp:sp>
    <dsp:sp modelId="{AE9A601F-4BBD-42C4-B703-4500A3E5798E}">
      <dsp:nvSpPr>
        <dsp:cNvPr id="0" name=""/>
        <dsp:cNvSpPr/>
      </dsp:nvSpPr>
      <dsp:spPr>
        <a:xfrm>
          <a:off x="4935884" y="1224134"/>
          <a:ext cx="347981" cy="9109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0970"/>
              </a:lnTo>
              <a:lnTo>
                <a:pt x="347981" y="9109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2200F5-9C9D-48D1-8968-4395561499C4}">
      <dsp:nvSpPr>
        <dsp:cNvPr id="0" name=""/>
        <dsp:cNvSpPr/>
      </dsp:nvSpPr>
      <dsp:spPr>
        <a:xfrm>
          <a:off x="5283866" y="1588019"/>
          <a:ext cx="3856549" cy="10941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МЕДСЕСТРА – ПАЦИЕНТ</a:t>
          </a:r>
        </a:p>
        <a:p>
          <a:pPr lvl="0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5315913" y="1620066"/>
        <a:ext cx="3792455" cy="1030078"/>
      </dsp:txXfrm>
    </dsp:sp>
    <dsp:sp modelId="{F5720F22-DBCA-4853-8FBE-92515ADE1682}">
      <dsp:nvSpPr>
        <dsp:cNvPr id="0" name=""/>
        <dsp:cNvSpPr/>
      </dsp:nvSpPr>
      <dsp:spPr>
        <a:xfrm>
          <a:off x="4935884" y="1224134"/>
          <a:ext cx="347981" cy="23690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9028"/>
              </a:lnTo>
              <a:lnTo>
                <a:pt x="347981" y="23690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FF2081-CCED-4FB8-8E76-1889E289613C}">
      <dsp:nvSpPr>
        <dsp:cNvPr id="0" name=""/>
        <dsp:cNvSpPr/>
      </dsp:nvSpPr>
      <dsp:spPr>
        <a:xfrm>
          <a:off x="5283866" y="3046076"/>
          <a:ext cx="3856549" cy="10941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МЕДСЕСТРА –РОДСТВЕННИКИ ПАЦИЕНТА</a:t>
          </a:r>
          <a:endParaRPr lang="ru-RU" sz="1800" kern="1200" dirty="0" smtClean="0">
            <a:latin typeface="Times New Roman" pitchFamily="18" charset="0"/>
            <a:cs typeface="Times New Roman" pitchFamily="18" charset="0"/>
          </a:endParaRPr>
        </a:p>
        <a:p>
          <a:pPr lvl="0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5315913" y="3078123"/>
        <a:ext cx="3792455" cy="10300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6DCA78-56D5-4CE9-80B1-5DB2F72CCB96}">
      <dsp:nvSpPr>
        <dsp:cNvPr id="0" name=""/>
        <dsp:cNvSpPr/>
      </dsp:nvSpPr>
      <dsp:spPr>
        <a:xfrm>
          <a:off x="72006" y="72010"/>
          <a:ext cx="4181667" cy="10454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0" kern="1200" dirty="0" smtClean="0">
              <a:latin typeface="Times New Roman" pitchFamily="18" charset="0"/>
              <a:cs typeface="Times New Roman" pitchFamily="18" charset="0"/>
            </a:rPr>
            <a:t>Внутренние</a:t>
          </a:r>
          <a:endParaRPr lang="ru-RU" sz="6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2625" y="102629"/>
        <a:ext cx="4120429" cy="984178"/>
      </dsp:txXfrm>
    </dsp:sp>
    <dsp:sp modelId="{B6A7EFC4-FDBD-449A-8029-2BB40A0E35EC}">
      <dsp:nvSpPr>
        <dsp:cNvPr id="0" name=""/>
        <dsp:cNvSpPr/>
      </dsp:nvSpPr>
      <dsp:spPr>
        <a:xfrm rot="5400000">
          <a:off x="2100159" y="1151314"/>
          <a:ext cx="125361" cy="182947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5E108C-AA0C-45DF-BD91-C355F0A904E5}">
      <dsp:nvSpPr>
        <dsp:cNvPr id="0" name=""/>
        <dsp:cNvSpPr/>
      </dsp:nvSpPr>
      <dsp:spPr>
        <a:xfrm>
          <a:off x="72006" y="1368149"/>
          <a:ext cx="4181667" cy="1045416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0" i="0" kern="1200" dirty="0" smtClean="0">
              <a:latin typeface="Times New Roman" pitchFamily="18" charset="0"/>
              <a:cs typeface="Times New Roman" pitchFamily="18" charset="0"/>
            </a:rPr>
            <a:t>Это собственные мысли, переживания. </a:t>
          </a:r>
          <a:endParaRPr lang="ru-RU" sz="2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2625" y="1398768"/>
        <a:ext cx="4120429" cy="984178"/>
      </dsp:txXfrm>
    </dsp:sp>
    <dsp:sp modelId="{93B61716-37FC-439E-847D-291D206A69FE}">
      <dsp:nvSpPr>
        <dsp:cNvPr id="0" name=""/>
        <dsp:cNvSpPr/>
      </dsp:nvSpPr>
      <dsp:spPr>
        <a:xfrm>
          <a:off x="4536522" y="72010"/>
          <a:ext cx="4181667" cy="10454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0" kern="1200" dirty="0" smtClean="0">
              <a:latin typeface="Times New Roman" pitchFamily="18" charset="0"/>
              <a:cs typeface="Times New Roman" pitchFamily="18" charset="0"/>
            </a:rPr>
            <a:t>Внешние</a:t>
          </a:r>
          <a:endParaRPr lang="ru-RU" sz="6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67141" y="102629"/>
        <a:ext cx="4120429" cy="984178"/>
      </dsp:txXfrm>
    </dsp:sp>
    <dsp:sp modelId="{C4526D90-5125-4B10-BBC3-03A8E42EE8E0}">
      <dsp:nvSpPr>
        <dsp:cNvPr id="0" name=""/>
        <dsp:cNvSpPr/>
      </dsp:nvSpPr>
      <dsp:spPr>
        <a:xfrm rot="5209209">
          <a:off x="6600582" y="1151314"/>
          <a:ext cx="125554" cy="182947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846124-DFB7-4DF4-95A3-457627157F5B}">
      <dsp:nvSpPr>
        <dsp:cNvPr id="0" name=""/>
        <dsp:cNvSpPr/>
      </dsp:nvSpPr>
      <dsp:spPr>
        <a:xfrm>
          <a:off x="4608530" y="1368149"/>
          <a:ext cx="4181667" cy="1045416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0" i="0" kern="1200" dirty="0" smtClean="0">
              <a:latin typeface="Times New Roman" pitchFamily="18" charset="0"/>
              <a:cs typeface="Times New Roman" pitchFamily="18" charset="0"/>
            </a:rPr>
            <a:t>Раздражители, которые заставляют отвлекаться от беседы.</a:t>
          </a:r>
          <a:endParaRPr lang="ru-RU" sz="2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639149" y="1398768"/>
        <a:ext cx="4120429" cy="9841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6CA98E-DD70-4FD6-A8C1-5621D55D8159}">
      <dsp:nvSpPr>
        <dsp:cNvPr id="0" name=""/>
        <dsp:cNvSpPr/>
      </dsp:nvSpPr>
      <dsp:spPr>
        <a:xfrm>
          <a:off x="2339720" y="1844838"/>
          <a:ext cx="3024349" cy="245200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Общение с человеком в состоянии </a:t>
          </a:r>
          <a:r>
            <a:rPr lang="ru-RU" sz="3200" b="1" u="sng" kern="1200" dirty="0" smtClean="0">
              <a:latin typeface="Times New Roman" pitchFamily="18" charset="0"/>
              <a:cs typeface="Times New Roman" pitchFamily="18" charset="0"/>
            </a:rPr>
            <a:t>аффекта</a:t>
          </a:r>
          <a:endParaRPr lang="ru-RU" sz="3200" b="1" u="sng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82626" y="2203925"/>
        <a:ext cx="2138537" cy="1733828"/>
      </dsp:txXfrm>
    </dsp:sp>
    <dsp:sp modelId="{A8CABA38-A783-4715-A311-2C7219E4A606}">
      <dsp:nvSpPr>
        <dsp:cNvPr id="0" name=""/>
        <dsp:cNvSpPr/>
      </dsp:nvSpPr>
      <dsp:spPr>
        <a:xfrm rot="12956717">
          <a:off x="1270782" y="1403655"/>
          <a:ext cx="1527409" cy="69882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17BB553-518B-4C03-9F35-E12C8425A667}">
      <dsp:nvSpPr>
        <dsp:cNvPr id="0" name=""/>
        <dsp:cNvSpPr/>
      </dsp:nvSpPr>
      <dsp:spPr>
        <a:xfrm>
          <a:off x="348678" y="868380"/>
          <a:ext cx="2135060" cy="8727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9055" tIns="59055" rIns="59055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>
              <a:latin typeface="Times New Roman" pitchFamily="18" charset="0"/>
              <a:cs typeface="Times New Roman" pitchFamily="18" charset="0"/>
            </a:rPr>
            <a:t>Успокоить</a:t>
          </a:r>
          <a:endParaRPr lang="ru-RU" sz="3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74240" y="893942"/>
        <a:ext cx="2083936" cy="821637"/>
      </dsp:txXfrm>
    </dsp:sp>
    <dsp:sp modelId="{8CEB5CF2-2483-42C1-A624-5EF262A8BEF9}">
      <dsp:nvSpPr>
        <dsp:cNvPr id="0" name=""/>
        <dsp:cNvSpPr/>
      </dsp:nvSpPr>
      <dsp:spPr>
        <a:xfrm rot="17207704">
          <a:off x="3811796" y="900212"/>
          <a:ext cx="1179571" cy="69882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tint val="50000"/>
                <a:satMod val="300000"/>
              </a:schemeClr>
            </a:gs>
            <a:gs pos="35000">
              <a:schemeClr val="accent4">
                <a:hueOff val="-2232385"/>
                <a:satOff val="13449"/>
                <a:lumOff val="1078"/>
                <a:alphaOff val="0"/>
                <a:tint val="37000"/>
                <a:satMod val="30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580B836-13A1-4A41-A44A-B733B6DB71C1}">
      <dsp:nvSpPr>
        <dsp:cNvPr id="0" name=""/>
        <dsp:cNvSpPr/>
      </dsp:nvSpPr>
      <dsp:spPr>
        <a:xfrm>
          <a:off x="3504469" y="248614"/>
          <a:ext cx="2135060" cy="8727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tint val="50000"/>
                <a:satMod val="300000"/>
              </a:schemeClr>
            </a:gs>
            <a:gs pos="35000">
              <a:schemeClr val="accent4">
                <a:hueOff val="-2232385"/>
                <a:satOff val="13449"/>
                <a:lumOff val="1078"/>
                <a:alphaOff val="0"/>
                <a:tint val="37000"/>
                <a:satMod val="30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9055" tIns="59055" rIns="59055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>
              <a:latin typeface="Times New Roman" pitchFamily="18" charset="0"/>
              <a:cs typeface="Times New Roman" pitchFamily="18" charset="0"/>
            </a:rPr>
            <a:t>Слушать</a:t>
          </a:r>
          <a:endParaRPr lang="ru-RU" sz="3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30031" y="274176"/>
        <a:ext cx="2083936" cy="821637"/>
      </dsp:txXfrm>
    </dsp:sp>
    <dsp:sp modelId="{2422A5B7-6B09-4DD1-8B0C-DB257328542E}">
      <dsp:nvSpPr>
        <dsp:cNvPr id="0" name=""/>
        <dsp:cNvSpPr/>
      </dsp:nvSpPr>
      <dsp:spPr>
        <a:xfrm rot="20623399">
          <a:off x="5359495" y="1935406"/>
          <a:ext cx="2368915" cy="69882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089C8EE-E75E-4BD4-9820-EA40B3D6A8BF}">
      <dsp:nvSpPr>
        <dsp:cNvPr id="0" name=""/>
        <dsp:cNvSpPr/>
      </dsp:nvSpPr>
      <dsp:spPr>
        <a:xfrm>
          <a:off x="6613406" y="1516460"/>
          <a:ext cx="2135060" cy="8727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9055" tIns="59055" rIns="59055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>
              <a:latin typeface="Times New Roman" pitchFamily="18" charset="0"/>
              <a:cs typeface="Times New Roman" pitchFamily="18" charset="0"/>
            </a:rPr>
            <a:t>Не молчать</a:t>
          </a:r>
          <a:endParaRPr lang="ru-RU" sz="3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638968" y="1542022"/>
        <a:ext cx="2083936" cy="8216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2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6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inaomos.news/upload/iblock/0aa/0aaad076793553c083ee0f9179bf9ce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144000" cy="61926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196752"/>
          </a:xfrm>
        </p:spPr>
        <p:txBody>
          <a:bodyPr>
            <a:normAutofit/>
          </a:bodyPr>
          <a:lstStyle/>
          <a:p>
            <a:r>
              <a:rPr lang="ru-RU" sz="6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КОНФЛИКТЫ</a:t>
            </a:r>
            <a:endParaRPr lang="ru-RU" sz="6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707904" y="5085184"/>
            <a:ext cx="5436096" cy="1772816"/>
          </a:xfrm>
        </p:spPr>
        <p:txBody>
          <a:bodyPr>
            <a:normAutofit fontScale="55000" lnSpcReduction="20000"/>
          </a:bodyPr>
          <a:lstStyle/>
          <a:p>
            <a:pPr algn="r">
              <a:defRPr/>
            </a:pPr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pPr algn="r">
              <a:defRPr/>
            </a:pPr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палатная медицинская сестра </a:t>
            </a:r>
          </a:p>
          <a:p>
            <a:pPr algn="r">
              <a:defRPr/>
            </a:pPr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травматологического отделения </a:t>
            </a:r>
          </a:p>
          <a:p>
            <a:pPr algn="r">
              <a:defRPr/>
            </a:pPr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Семенова Анастасия Михайловна.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08012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Если КОНФЛИКТ неизбежен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существует методика </a:t>
            </a: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«ПРАВИЛЬНОГО»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слушания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Двойная стрелка влево/вправо 5"/>
          <p:cNvSpPr/>
          <p:nvPr/>
        </p:nvSpPr>
        <p:spPr>
          <a:xfrm>
            <a:off x="2807296" y="1628800"/>
            <a:ext cx="6336704" cy="2232248"/>
          </a:xfrm>
          <a:prstGeom prst="left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АКТИВНОЕ СЛУШАНИЕ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Двойная стрелка влево/вправо 6"/>
          <p:cNvSpPr/>
          <p:nvPr/>
        </p:nvSpPr>
        <p:spPr>
          <a:xfrm>
            <a:off x="2807296" y="4293096"/>
            <a:ext cx="6336704" cy="2348880"/>
          </a:xfrm>
          <a:prstGeom prst="left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ПАССИВНОЕ СЛУШАНИЕ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://itd1.mycdn.me/image?id=852183119231&amp;t=20&amp;plc=WEB&amp;tkn=*mmD_l4ZBesnr1_UA6ZJEu61-pk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564904"/>
            <a:ext cx="2592287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4"/>
          <p:cNvSpPr>
            <a:spLocks noGrp="1"/>
          </p:cNvSpPr>
          <p:nvPr>
            <p:ph idx="1"/>
          </p:nvPr>
        </p:nvSpPr>
        <p:spPr>
          <a:xfrm>
            <a:off x="467544" y="2332037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Такой вид используется, когда собеседнику необходимо выговориться.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Оно подразумевает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минимальное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вмешательство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монолог визави.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Двойная стрелка влево/вправо 4"/>
          <p:cNvSpPr/>
          <p:nvPr/>
        </p:nvSpPr>
        <p:spPr>
          <a:xfrm>
            <a:off x="1403648" y="0"/>
            <a:ext cx="6336704" cy="2348880"/>
          </a:xfrm>
          <a:prstGeom prst="left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ПАССИВНОЕ СЛУШАНИЕ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://www.healthypages.com/blog/wp-content/uploads/2014/09/bigstock-Teenage-Girl-Visits-Doctor-s-O-418534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573016"/>
            <a:ext cx="4603440" cy="30689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987824" y="1412776"/>
            <a:ext cx="6156176" cy="544522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максимальное установление обратной связи с собеседником. Активное слушание помогает расположить к себе собеседника. Позволяет влиять на его точку зрения. Прием активного слушания свидетельствует об элементарной вежливости, внимании к словам собеседника.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Двойная стрелка влево/вправо 4"/>
          <p:cNvSpPr/>
          <p:nvPr/>
        </p:nvSpPr>
        <p:spPr>
          <a:xfrm>
            <a:off x="1403648" y="0"/>
            <a:ext cx="6768752" cy="1340768"/>
          </a:xfrm>
          <a:prstGeom prst="left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АКТИВНОЕ СЛУШАНИЕ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4" name="Picture 4" descr="http://images.myshared.ru/5/469090/slide_49.jpg"/>
          <p:cNvPicPr>
            <a:picLocks noChangeAspect="1" noChangeArrowheads="1"/>
          </p:cNvPicPr>
          <p:nvPr/>
        </p:nvPicPr>
        <p:blipFill>
          <a:blip r:embed="rId2" cstate="print"/>
          <a:srcRect l="7476" t="11550" r="60237" b="9701"/>
          <a:stretch>
            <a:fillRect/>
          </a:stretch>
        </p:blipFill>
        <p:spPr bwMode="auto">
          <a:xfrm>
            <a:off x="251520" y="1457400"/>
            <a:ext cx="2952328" cy="5400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859216" cy="70609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Как слушать АКТИВНО?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80728"/>
            <a:ext cx="8857034" cy="572405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 Будьте внимательны. Создайте своим невербальным поведением атмосферу сопереживания.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 Проявляйте интерес к потребностям собеседника.</a:t>
            </a:r>
          </a:p>
        </p:txBody>
      </p:sp>
      <p:pic>
        <p:nvPicPr>
          <p:cNvPr id="1026" name="Picture 2" descr="https://alkotraz.ru/wp-content/uploads/2017/03/5-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789040"/>
            <a:ext cx="3403137" cy="25523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http://www.f4group.com/wordpress/wp-content/uploads/listen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212976"/>
            <a:ext cx="4126905" cy="31024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764704"/>
            <a:ext cx="8784976" cy="590465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3. Слушайте на основе установки </a:t>
            </a:r>
          </a:p>
          <a:p>
            <a:pPr algn="ctr"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«Я - </a:t>
            </a:r>
            <a:r>
              <a:rPr lang="ru-RU" b="1" u="sng" dirty="0" err="1" smtClean="0">
                <a:latin typeface="Times New Roman" pitchFamily="18" charset="0"/>
                <a:cs typeface="Times New Roman" pitchFamily="18" charset="0"/>
              </a:rPr>
              <a:t>о'кей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, ты - </a:t>
            </a:r>
            <a:r>
              <a:rPr lang="ru-RU" b="1" u="sng" dirty="0" err="1" smtClean="0">
                <a:latin typeface="Times New Roman" pitchFamily="18" charset="0"/>
                <a:cs typeface="Times New Roman" pitchFamily="18" charset="0"/>
              </a:rPr>
              <a:t>о'кей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»: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а) вызовите в себе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отклик на слова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говорящего;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б)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задавайте слишком много 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вопросов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в) станьте своего рода                                               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«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зеркалом»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г) не стоит использовать ничего не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значащие «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успокаивающие» фразы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7859216" cy="70609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Как слушать АКТИВНО?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772816"/>
            <a:ext cx="20764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4365104"/>
            <a:ext cx="1842608" cy="19328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573016"/>
            <a:ext cx="2484276" cy="1656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836712"/>
            <a:ext cx="8784976" cy="5832648"/>
          </a:xfr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Не допускайте, чтобы собеседник «подцепил вас на крючок». 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Старайтесь показать свое 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внимание следующими 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способами: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а) поощряя говорящего;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б) поощряя говорящего с 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помощью невербальных               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сигналов;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в) произнося фразы </a:t>
            </a:r>
          </a:p>
          <a:p>
            <a:pPr algn="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поощрительного содержания.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571184" cy="77809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Как слушать АКТИВНО?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412776"/>
            <a:ext cx="2664296" cy="17605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645024"/>
            <a:ext cx="3528392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08720"/>
            <a:ext cx="8784976" cy="5760640"/>
          </a:xfr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lnSpc>
                <a:spcPct val="110000"/>
              </a:lnSpc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6. Основные правила:</a:t>
            </a:r>
          </a:p>
          <a:p>
            <a:pPr>
              <a:lnSpc>
                <a:spcPct val="110000"/>
              </a:lnSpc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а) не перебивать;</a:t>
            </a:r>
          </a:p>
          <a:p>
            <a:pPr>
              <a:lnSpc>
                <a:spcPct val="110000"/>
              </a:lnSpc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б) не переводить обсуждение на другую тему;</a:t>
            </a:r>
          </a:p>
          <a:p>
            <a:pPr>
              <a:lnSpc>
                <a:spcPct val="110000"/>
              </a:lnSpc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в) не давать себе отвлекаться;</a:t>
            </a:r>
          </a:p>
          <a:p>
            <a:pPr>
              <a:lnSpc>
                <a:spcPct val="110000"/>
              </a:lnSpc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г) не задавать лишних вопросов;</a:t>
            </a:r>
          </a:p>
          <a:p>
            <a:pPr>
              <a:lnSpc>
                <a:spcPct val="110000"/>
              </a:lnSpc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д) не пререкаться;</a:t>
            </a:r>
          </a:p>
          <a:p>
            <a:pPr>
              <a:lnSpc>
                <a:spcPct val="110000"/>
              </a:lnSpc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е) не навязывать своих советов;</a:t>
            </a:r>
          </a:p>
          <a:p>
            <a:pPr>
              <a:lnSpc>
                <a:spcPct val="110000"/>
              </a:lnSpc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ж) отражать в поведении, жестикуляции, выражении лица и словах свое </a:t>
            </a:r>
          </a:p>
          <a:p>
            <a:pPr>
              <a:lnSpc>
                <a:spcPct val="110000"/>
              </a:lnSpc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отношение к чувствам говорящего.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147248" cy="85010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solidFill>
                  <a:schemeClr val="tx2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Как слушать АКТИВНО?</a:t>
            </a:r>
            <a:endParaRPr lang="ru-RU" b="1" cap="all" dirty="0">
              <a:ln w="0"/>
              <a:solidFill>
                <a:schemeClr val="tx2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25144"/>
            <a:ext cx="2808312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 r="8825"/>
          <a:stretch>
            <a:fillRect/>
          </a:stretch>
        </p:blipFill>
        <p:spPr bwMode="auto">
          <a:xfrm>
            <a:off x="3419872" y="4725144"/>
            <a:ext cx="2264591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4725144"/>
            <a:ext cx="2808312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980728"/>
          </a:xfrm>
          <a:ln w="571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Помехи для активного слушания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79512" y="1196753"/>
          <a:ext cx="8964488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http://img1.liveinternet.ru/images/attach/c/5/87/466/87466181_4216969_53_1p.jpg"/>
          <p:cNvPicPr>
            <a:picLocks noChangeAspect="1" noChangeArrowheads="1"/>
          </p:cNvPicPr>
          <p:nvPr/>
        </p:nvPicPr>
        <p:blipFill>
          <a:blip r:embed="rId7" cstate="print"/>
          <a:srcRect l="4401" t="19790" r="51500" b="1049"/>
          <a:stretch>
            <a:fillRect/>
          </a:stretch>
        </p:blipFill>
        <p:spPr bwMode="auto">
          <a:xfrm>
            <a:off x="1115616" y="3789040"/>
            <a:ext cx="2520280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http://thumbnails.illustrationsource.com/huge.15.78658.JPG"/>
          <p:cNvPicPr>
            <a:picLocks noChangeAspect="1" noChangeArrowheads="1"/>
          </p:cNvPicPr>
          <p:nvPr/>
        </p:nvPicPr>
        <p:blipFill>
          <a:blip r:embed="rId8" cstate="print"/>
          <a:srcRect l="3360" t="6106" r="5921" b="8578"/>
          <a:stretch>
            <a:fillRect/>
          </a:stretch>
        </p:blipFill>
        <p:spPr bwMode="auto">
          <a:xfrm>
            <a:off x="4932040" y="3933056"/>
            <a:ext cx="3888432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363272" cy="922114"/>
          </a:xfrm>
          <a:solidFill>
            <a:schemeClr val="accent3">
              <a:lumMod val="40000"/>
              <a:lumOff val="60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Ошибки в применении технологии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Отвлечение от разговора.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Придумывание ответов или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аргументов.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Наставления, критика и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морализация.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«Попугайские» фразы или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копирование слов говорящего.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Нельзя перебивать, заканчивать фразу за собеседника.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Сводить разговор к бессмысленной полемике.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Концентрировать внимание на себе.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https://fs00.infourok.ru/images/doc/62/76458/hello_html_2e4c0b07.png"/>
          <p:cNvPicPr>
            <a:picLocks noChangeAspect="1" noChangeArrowheads="1"/>
          </p:cNvPicPr>
          <p:nvPr/>
        </p:nvPicPr>
        <p:blipFill>
          <a:blip r:embed="rId2" cstate="print"/>
          <a:srcRect l="8630" t="4082" r="9381" b="8163"/>
          <a:stretch>
            <a:fillRect/>
          </a:stretch>
        </p:blipFill>
        <p:spPr bwMode="auto">
          <a:xfrm>
            <a:off x="5580112" y="1196752"/>
            <a:ext cx="3168352" cy="3585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365104"/>
            <a:ext cx="4896544" cy="2304256"/>
          </a:xfr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Главная Ваша задача - не заразиться от собеседника его эмоциями!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5373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C:\Users\Света\Desktop\111.jpg"/>
          <p:cNvPicPr>
            <a:picLocks noChangeAspect="1" noChangeArrowheads="1"/>
          </p:cNvPicPr>
          <p:nvPr/>
        </p:nvPicPr>
        <p:blipFill>
          <a:blip r:embed="rId7" cstate="print"/>
          <a:srcRect l="4637" t="4896" r="20648" b="6971"/>
          <a:stretch>
            <a:fillRect/>
          </a:stretch>
        </p:blipFill>
        <p:spPr bwMode="auto">
          <a:xfrm>
            <a:off x="5292080" y="3861048"/>
            <a:ext cx="3645418" cy="28529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ensby.com/images/stories/articles/2014/4065/wisdom-bucay-jorge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0"/>
            <a:ext cx="8064896" cy="6858000"/>
          </a:xfrm>
          <a:prstGeom prst="rect">
            <a:avLst/>
          </a:prstGeom>
          <a:noFill/>
        </p:spPr>
      </p:pic>
      <p:sp>
        <p:nvSpPr>
          <p:cNvPr id="4" name="Подзаголовок 2"/>
          <p:cNvSpPr>
            <a:spLocks noGrp="1"/>
          </p:cNvSpPr>
          <p:nvPr>
            <p:ph idx="1"/>
          </p:nvPr>
        </p:nvSpPr>
        <p:spPr>
          <a:xfrm>
            <a:off x="467544" y="4005064"/>
            <a:ext cx="8229600" cy="266429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бывает бесконфликтных отношений. Конфликты неизбежны в любых отношениях между людьми.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Букай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Хорхе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static.bangordailynews.com/wp-content/blogs.dir/135/files/2013/07/doctor-shakes-hands-woman-pati.jpg?strip=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60648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Если в жизни есть возможность сделать шаг назад, чтобы избежать конфликта – лучше его сделать.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9672" y="2420888"/>
            <a:ext cx="5976664" cy="3888432"/>
          </a:xfrm>
        </p:spPr>
        <p:txBody>
          <a:bodyPr/>
          <a:lstStyle/>
          <a:p>
            <a:pPr algn="ctr">
              <a:buNone/>
            </a:pP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Берегите себя!</a:t>
            </a:r>
          </a:p>
          <a:p>
            <a:pPr algn="ctr">
              <a:buNone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>
              <a:buNone/>
            </a:pP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328498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dirty="0" smtClean="0"/>
              <a:t>   </a:t>
            </a:r>
            <a:r>
              <a:rPr lang="ru-RU" sz="4400" b="1" u="sng" dirty="0" smtClean="0">
                <a:latin typeface="Times New Roman" pitchFamily="18" charset="0"/>
                <a:cs typeface="Times New Roman" pitchFamily="18" charset="0"/>
              </a:rPr>
              <a:t>Конфликт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- это столкновение интересов, мнений, действий или желаний. Это сильные противоречия и несогласия между людьми, куда также вовлечены и сильные чувства.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://kherson.life/wp-content/uploads/2016/08/1397909677_kakie-voprosy-nuzhno-zadavat-pacientu-na-prieme-u-vrach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204369"/>
            <a:ext cx="6541740" cy="36536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1" name="Picture 7" descr="http://assets1.bigthink.com/system/idea_thumbnails/56905/primary/shutterstock_65046349.jpg?1415390624"/>
          <p:cNvPicPr>
            <a:picLocks noChangeAspect="1" noChangeArrowheads="1"/>
          </p:cNvPicPr>
          <p:nvPr/>
        </p:nvPicPr>
        <p:blipFill>
          <a:blip r:embed="rId2" cstate="print"/>
          <a:srcRect l="6429" t="16790" r="3988" b="11104"/>
          <a:stretch>
            <a:fillRect/>
          </a:stretch>
        </p:blipFill>
        <p:spPr bwMode="auto">
          <a:xfrm>
            <a:off x="5543600" y="4929214"/>
            <a:ext cx="3600400" cy="1928786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КОНФЛИКТЫ</a:t>
            </a: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0" y="1052736"/>
            <a:ext cx="4716016" cy="4176464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499992" y="1052736"/>
            <a:ext cx="4644008" cy="45259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Схема 10"/>
          <p:cNvGraphicFramePr/>
          <p:nvPr/>
        </p:nvGraphicFramePr>
        <p:xfrm>
          <a:off x="0" y="980728"/>
          <a:ext cx="9144000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ВНЕШНИЕ КОНФЛИКТЫ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2699792" y="1484784"/>
            <a:ext cx="6264696" cy="5184576"/>
          </a:xfr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МЕДСЕСТРА-ПАЦИЕНТ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Медицинская сестра обязана быть выдержанной и приветливой в общении с пациентом.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Нельзя в присутствии больных обсуждать поставленный диагноз, план лечения, говорить о заболеваниях соседей по палате.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Перед тяжелыми и болезненными процедурами медсестра должна разъяснить в доступной форме значение, смысл и необходимость лечения.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www.towncentersurgery.com/wp-content/uploads/2014/06/After-Your-Surgery.jpg"/>
          <p:cNvPicPr>
            <a:picLocks noChangeAspect="1" noChangeArrowheads="1"/>
          </p:cNvPicPr>
          <p:nvPr/>
        </p:nvPicPr>
        <p:blipFill>
          <a:blip r:embed="rId2" cstate="print"/>
          <a:srcRect l="18344" t="18469" r="8217" b="9532"/>
          <a:stretch>
            <a:fillRect/>
          </a:stretch>
        </p:blipFill>
        <p:spPr bwMode="auto">
          <a:xfrm>
            <a:off x="179512" y="1988840"/>
            <a:ext cx="2448272" cy="36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84784"/>
            <a:ext cx="8784976" cy="5184576"/>
          </a:xfr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МЕДСЕСТРА-РОДСТВЕННИКИ ПАЦИЕНТА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Необходимо сохранять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сдержанность, спокойствие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и тактичность.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Лицам, ухаживающим за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тяжелобольными разъяснять правильность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выполнения процедур и манипуляций.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Беседовать только в пределах своей компетенции.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Отвечать на вопросы спокойно, неторопливо,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обучать правильному уходу за тяжелобольными.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ВНЕШНИЕ КОНФЛИКТЫ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https://im0-tub-ru.yandex.net/i?id=ab1904753d538631415649af929312fe&amp;n=33&amp;h=215&amp;w=3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060848"/>
            <a:ext cx="3076575" cy="20478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ВНУТРЕННИЕ КОНФЛИКТЫ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179512" y="1484784"/>
            <a:ext cx="6048672" cy="5184576"/>
          </a:xfr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МЕДСЕСТРА-ВРАЧ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Недопустимы грубость, неуважительное отношение в общении.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Исполнять врачебные назначения своевременно, четко и профессионально.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Срочно информировать врача о внезапных изменениях в состоянии больного.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возникновении сомнений в процессе выполнения врачебных назначений в тактичной форме выяснить все нюансы с врачом в отсутствии больного.</a:t>
            </a:r>
          </a:p>
          <a:p>
            <a:pPr algn="ctr">
              <a:buNone/>
            </a:pPr>
            <a:endParaRPr lang="ru-RU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http://npparecruiters.com/wp-content/uploads/2015/09/nppa.jpg"/>
          <p:cNvPicPr>
            <a:picLocks noChangeAspect="1" noChangeArrowheads="1"/>
          </p:cNvPicPr>
          <p:nvPr/>
        </p:nvPicPr>
        <p:blipFill>
          <a:blip r:embed="rId2" cstate="print"/>
          <a:srcRect l="6804" t="3780" r="54641"/>
          <a:stretch>
            <a:fillRect/>
          </a:stretch>
        </p:blipFill>
        <p:spPr bwMode="auto">
          <a:xfrm>
            <a:off x="6300192" y="1916832"/>
            <a:ext cx="2644920" cy="3960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84784"/>
            <a:ext cx="8784976" cy="5184576"/>
          </a:xfr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МЕДСЕСТРА-МЕДСЕСТРА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Недопустима грубость и неуважительное отношение к коллегам.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Замечания должны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делаться тактично и в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отсутствии больного.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Опытные медсестры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должны делиться с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молодыми своим опытом.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сложных ситуациях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должны помогать друг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другу.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ВНУТРЕННИЕ КОНФЛИКТЫ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http://www.czpanorama.ru/wp-content/uploads/2014/08/1244373-img-lekar-nemocnice-zdravotnictvi.jpg"/>
          <p:cNvPicPr>
            <a:picLocks noChangeAspect="1" noChangeArrowheads="1"/>
          </p:cNvPicPr>
          <p:nvPr/>
        </p:nvPicPr>
        <p:blipFill>
          <a:blip r:embed="rId2" cstate="print"/>
          <a:srcRect l="21168" t="3030"/>
          <a:stretch>
            <a:fillRect/>
          </a:stretch>
        </p:blipFill>
        <p:spPr bwMode="auto">
          <a:xfrm>
            <a:off x="4427984" y="2492896"/>
            <a:ext cx="4392488" cy="35948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ВНУТРЕННИЕ КОНФЛИКТЫ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2699792" y="1628800"/>
            <a:ext cx="6264696" cy="4968552"/>
          </a:xfr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МЕДСЕСТРА-САНИТАРКА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Соблюдать взаимоуважение.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Контролировать тактично, ненавязчиво деятельность младшего медперсонала.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Недопустимы грубость, фамильярность, высокомерие.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Недопустимо делать замечания в присутствии больных и посетителей.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ttp://www.marcato.com.ua/img/house5.jpg"/>
          <p:cNvPicPr>
            <a:picLocks noChangeAspect="1" noChangeArrowheads="1"/>
          </p:cNvPicPr>
          <p:nvPr/>
        </p:nvPicPr>
        <p:blipFill>
          <a:blip r:embed="rId2" cstate="print"/>
          <a:srcRect l="13860" t="3170" r="48341" b="6492"/>
          <a:stretch>
            <a:fillRect/>
          </a:stretch>
        </p:blipFill>
        <p:spPr bwMode="auto">
          <a:xfrm>
            <a:off x="179512" y="1844824"/>
            <a:ext cx="2339752" cy="44455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683</Words>
  <Application>Microsoft Office PowerPoint</Application>
  <PresentationFormat>Экран (4:3)</PresentationFormat>
  <Paragraphs>130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КОНФЛИКТЫ</vt:lpstr>
      <vt:lpstr>Презентация PowerPoint</vt:lpstr>
      <vt:lpstr>Презентация PowerPoint</vt:lpstr>
      <vt:lpstr>КОНФЛИКТЫ</vt:lpstr>
      <vt:lpstr>ВНЕШНИЕ КОНФЛИКТЫ</vt:lpstr>
      <vt:lpstr>ВНЕШНИЕ КОНФЛИКТЫ</vt:lpstr>
      <vt:lpstr>ВНУТРЕННИЕ КОНФЛИКТЫ</vt:lpstr>
      <vt:lpstr>ВНУТРЕННИЕ КОНФЛИКТЫ</vt:lpstr>
      <vt:lpstr>ВНУТРЕННИЕ КОНФЛИКТЫ</vt:lpstr>
      <vt:lpstr>Если КОНФЛИКТ неизбежен существует методика «ПРАВИЛЬНОГО» слушания</vt:lpstr>
      <vt:lpstr>Презентация PowerPoint</vt:lpstr>
      <vt:lpstr>Презентация PowerPoint</vt:lpstr>
      <vt:lpstr>Как слушать АКТИВНО?</vt:lpstr>
      <vt:lpstr>Как слушать АКТИВНО?</vt:lpstr>
      <vt:lpstr>Как слушать АКТИВНО?</vt:lpstr>
      <vt:lpstr>Как слушать АКТИВНО?</vt:lpstr>
      <vt:lpstr>Помехи для активного слушания</vt:lpstr>
      <vt:lpstr>Ошибки в применении технологии</vt:lpstr>
      <vt:lpstr>Главная Ваша задача - не заразиться от собеседника его эмоциями!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КОНФЛИКТЫ</dc:title>
  <dc:creator>Света</dc:creator>
  <cp:lastModifiedBy>Admin</cp:lastModifiedBy>
  <cp:revision>37</cp:revision>
  <dcterms:created xsi:type="dcterms:W3CDTF">2017-09-05T14:12:19Z</dcterms:created>
  <dcterms:modified xsi:type="dcterms:W3CDTF">2018-04-27T09:41:53Z</dcterms:modified>
</cp:coreProperties>
</file>