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ГБУЗ СО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Новокуйбышевская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центральная городская больница»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857364"/>
            <a:ext cx="84296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«Особенности этики и деонтологии в медицине»</a:t>
            </a:r>
            <a:endParaRPr lang="ru-RU" sz="28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14351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старшая медицинская сестра хирургического отделения №2 –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Мячина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Алина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house.jofo.me/data/userfiles/106/images/774887-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3000348"/>
            <a:ext cx="478634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4296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Честь и достоинство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этические категории, определяющие отношение человека, как к самому себе, так и к другому человеку, к обществу в целом. По своему содержанию понятие чести очень близко к понятию «достоинство». Обе эти категории определенным образом регулируют поведение человека и определяют отношение к нему со стороны окружающих, они испытывают на себе влияние других категорий этики, особенно долга и совести, без которых нет личной чести и достоинства.</a:t>
            </a:r>
          </a:p>
          <a:p>
            <a:endParaRPr lang="ru-RU" dirty="0"/>
          </a:p>
        </p:txBody>
      </p:sp>
      <p:pic>
        <p:nvPicPr>
          <p:cNvPr id="24578" name="Picture 2" descr="http://bigslide.ru/images/5/4031/83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486779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myshared.ru/4/81846/slide_2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285720" y="428604"/>
            <a:ext cx="7620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myshared.ru/4/81846/slide_3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714348" y="642918"/>
            <a:ext cx="7620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1271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Моральные и профессиональные качества медицинского работника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cf.ppt-online.org/files/slide/p/PnWAUfGJDR870lQLhZ1HYqgBoVxaed9iKrb3mz/slid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24771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ohww.org/content/uploads/2015/04/NHS-Crackdown-on-Foreign-Patients-e14298811665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ppt4web.ru/images/797/27387/640/img10.jpg"/>
          <p:cNvPicPr>
            <a:picLocks noChangeAspect="1" noChangeArrowheads="1"/>
          </p:cNvPicPr>
          <p:nvPr/>
        </p:nvPicPr>
        <p:blipFill>
          <a:blip r:embed="rId2"/>
          <a:srcRect b="7812"/>
          <a:stretch>
            <a:fillRect/>
          </a:stretch>
        </p:blipFill>
        <p:spPr bwMode="auto">
          <a:xfrm>
            <a:off x="5286348" y="1142984"/>
            <a:ext cx="3857652" cy="32211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для наших пациентов важно чтобы медицинская помощь, которую мы оказываем, была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самом высоком уровне качества.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этого нет, то возникают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конфликты.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80% жалоб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которыми недовольные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пациенты обращаются на нас,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обоснованы и подтверждаются. 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всех жалоб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вопросы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неэтичного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поведения медработников. Это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грубость,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нарушение норм этики, погрешности  в уходе,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нарушение прав пациента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netmnenie.ru/uploads/posts/2013-09/1459239a892d67216024800983745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876"/>
            <a:ext cx="248527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cskey.ru/images/710906_article-3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52" cy="3786190"/>
          </a:xfrm>
          <a:prstGeom prst="rect">
            <a:avLst/>
          </a:prstGeom>
          <a:noFill/>
        </p:spPr>
      </p:pic>
      <p:pic>
        <p:nvPicPr>
          <p:cNvPr id="19460" name="Picture 4" descr="http://ic.pics.livejournal.com/tsarev_alexey/25627511/2643352/2643352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95557"/>
            <a:ext cx="5643602" cy="4048153"/>
          </a:xfrm>
          <a:prstGeom prst="rect">
            <a:avLst/>
          </a:prstGeom>
          <a:noFill/>
        </p:spPr>
      </p:pic>
      <p:pic>
        <p:nvPicPr>
          <p:cNvPr id="19462" name="Picture 6" descr="http://andreytrunov.ru/wp-content/uploads/2014/09/0022-022-Zakljuche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"/>
            <a:ext cx="4071934" cy="2643181"/>
          </a:xfrm>
          <a:prstGeom prst="rect">
            <a:avLst/>
          </a:prstGeom>
          <a:noFill/>
        </p:spPr>
      </p:pic>
      <p:pic>
        <p:nvPicPr>
          <p:cNvPr id="19464" name="Picture 8" descr="http://jointhejoy.ru/sites/default/files/imagecache/post_image/1333623935_180771401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56"/>
            <a:ext cx="3357554" cy="314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.myshared.ru/4/288955/slide_26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642918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этика и деонтология представляют собой особенности медицинской деятельности, основанной на взаимном доверии больного и медицинского работника, которому больной добровольно вверяет свое здоровье, а иногда и жизнь.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zdoroviymir.com.ua/files/image/1234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9"/>
            <a:ext cx="8358246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356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Медицинская этика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etohs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обычай, нрав, характер) как часть общей этики рассматривает вопросы нравственности медицинского работника, включая совокупность норм его поведения и морали, чувство профессионального долга и чести, совести и достоинства.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ttps://cdn.turkaramamotoru.com/ru/medicinskoe-strahovanie-194639-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im0-tub-ru.yandex.net/i?id=6864b54a643d9540bb49a8f7a7a9c6c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35785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медицинской деонтологией (греч.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deon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должное) понимают принципы поведения медицинских работников, направленные на максимальное повышение пользы лечения и устранение последствий неполноценной медицинской работы. Деонтология является частью медицинской этики, медицинской морали.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ppt4web.ru/images/797/27387/640/img10.jpg"/>
          <p:cNvPicPr>
            <a:picLocks noChangeAspect="1" noChangeArrowheads="1"/>
          </p:cNvPicPr>
          <p:nvPr/>
        </p:nvPicPr>
        <p:blipFill>
          <a:blip r:embed="rId2"/>
          <a:srcRect b="9374"/>
          <a:stretch>
            <a:fillRect/>
          </a:stretch>
        </p:blipFill>
        <p:spPr bwMode="auto">
          <a:xfrm>
            <a:off x="1428728" y="2500306"/>
            <a:ext cx="60960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428604"/>
            <a:ext cx="81439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в настоящее время новейшие достижения медицинской науки и техники заставляют несколько с другой точки зрения рассматривать традиционные нормы медицинской деонтологии. Былой принцип "врач-больной" заменяется новым "врач-прибор-больной", а потребность больного в чутком и внимательном отношении медицинского работника, в его добром слове, вселяющем надежду, не уменьшилась, а еще более увеличилась.</a:t>
            </a:r>
          </a:p>
          <a:p>
            <a:endParaRPr lang="ru-RU" dirty="0"/>
          </a:p>
        </p:txBody>
      </p:sp>
      <p:pic>
        <p:nvPicPr>
          <p:cNvPr id="29701" name="Picture 5" descr="http://shava.kz/uploads/posts/2014-03/thumbs/1395488907_slay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8501122" cy="4214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Своеобразие медицинской этики заключается в том, что в ней, все нормы, принципы и оценки ориентированы на здоровье человека, его улучшение и сохранение. Свое выражение эти нормы первоначально были закреплены в Клятве Гиппократа, которая стала отправной точкой для создания других профессионально-моральных медицинских кодексов. Этический фактор имеет в медицине традиционно большое значение. Более восьмидесяти лет назад по аналогии с врачебной Клятвой Гиппократа была создана сестринская Клятва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Флоренс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Найтингейл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Picture 4" descr="http://uposter.ru/uploads/topics/preview/00/00/90/09/05692122a9_750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714876" cy="3429000"/>
          </a:xfrm>
          <a:prstGeom prst="rect">
            <a:avLst/>
          </a:prstGeom>
          <a:noFill/>
        </p:spPr>
      </p:pic>
      <p:pic>
        <p:nvPicPr>
          <p:cNvPr id="4" name="Picture 6" descr="http://www.medcectre.ru/wp-content/uploads/2012/06/klyatva_florens_najtingej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641" y="3429000"/>
            <a:ext cx="440636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5" y="285728"/>
            <a:ext cx="8710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Этические нормы и явления</a:t>
            </a:r>
            <a:endParaRPr lang="ru-RU" sz="40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8572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сформулированы и получили научное признание основные категории медицинской этики: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долг, совесть, честь и достоинство.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Естественно, что все этические категории связаны между собой, взаимно дополняют и усиливают друг друга. </a:t>
            </a:r>
          </a:p>
          <a:p>
            <a:endParaRPr lang="ru-RU" dirty="0"/>
          </a:p>
        </p:txBody>
      </p:sp>
      <p:pic>
        <p:nvPicPr>
          <p:cNvPr id="27650" name="Picture 2" descr="https://ds02.infourok.ru/uploads/ex/03bb/00002aca-281d3bef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центральная категория медицинской этики, определяющая как должностную, так и нравственную стороны профессиональной деятельности, отношение медицинского работника к исполнению своих служебных обязанностей.</a:t>
            </a:r>
          </a:p>
          <a:p>
            <a:endParaRPr lang="ru-RU" dirty="0"/>
          </a:p>
        </p:txBody>
      </p:sp>
      <p:pic>
        <p:nvPicPr>
          <p:cNvPr id="26626" name="Picture 2" descr="http://www.yamalpro.ru/wp-content/uploads/2017/02/ank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5529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3582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этическая категория, выражающая высшую форму способности личности осуществлять нравственный самоконтроль, самостоятельно формулировать для себя нравственные обязанности, требовать от себя их выполнения и производить самооценку совершаемых поступков. Совесть- это внутреннее осознание своего профессионального долга, профессиональной ответственности как личного долга и личной ответственности.</a:t>
            </a:r>
          </a:p>
          <a:p>
            <a:endParaRPr lang="ru-RU" dirty="0"/>
          </a:p>
        </p:txBody>
      </p:sp>
      <p:pic>
        <p:nvPicPr>
          <p:cNvPr id="25602" name="Picture 2" descr="http://img1.liveinternet.ru/images/attach/c/9/105/481/105481793_3821971_sov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1"/>
            <a:ext cx="8501122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</TotalTime>
  <Words>525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12</cp:revision>
  <dcterms:created xsi:type="dcterms:W3CDTF">2017-09-25T15:04:36Z</dcterms:created>
  <dcterms:modified xsi:type="dcterms:W3CDTF">2018-04-27T09:35:23Z</dcterms:modified>
</cp:coreProperties>
</file>