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5" r:id="rId9"/>
    <p:sldId id="268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F071-1A20-4E3D-9F81-D6FEDFD4AFE8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E0F88-DD0F-40F0-A884-926F717F4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032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E0F88-DD0F-40F0-A884-926F717F44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9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32E654-CDD7-4577-82E7-A041ACE32CD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60F4DA-80F0-44D3-A593-4FDC555B55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843738" cy="135732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1900" dirty="0" smtClean="0"/>
          </a:p>
          <a:p>
            <a:pPr algn="r"/>
            <a:r>
              <a:rPr lang="ru-RU" sz="1900" dirty="0" smtClean="0"/>
              <a:t>Фельдшер учебно-методического кабинета </a:t>
            </a:r>
          </a:p>
          <a:p>
            <a:pPr algn="r"/>
            <a:r>
              <a:rPr lang="ru-RU" sz="1900" dirty="0" smtClean="0"/>
              <a:t>ГБУЗ СО «Красноярская ЦРБ»</a:t>
            </a:r>
          </a:p>
          <a:p>
            <a:pPr algn="r"/>
            <a:r>
              <a:rPr lang="en-US" sz="1900" dirty="0" smtClean="0"/>
              <a:t>  </a:t>
            </a:r>
            <a:r>
              <a:rPr lang="ru-RU" sz="1900" dirty="0" smtClean="0"/>
              <a:t>Иванова Л.Н.</a:t>
            </a:r>
          </a:p>
          <a:p>
            <a:pPr algn="r"/>
            <a:r>
              <a:rPr lang="ru-RU" sz="1900" dirty="0" smtClean="0"/>
              <a:t>Сот. 8927-204-83-34</a:t>
            </a:r>
          </a:p>
          <a:p>
            <a:pPr algn="r"/>
            <a:r>
              <a:rPr lang="en-US" sz="1900" dirty="0" smtClean="0"/>
              <a:t>E</a:t>
            </a:r>
            <a:r>
              <a:rPr lang="ru-RU" sz="1900" dirty="0" smtClean="0"/>
              <a:t>-</a:t>
            </a:r>
            <a:r>
              <a:rPr lang="en-US" sz="1900" dirty="0" smtClean="0"/>
              <a:t>mail</a:t>
            </a:r>
            <a:r>
              <a:rPr lang="ru-RU" sz="1900" dirty="0" smtClean="0"/>
              <a:t>: </a:t>
            </a:r>
            <a:r>
              <a:rPr lang="en-US" sz="1900" dirty="0" smtClean="0"/>
              <a:t>umetod1202@rambler</a:t>
            </a:r>
            <a:r>
              <a:rPr lang="ru-RU" sz="1900" dirty="0" smtClean="0"/>
              <a:t>.</a:t>
            </a:r>
            <a:r>
              <a:rPr lang="en-US" sz="1900" dirty="0" err="1" smtClean="0"/>
              <a:t>ru</a:t>
            </a:r>
            <a:endParaRPr lang="ru-RU" sz="1900" dirty="0" smtClean="0"/>
          </a:p>
          <a:p>
            <a:pPr algn="r"/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3714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ЕСЛИ ВАС ОСКОРБЛЯЕТ ПАЦИЕНТ…..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Решение конфликтных ситуаций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КОНФЛИКТНЫХ СИТУАЦИЙ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8482144" cy="485428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такое конфликт?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Техники снижения напряжения на этапах Выслушивания и Понимания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Техники бесконфликтного общения с пациентами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Элементы конфликта и правила поведения в конфликтной ситуации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Конструктивное предложение и получение согласия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Беседы с сотрудником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Сложные ситуации с коллегами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Анализ конфликта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Методы урегулирования конфликта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Разрешение конфликта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55886"/>
            <a:ext cx="2377061" cy="26878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128962"/>
          </a:xfrm>
        </p:spPr>
        <p:txBody>
          <a:bodyPr>
            <a:normAutofit/>
          </a:bodyPr>
          <a:lstStyle/>
          <a:p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607" y="1"/>
            <a:ext cx="1179870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sz="quarter" idx="1"/>
          </p:nvPr>
        </p:nvSpPr>
        <p:spPr>
          <a:xfrm>
            <a:off x="-1116632" y="692696"/>
            <a:ext cx="8503920" cy="238429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 marL="0" indent="0" algn="ctr">
              <a:buNone/>
            </a:pPr>
            <a:r>
              <a:rPr lang="ru-RU" sz="4400" b="1" i="1" dirty="0" smtClean="0"/>
              <a:t>БЛАГОДАРЮ</a:t>
            </a:r>
          </a:p>
          <a:p>
            <a:pPr marL="0" indent="0" algn="ctr">
              <a:buNone/>
            </a:pPr>
            <a:r>
              <a:rPr lang="ru-RU" sz="4400" b="1" i="1" dirty="0" smtClean="0"/>
              <a:t> ЗА ВНИМАНИЕ!</a:t>
            </a:r>
            <a:endParaRPr lang="ru-RU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5250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13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ВАС ОСКОРБЛЯЕТ ПАЦИЕНТ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1889" y="4725144"/>
            <a:ext cx="4038600" cy="15722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Едва ли не норма поведения пациентов по отношению к медицинской сестре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Агрессия</a:t>
            </a:r>
          </a:p>
          <a:p>
            <a:r>
              <a:rPr lang="ru-RU" sz="3200" dirty="0" smtClean="0"/>
              <a:t>Грубость </a:t>
            </a:r>
          </a:p>
          <a:p>
            <a:r>
              <a:rPr lang="ru-RU" sz="3200" dirty="0" smtClean="0"/>
              <a:t>Неуважение </a:t>
            </a:r>
          </a:p>
          <a:p>
            <a:r>
              <a:rPr lang="ru-RU" sz="3200" dirty="0" smtClean="0"/>
              <a:t>Оскорбление </a:t>
            </a:r>
          </a:p>
          <a:p>
            <a:r>
              <a:rPr lang="ru-RU" sz="3200" dirty="0" smtClean="0"/>
              <a:t> Угрозы  </a:t>
            </a:r>
          </a:p>
          <a:p>
            <a:r>
              <a:rPr lang="ru-RU" sz="3200" dirty="0" smtClean="0"/>
              <a:t>Обвинения</a:t>
            </a:r>
          </a:p>
          <a:p>
            <a:r>
              <a:rPr lang="ru-RU" sz="3200" dirty="0" smtClean="0"/>
              <a:t>Недоверие</a:t>
            </a:r>
          </a:p>
          <a:p>
            <a:r>
              <a:rPr lang="ru-RU" sz="3200" dirty="0" smtClean="0"/>
              <a:t>Насмешки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" y="1196752"/>
            <a:ext cx="4695106" cy="343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ДЕЯТЕЛЬНОСТЬ МЕДИЦИНСКОЙ СЕСТРЫ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071546"/>
            <a:ext cx="8503920" cy="502750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07504" y="4581128"/>
            <a:ext cx="2535670" cy="1924836"/>
          </a:xfrm>
          <a:prstGeom prst="cloudCallout">
            <a:avLst>
              <a:gd name="adj1" fmla="val 65291"/>
              <a:gd name="adj2" fmla="val -336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Приказы, </a:t>
            </a:r>
            <a:r>
              <a:rPr lang="ru-RU" sz="1600" dirty="0" err="1" smtClean="0"/>
              <a:t>СанПиНы</a:t>
            </a:r>
            <a:r>
              <a:rPr lang="ru-RU" sz="1600" dirty="0" smtClean="0"/>
              <a:t>, инструкции, методические указания</a:t>
            </a:r>
            <a:endParaRPr lang="ru-RU" sz="16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85720" y="1785926"/>
            <a:ext cx="2620151" cy="2057073"/>
          </a:xfrm>
          <a:prstGeom prst="cloudCallout">
            <a:avLst>
              <a:gd name="adj1" fmla="val 49477"/>
              <a:gd name="adj2" fmla="val 493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Конституция, кодексы, правила </a:t>
            </a:r>
            <a:endParaRPr lang="ru-RU" sz="16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286512" y="1785926"/>
            <a:ext cx="2707234" cy="2056651"/>
          </a:xfrm>
          <a:prstGeom prst="cloudCallout">
            <a:avLst>
              <a:gd name="adj1" fmla="val -47837"/>
              <a:gd name="adj2" fmla="val 573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Традиции профессиональной деятельности</a:t>
            </a:r>
            <a:endParaRPr lang="ru-RU" sz="1600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500826" y="4424572"/>
            <a:ext cx="2643174" cy="2237948"/>
          </a:xfrm>
          <a:prstGeom prst="cloudCallout">
            <a:avLst>
              <a:gd name="adj1" fmla="val -68657"/>
              <a:gd name="adj2" fmla="val -198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 законодательства 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86124"/>
            <a:ext cx="3143272" cy="23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3357554" y="857232"/>
            <a:ext cx="2643206" cy="2143140"/>
          </a:xfrm>
          <a:prstGeom prst="cloudCallout">
            <a:avLst>
              <a:gd name="adj1" fmla="val -580"/>
              <a:gd name="adj2" fmla="val 598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Этическое составляющее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ЮРИСТОВ, ЭКСПЕРТОВ НАЦИОНАЛЬНОЙ МЕДИЦИНСКОЙ ПАЛАТЫ РОССИИ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261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ВОЗБУЖДЕНИИ ДЕЛА В СУДЕ  - СБОР ДОКАЗАТЕЛЬСТВ ПРАВОНАРУШЕНИЯ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ПРИВЛЕЧЬ КАК МОЖНО БОЛЬШЕ  СВИДЕТЕЛЕЙ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ДИКТОФОННАЯ ЗАПИСЬ ПРОИСХОДЯЩЕГО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ВЫЗВАТЬ ПРАВОХРАНИТЕЛЬНЫЕ ОРГАНЫ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ВНЕСТИ ЗАПИСЬ В МЕДИЦИНСКУЮ ДОКУМЕНТАЦИЮ И ПИСЬМЕННО ПРОИНФОРМИРОВАТЬ РУКОВОДИТЕЛЯ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ПОДАТЬ ЗАЯВЛЕНИЕ В ПРОКУРАТУРУ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ВАС ОСКОРБЛЯЕТ ПАЦИЕНТ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626160" cy="5334344"/>
          </a:xfrm>
        </p:spPr>
        <p:txBody>
          <a:bodyPr>
            <a:no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СОБЛЮДАТЬ ДИСТАНЦИЮ НА РАССТОЯНИИ 50-70 СМ (расстояние вытянутой руки) «БЕЗОПАСНАЯ ЗОНА»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ЗАДАТЬ НЕЙТРАЛЬНЫЕ ВОПРОСЫ ОТВЛЕКАЮЩЕГО ХАРАКТЕРА «Как Вы сегодня спали?» или «Можно ли измерить вам давление?»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ОБЯЗАТЕЛЬНОЕ ПРИСУТСТВИЕ ОДНОГО ИЛИ НЕСКОЛЬКИХ СОТРУДНИКОВ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СПОКОЙНОЕ, ДОБРОЖЕЛАТЕЛЬНОЕ ОТНОШЕНИЕ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СПОРИТЬ С ПАЦИЕНТОМ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ТЕРЯТЬ ПРОФЕССИОНАЛЬНОЙ БДИТЕЛЬНОСТИ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ПРОЯВЛЕНИИ АГРЕССИИ ПОЗВОНИТЬ ПО ТЕЛЕФОНУ 02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56640" cy="285728"/>
          </a:xfrm>
        </p:spPr>
        <p:txBody>
          <a:bodyPr>
            <a:normAutofit fontScale="90000"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57290" y="571480"/>
            <a:ext cx="6715172" cy="5741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/>
              <a:t>Центр организационного развития и кадрового сервиза</a:t>
            </a:r>
          </a:p>
          <a:p>
            <a:pPr marL="0" indent="0">
              <a:buNone/>
            </a:pPr>
            <a:r>
              <a:rPr lang="ru-RU" sz="1400" b="1" dirty="0" smtClean="0"/>
              <a:t>«Персонал-эксперт»</a:t>
            </a:r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marL="0" indent="0" algn="ctr">
              <a:buNone/>
            </a:pPr>
            <a:r>
              <a:rPr lang="ru-RU" sz="2400" b="1" dirty="0" smtClean="0"/>
              <a:t>Решение  конфликтных </a:t>
            </a:r>
          </a:p>
          <a:p>
            <a:pPr marL="0" indent="0" algn="ctr">
              <a:buNone/>
            </a:pPr>
            <a:r>
              <a:rPr lang="ru-RU" sz="2400" b="1" dirty="0" smtClean="0"/>
              <a:t>ситуаций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r>
              <a:rPr lang="ru-RU" sz="2400" dirty="0" smtClean="0"/>
              <a:t>Тренинг </a:t>
            </a:r>
          </a:p>
          <a:p>
            <a:pPr algn="ctr"/>
            <a:endParaRPr lang="ru-RU" sz="2400" dirty="0" smtClean="0"/>
          </a:p>
          <a:p>
            <a:pPr marL="0" indent="0" algn="ctr">
              <a:buNone/>
            </a:pPr>
            <a:r>
              <a:rPr lang="ru-RU" sz="1800" b="1" dirty="0" smtClean="0"/>
              <a:t>Бизнес-тренер</a:t>
            </a:r>
          </a:p>
          <a:p>
            <a:pPr marL="0" indent="0" algn="ctr">
              <a:buNone/>
            </a:pPr>
            <a:r>
              <a:rPr lang="ru-RU" sz="1800" b="1" dirty="0" smtClean="0"/>
              <a:t>Михайлина Ольга Борисовна</a:t>
            </a:r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r"/>
            <a:endParaRPr lang="ru-RU" sz="1800" b="1" dirty="0" smtClean="0"/>
          </a:p>
          <a:p>
            <a:pPr marL="0" indent="0" algn="ctr">
              <a:buNone/>
            </a:pPr>
            <a:r>
              <a:rPr lang="ru-RU" sz="1800" dirty="0" smtClean="0"/>
              <a:t>29 марта 2018г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 ОСКОРБЛЯЕТ ПАЦИЕНТ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619364" cy="414496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РЕШЕНИЕ КОНФЛИКТНЫХ СИТУАЦИЙ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86116" y="685800"/>
            <a:ext cx="5476884" cy="54102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Провести беседу с сотрудником, после того как на стол главного врача ляжет жалоба, мало, проблему нужно предупредить!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39801"/>
            <a:ext cx="4824536" cy="289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РЕШЕНИЕ КОНФЛИКТНЫХ СИТУАЦИЙ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H:\Фото сотрудников в актовом зале\IMG_1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70280" cy="5380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463</TotalTime>
  <Words>286</Words>
  <Application>Microsoft Office PowerPoint</Application>
  <PresentationFormat>Экран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ЕСЛИ ВАС ОСКОРБЛЯЕТ ПАЦИЕНТ…..  Решение конфликтных ситуаций</vt:lpstr>
      <vt:lpstr>Слайд 2</vt:lpstr>
      <vt:lpstr>ЕСЛИ ВАС ОСКОРБЛЯЕТ ПАЦИЕНТ</vt:lpstr>
      <vt:lpstr>ДЕЯТЕЛЬНОСТЬ МЕДИЦИНСКОЙ СЕСТРЫ</vt:lpstr>
      <vt:lpstr>РЕКОМЕНДАЦИИ ЮРИСТОВ, ЭКСПЕРТОВ НАЦИОНАЛЬНОЙ МЕДИЦИНСКОЙ ПАЛАТЫ РОССИИ </vt:lpstr>
      <vt:lpstr>ЕСЛИ ВАС ОСКОРБЛЯЕТ ПАЦИЕНТ</vt:lpstr>
      <vt:lpstr>Слайд 7</vt:lpstr>
      <vt:lpstr>ВАС ОСКОРБЛЯЕТ ПАЦИЕНТ</vt:lpstr>
      <vt:lpstr>РЕШЕНИЕ КОНФЛИКТНЫХ СИТУАЦИЙ</vt:lpstr>
      <vt:lpstr>РЕШЕНИЕ КОНФЛИКТНЫХ СИТУАЦИЙ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ВАС ОСКОРБЛЯЕТ ПАЦИЕНТ….. Решение конфликтных ситуаций</dc:title>
  <dc:creator>DNS</dc:creator>
  <cp:lastModifiedBy>DNS</cp:lastModifiedBy>
  <cp:revision>72</cp:revision>
  <dcterms:created xsi:type="dcterms:W3CDTF">2018-06-28T08:48:07Z</dcterms:created>
  <dcterms:modified xsi:type="dcterms:W3CDTF">2018-08-27T10:00:34Z</dcterms:modified>
</cp:coreProperties>
</file>