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3" r:id="rId3"/>
    <p:sldId id="258" r:id="rId4"/>
    <p:sldId id="268" r:id="rId5"/>
    <p:sldId id="264" r:id="rId6"/>
    <p:sldId id="272" r:id="rId7"/>
    <p:sldId id="267" r:id="rId8"/>
    <p:sldId id="269" r:id="rId9"/>
    <p:sldId id="27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C3FD20C-9440-4185-88E9-64D806BCA16F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91C8DEE-6DBB-4123-9DCE-9A2CC74E11B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7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D20C-9440-4185-88E9-64D806BCA16F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8DEE-6DBB-4123-9DCE-9A2CC74E1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36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D20C-9440-4185-88E9-64D806BCA16F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8DEE-6DBB-4123-9DCE-9A2CC74E1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37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D20C-9440-4185-88E9-64D806BCA16F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8DEE-6DBB-4123-9DCE-9A2CC74E1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28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C3FD20C-9440-4185-88E9-64D806BCA16F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91C8DEE-6DBB-4123-9DCE-9A2CC74E11B6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15966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D20C-9440-4185-88E9-64D806BCA16F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8DEE-6DBB-4123-9DCE-9A2CC74E1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3192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D20C-9440-4185-88E9-64D806BCA16F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8DEE-6DBB-4123-9DCE-9A2CC74E1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76260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D20C-9440-4185-88E9-64D806BCA16F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8DEE-6DBB-4123-9DCE-9A2CC74E1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05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D20C-9440-4185-88E9-64D806BCA16F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8DEE-6DBB-4123-9DCE-9A2CC74E1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033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C3FD20C-9440-4185-88E9-64D806BCA16F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91C8DEE-6DBB-4123-9DCE-9A2CC74E11B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71927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C3FD20C-9440-4185-88E9-64D806BCA16F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91C8DEE-6DBB-4123-9DCE-9A2CC74E1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3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C3FD20C-9440-4185-88E9-64D806BCA16F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91C8DEE-6DBB-4123-9DCE-9A2CC74E11B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285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image" Target="../media/image11.jpe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3292" y="93518"/>
            <a:ext cx="7491844" cy="391737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прошедшей конференции в г. Москва, посвященной 30-летию Венской декларации по сестринскому делу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11091" y="4166755"/>
            <a:ext cx="6328064" cy="256655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Дмитренко З.И. 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медицинская сестра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«Самарская областная клиническая стоматологическая поликлиника»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384" y="433821"/>
            <a:ext cx="208597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561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7377" y="151706"/>
            <a:ext cx="4904505" cy="205740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Европейская конференция по сестринскому делу, проходившая в вене с 21 по 24 июня 1988г. Впервые позволила медицинским сестрам из 32 стран пересмотреть роль, систему обучения и практическую деятельность медсестер.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74" y="2286000"/>
            <a:ext cx="10255826" cy="44992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66" y="124691"/>
            <a:ext cx="3002975" cy="2057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618" y="198463"/>
            <a:ext cx="2948765" cy="198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034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538" y="872836"/>
            <a:ext cx="5073362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53" y="3086100"/>
            <a:ext cx="5122718" cy="31841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53" y="590983"/>
            <a:ext cx="5122718" cy="222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926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774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вопросы конференции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8204" y="1298865"/>
            <a:ext cx="5751796" cy="4622292"/>
          </a:xfrm>
        </p:spPr>
        <p:txBody>
          <a:bodyPr>
            <a:normAutofit fontScale="92500"/>
          </a:bodyPr>
          <a:lstStyle/>
          <a:p>
            <a:pPr marL="342900" lvl="0" indent="-342900">
              <a:lnSpc>
                <a:spcPts val="18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Роль и место специалистов со средним медицинским образованием в современной системе здравоохранения и укреплении здоровья населения.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Расширение функциональных обязанностей медицинской сестры: международный и российский опыт.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специалистов со средним медицинским образованием: профессиональные стандарты - аккредитация специалистов - непрерывное медицинское образование.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Роль медицинских профессиональных некоммерческих организаций в повышении престижа профессии.</a:t>
            </a:r>
            <a:endParaRPr lang="ru-RU" sz="24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10590"/>
            <a:ext cx="4426525" cy="34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657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3526" y="226522"/>
            <a:ext cx="8354291" cy="7190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Делегация от самарской ассоциации медицинских сестер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2" y="1071305"/>
            <a:ext cx="8125691" cy="550613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64" y="209375"/>
            <a:ext cx="1503999" cy="14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310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83127"/>
            <a:ext cx="10178322" cy="58841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16-17 октября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947" y="716840"/>
            <a:ext cx="1392501" cy="20900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88" y="729356"/>
            <a:ext cx="1485484" cy="20900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583" y="729356"/>
            <a:ext cx="1531627" cy="20900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489" y="671542"/>
            <a:ext cx="1392501" cy="20900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00" y="2915417"/>
            <a:ext cx="1951531" cy="20930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489" y="5065353"/>
            <a:ext cx="1495697" cy="16398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053" y="2918436"/>
            <a:ext cx="1488075" cy="20692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262" y="2918436"/>
            <a:ext cx="1392501" cy="20692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410" y="2897706"/>
            <a:ext cx="1576174" cy="20899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951" y="2897706"/>
            <a:ext cx="1624225" cy="20899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892" y="671541"/>
            <a:ext cx="1670382" cy="20900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12" y="716841"/>
            <a:ext cx="1534731" cy="209005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293" y="2918436"/>
            <a:ext cx="1598895" cy="20692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059" y="5076421"/>
            <a:ext cx="1376203" cy="16825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03" y="5065353"/>
            <a:ext cx="1328114" cy="170017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4" y="5052621"/>
            <a:ext cx="1306669" cy="174586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951" y="5065353"/>
            <a:ext cx="1146478" cy="17001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571" y="5132546"/>
            <a:ext cx="2909455" cy="158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122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37" y="259773"/>
            <a:ext cx="9144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335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917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-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zarnitza</a:t>
            </a:r>
            <a:endParaRPr lang="ru-RU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436" y="1662544"/>
            <a:ext cx="4994564" cy="44680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36" y="1662543"/>
            <a:ext cx="4954306" cy="446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396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851" y="455122"/>
            <a:ext cx="10178322" cy="92686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5" y="1557295"/>
            <a:ext cx="10058400" cy="473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117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301</TotalTime>
  <Words>138</Words>
  <Application>Microsoft Office PowerPoint</Application>
  <PresentationFormat>Широкоэкранный</PresentationFormat>
  <Paragraphs>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Corbel</vt:lpstr>
      <vt:lpstr>Gill Sans MT</vt:lpstr>
      <vt:lpstr>Impact</vt:lpstr>
      <vt:lpstr>Symbol</vt:lpstr>
      <vt:lpstr>Times New Roman</vt:lpstr>
      <vt:lpstr>Badge</vt:lpstr>
      <vt:lpstr>Информация о прошедшей конференции в г. Москва, посвященной 30-летию Венской декларации по сестринскому делу</vt:lpstr>
      <vt:lpstr>Европейская конференция по сестринскому делу, проходившая в вене с 21 по 24 июня 1988г. Впервые позволила медицинским сестрам из 32 стран пересмотреть роль, систему обучения и практическую деятельность медсестер.</vt:lpstr>
      <vt:lpstr>Презентация PowerPoint</vt:lpstr>
      <vt:lpstr>Основные вопросы конференции</vt:lpstr>
      <vt:lpstr>Делегация от самарской ассоциации медицинских сестер</vt:lpstr>
      <vt:lpstr>16-17 октября</vt:lpstr>
      <vt:lpstr>Презентация PowerPoint</vt:lpstr>
      <vt:lpstr>Выставка -zarnitza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 прошедшей конференции в г. Москва, посвященной 30-летимю Венской декларации по сестринскому делу</dc:title>
  <dc:creator>Usre</dc:creator>
  <cp:lastModifiedBy>Usre</cp:lastModifiedBy>
  <cp:revision>33</cp:revision>
  <dcterms:created xsi:type="dcterms:W3CDTF">2018-11-12T10:03:34Z</dcterms:created>
  <dcterms:modified xsi:type="dcterms:W3CDTF">2018-11-21T10:06:45Z</dcterms:modified>
</cp:coreProperties>
</file>