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2"/>
  </p:notesMasterIdLst>
  <p:handoutMasterIdLst>
    <p:handoutMasterId r:id="rId43"/>
  </p:handoutMasterIdLst>
  <p:sldIdLst>
    <p:sldId id="455" r:id="rId2"/>
    <p:sldId id="564" r:id="rId3"/>
    <p:sldId id="566" r:id="rId4"/>
    <p:sldId id="565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39" r:id="rId14"/>
    <p:sldId id="540" r:id="rId15"/>
    <p:sldId id="541" r:id="rId16"/>
    <p:sldId id="542" r:id="rId17"/>
    <p:sldId id="543" r:id="rId18"/>
    <p:sldId id="544" r:id="rId19"/>
    <p:sldId id="545" r:id="rId20"/>
    <p:sldId id="546" r:id="rId21"/>
    <p:sldId id="547" r:id="rId22"/>
    <p:sldId id="548" r:id="rId23"/>
    <p:sldId id="549" r:id="rId24"/>
    <p:sldId id="550" r:id="rId25"/>
    <p:sldId id="551" r:id="rId26"/>
    <p:sldId id="552" r:id="rId27"/>
    <p:sldId id="553" r:id="rId28"/>
    <p:sldId id="554" r:id="rId29"/>
    <p:sldId id="555" r:id="rId30"/>
    <p:sldId id="567" r:id="rId31"/>
    <p:sldId id="556" r:id="rId32"/>
    <p:sldId id="557" r:id="rId33"/>
    <p:sldId id="559" r:id="rId34"/>
    <p:sldId id="560" r:id="rId35"/>
    <p:sldId id="561" r:id="rId36"/>
    <p:sldId id="562" r:id="rId37"/>
    <p:sldId id="563" r:id="rId38"/>
    <p:sldId id="271" r:id="rId39"/>
    <p:sldId id="497" r:id="rId40"/>
    <p:sldId id="464" r:id="rId4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845">
          <p15:clr>
            <a:srgbClr val="A4A3A4"/>
          </p15:clr>
        </p15:guide>
        <p15:guide id="4" orient="horz" pos="2863">
          <p15:clr>
            <a:srgbClr val="A4A3A4"/>
          </p15:clr>
        </p15:guide>
        <p15:guide id="5" orient="horz" pos="1729">
          <p15:clr>
            <a:srgbClr val="A4A3A4"/>
          </p15:clr>
        </p15:guide>
        <p15:guide id="6" orient="horz" pos="2954">
          <p15:clr>
            <a:srgbClr val="A4A3A4"/>
          </p15:clr>
        </p15:guide>
        <p15:guide id="7" orient="horz" pos="1638">
          <p15:clr>
            <a:srgbClr val="A4A3A4"/>
          </p15:clr>
        </p15:guide>
        <p15:guide id="8" orient="horz" pos="4088">
          <p15:clr>
            <a:srgbClr val="A4A3A4"/>
          </p15:clr>
        </p15:guide>
        <p15:guide id="9" pos="363">
          <p15:clr>
            <a:srgbClr val="A4A3A4"/>
          </p15:clr>
        </p15:guide>
        <p15:guide id="10" pos="5602">
          <p15:clr>
            <a:srgbClr val="A4A3A4"/>
          </p15:clr>
        </p15:guide>
        <p15:guide id="11" pos="2925">
          <p15:clr>
            <a:srgbClr val="A4A3A4"/>
          </p15:clr>
        </p15:guide>
        <p15:guide id="12" pos="3016">
          <p15:clr>
            <a:srgbClr val="A4A3A4"/>
          </p15:clr>
        </p15:guide>
        <p15:guide id="13" pos="1599">
          <p15:clr>
            <a:srgbClr val="A4A3A4"/>
          </p15:clr>
        </p15:guide>
        <p15:guide id="14" pos="1689">
          <p15:clr>
            <a:srgbClr val="A4A3A4"/>
          </p15:clr>
        </p15:guide>
        <p15:guide id="15" pos="4252">
          <p15:clr>
            <a:srgbClr val="A4A3A4"/>
          </p15:clr>
        </p15:guide>
        <p15:guide id="16" pos="43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666"/>
    <a:srgbClr val="FFFFFF"/>
    <a:srgbClr val="0E6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2131" autoAdjust="0"/>
  </p:normalViewPr>
  <p:slideViewPr>
    <p:cSldViewPr>
      <p:cViewPr>
        <p:scale>
          <a:sx n="80" d="100"/>
          <a:sy n="80" d="100"/>
        </p:scale>
        <p:origin x="-2502" y="-684"/>
      </p:cViewPr>
      <p:guideLst>
        <p:guide orient="horz" pos="164"/>
        <p:guide orient="horz" pos="663"/>
        <p:guide orient="horz" pos="845"/>
        <p:guide orient="horz" pos="2863"/>
        <p:guide orient="horz" pos="1729"/>
        <p:guide orient="horz" pos="2954"/>
        <p:guide orient="horz" pos="1638"/>
        <p:guide orient="horz" pos="4088"/>
        <p:guide pos="363"/>
        <p:guide pos="5602"/>
        <p:guide pos="2925"/>
        <p:guide pos="3016"/>
        <p:guide pos="1599"/>
        <p:guide pos="1689"/>
        <p:guide pos="4252"/>
        <p:guide pos="43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E23E5-6CAF-47C2-A489-ECBE0E4DB0B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AC220D-2A52-442B-B013-C93389E8334E}">
      <dgm:prSet phldrT="[Текст]" custT="1"/>
      <dgm:spPr/>
      <dgm:t>
        <a:bodyPr/>
        <a:lstStyle/>
        <a:p>
          <a:r>
            <a:rPr lang="ru-RU" sz="1400" dirty="0" smtClean="0"/>
            <a:t>Точечный план</a:t>
          </a:r>
          <a:endParaRPr lang="ru-RU" sz="1400" dirty="0"/>
        </a:p>
      </dgm:t>
    </dgm:pt>
    <dgm:pt modelId="{D7E93D1D-F834-43B6-BAAD-C5639A12A821}" type="parTrans" cxnId="{403694B9-5945-42E8-AF0F-DA542034824B}">
      <dgm:prSet/>
      <dgm:spPr/>
      <dgm:t>
        <a:bodyPr/>
        <a:lstStyle/>
        <a:p>
          <a:endParaRPr lang="ru-RU"/>
        </a:p>
      </dgm:t>
    </dgm:pt>
    <dgm:pt modelId="{363B7E5B-5CFB-43A5-86F3-6458154D1044}" type="sibTrans" cxnId="{403694B9-5945-42E8-AF0F-DA542034824B}">
      <dgm:prSet/>
      <dgm:spPr/>
      <dgm:t>
        <a:bodyPr/>
        <a:lstStyle/>
        <a:p>
          <a:endParaRPr lang="ru-RU" dirty="0"/>
        </a:p>
      </dgm:t>
    </dgm:pt>
    <dgm:pt modelId="{67D3F964-1863-4BA0-8A19-7645AC391679}">
      <dgm:prSet phldrT="[Текст]" custT="1"/>
      <dgm:spPr/>
      <dgm:t>
        <a:bodyPr/>
        <a:lstStyle/>
        <a:p>
          <a:r>
            <a:rPr lang="ru-RU" sz="1400" dirty="0" smtClean="0"/>
            <a:t>Идентификация командного состава</a:t>
          </a:r>
          <a:endParaRPr lang="ru-RU" sz="1400" dirty="0"/>
        </a:p>
      </dgm:t>
    </dgm:pt>
    <dgm:pt modelId="{4B946695-F6D5-4BFC-914B-91C026858668}" type="parTrans" cxnId="{56CFCAEE-F11C-4D51-A69E-C7D8D2251121}">
      <dgm:prSet/>
      <dgm:spPr/>
      <dgm:t>
        <a:bodyPr/>
        <a:lstStyle/>
        <a:p>
          <a:endParaRPr lang="ru-RU"/>
        </a:p>
      </dgm:t>
    </dgm:pt>
    <dgm:pt modelId="{9A4328B3-1D99-465F-8420-59D79B6FF1D5}" type="sibTrans" cxnId="{56CFCAEE-F11C-4D51-A69E-C7D8D2251121}">
      <dgm:prSet/>
      <dgm:spPr/>
      <dgm:t>
        <a:bodyPr/>
        <a:lstStyle/>
        <a:p>
          <a:endParaRPr lang="ru-RU" dirty="0"/>
        </a:p>
      </dgm:t>
    </dgm:pt>
    <dgm:pt modelId="{6F8EA686-4C2E-4FD2-A0DF-E23DCBFF779F}">
      <dgm:prSet phldrT="[Текст]" custT="1"/>
      <dgm:spPr/>
      <dgm:t>
        <a:bodyPr/>
        <a:lstStyle/>
        <a:p>
          <a:r>
            <a:rPr lang="ru-RU" sz="1400" dirty="0" smtClean="0"/>
            <a:t>Распределение по зонам</a:t>
          </a:r>
          <a:endParaRPr lang="ru-RU" sz="1400" dirty="0"/>
        </a:p>
      </dgm:t>
    </dgm:pt>
    <dgm:pt modelId="{6513D1DD-1E83-4EA4-971C-2F48DEA2966D}" type="parTrans" cxnId="{F83360CB-C999-484F-A6C7-CBD3CC8F8EBB}">
      <dgm:prSet/>
      <dgm:spPr/>
      <dgm:t>
        <a:bodyPr/>
        <a:lstStyle/>
        <a:p>
          <a:endParaRPr lang="ru-RU"/>
        </a:p>
      </dgm:t>
    </dgm:pt>
    <dgm:pt modelId="{43015E24-12A9-4AFE-9CF5-FAAC226D4DB4}" type="sibTrans" cxnId="{F83360CB-C999-484F-A6C7-CBD3CC8F8EBB}">
      <dgm:prSet/>
      <dgm:spPr/>
      <dgm:t>
        <a:bodyPr/>
        <a:lstStyle/>
        <a:p>
          <a:endParaRPr lang="ru-RU" dirty="0"/>
        </a:p>
      </dgm:t>
    </dgm:pt>
    <dgm:pt modelId="{C5D82BBC-0C7B-467C-8612-BDA683C6C4A0}">
      <dgm:prSet phldrT="[Текст]" custT="1"/>
      <dgm:spPr/>
      <dgm:t>
        <a:bodyPr/>
        <a:lstStyle/>
        <a:p>
          <a:r>
            <a:rPr lang="ru-RU" sz="1400" dirty="0" smtClean="0"/>
            <a:t>Организация курсов обучения </a:t>
          </a:r>
          <a:endParaRPr lang="ru-RU" sz="1400" dirty="0"/>
        </a:p>
      </dgm:t>
    </dgm:pt>
    <dgm:pt modelId="{905F9BDB-AEC9-491E-B929-B71F25AEEEA2}" type="parTrans" cxnId="{AF983195-9ABB-451A-A2FF-587B945AA171}">
      <dgm:prSet/>
      <dgm:spPr/>
      <dgm:t>
        <a:bodyPr/>
        <a:lstStyle/>
        <a:p>
          <a:endParaRPr lang="ru-RU"/>
        </a:p>
      </dgm:t>
    </dgm:pt>
    <dgm:pt modelId="{EC10A8E6-7DFF-45AD-A5F3-1889CBD1E00E}" type="sibTrans" cxnId="{AF983195-9ABB-451A-A2FF-587B945AA171}">
      <dgm:prSet/>
      <dgm:spPr/>
      <dgm:t>
        <a:bodyPr/>
        <a:lstStyle/>
        <a:p>
          <a:endParaRPr lang="ru-RU" dirty="0"/>
        </a:p>
      </dgm:t>
    </dgm:pt>
    <dgm:pt modelId="{7BAE8B08-BEF0-4839-830C-6E80F6B20E6F}">
      <dgm:prSet phldrT="[Текст]" custT="1"/>
      <dgm:spPr/>
      <dgm:t>
        <a:bodyPr/>
        <a:lstStyle/>
        <a:p>
          <a:r>
            <a:rPr lang="ru-RU" sz="1400" dirty="0" smtClean="0"/>
            <a:t>Обеспечение трудовых условий</a:t>
          </a:r>
          <a:endParaRPr lang="ru-RU" sz="1400" dirty="0"/>
        </a:p>
      </dgm:t>
    </dgm:pt>
    <dgm:pt modelId="{41EACCA2-0AD7-4E2F-B7F9-ECAE9BD2F818}" type="parTrans" cxnId="{5F4BC26E-1318-49FB-8116-EFAC2668960C}">
      <dgm:prSet/>
      <dgm:spPr/>
      <dgm:t>
        <a:bodyPr/>
        <a:lstStyle/>
        <a:p>
          <a:endParaRPr lang="ru-RU"/>
        </a:p>
      </dgm:t>
    </dgm:pt>
    <dgm:pt modelId="{F46A7BB2-B6DF-4272-9574-9661F7E74B2A}" type="sibTrans" cxnId="{5F4BC26E-1318-49FB-8116-EFAC2668960C}">
      <dgm:prSet/>
      <dgm:spPr/>
      <dgm:t>
        <a:bodyPr/>
        <a:lstStyle/>
        <a:p>
          <a:endParaRPr lang="ru-RU" dirty="0"/>
        </a:p>
      </dgm:t>
    </dgm:pt>
    <dgm:pt modelId="{C478770E-4DA7-4C0E-96A9-1792846856D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Аккредитация </a:t>
          </a:r>
          <a:endParaRPr lang="ru-RU" sz="1400" dirty="0"/>
        </a:p>
      </dgm:t>
    </dgm:pt>
    <dgm:pt modelId="{5B90B276-EC15-454A-B723-5CE7ED77AB62}" type="parTrans" cxnId="{79820A9A-A04D-424F-9ED2-BE9BD929EF69}">
      <dgm:prSet/>
      <dgm:spPr/>
      <dgm:t>
        <a:bodyPr/>
        <a:lstStyle/>
        <a:p>
          <a:endParaRPr lang="ru-RU"/>
        </a:p>
      </dgm:t>
    </dgm:pt>
    <dgm:pt modelId="{8E3D0058-4A56-4FDE-B9F8-1DAECC308077}" type="sibTrans" cxnId="{79820A9A-A04D-424F-9ED2-BE9BD929EF69}">
      <dgm:prSet/>
      <dgm:spPr/>
      <dgm:t>
        <a:bodyPr/>
        <a:lstStyle/>
        <a:p>
          <a:endParaRPr lang="ru-RU" dirty="0"/>
        </a:p>
      </dgm:t>
    </dgm:pt>
    <dgm:pt modelId="{68801798-43DA-44F9-89C3-981F5E927FF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Тренинги и учения на местах</a:t>
          </a:r>
          <a:endParaRPr lang="ru-RU" sz="1400" dirty="0"/>
        </a:p>
      </dgm:t>
    </dgm:pt>
    <dgm:pt modelId="{FFF203BE-1150-491B-887F-696BC5ABDDBE}" type="parTrans" cxnId="{2A7754E5-9CA5-4435-8BAB-89FAA84F7F82}">
      <dgm:prSet/>
      <dgm:spPr/>
      <dgm:t>
        <a:bodyPr/>
        <a:lstStyle/>
        <a:p>
          <a:endParaRPr lang="ru-RU"/>
        </a:p>
      </dgm:t>
    </dgm:pt>
    <dgm:pt modelId="{366A2C2D-ECC8-4DAA-BB65-4CF7D3EFA905}" type="sibTrans" cxnId="{2A7754E5-9CA5-4435-8BAB-89FAA84F7F82}">
      <dgm:prSet/>
      <dgm:spPr/>
      <dgm:t>
        <a:bodyPr/>
        <a:lstStyle/>
        <a:p>
          <a:endParaRPr lang="ru-RU" dirty="0"/>
        </a:p>
      </dgm:t>
    </dgm:pt>
    <dgm:pt modelId="{B3B17F54-49E4-4F7F-9CDD-190F03AB5AE7}">
      <dgm:prSet custT="1"/>
      <dgm:spPr/>
      <dgm:t>
        <a:bodyPr/>
        <a:lstStyle/>
        <a:p>
          <a:r>
            <a:rPr lang="ru-RU" sz="1400" dirty="0" smtClean="0"/>
            <a:t>Заключение контрактов </a:t>
          </a:r>
          <a:endParaRPr lang="ru-RU" sz="1400" dirty="0"/>
        </a:p>
      </dgm:t>
    </dgm:pt>
    <dgm:pt modelId="{BDBABF64-89E9-49AB-A564-53C56A82928B}" type="parTrans" cxnId="{2FCAF77A-1BCB-496E-B0BC-128FEC2B7ADB}">
      <dgm:prSet/>
      <dgm:spPr/>
      <dgm:t>
        <a:bodyPr/>
        <a:lstStyle/>
        <a:p>
          <a:endParaRPr lang="ru-RU"/>
        </a:p>
      </dgm:t>
    </dgm:pt>
    <dgm:pt modelId="{512AFC4C-E7D4-4C78-BC97-6B4EC936D8B0}" type="sibTrans" cxnId="{2FCAF77A-1BCB-496E-B0BC-128FEC2B7ADB}">
      <dgm:prSet/>
      <dgm:spPr/>
      <dgm:t>
        <a:bodyPr/>
        <a:lstStyle/>
        <a:p>
          <a:endParaRPr lang="ru-RU" dirty="0"/>
        </a:p>
      </dgm:t>
    </dgm:pt>
    <dgm:pt modelId="{7C663B9C-8504-47DA-9D61-A3072B5C405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Окончательный график</a:t>
          </a:r>
          <a:endParaRPr lang="ru-RU" sz="1400" dirty="0"/>
        </a:p>
      </dgm:t>
    </dgm:pt>
    <dgm:pt modelId="{34C970D6-65C6-4CA8-8EF7-D851752F217C}" type="parTrans" cxnId="{3B2A51F7-7C38-49D3-806D-A8FA6369E42F}">
      <dgm:prSet/>
      <dgm:spPr/>
      <dgm:t>
        <a:bodyPr/>
        <a:lstStyle/>
        <a:p>
          <a:endParaRPr lang="ru-RU"/>
        </a:p>
      </dgm:t>
    </dgm:pt>
    <dgm:pt modelId="{7EADD481-BDD4-4ADF-83B3-5373E50D83F9}" type="sibTrans" cxnId="{3B2A51F7-7C38-49D3-806D-A8FA6369E42F}">
      <dgm:prSet/>
      <dgm:spPr/>
      <dgm:t>
        <a:bodyPr/>
        <a:lstStyle/>
        <a:p>
          <a:endParaRPr lang="ru-RU" dirty="0"/>
        </a:p>
      </dgm:t>
    </dgm:pt>
    <dgm:pt modelId="{AB99D988-0736-46DA-9F56-2A3DBCFC740B}">
      <dgm:prSet phldrT="[Текст]" custT="1"/>
      <dgm:spPr/>
      <dgm:t>
        <a:bodyPr/>
        <a:lstStyle/>
        <a:p>
          <a:r>
            <a:rPr lang="ru-RU" sz="1400" dirty="0" smtClean="0"/>
            <a:t>Предварительный график</a:t>
          </a:r>
          <a:endParaRPr lang="ru-RU" sz="1400" dirty="0"/>
        </a:p>
      </dgm:t>
    </dgm:pt>
    <dgm:pt modelId="{7E1902F5-6047-425F-ABD8-9981AB22F651}" type="parTrans" cxnId="{E4947375-C918-429D-97AA-66273F0F99F3}">
      <dgm:prSet/>
      <dgm:spPr/>
      <dgm:t>
        <a:bodyPr/>
        <a:lstStyle/>
        <a:p>
          <a:endParaRPr lang="ru-RU"/>
        </a:p>
      </dgm:t>
    </dgm:pt>
    <dgm:pt modelId="{5285B9F4-0C1A-4523-95A2-FD21027374BA}" type="sibTrans" cxnId="{E4947375-C918-429D-97AA-66273F0F99F3}">
      <dgm:prSet/>
      <dgm:spPr/>
      <dgm:t>
        <a:bodyPr/>
        <a:lstStyle/>
        <a:p>
          <a:endParaRPr lang="ru-RU" dirty="0"/>
        </a:p>
      </dgm:t>
    </dgm:pt>
    <dgm:pt modelId="{7979E6D3-C2D3-4114-B4BE-08F80FFEDFF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Оплата труда и поощрения</a:t>
          </a:r>
          <a:endParaRPr lang="ru-RU" sz="1400" dirty="0"/>
        </a:p>
      </dgm:t>
    </dgm:pt>
    <dgm:pt modelId="{C64AD8B5-C607-48DE-9542-56ABA06F8014}" type="parTrans" cxnId="{A6694219-A8A1-443C-9F4B-2740BC84FD8E}">
      <dgm:prSet/>
      <dgm:spPr/>
      <dgm:t>
        <a:bodyPr/>
        <a:lstStyle/>
        <a:p>
          <a:endParaRPr lang="ru-RU"/>
        </a:p>
      </dgm:t>
    </dgm:pt>
    <dgm:pt modelId="{30066B6C-F55B-47BD-B085-C9AEE0F3342B}" type="sibTrans" cxnId="{A6694219-A8A1-443C-9F4B-2740BC84FD8E}">
      <dgm:prSet/>
      <dgm:spPr/>
      <dgm:t>
        <a:bodyPr/>
        <a:lstStyle/>
        <a:p>
          <a:endParaRPr lang="ru-RU"/>
        </a:p>
      </dgm:t>
    </dgm:pt>
    <dgm:pt modelId="{C84441A7-F32F-4266-B0F2-D78DB707CFCF}" type="pres">
      <dgm:prSet presAssocID="{2BAE23E5-6CAF-47C2-A489-ECBE0E4DB0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51A99B-3290-4DAF-82E8-E66E941C7143}" type="pres">
      <dgm:prSet presAssocID="{6EAC220D-2A52-442B-B013-C93389E8334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D7A80-5A25-4EA9-B627-02B4E57D3DC6}" type="pres">
      <dgm:prSet presAssocID="{363B7E5B-5CFB-43A5-86F3-6458154D1044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14D146B4-26C6-4F59-B345-E051B9F9258A}" type="pres">
      <dgm:prSet presAssocID="{363B7E5B-5CFB-43A5-86F3-6458154D1044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C7202EC7-3FB5-457E-AB17-634536FE79D3}" type="pres">
      <dgm:prSet presAssocID="{67D3F964-1863-4BA0-8A19-7645AC391679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8BD78-261B-4711-9450-C1472DAC6FD0}" type="pres">
      <dgm:prSet presAssocID="{9A4328B3-1D99-465F-8420-59D79B6FF1D5}" presName="sibTrans" presStyleLbl="sibTrans2D1" presStyleIdx="1" presStyleCnt="10"/>
      <dgm:spPr/>
      <dgm:t>
        <a:bodyPr/>
        <a:lstStyle/>
        <a:p>
          <a:endParaRPr lang="ru-RU"/>
        </a:p>
      </dgm:t>
    </dgm:pt>
    <dgm:pt modelId="{195AFF07-8F3D-429B-B730-7C54638C3196}" type="pres">
      <dgm:prSet presAssocID="{9A4328B3-1D99-465F-8420-59D79B6FF1D5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77FF3502-519D-495A-A635-F27851D2E62C}" type="pres">
      <dgm:prSet presAssocID="{6F8EA686-4C2E-4FD2-A0DF-E23DCBFF779F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83014-A570-41ED-B332-6D8CFF9379EF}" type="pres">
      <dgm:prSet presAssocID="{43015E24-12A9-4AFE-9CF5-FAAC226D4DB4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86C4383C-C998-4075-962F-6CA524B09D7C}" type="pres">
      <dgm:prSet presAssocID="{43015E24-12A9-4AFE-9CF5-FAAC226D4DB4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9D11B808-A0A5-4082-A992-102CD1DD799B}" type="pres">
      <dgm:prSet presAssocID="{AB99D988-0736-46DA-9F56-2A3DBCFC740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DBF38-17E2-4909-8CFD-BD227534D2FF}" type="pres">
      <dgm:prSet presAssocID="{5285B9F4-0C1A-4523-95A2-FD21027374BA}" presName="sibTrans" presStyleLbl="sibTrans2D1" presStyleIdx="3" presStyleCnt="10"/>
      <dgm:spPr/>
      <dgm:t>
        <a:bodyPr/>
        <a:lstStyle/>
        <a:p>
          <a:endParaRPr lang="ru-RU"/>
        </a:p>
      </dgm:t>
    </dgm:pt>
    <dgm:pt modelId="{310D5D22-C76C-4A8F-8183-EC7432CDA1FB}" type="pres">
      <dgm:prSet presAssocID="{5285B9F4-0C1A-4523-95A2-FD21027374BA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3A497275-4199-48C8-AE1F-76B03FAC97C4}" type="pres">
      <dgm:prSet presAssocID="{C5D82BBC-0C7B-467C-8612-BDA683C6C4A0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771FA-0911-4104-8B13-7146D18298AB}" type="pres">
      <dgm:prSet presAssocID="{EC10A8E6-7DFF-45AD-A5F3-1889CBD1E00E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4B54BA55-424C-422E-BFCA-6EDE784C154D}" type="pres">
      <dgm:prSet presAssocID="{EC10A8E6-7DFF-45AD-A5F3-1889CBD1E00E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D887026-2AAC-4D0E-AF57-76CFA5E6AB10}" type="pres">
      <dgm:prSet presAssocID="{7BAE8B08-BEF0-4839-830C-6E80F6B20E6F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61B25-7A4E-4EF4-AD5F-5995EAF237A3}" type="pres">
      <dgm:prSet presAssocID="{F46A7BB2-B6DF-4272-9574-9661F7E74B2A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7EB0F795-F502-4B2F-8A9B-2FEBAC24904E}" type="pres">
      <dgm:prSet presAssocID="{F46A7BB2-B6DF-4272-9574-9661F7E74B2A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D7078247-9889-46D7-A146-092C3EA24662}" type="pres">
      <dgm:prSet presAssocID="{C478770E-4DA7-4C0E-96A9-1792846856D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38B91-0AFB-472F-A2CF-58B0B1CF1DA1}" type="pres">
      <dgm:prSet presAssocID="{8E3D0058-4A56-4FDE-B9F8-1DAECC308077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690B3D75-DC92-4825-9990-5BCCC44D246C}" type="pres">
      <dgm:prSet presAssocID="{8E3D0058-4A56-4FDE-B9F8-1DAECC308077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F8E7BDCB-2180-4115-81C0-EF7AEFDBE362}" type="pres">
      <dgm:prSet presAssocID="{7C663B9C-8504-47DA-9D61-A3072B5C405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498C0-2F82-4781-B294-899BCBA907B8}" type="pres">
      <dgm:prSet presAssocID="{7EADD481-BDD4-4ADF-83B3-5373E50D83F9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D056725D-F3C1-47FD-BAA7-55684E5774E1}" type="pres">
      <dgm:prSet presAssocID="{7EADD481-BDD4-4ADF-83B3-5373E50D83F9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710EC98A-2496-4015-B279-E7A03BB37992}" type="pres">
      <dgm:prSet presAssocID="{B3B17F54-49E4-4F7F-9CDD-190F03AB5AE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AF86A-46BB-4785-835D-F0FC76ABB576}" type="pres">
      <dgm:prSet presAssocID="{512AFC4C-E7D4-4C78-BC97-6B4EC936D8B0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5ECA2A00-411D-4BBD-A2BE-FFFF61C870DC}" type="pres">
      <dgm:prSet presAssocID="{512AFC4C-E7D4-4C78-BC97-6B4EC936D8B0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04D11ECB-5CCC-4EC2-B6B7-D56E920F27E0}" type="pres">
      <dgm:prSet presAssocID="{68801798-43DA-44F9-89C3-981F5E927FFD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3C8C7-E9A5-4E5B-BBF7-2FADCD5B72CF}" type="pres">
      <dgm:prSet presAssocID="{366A2C2D-ECC8-4DAA-BB65-4CF7D3EFA905}" presName="sibTrans" presStyleLbl="sibTrans2D1" presStyleIdx="9" presStyleCnt="10"/>
      <dgm:spPr/>
      <dgm:t>
        <a:bodyPr/>
        <a:lstStyle/>
        <a:p>
          <a:endParaRPr lang="ru-RU"/>
        </a:p>
      </dgm:t>
    </dgm:pt>
    <dgm:pt modelId="{26EE23FB-096C-48CC-8207-7EBFDC2A5CC4}" type="pres">
      <dgm:prSet presAssocID="{366A2C2D-ECC8-4DAA-BB65-4CF7D3EFA905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62C04AB1-36C7-4463-83BB-AB48952F305E}" type="pres">
      <dgm:prSet presAssocID="{7979E6D3-C2D3-4114-B4BE-08F80FFEDFF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D44C41-D300-4978-8021-A61DA340841D}" type="presOf" srcId="{43015E24-12A9-4AFE-9CF5-FAAC226D4DB4}" destId="{86C4383C-C998-4075-962F-6CA524B09D7C}" srcOrd="1" destOrd="0" presId="urn:microsoft.com/office/officeart/2005/8/layout/process5"/>
    <dgm:cxn modelId="{A80B228A-7EFD-4692-9421-9F10DD155BF4}" type="presOf" srcId="{366A2C2D-ECC8-4DAA-BB65-4CF7D3EFA905}" destId="{26EE23FB-096C-48CC-8207-7EBFDC2A5CC4}" srcOrd="1" destOrd="0" presId="urn:microsoft.com/office/officeart/2005/8/layout/process5"/>
    <dgm:cxn modelId="{4831C5FB-DE59-4CDE-97E6-038C20FB0689}" type="presOf" srcId="{EC10A8E6-7DFF-45AD-A5F3-1889CBD1E00E}" destId="{063771FA-0911-4104-8B13-7146D18298AB}" srcOrd="0" destOrd="0" presId="urn:microsoft.com/office/officeart/2005/8/layout/process5"/>
    <dgm:cxn modelId="{51028114-AFA9-44D6-A023-CFBF11F2E94F}" type="presOf" srcId="{7EADD481-BDD4-4ADF-83B3-5373E50D83F9}" destId="{D056725D-F3C1-47FD-BAA7-55684E5774E1}" srcOrd="1" destOrd="0" presId="urn:microsoft.com/office/officeart/2005/8/layout/process5"/>
    <dgm:cxn modelId="{E53D3FA8-BF5E-49A4-8895-C704B0E3E16D}" type="presOf" srcId="{6EAC220D-2A52-442B-B013-C93389E8334E}" destId="{A651A99B-3290-4DAF-82E8-E66E941C7143}" srcOrd="0" destOrd="0" presId="urn:microsoft.com/office/officeart/2005/8/layout/process5"/>
    <dgm:cxn modelId="{2021F840-DC29-4CB2-9306-2D60ADAD03F0}" type="presOf" srcId="{5285B9F4-0C1A-4523-95A2-FD21027374BA}" destId="{310D5D22-C76C-4A8F-8183-EC7432CDA1FB}" srcOrd="1" destOrd="0" presId="urn:microsoft.com/office/officeart/2005/8/layout/process5"/>
    <dgm:cxn modelId="{AFD43EC4-D305-47E0-B149-3B16A78B05DA}" type="presOf" srcId="{8E3D0058-4A56-4FDE-B9F8-1DAECC308077}" destId="{690B3D75-DC92-4825-9990-5BCCC44D246C}" srcOrd="1" destOrd="0" presId="urn:microsoft.com/office/officeart/2005/8/layout/process5"/>
    <dgm:cxn modelId="{16B48A32-D07C-43DA-A5B9-290E32E09D30}" type="presOf" srcId="{7C663B9C-8504-47DA-9D61-A3072B5C4051}" destId="{F8E7BDCB-2180-4115-81C0-EF7AEFDBE362}" srcOrd="0" destOrd="0" presId="urn:microsoft.com/office/officeart/2005/8/layout/process5"/>
    <dgm:cxn modelId="{95AF6732-0060-4DDE-ABCF-6DC98811414F}" type="presOf" srcId="{B3B17F54-49E4-4F7F-9CDD-190F03AB5AE7}" destId="{710EC98A-2496-4015-B279-E7A03BB37992}" srcOrd="0" destOrd="0" presId="urn:microsoft.com/office/officeart/2005/8/layout/process5"/>
    <dgm:cxn modelId="{2A7754E5-9CA5-4435-8BAB-89FAA84F7F82}" srcId="{2BAE23E5-6CAF-47C2-A489-ECBE0E4DB0BD}" destId="{68801798-43DA-44F9-89C3-981F5E927FFD}" srcOrd="9" destOrd="0" parTransId="{FFF203BE-1150-491B-887F-696BC5ABDDBE}" sibTransId="{366A2C2D-ECC8-4DAA-BB65-4CF7D3EFA905}"/>
    <dgm:cxn modelId="{79820A9A-A04D-424F-9ED2-BE9BD929EF69}" srcId="{2BAE23E5-6CAF-47C2-A489-ECBE0E4DB0BD}" destId="{C478770E-4DA7-4C0E-96A9-1792846856D5}" srcOrd="6" destOrd="0" parTransId="{5B90B276-EC15-454A-B723-5CE7ED77AB62}" sibTransId="{8E3D0058-4A56-4FDE-B9F8-1DAECC308077}"/>
    <dgm:cxn modelId="{A42040EC-B7A9-4B8E-93E6-0EB3C7BDDC83}" type="presOf" srcId="{F46A7BB2-B6DF-4272-9574-9661F7E74B2A}" destId="{7EB0F795-F502-4B2F-8A9B-2FEBAC24904E}" srcOrd="1" destOrd="0" presId="urn:microsoft.com/office/officeart/2005/8/layout/process5"/>
    <dgm:cxn modelId="{F83360CB-C999-484F-A6C7-CBD3CC8F8EBB}" srcId="{2BAE23E5-6CAF-47C2-A489-ECBE0E4DB0BD}" destId="{6F8EA686-4C2E-4FD2-A0DF-E23DCBFF779F}" srcOrd="2" destOrd="0" parTransId="{6513D1DD-1E83-4EA4-971C-2F48DEA2966D}" sibTransId="{43015E24-12A9-4AFE-9CF5-FAAC226D4DB4}"/>
    <dgm:cxn modelId="{91811054-C331-4EB3-9565-7F5785EE99DC}" type="presOf" srcId="{512AFC4C-E7D4-4C78-BC97-6B4EC936D8B0}" destId="{5ECA2A00-411D-4BBD-A2BE-FFFF61C870DC}" srcOrd="1" destOrd="0" presId="urn:microsoft.com/office/officeart/2005/8/layout/process5"/>
    <dgm:cxn modelId="{403694B9-5945-42E8-AF0F-DA542034824B}" srcId="{2BAE23E5-6CAF-47C2-A489-ECBE0E4DB0BD}" destId="{6EAC220D-2A52-442B-B013-C93389E8334E}" srcOrd="0" destOrd="0" parTransId="{D7E93D1D-F834-43B6-BAAD-C5639A12A821}" sibTransId="{363B7E5B-5CFB-43A5-86F3-6458154D1044}"/>
    <dgm:cxn modelId="{9FA9E429-50FC-41E4-A21F-1D2DB0FD5272}" type="presOf" srcId="{5285B9F4-0C1A-4523-95A2-FD21027374BA}" destId="{0A0DBF38-17E2-4909-8CFD-BD227534D2FF}" srcOrd="0" destOrd="0" presId="urn:microsoft.com/office/officeart/2005/8/layout/process5"/>
    <dgm:cxn modelId="{8FB36C83-64E8-4A7F-A5C8-429D3E526F6D}" type="presOf" srcId="{7EADD481-BDD4-4ADF-83B3-5373E50D83F9}" destId="{F8F498C0-2F82-4781-B294-899BCBA907B8}" srcOrd="0" destOrd="0" presId="urn:microsoft.com/office/officeart/2005/8/layout/process5"/>
    <dgm:cxn modelId="{A6694219-A8A1-443C-9F4B-2740BC84FD8E}" srcId="{2BAE23E5-6CAF-47C2-A489-ECBE0E4DB0BD}" destId="{7979E6D3-C2D3-4114-B4BE-08F80FFEDFF4}" srcOrd="10" destOrd="0" parTransId="{C64AD8B5-C607-48DE-9542-56ABA06F8014}" sibTransId="{30066B6C-F55B-47BD-B085-C9AEE0F3342B}"/>
    <dgm:cxn modelId="{8CFA2DB7-8C68-4C45-B42B-73EB90F3DA83}" type="presOf" srcId="{F46A7BB2-B6DF-4272-9574-9661F7E74B2A}" destId="{C4D61B25-7A4E-4EF4-AD5F-5995EAF237A3}" srcOrd="0" destOrd="0" presId="urn:microsoft.com/office/officeart/2005/8/layout/process5"/>
    <dgm:cxn modelId="{384D1CD7-925C-4E7B-86B5-B89CE04EF655}" type="presOf" srcId="{363B7E5B-5CFB-43A5-86F3-6458154D1044}" destId="{83AD7A80-5A25-4EA9-B627-02B4E57D3DC6}" srcOrd="0" destOrd="0" presId="urn:microsoft.com/office/officeart/2005/8/layout/process5"/>
    <dgm:cxn modelId="{AF983195-9ABB-451A-A2FF-587B945AA171}" srcId="{2BAE23E5-6CAF-47C2-A489-ECBE0E4DB0BD}" destId="{C5D82BBC-0C7B-467C-8612-BDA683C6C4A0}" srcOrd="4" destOrd="0" parTransId="{905F9BDB-AEC9-491E-B929-B71F25AEEEA2}" sibTransId="{EC10A8E6-7DFF-45AD-A5F3-1889CBD1E00E}"/>
    <dgm:cxn modelId="{AED2D5F1-C7FA-4A78-BE89-B8B9A3A7A746}" type="presOf" srcId="{C478770E-4DA7-4C0E-96A9-1792846856D5}" destId="{D7078247-9889-46D7-A146-092C3EA24662}" srcOrd="0" destOrd="0" presId="urn:microsoft.com/office/officeart/2005/8/layout/process5"/>
    <dgm:cxn modelId="{56CFCAEE-F11C-4D51-A69E-C7D8D2251121}" srcId="{2BAE23E5-6CAF-47C2-A489-ECBE0E4DB0BD}" destId="{67D3F964-1863-4BA0-8A19-7645AC391679}" srcOrd="1" destOrd="0" parTransId="{4B946695-F6D5-4BFC-914B-91C026858668}" sibTransId="{9A4328B3-1D99-465F-8420-59D79B6FF1D5}"/>
    <dgm:cxn modelId="{68836CB4-8EB6-496B-A323-2EA0D447730B}" type="presOf" srcId="{AB99D988-0736-46DA-9F56-2A3DBCFC740B}" destId="{9D11B808-A0A5-4082-A992-102CD1DD799B}" srcOrd="0" destOrd="0" presId="urn:microsoft.com/office/officeart/2005/8/layout/process5"/>
    <dgm:cxn modelId="{1E281967-03C9-42E3-9A02-BC317CAA9606}" type="presOf" srcId="{2BAE23E5-6CAF-47C2-A489-ECBE0E4DB0BD}" destId="{C84441A7-F32F-4266-B0F2-D78DB707CFCF}" srcOrd="0" destOrd="0" presId="urn:microsoft.com/office/officeart/2005/8/layout/process5"/>
    <dgm:cxn modelId="{4C118705-E5A1-4AE4-A030-1728CA9D4C4D}" type="presOf" srcId="{C5D82BBC-0C7B-467C-8612-BDA683C6C4A0}" destId="{3A497275-4199-48C8-AE1F-76B03FAC97C4}" srcOrd="0" destOrd="0" presId="urn:microsoft.com/office/officeart/2005/8/layout/process5"/>
    <dgm:cxn modelId="{75877EFF-FBA4-41AC-9657-3A71D877FFF2}" type="presOf" srcId="{EC10A8E6-7DFF-45AD-A5F3-1889CBD1E00E}" destId="{4B54BA55-424C-422E-BFCA-6EDE784C154D}" srcOrd="1" destOrd="0" presId="urn:microsoft.com/office/officeart/2005/8/layout/process5"/>
    <dgm:cxn modelId="{678FDA10-6267-4A5C-ABDE-FB0B04776D9B}" type="presOf" srcId="{6F8EA686-4C2E-4FD2-A0DF-E23DCBFF779F}" destId="{77FF3502-519D-495A-A635-F27851D2E62C}" srcOrd="0" destOrd="0" presId="urn:microsoft.com/office/officeart/2005/8/layout/process5"/>
    <dgm:cxn modelId="{2FCAF77A-1BCB-496E-B0BC-128FEC2B7ADB}" srcId="{2BAE23E5-6CAF-47C2-A489-ECBE0E4DB0BD}" destId="{B3B17F54-49E4-4F7F-9CDD-190F03AB5AE7}" srcOrd="8" destOrd="0" parTransId="{BDBABF64-89E9-49AB-A564-53C56A82928B}" sibTransId="{512AFC4C-E7D4-4C78-BC97-6B4EC936D8B0}"/>
    <dgm:cxn modelId="{6F7FF006-1BC2-4715-B442-59F30D1FCD70}" type="presOf" srcId="{363B7E5B-5CFB-43A5-86F3-6458154D1044}" destId="{14D146B4-26C6-4F59-B345-E051B9F9258A}" srcOrd="1" destOrd="0" presId="urn:microsoft.com/office/officeart/2005/8/layout/process5"/>
    <dgm:cxn modelId="{E127F42B-3C9D-41CE-BCCF-09E6EDF1BCE6}" type="presOf" srcId="{67D3F964-1863-4BA0-8A19-7645AC391679}" destId="{C7202EC7-3FB5-457E-AB17-634536FE79D3}" srcOrd="0" destOrd="0" presId="urn:microsoft.com/office/officeart/2005/8/layout/process5"/>
    <dgm:cxn modelId="{84C4EE4C-C060-4C5F-ABB6-AB82C617A945}" type="presOf" srcId="{7BAE8B08-BEF0-4839-830C-6E80F6B20E6F}" destId="{ED887026-2AAC-4D0E-AF57-76CFA5E6AB10}" srcOrd="0" destOrd="0" presId="urn:microsoft.com/office/officeart/2005/8/layout/process5"/>
    <dgm:cxn modelId="{972B9D70-A4A8-4B02-827D-A1C28CB00516}" type="presOf" srcId="{8E3D0058-4A56-4FDE-B9F8-1DAECC308077}" destId="{CE438B91-0AFB-472F-A2CF-58B0B1CF1DA1}" srcOrd="0" destOrd="0" presId="urn:microsoft.com/office/officeart/2005/8/layout/process5"/>
    <dgm:cxn modelId="{5F4BC26E-1318-49FB-8116-EFAC2668960C}" srcId="{2BAE23E5-6CAF-47C2-A489-ECBE0E4DB0BD}" destId="{7BAE8B08-BEF0-4839-830C-6E80F6B20E6F}" srcOrd="5" destOrd="0" parTransId="{41EACCA2-0AD7-4E2F-B7F9-ECAE9BD2F818}" sibTransId="{F46A7BB2-B6DF-4272-9574-9661F7E74B2A}"/>
    <dgm:cxn modelId="{3B2A51F7-7C38-49D3-806D-A8FA6369E42F}" srcId="{2BAE23E5-6CAF-47C2-A489-ECBE0E4DB0BD}" destId="{7C663B9C-8504-47DA-9D61-A3072B5C4051}" srcOrd="7" destOrd="0" parTransId="{34C970D6-65C6-4CA8-8EF7-D851752F217C}" sibTransId="{7EADD481-BDD4-4ADF-83B3-5373E50D83F9}"/>
    <dgm:cxn modelId="{26A3C116-3352-4FC0-B010-51208EA597BA}" type="presOf" srcId="{68801798-43DA-44F9-89C3-981F5E927FFD}" destId="{04D11ECB-5CCC-4EC2-B6B7-D56E920F27E0}" srcOrd="0" destOrd="0" presId="urn:microsoft.com/office/officeart/2005/8/layout/process5"/>
    <dgm:cxn modelId="{BAFA6F8A-42E2-4482-A878-9B3A7D5FFDF8}" type="presOf" srcId="{9A4328B3-1D99-465F-8420-59D79B6FF1D5}" destId="{195AFF07-8F3D-429B-B730-7C54638C3196}" srcOrd="1" destOrd="0" presId="urn:microsoft.com/office/officeart/2005/8/layout/process5"/>
    <dgm:cxn modelId="{5B874F5A-2B3D-4DC7-9831-5C42E9989625}" type="presOf" srcId="{366A2C2D-ECC8-4DAA-BB65-4CF7D3EFA905}" destId="{1343C8C7-E9A5-4E5B-BBF7-2FADCD5B72CF}" srcOrd="0" destOrd="0" presId="urn:microsoft.com/office/officeart/2005/8/layout/process5"/>
    <dgm:cxn modelId="{0188A46B-9412-46AF-9E48-803D8681046E}" type="presOf" srcId="{43015E24-12A9-4AFE-9CF5-FAAC226D4DB4}" destId="{B6983014-A570-41ED-B332-6D8CFF9379EF}" srcOrd="0" destOrd="0" presId="urn:microsoft.com/office/officeart/2005/8/layout/process5"/>
    <dgm:cxn modelId="{FDC9FB46-7D2B-4157-8411-FDCA3AC1942E}" type="presOf" srcId="{9A4328B3-1D99-465F-8420-59D79B6FF1D5}" destId="{61F8BD78-261B-4711-9450-C1472DAC6FD0}" srcOrd="0" destOrd="0" presId="urn:microsoft.com/office/officeart/2005/8/layout/process5"/>
    <dgm:cxn modelId="{E4947375-C918-429D-97AA-66273F0F99F3}" srcId="{2BAE23E5-6CAF-47C2-A489-ECBE0E4DB0BD}" destId="{AB99D988-0736-46DA-9F56-2A3DBCFC740B}" srcOrd="3" destOrd="0" parTransId="{7E1902F5-6047-425F-ABD8-9981AB22F651}" sibTransId="{5285B9F4-0C1A-4523-95A2-FD21027374BA}"/>
    <dgm:cxn modelId="{1DB71704-33B8-473D-8F02-87E807A42220}" type="presOf" srcId="{512AFC4C-E7D4-4C78-BC97-6B4EC936D8B0}" destId="{345AF86A-46BB-4785-835D-F0FC76ABB576}" srcOrd="0" destOrd="0" presId="urn:microsoft.com/office/officeart/2005/8/layout/process5"/>
    <dgm:cxn modelId="{ACA23EE9-6C90-4A7C-957D-A96286466BB9}" type="presOf" srcId="{7979E6D3-C2D3-4114-B4BE-08F80FFEDFF4}" destId="{62C04AB1-36C7-4463-83BB-AB48952F305E}" srcOrd="0" destOrd="0" presId="urn:microsoft.com/office/officeart/2005/8/layout/process5"/>
    <dgm:cxn modelId="{BB223DF6-D853-4866-85BD-9E6687584D53}" type="presParOf" srcId="{C84441A7-F32F-4266-B0F2-D78DB707CFCF}" destId="{A651A99B-3290-4DAF-82E8-E66E941C7143}" srcOrd="0" destOrd="0" presId="urn:microsoft.com/office/officeart/2005/8/layout/process5"/>
    <dgm:cxn modelId="{DF5D4F96-C997-4CD1-8878-53889B4343B5}" type="presParOf" srcId="{C84441A7-F32F-4266-B0F2-D78DB707CFCF}" destId="{83AD7A80-5A25-4EA9-B627-02B4E57D3DC6}" srcOrd="1" destOrd="0" presId="urn:microsoft.com/office/officeart/2005/8/layout/process5"/>
    <dgm:cxn modelId="{EF119EEC-F606-4EF7-B761-BCE5770DD3AE}" type="presParOf" srcId="{83AD7A80-5A25-4EA9-B627-02B4E57D3DC6}" destId="{14D146B4-26C6-4F59-B345-E051B9F9258A}" srcOrd="0" destOrd="0" presId="urn:microsoft.com/office/officeart/2005/8/layout/process5"/>
    <dgm:cxn modelId="{06455693-DFDA-40D5-AB0B-74D435196386}" type="presParOf" srcId="{C84441A7-F32F-4266-B0F2-D78DB707CFCF}" destId="{C7202EC7-3FB5-457E-AB17-634536FE79D3}" srcOrd="2" destOrd="0" presId="urn:microsoft.com/office/officeart/2005/8/layout/process5"/>
    <dgm:cxn modelId="{B8DABA64-8CA9-426B-AD3D-8F759FD6321B}" type="presParOf" srcId="{C84441A7-F32F-4266-B0F2-D78DB707CFCF}" destId="{61F8BD78-261B-4711-9450-C1472DAC6FD0}" srcOrd="3" destOrd="0" presId="urn:microsoft.com/office/officeart/2005/8/layout/process5"/>
    <dgm:cxn modelId="{9E73619F-DA13-4C51-A9FA-5EBEA57FFF1E}" type="presParOf" srcId="{61F8BD78-261B-4711-9450-C1472DAC6FD0}" destId="{195AFF07-8F3D-429B-B730-7C54638C3196}" srcOrd="0" destOrd="0" presId="urn:microsoft.com/office/officeart/2005/8/layout/process5"/>
    <dgm:cxn modelId="{46B80373-9A5B-4606-BE47-82B1070C3F95}" type="presParOf" srcId="{C84441A7-F32F-4266-B0F2-D78DB707CFCF}" destId="{77FF3502-519D-495A-A635-F27851D2E62C}" srcOrd="4" destOrd="0" presId="urn:microsoft.com/office/officeart/2005/8/layout/process5"/>
    <dgm:cxn modelId="{CA266DC5-18E7-478D-BA8B-23B064077FE9}" type="presParOf" srcId="{C84441A7-F32F-4266-B0F2-D78DB707CFCF}" destId="{B6983014-A570-41ED-B332-6D8CFF9379EF}" srcOrd="5" destOrd="0" presId="urn:microsoft.com/office/officeart/2005/8/layout/process5"/>
    <dgm:cxn modelId="{EECDD507-D1D0-453A-88B4-2CE8C89229D6}" type="presParOf" srcId="{B6983014-A570-41ED-B332-6D8CFF9379EF}" destId="{86C4383C-C998-4075-962F-6CA524B09D7C}" srcOrd="0" destOrd="0" presId="urn:microsoft.com/office/officeart/2005/8/layout/process5"/>
    <dgm:cxn modelId="{699FCE2B-B99E-4315-9285-9B2B7281D2E0}" type="presParOf" srcId="{C84441A7-F32F-4266-B0F2-D78DB707CFCF}" destId="{9D11B808-A0A5-4082-A992-102CD1DD799B}" srcOrd="6" destOrd="0" presId="urn:microsoft.com/office/officeart/2005/8/layout/process5"/>
    <dgm:cxn modelId="{B1E32F99-A64F-4E01-AE06-9AE47F78B8AD}" type="presParOf" srcId="{C84441A7-F32F-4266-B0F2-D78DB707CFCF}" destId="{0A0DBF38-17E2-4909-8CFD-BD227534D2FF}" srcOrd="7" destOrd="0" presId="urn:microsoft.com/office/officeart/2005/8/layout/process5"/>
    <dgm:cxn modelId="{4745AFB6-69FA-4A29-BC08-3B4480C7A02E}" type="presParOf" srcId="{0A0DBF38-17E2-4909-8CFD-BD227534D2FF}" destId="{310D5D22-C76C-4A8F-8183-EC7432CDA1FB}" srcOrd="0" destOrd="0" presId="urn:microsoft.com/office/officeart/2005/8/layout/process5"/>
    <dgm:cxn modelId="{DD494C9F-B546-46A6-A999-B64398E0D43A}" type="presParOf" srcId="{C84441A7-F32F-4266-B0F2-D78DB707CFCF}" destId="{3A497275-4199-48C8-AE1F-76B03FAC97C4}" srcOrd="8" destOrd="0" presId="urn:microsoft.com/office/officeart/2005/8/layout/process5"/>
    <dgm:cxn modelId="{45838FD7-AFF6-4596-86CC-0DF61FE9DBEF}" type="presParOf" srcId="{C84441A7-F32F-4266-B0F2-D78DB707CFCF}" destId="{063771FA-0911-4104-8B13-7146D18298AB}" srcOrd="9" destOrd="0" presId="urn:microsoft.com/office/officeart/2005/8/layout/process5"/>
    <dgm:cxn modelId="{1B838EE5-C43D-4BFF-9413-B2D19F645518}" type="presParOf" srcId="{063771FA-0911-4104-8B13-7146D18298AB}" destId="{4B54BA55-424C-422E-BFCA-6EDE784C154D}" srcOrd="0" destOrd="0" presId="urn:microsoft.com/office/officeart/2005/8/layout/process5"/>
    <dgm:cxn modelId="{9AE1D2C4-ABD2-4E97-87CE-0151A33AC548}" type="presParOf" srcId="{C84441A7-F32F-4266-B0F2-D78DB707CFCF}" destId="{ED887026-2AAC-4D0E-AF57-76CFA5E6AB10}" srcOrd="10" destOrd="0" presId="urn:microsoft.com/office/officeart/2005/8/layout/process5"/>
    <dgm:cxn modelId="{5A6F47D7-9C97-4FB4-897F-AB0C6E5549A7}" type="presParOf" srcId="{C84441A7-F32F-4266-B0F2-D78DB707CFCF}" destId="{C4D61B25-7A4E-4EF4-AD5F-5995EAF237A3}" srcOrd="11" destOrd="0" presId="urn:microsoft.com/office/officeart/2005/8/layout/process5"/>
    <dgm:cxn modelId="{81F08269-BDD8-47F3-A51B-7D9971FAE002}" type="presParOf" srcId="{C4D61B25-7A4E-4EF4-AD5F-5995EAF237A3}" destId="{7EB0F795-F502-4B2F-8A9B-2FEBAC24904E}" srcOrd="0" destOrd="0" presId="urn:microsoft.com/office/officeart/2005/8/layout/process5"/>
    <dgm:cxn modelId="{AA393BD6-D923-4DEE-9097-8DBD68C34947}" type="presParOf" srcId="{C84441A7-F32F-4266-B0F2-D78DB707CFCF}" destId="{D7078247-9889-46D7-A146-092C3EA24662}" srcOrd="12" destOrd="0" presId="urn:microsoft.com/office/officeart/2005/8/layout/process5"/>
    <dgm:cxn modelId="{BC5469BB-F329-4051-B160-B0F73F8634EB}" type="presParOf" srcId="{C84441A7-F32F-4266-B0F2-D78DB707CFCF}" destId="{CE438B91-0AFB-472F-A2CF-58B0B1CF1DA1}" srcOrd="13" destOrd="0" presId="urn:microsoft.com/office/officeart/2005/8/layout/process5"/>
    <dgm:cxn modelId="{0EB0168A-7A5B-4BFE-8675-FE37088D7985}" type="presParOf" srcId="{CE438B91-0AFB-472F-A2CF-58B0B1CF1DA1}" destId="{690B3D75-DC92-4825-9990-5BCCC44D246C}" srcOrd="0" destOrd="0" presId="urn:microsoft.com/office/officeart/2005/8/layout/process5"/>
    <dgm:cxn modelId="{4A98AFB0-1EAD-4618-BC2D-3816BEC7D813}" type="presParOf" srcId="{C84441A7-F32F-4266-B0F2-D78DB707CFCF}" destId="{F8E7BDCB-2180-4115-81C0-EF7AEFDBE362}" srcOrd="14" destOrd="0" presId="urn:microsoft.com/office/officeart/2005/8/layout/process5"/>
    <dgm:cxn modelId="{DC59F671-21DC-418F-8F3B-F51E21446F6E}" type="presParOf" srcId="{C84441A7-F32F-4266-B0F2-D78DB707CFCF}" destId="{F8F498C0-2F82-4781-B294-899BCBA907B8}" srcOrd="15" destOrd="0" presId="urn:microsoft.com/office/officeart/2005/8/layout/process5"/>
    <dgm:cxn modelId="{F347CF9B-5F7C-4F9F-8A4E-A1CFBC2F7D03}" type="presParOf" srcId="{F8F498C0-2F82-4781-B294-899BCBA907B8}" destId="{D056725D-F3C1-47FD-BAA7-55684E5774E1}" srcOrd="0" destOrd="0" presId="urn:microsoft.com/office/officeart/2005/8/layout/process5"/>
    <dgm:cxn modelId="{C88EC9C9-9C5C-4B2F-8FD1-C70C4791B022}" type="presParOf" srcId="{C84441A7-F32F-4266-B0F2-D78DB707CFCF}" destId="{710EC98A-2496-4015-B279-E7A03BB37992}" srcOrd="16" destOrd="0" presId="urn:microsoft.com/office/officeart/2005/8/layout/process5"/>
    <dgm:cxn modelId="{BB51479B-01EB-4A99-8F5F-D33DA3D3035C}" type="presParOf" srcId="{C84441A7-F32F-4266-B0F2-D78DB707CFCF}" destId="{345AF86A-46BB-4785-835D-F0FC76ABB576}" srcOrd="17" destOrd="0" presId="urn:microsoft.com/office/officeart/2005/8/layout/process5"/>
    <dgm:cxn modelId="{7E3B38B3-831F-419B-9C40-0D601A11F10F}" type="presParOf" srcId="{345AF86A-46BB-4785-835D-F0FC76ABB576}" destId="{5ECA2A00-411D-4BBD-A2BE-FFFF61C870DC}" srcOrd="0" destOrd="0" presId="urn:microsoft.com/office/officeart/2005/8/layout/process5"/>
    <dgm:cxn modelId="{F9747E2F-0D7C-44D4-9895-E2AC711F6E0B}" type="presParOf" srcId="{C84441A7-F32F-4266-B0F2-D78DB707CFCF}" destId="{04D11ECB-5CCC-4EC2-B6B7-D56E920F27E0}" srcOrd="18" destOrd="0" presId="urn:microsoft.com/office/officeart/2005/8/layout/process5"/>
    <dgm:cxn modelId="{0B79164D-6FAF-4FD7-A4D8-351FF7F12A82}" type="presParOf" srcId="{C84441A7-F32F-4266-B0F2-D78DB707CFCF}" destId="{1343C8C7-E9A5-4E5B-BBF7-2FADCD5B72CF}" srcOrd="19" destOrd="0" presId="urn:microsoft.com/office/officeart/2005/8/layout/process5"/>
    <dgm:cxn modelId="{253BBBC5-654E-4785-842F-797849D8F8B9}" type="presParOf" srcId="{1343C8C7-E9A5-4E5B-BBF7-2FADCD5B72CF}" destId="{26EE23FB-096C-48CC-8207-7EBFDC2A5CC4}" srcOrd="0" destOrd="0" presId="urn:microsoft.com/office/officeart/2005/8/layout/process5"/>
    <dgm:cxn modelId="{D035D5ED-8F51-40D8-AFD1-BE140D99AFBB}" type="presParOf" srcId="{C84441A7-F32F-4266-B0F2-D78DB707CFCF}" destId="{62C04AB1-36C7-4463-83BB-AB48952F305E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7F119-2D0B-4446-8019-C8678BBF44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81755EF-572E-468B-89E1-61877EE16123}">
      <dgm:prSet phldrT="[Текст]" custT="1"/>
      <dgm:spPr/>
      <dgm:t>
        <a:bodyPr/>
        <a:lstStyle/>
        <a:p>
          <a:r>
            <a:rPr lang="ru-RU" sz="2400" dirty="0" smtClean="0"/>
            <a:t>25.05.-13.06. </a:t>
          </a:r>
          <a:endParaRPr lang="ru-RU" sz="2400" dirty="0"/>
        </a:p>
      </dgm:t>
    </dgm:pt>
    <dgm:pt modelId="{DB22CA97-CC36-4F7E-BEBB-6FCF35EBDB6E}" type="parTrans" cxnId="{166AD918-7668-4565-9433-B855D1B5DC7B}">
      <dgm:prSet/>
      <dgm:spPr/>
      <dgm:t>
        <a:bodyPr/>
        <a:lstStyle/>
        <a:p>
          <a:endParaRPr lang="ru-RU"/>
        </a:p>
      </dgm:t>
    </dgm:pt>
    <dgm:pt modelId="{4FF56A10-19D2-4593-8636-BD5B7BD523B1}" type="sibTrans" cxnId="{166AD918-7668-4565-9433-B855D1B5DC7B}">
      <dgm:prSet/>
      <dgm:spPr/>
      <dgm:t>
        <a:bodyPr/>
        <a:lstStyle/>
        <a:p>
          <a:endParaRPr lang="ru-RU"/>
        </a:p>
      </dgm:t>
    </dgm:pt>
    <dgm:pt modelId="{7389C622-4F34-4897-897F-39E38B24479A}">
      <dgm:prSet phldrT="[Текст]" custT="1"/>
      <dgm:spPr/>
      <dgm:t>
        <a:bodyPr/>
        <a:lstStyle/>
        <a:p>
          <a:r>
            <a:rPr lang="ru-RU" sz="2400" dirty="0" smtClean="0"/>
            <a:t>14.06.-15.07.</a:t>
          </a:r>
          <a:endParaRPr lang="ru-RU" sz="2400" dirty="0"/>
        </a:p>
      </dgm:t>
    </dgm:pt>
    <dgm:pt modelId="{C1F91E73-7EBE-45AA-B6A7-FC423830D16D}" type="parTrans" cxnId="{A2C55103-B9BB-4538-B078-9DA4A69C5B99}">
      <dgm:prSet/>
      <dgm:spPr/>
      <dgm:t>
        <a:bodyPr/>
        <a:lstStyle/>
        <a:p>
          <a:endParaRPr lang="ru-RU"/>
        </a:p>
      </dgm:t>
    </dgm:pt>
    <dgm:pt modelId="{9523D291-06C1-47E4-9230-F134F0EB79E3}" type="sibTrans" cxnId="{A2C55103-B9BB-4538-B078-9DA4A69C5B99}">
      <dgm:prSet/>
      <dgm:spPr/>
      <dgm:t>
        <a:bodyPr/>
        <a:lstStyle/>
        <a:p>
          <a:endParaRPr lang="ru-RU"/>
        </a:p>
      </dgm:t>
    </dgm:pt>
    <dgm:pt modelId="{B8FABF94-1AB0-4EDB-ABAB-A8473912C681}">
      <dgm:prSet phldrT="[Текст]" custT="1"/>
      <dgm:spPr/>
      <dgm:t>
        <a:bodyPr/>
        <a:lstStyle/>
        <a:p>
          <a:r>
            <a:rPr lang="ru-RU" sz="2400" dirty="0" smtClean="0"/>
            <a:t>16.07.-25.07.</a:t>
          </a:r>
          <a:endParaRPr lang="ru-RU" sz="2400" dirty="0"/>
        </a:p>
      </dgm:t>
    </dgm:pt>
    <dgm:pt modelId="{90340ECF-9D8D-4798-8133-F6BB43815025}" type="parTrans" cxnId="{C58DDEC8-8DC4-485A-81D8-24726AA5F592}">
      <dgm:prSet/>
      <dgm:spPr/>
      <dgm:t>
        <a:bodyPr/>
        <a:lstStyle/>
        <a:p>
          <a:endParaRPr lang="ru-RU"/>
        </a:p>
      </dgm:t>
    </dgm:pt>
    <dgm:pt modelId="{20F0757B-3E81-42A4-BB5E-5999ADC5D752}" type="sibTrans" cxnId="{C58DDEC8-8DC4-485A-81D8-24726AA5F592}">
      <dgm:prSet/>
      <dgm:spPr/>
      <dgm:t>
        <a:bodyPr/>
        <a:lstStyle/>
        <a:p>
          <a:endParaRPr lang="ru-RU"/>
        </a:p>
      </dgm:t>
    </dgm:pt>
    <dgm:pt modelId="{ABD7D934-0CFF-49FD-AA66-56788EB09A33}" type="pres">
      <dgm:prSet presAssocID="{5A97F119-2D0B-4446-8019-C8678BBF44BB}" presName="Name0" presStyleCnt="0">
        <dgm:presLayoutVars>
          <dgm:dir/>
          <dgm:animLvl val="lvl"/>
          <dgm:resizeHandles val="exact"/>
        </dgm:presLayoutVars>
      </dgm:prSet>
      <dgm:spPr/>
    </dgm:pt>
    <dgm:pt modelId="{88C59A7B-8A46-4CA0-BBCF-224DC7B0CDAC}" type="pres">
      <dgm:prSet presAssocID="{481755EF-572E-468B-89E1-61877EE1612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0477-A7D8-493B-97AB-CFCD4B188E7B}" type="pres">
      <dgm:prSet presAssocID="{4FF56A10-19D2-4593-8636-BD5B7BD523B1}" presName="parTxOnlySpace" presStyleCnt="0"/>
      <dgm:spPr/>
    </dgm:pt>
    <dgm:pt modelId="{9D8FFBA8-A764-4F02-9754-67286EA98626}" type="pres">
      <dgm:prSet presAssocID="{7389C622-4F34-4897-897F-39E38B24479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86CCC-1EDD-4601-A6B3-45BF616C83A0}" type="pres">
      <dgm:prSet presAssocID="{9523D291-06C1-47E4-9230-F134F0EB79E3}" presName="parTxOnlySpace" presStyleCnt="0"/>
      <dgm:spPr/>
    </dgm:pt>
    <dgm:pt modelId="{A0A66BE7-1D21-41F8-8EA7-703842BE5757}" type="pres">
      <dgm:prSet presAssocID="{B8FABF94-1AB0-4EDB-ABAB-A8473912C68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8DDEC8-8DC4-485A-81D8-24726AA5F592}" srcId="{5A97F119-2D0B-4446-8019-C8678BBF44BB}" destId="{B8FABF94-1AB0-4EDB-ABAB-A8473912C681}" srcOrd="2" destOrd="0" parTransId="{90340ECF-9D8D-4798-8133-F6BB43815025}" sibTransId="{20F0757B-3E81-42A4-BB5E-5999ADC5D752}"/>
    <dgm:cxn modelId="{C6E05CD2-B2E5-407C-96DE-474D4340176E}" type="presOf" srcId="{5A97F119-2D0B-4446-8019-C8678BBF44BB}" destId="{ABD7D934-0CFF-49FD-AA66-56788EB09A33}" srcOrd="0" destOrd="0" presId="urn:microsoft.com/office/officeart/2005/8/layout/chevron1"/>
    <dgm:cxn modelId="{033515ED-84F7-4108-A491-70B2FB713270}" type="presOf" srcId="{7389C622-4F34-4897-897F-39E38B24479A}" destId="{9D8FFBA8-A764-4F02-9754-67286EA98626}" srcOrd="0" destOrd="0" presId="urn:microsoft.com/office/officeart/2005/8/layout/chevron1"/>
    <dgm:cxn modelId="{766F781E-9E34-44BD-9B1E-591190CF914A}" type="presOf" srcId="{B8FABF94-1AB0-4EDB-ABAB-A8473912C681}" destId="{A0A66BE7-1D21-41F8-8EA7-703842BE5757}" srcOrd="0" destOrd="0" presId="urn:microsoft.com/office/officeart/2005/8/layout/chevron1"/>
    <dgm:cxn modelId="{A2C55103-B9BB-4538-B078-9DA4A69C5B99}" srcId="{5A97F119-2D0B-4446-8019-C8678BBF44BB}" destId="{7389C622-4F34-4897-897F-39E38B24479A}" srcOrd="1" destOrd="0" parTransId="{C1F91E73-7EBE-45AA-B6A7-FC423830D16D}" sibTransId="{9523D291-06C1-47E4-9230-F134F0EB79E3}"/>
    <dgm:cxn modelId="{4BD0E166-A2DD-418F-B525-FCDE1514FDE3}" type="presOf" srcId="{481755EF-572E-468B-89E1-61877EE16123}" destId="{88C59A7B-8A46-4CA0-BBCF-224DC7B0CDAC}" srcOrd="0" destOrd="0" presId="urn:microsoft.com/office/officeart/2005/8/layout/chevron1"/>
    <dgm:cxn modelId="{166AD918-7668-4565-9433-B855D1B5DC7B}" srcId="{5A97F119-2D0B-4446-8019-C8678BBF44BB}" destId="{481755EF-572E-468B-89E1-61877EE16123}" srcOrd="0" destOrd="0" parTransId="{DB22CA97-CC36-4F7E-BEBB-6FCF35EBDB6E}" sibTransId="{4FF56A10-19D2-4593-8636-BD5B7BD523B1}"/>
    <dgm:cxn modelId="{565C3768-E656-4F1F-9019-131609705F36}" type="presParOf" srcId="{ABD7D934-0CFF-49FD-AA66-56788EB09A33}" destId="{88C59A7B-8A46-4CA0-BBCF-224DC7B0CDAC}" srcOrd="0" destOrd="0" presId="urn:microsoft.com/office/officeart/2005/8/layout/chevron1"/>
    <dgm:cxn modelId="{1A45BFD8-502E-4250-95FE-C0DD1B5AEE71}" type="presParOf" srcId="{ABD7D934-0CFF-49FD-AA66-56788EB09A33}" destId="{743D0477-A7D8-493B-97AB-CFCD4B188E7B}" srcOrd="1" destOrd="0" presId="urn:microsoft.com/office/officeart/2005/8/layout/chevron1"/>
    <dgm:cxn modelId="{BA4C359D-D883-4411-8014-A253D531865C}" type="presParOf" srcId="{ABD7D934-0CFF-49FD-AA66-56788EB09A33}" destId="{9D8FFBA8-A764-4F02-9754-67286EA98626}" srcOrd="2" destOrd="0" presId="urn:microsoft.com/office/officeart/2005/8/layout/chevron1"/>
    <dgm:cxn modelId="{BD5B0117-17F1-406D-BFA0-CCE698AFD21D}" type="presParOf" srcId="{ABD7D934-0CFF-49FD-AA66-56788EB09A33}" destId="{E9786CCC-1EDD-4601-A6B3-45BF616C83A0}" srcOrd="3" destOrd="0" presId="urn:microsoft.com/office/officeart/2005/8/layout/chevron1"/>
    <dgm:cxn modelId="{519AFC25-D25A-40BE-AF4D-0E613EA4F8F2}" type="presParOf" srcId="{ABD7D934-0CFF-49FD-AA66-56788EB09A33}" destId="{A0A66BE7-1D21-41F8-8EA7-703842BE57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1A99B-3290-4DAF-82E8-E66E941C7143}">
      <dsp:nvSpPr>
        <dsp:cNvPr id="0" name=""/>
        <dsp:cNvSpPr/>
      </dsp:nvSpPr>
      <dsp:spPr>
        <a:xfrm>
          <a:off x="3315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Точечный план</a:t>
          </a:r>
          <a:endParaRPr lang="ru-RU" sz="1400" kern="1200" dirty="0"/>
        </a:p>
      </dsp:txBody>
      <dsp:txXfrm>
        <a:off x="28787" y="681179"/>
        <a:ext cx="1398511" cy="818729"/>
      </dsp:txXfrm>
    </dsp:sp>
    <dsp:sp modelId="{83AD7A80-5A25-4EA9-B627-02B4E57D3DC6}">
      <dsp:nvSpPr>
        <dsp:cNvPr id="0" name=""/>
        <dsp:cNvSpPr/>
      </dsp:nvSpPr>
      <dsp:spPr>
        <a:xfrm>
          <a:off x="1580322" y="910811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580322" y="982704"/>
        <a:ext cx="215099" cy="215679"/>
      </dsp:txXfrm>
    </dsp:sp>
    <dsp:sp modelId="{C7202EC7-3FB5-457E-AB17-634536FE79D3}">
      <dsp:nvSpPr>
        <dsp:cNvPr id="0" name=""/>
        <dsp:cNvSpPr/>
      </dsp:nvSpPr>
      <dsp:spPr>
        <a:xfrm>
          <a:off x="2032553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Идентификация командного состава</a:t>
          </a:r>
          <a:endParaRPr lang="ru-RU" sz="1400" kern="1200" dirty="0"/>
        </a:p>
      </dsp:txBody>
      <dsp:txXfrm>
        <a:off x="2058025" y="681179"/>
        <a:ext cx="1398511" cy="818729"/>
      </dsp:txXfrm>
    </dsp:sp>
    <dsp:sp modelId="{61F8BD78-261B-4711-9450-C1472DAC6FD0}">
      <dsp:nvSpPr>
        <dsp:cNvPr id="0" name=""/>
        <dsp:cNvSpPr/>
      </dsp:nvSpPr>
      <dsp:spPr>
        <a:xfrm>
          <a:off x="3609560" y="910811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609560" y="982704"/>
        <a:ext cx="215099" cy="215679"/>
      </dsp:txXfrm>
    </dsp:sp>
    <dsp:sp modelId="{77FF3502-519D-495A-A635-F27851D2E62C}">
      <dsp:nvSpPr>
        <dsp:cNvPr id="0" name=""/>
        <dsp:cNvSpPr/>
      </dsp:nvSpPr>
      <dsp:spPr>
        <a:xfrm>
          <a:off x="4061791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Распределение по зонам</a:t>
          </a:r>
          <a:endParaRPr lang="ru-RU" sz="1400" kern="1200" dirty="0"/>
        </a:p>
      </dsp:txBody>
      <dsp:txXfrm>
        <a:off x="4087263" y="681179"/>
        <a:ext cx="1398511" cy="818729"/>
      </dsp:txXfrm>
    </dsp:sp>
    <dsp:sp modelId="{B6983014-A570-41ED-B332-6D8CFF9379EF}">
      <dsp:nvSpPr>
        <dsp:cNvPr id="0" name=""/>
        <dsp:cNvSpPr/>
      </dsp:nvSpPr>
      <dsp:spPr>
        <a:xfrm>
          <a:off x="5638798" y="910811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638798" y="982704"/>
        <a:ext cx="215099" cy="215679"/>
      </dsp:txXfrm>
    </dsp:sp>
    <dsp:sp modelId="{9D11B808-A0A5-4082-A992-102CD1DD799B}">
      <dsp:nvSpPr>
        <dsp:cNvPr id="0" name=""/>
        <dsp:cNvSpPr/>
      </dsp:nvSpPr>
      <dsp:spPr>
        <a:xfrm>
          <a:off x="6091029" y="655707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Предварительный график</a:t>
          </a:r>
          <a:endParaRPr lang="ru-RU" sz="1400" kern="1200" dirty="0"/>
        </a:p>
      </dsp:txBody>
      <dsp:txXfrm>
        <a:off x="6116501" y="681179"/>
        <a:ext cx="1398511" cy="818729"/>
      </dsp:txXfrm>
    </dsp:sp>
    <dsp:sp modelId="{0A0DBF38-17E2-4909-8CFD-BD227534D2FF}">
      <dsp:nvSpPr>
        <dsp:cNvPr id="0" name=""/>
        <dsp:cNvSpPr/>
      </dsp:nvSpPr>
      <dsp:spPr>
        <a:xfrm rot="5400000">
          <a:off x="6662114" y="1626842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6707917" y="1652933"/>
        <a:ext cx="215679" cy="215099"/>
      </dsp:txXfrm>
    </dsp:sp>
    <dsp:sp modelId="{3A497275-4199-48C8-AE1F-76B03FAC97C4}">
      <dsp:nvSpPr>
        <dsp:cNvPr id="0" name=""/>
        <dsp:cNvSpPr/>
      </dsp:nvSpPr>
      <dsp:spPr>
        <a:xfrm>
          <a:off x="6091029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Организация курсов обучения </a:t>
          </a:r>
          <a:endParaRPr lang="ru-RU" sz="1400" kern="1200" dirty="0"/>
        </a:p>
      </dsp:txBody>
      <dsp:txXfrm>
        <a:off x="6116501" y="2130635"/>
        <a:ext cx="1398511" cy="818729"/>
      </dsp:txXfrm>
    </dsp:sp>
    <dsp:sp modelId="{063771FA-0911-4104-8B13-7146D18298AB}">
      <dsp:nvSpPr>
        <dsp:cNvPr id="0" name=""/>
        <dsp:cNvSpPr/>
      </dsp:nvSpPr>
      <dsp:spPr>
        <a:xfrm rot="10800000">
          <a:off x="5656192" y="2360267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5748377" y="2432160"/>
        <a:ext cx="215099" cy="215679"/>
      </dsp:txXfrm>
    </dsp:sp>
    <dsp:sp modelId="{ED887026-2AAC-4D0E-AF57-76CFA5E6AB10}">
      <dsp:nvSpPr>
        <dsp:cNvPr id="0" name=""/>
        <dsp:cNvSpPr/>
      </dsp:nvSpPr>
      <dsp:spPr>
        <a:xfrm>
          <a:off x="4061791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Обеспечение трудовых условий</a:t>
          </a:r>
          <a:endParaRPr lang="ru-RU" sz="1400" kern="1200" dirty="0"/>
        </a:p>
      </dsp:txBody>
      <dsp:txXfrm>
        <a:off x="4087263" y="2130635"/>
        <a:ext cx="1398511" cy="818729"/>
      </dsp:txXfrm>
    </dsp:sp>
    <dsp:sp modelId="{C4D61B25-7A4E-4EF4-AD5F-5995EAF237A3}">
      <dsp:nvSpPr>
        <dsp:cNvPr id="0" name=""/>
        <dsp:cNvSpPr/>
      </dsp:nvSpPr>
      <dsp:spPr>
        <a:xfrm rot="10800000">
          <a:off x="3626954" y="2360267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3719139" y="2432160"/>
        <a:ext cx="215099" cy="215679"/>
      </dsp:txXfrm>
    </dsp:sp>
    <dsp:sp modelId="{D7078247-9889-46D7-A146-092C3EA24662}">
      <dsp:nvSpPr>
        <dsp:cNvPr id="0" name=""/>
        <dsp:cNvSpPr/>
      </dsp:nvSpPr>
      <dsp:spPr>
        <a:xfrm>
          <a:off x="2032553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Аккредитация </a:t>
          </a:r>
          <a:endParaRPr lang="ru-RU" sz="1400" kern="1200" dirty="0"/>
        </a:p>
      </dsp:txBody>
      <dsp:txXfrm>
        <a:off x="2058025" y="2130635"/>
        <a:ext cx="1398511" cy="818729"/>
      </dsp:txXfrm>
    </dsp:sp>
    <dsp:sp modelId="{CE438B91-0AFB-472F-A2CF-58B0B1CF1DA1}">
      <dsp:nvSpPr>
        <dsp:cNvPr id="0" name=""/>
        <dsp:cNvSpPr/>
      </dsp:nvSpPr>
      <dsp:spPr>
        <a:xfrm rot="10800000">
          <a:off x="1597716" y="2360267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1689901" y="2432160"/>
        <a:ext cx="215099" cy="215679"/>
      </dsp:txXfrm>
    </dsp:sp>
    <dsp:sp modelId="{F8E7BDCB-2180-4115-81C0-EF7AEFDBE362}">
      <dsp:nvSpPr>
        <dsp:cNvPr id="0" name=""/>
        <dsp:cNvSpPr/>
      </dsp:nvSpPr>
      <dsp:spPr>
        <a:xfrm>
          <a:off x="3315" y="2105163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Окончательный график</a:t>
          </a:r>
          <a:endParaRPr lang="ru-RU" sz="1400" kern="1200" dirty="0"/>
        </a:p>
      </dsp:txBody>
      <dsp:txXfrm>
        <a:off x="28787" y="2130635"/>
        <a:ext cx="1398511" cy="818729"/>
      </dsp:txXfrm>
    </dsp:sp>
    <dsp:sp modelId="{F8F498C0-2F82-4781-B294-899BCBA907B8}">
      <dsp:nvSpPr>
        <dsp:cNvPr id="0" name=""/>
        <dsp:cNvSpPr/>
      </dsp:nvSpPr>
      <dsp:spPr>
        <a:xfrm rot="5400000">
          <a:off x="574400" y="3076298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-5400000">
        <a:off x="620203" y="3102389"/>
        <a:ext cx="215679" cy="215099"/>
      </dsp:txXfrm>
    </dsp:sp>
    <dsp:sp modelId="{710EC98A-2496-4015-B279-E7A03BB37992}">
      <dsp:nvSpPr>
        <dsp:cNvPr id="0" name=""/>
        <dsp:cNvSpPr/>
      </dsp:nvSpPr>
      <dsp:spPr>
        <a:xfrm>
          <a:off x="3315" y="3554618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Заключение контрактов </a:t>
          </a:r>
          <a:endParaRPr lang="ru-RU" sz="1400" kern="1200" dirty="0"/>
        </a:p>
      </dsp:txBody>
      <dsp:txXfrm>
        <a:off x="28787" y="3580090"/>
        <a:ext cx="1398511" cy="818729"/>
      </dsp:txXfrm>
    </dsp:sp>
    <dsp:sp modelId="{345AF86A-46BB-4785-835D-F0FC76ABB576}">
      <dsp:nvSpPr>
        <dsp:cNvPr id="0" name=""/>
        <dsp:cNvSpPr/>
      </dsp:nvSpPr>
      <dsp:spPr>
        <a:xfrm>
          <a:off x="1580322" y="3809723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580322" y="3881616"/>
        <a:ext cx="215099" cy="215679"/>
      </dsp:txXfrm>
    </dsp:sp>
    <dsp:sp modelId="{04D11ECB-5CCC-4EC2-B6B7-D56E920F27E0}">
      <dsp:nvSpPr>
        <dsp:cNvPr id="0" name=""/>
        <dsp:cNvSpPr/>
      </dsp:nvSpPr>
      <dsp:spPr>
        <a:xfrm>
          <a:off x="2032553" y="3554618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Тренинги и учения на местах</a:t>
          </a:r>
          <a:endParaRPr lang="ru-RU" sz="1400" kern="1200" dirty="0"/>
        </a:p>
      </dsp:txBody>
      <dsp:txXfrm>
        <a:off x="2058025" y="3580090"/>
        <a:ext cx="1398511" cy="818729"/>
      </dsp:txXfrm>
    </dsp:sp>
    <dsp:sp modelId="{1343C8C7-E9A5-4E5B-BBF7-2FADCD5B72CF}">
      <dsp:nvSpPr>
        <dsp:cNvPr id="0" name=""/>
        <dsp:cNvSpPr/>
      </dsp:nvSpPr>
      <dsp:spPr>
        <a:xfrm>
          <a:off x="3609560" y="3809723"/>
          <a:ext cx="307284" cy="3594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609560" y="3881616"/>
        <a:ext cx="215099" cy="215679"/>
      </dsp:txXfrm>
    </dsp:sp>
    <dsp:sp modelId="{62C04AB1-36C7-4463-83BB-AB48952F305E}">
      <dsp:nvSpPr>
        <dsp:cNvPr id="0" name=""/>
        <dsp:cNvSpPr/>
      </dsp:nvSpPr>
      <dsp:spPr>
        <a:xfrm>
          <a:off x="4061791" y="3554618"/>
          <a:ext cx="1449455" cy="869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Оплата труда и поощрения</a:t>
          </a:r>
          <a:endParaRPr lang="ru-RU" sz="1400" kern="1200" dirty="0"/>
        </a:p>
      </dsp:txBody>
      <dsp:txXfrm>
        <a:off x="4087263" y="3580090"/>
        <a:ext cx="1398511" cy="818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59A7B-8A46-4CA0-BBCF-224DC7B0CDAC}">
      <dsp:nvSpPr>
        <dsp:cNvPr id="0" name=""/>
        <dsp:cNvSpPr/>
      </dsp:nvSpPr>
      <dsp:spPr>
        <a:xfrm>
          <a:off x="2678" y="903299"/>
          <a:ext cx="3263800" cy="13055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25.05.-13.06. </a:t>
          </a:r>
          <a:endParaRPr lang="ru-RU" sz="2400" kern="1200" dirty="0"/>
        </a:p>
      </dsp:txBody>
      <dsp:txXfrm>
        <a:off x="655438" y="903299"/>
        <a:ext cx="1958280" cy="1305520"/>
      </dsp:txXfrm>
    </dsp:sp>
    <dsp:sp modelId="{9D8FFBA8-A764-4F02-9754-67286EA98626}">
      <dsp:nvSpPr>
        <dsp:cNvPr id="0" name=""/>
        <dsp:cNvSpPr/>
      </dsp:nvSpPr>
      <dsp:spPr>
        <a:xfrm>
          <a:off x="2940099" y="903299"/>
          <a:ext cx="3263800" cy="13055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14.06.-15.07.</a:t>
          </a:r>
          <a:endParaRPr lang="ru-RU" sz="2400" kern="1200" dirty="0"/>
        </a:p>
      </dsp:txBody>
      <dsp:txXfrm>
        <a:off x="3592859" y="903299"/>
        <a:ext cx="1958280" cy="1305520"/>
      </dsp:txXfrm>
    </dsp:sp>
    <dsp:sp modelId="{A0A66BE7-1D21-41F8-8EA7-703842BE5757}">
      <dsp:nvSpPr>
        <dsp:cNvPr id="0" name=""/>
        <dsp:cNvSpPr/>
      </dsp:nvSpPr>
      <dsp:spPr>
        <a:xfrm>
          <a:off x="5877520" y="903299"/>
          <a:ext cx="3263800" cy="13055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16.07.-25.07.</a:t>
          </a:r>
          <a:endParaRPr lang="ru-RU" sz="2400" kern="1200" dirty="0"/>
        </a:p>
      </dsp:txBody>
      <dsp:txXfrm>
        <a:off x="6530280" y="903299"/>
        <a:ext cx="1958280" cy="130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53503880-BDFC-481D-9423-F7737A619A30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1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02" y="9428631"/>
            <a:ext cx="2945072" cy="498008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6EA6A519-A0AE-44E8-A3E7-342EE2EEEF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25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50AD8010-C0BB-4109-B9B5-E0609759B664}" type="datetimeFigureOut">
              <a:rPr lang="en-GB" smtClean="0"/>
              <a:pPr/>
              <a:t>15/11/2018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2" rIns="92044" bIns="4602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044" tIns="46022" rIns="92044" bIns="460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08C840C8-DA57-4CE2-9578-38868B0FC3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0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4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6A896-1833-4D04-8C63-0A851CCB639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2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1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840C8-DA57-4CE2-9578-38868B0FC32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6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74940" y="2584460"/>
            <a:ext cx="6120000" cy="443198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263" y="3176972"/>
            <a:ext cx="4139753" cy="6480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0" indent="0" algn="l">
              <a:buNone/>
              <a:defRPr i="1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Subtitle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396000"/>
            <a:ext cx="1618491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2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6262" y="1332000"/>
            <a:ext cx="4067175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23"/>
          </p:nvPr>
        </p:nvSpPr>
        <p:spPr>
          <a:xfrm>
            <a:off x="4788001" y="1332000"/>
            <a:ext cx="4067175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575554" y="2736000"/>
            <a:ext cx="4068453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4788024" y="2736000"/>
            <a:ext cx="4067976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65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5555" y="1332000"/>
            <a:ext cx="4067883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5"/>
          </p:nvPr>
        </p:nvSpPr>
        <p:spPr>
          <a:xfrm>
            <a:off x="4787852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6894000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575554" y="2736000"/>
            <a:ext cx="4068453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6894000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4787851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572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755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5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1331999"/>
            <a:ext cx="4068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1331999"/>
            <a:ext cx="4068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788000" y="3099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682000" y="4845600"/>
            <a:ext cx="4068000" cy="163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576000" y="4863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894000" y="3099600"/>
            <a:ext cx="1962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217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252000"/>
            <a:ext cx="4068000" cy="2699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252000"/>
            <a:ext cx="4068000" cy="4463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788000" y="3099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2682000" y="4845600"/>
            <a:ext cx="4068000" cy="163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576000" y="4863600"/>
            <a:ext cx="1962000" cy="16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894000" y="3099600"/>
            <a:ext cx="1962000" cy="33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05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1331999"/>
            <a:ext cx="4068000" cy="252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1331998"/>
            <a:ext cx="4068000" cy="515160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88000" y="3999599"/>
            <a:ext cx="4068000" cy="248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30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hoto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88000" y="251999"/>
            <a:ext cx="4068000" cy="306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576000" y="252000"/>
            <a:ext cx="4068000" cy="3060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95277F53-2C4E-40A6-AC5E-E7F5885B1A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576000" y="3459600"/>
            <a:ext cx="4068000" cy="30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788000" y="3459600"/>
            <a:ext cx="4068000" cy="3024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4" name="Title 13"/>
          <p:cNvSpPr>
            <a:spLocks noGrp="1" noChangeAspect="1"/>
          </p:cNvSpPr>
          <p:nvPr>
            <p:ph type="title" hasCustomPrompt="1"/>
          </p:nvPr>
        </p:nvSpPr>
        <p:spPr>
          <a:xfrm>
            <a:off x="2685305" y="2263812"/>
            <a:ext cx="4082939" cy="2173299"/>
          </a:xfrm>
          <a:custGeom>
            <a:avLst/>
            <a:gdLst>
              <a:gd name="connsiteX0" fmla="*/ 375727 w 2989360"/>
              <a:gd name="connsiteY0" fmla="*/ 0 h 1590668"/>
              <a:gd name="connsiteX1" fmla="*/ 403152 w 2989360"/>
              <a:gd name="connsiteY1" fmla="*/ 0 h 1590668"/>
              <a:gd name="connsiteX2" fmla="*/ 2588950 w 2989360"/>
              <a:gd name="connsiteY2" fmla="*/ 0 h 1590668"/>
              <a:gd name="connsiteX3" fmla="*/ 2616375 w 2989360"/>
              <a:gd name="connsiteY3" fmla="*/ 0 h 1590668"/>
              <a:gd name="connsiteX4" fmla="*/ 2638316 w 2989360"/>
              <a:gd name="connsiteY4" fmla="*/ 2742 h 1590668"/>
              <a:gd name="connsiteX5" fmla="*/ 2660256 w 2989360"/>
              <a:gd name="connsiteY5" fmla="*/ 8228 h 1590668"/>
              <a:gd name="connsiteX6" fmla="*/ 2682196 w 2989360"/>
              <a:gd name="connsiteY6" fmla="*/ 13713 h 1590668"/>
              <a:gd name="connsiteX7" fmla="*/ 2701394 w 2989360"/>
              <a:gd name="connsiteY7" fmla="*/ 21940 h 1590668"/>
              <a:gd name="connsiteX8" fmla="*/ 2717849 w 2989360"/>
              <a:gd name="connsiteY8" fmla="*/ 32910 h 1590668"/>
              <a:gd name="connsiteX9" fmla="*/ 2734304 w 2989360"/>
              <a:gd name="connsiteY9" fmla="*/ 43880 h 1590668"/>
              <a:gd name="connsiteX10" fmla="*/ 2748017 w 2989360"/>
              <a:gd name="connsiteY10" fmla="*/ 57593 h 1590668"/>
              <a:gd name="connsiteX11" fmla="*/ 2761729 w 2989360"/>
              <a:gd name="connsiteY11" fmla="*/ 71306 h 1590668"/>
              <a:gd name="connsiteX12" fmla="*/ 2772700 w 2989360"/>
              <a:gd name="connsiteY12" fmla="*/ 87761 h 1590668"/>
              <a:gd name="connsiteX13" fmla="*/ 2780927 w 2989360"/>
              <a:gd name="connsiteY13" fmla="*/ 104216 h 1590668"/>
              <a:gd name="connsiteX14" fmla="*/ 2789155 w 2989360"/>
              <a:gd name="connsiteY14" fmla="*/ 123414 h 1590668"/>
              <a:gd name="connsiteX15" fmla="*/ 2794640 w 2989360"/>
              <a:gd name="connsiteY15" fmla="*/ 142612 h 1590668"/>
              <a:gd name="connsiteX16" fmla="*/ 2800125 w 2989360"/>
              <a:gd name="connsiteY16" fmla="*/ 164552 h 1590668"/>
              <a:gd name="connsiteX17" fmla="*/ 2800125 w 2989360"/>
              <a:gd name="connsiteY17" fmla="*/ 186492 h 1590668"/>
              <a:gd name="connsiteX18" fmla="*/ 2802867 w 2989360"/>
              <a:gd name="connsiteY18" fmla="*/ 211175 h 1590668"/>
              <a:gd name="connsiteX19" fmla="*/ 2802867 w 2989360"/>
              <a:gd name="connsiteY19" fmla="*/ 276996 h 1590668"/>
              <a:gd name="connsiteX20" fmla="*/ 2808353 w 2989360"/>
              <a:gd name="connsiteY20" fmla="*/ 351044 h 1590668"/>
              <a:gd name="connsiteX21" fmla="*/ 2819323 w 2989360"/>
              <a:gd name="connsiteY21" fmla="*/ 430577 h 1590668"/>
              <a:gd name="connsiteX22" fmla="*/ 2827550 w 2989360"/>
              <a:gd name="connsiteY22" fmla="*/ 468973 h 1590668"/>
              <a:gd name="connsiteX23" fmla="*/ 2835778 w 2989360"/>
              <a:gd name="connsiteY23" fmla="*/ 507368 h 1590668"/>
              <a:gd name="connsiteX24" fmla="*/ 2846748 w 2989360"/>
              <a:gd name="connsiteY24" fmla="*/ 548506 h 1590668"/>
              <a:gd name="connsiteX25" fmla="*/ 2860461 w 2989360"/>
              <a:gd name="connsiteY25" fmla="*/ 586902 h 1590668"/>
              <a:gd name="connsiteX26" fmla="*/ 2876916 w 2989360"/>
              <a:gd name="connsiteY26" fmla="*/ 625297 h 1590668"/>
              <a:gd name="connsiteX27" fmla="*/ 2893371 w 2989360"/>
              <a:gd name="connsiteY27" fmla="*/ 660950 h 1590668"/>
              <a:gd name="connsiteX28" fmla="*/ 2915311 w 2989360"/>
              <a:gd name="connsiteY28" fmla="*/ 696603 h 1590668"/>
              <a:gd name="connsiteX29" fmla="*/ 2937251 w 2989360"/>
              <a:gd name="connsiteY29" fmla="*/ 732256 h 1590668"/>
              <a:gd name="connsiteX30" fmla="*/ 2961934 w 2989360"/>
              <a:gd name="connsiteY30" fmla="*/ 765166 h 1590668"/>
              <a:gd name="connsiteX31" fmla="*/ 2989360 w 2989360"/>
              <a:gd name="connsiteY31" fmla="*/ 795334 h 1590668"/>
              <a:gd name="connsiteX32" fmla="*/ 2961934 w 2989360"/>
              <a:gd name="connsiteY32" fmla="*/ 825502 h 1590668"/>
              <a:gd name="connsiteX33" fmla="*/ 2937251 w 2989360"/>
              <a:gd name="connsiteY33" fmla="*/ 858412 h 1590668"/>
              <a:gd name="connsiteX34" fmla="*/ 2915311 w 2989360"/>
              <a:gd name="connsiteY34" fmla="*/ 894065 h 1590668"/>
              <a:gd name="connsiteX35" fmla="*/ 2893371 w 2989360"/>
              <a:gd name="connsiteY35" fmla="*/ 929718 h 1590668"/>
              <a:gd name="connsiteX36" fmla="*/ 2876916 w 2989360"/>
              <a:gd name="connsiteY36" fmla="*/ 965371 h 1590668"/>
              <a:gd name="connsiteX37" fmla="*/ 2860461 w 2989360"/>
              <a:gd name="connsiteY37" fmla="*/ 1003767 h 1590668"/>
              <a:gd name="connsiteX38" fmla="*/ 2846748 w 2989360"/>
              <a:gd name="connsiteY38" fmla="*/ 1042162 h 1590668"/>
              <a:gd name="connsiteX39" fmla="*/ 2835778 w 2989360"/>
              <a:gd name="connsiteY39" fmla="*/ 1083300 h 1590668"/>
              <a:gd name="connsiteX40" fmla="*/ 2827550 w 2989360"/>
              <a:gd name="connsiteY40" fmla="*/ 1121695 h 1590668"/>
              <a:gd name="connsiteX41" fmla="*/ 2819323 w 2989360"/>
              <a:gd name="connsiteY41" fmla="*/ 1160091 h 1590668"/>
              <a:gd name="connsiteX42" fmla="*/ 2808353 w 2989360"/>
              <a:gd name="connsiteY42" fmla="*/ 1239624 h 1590668"/>
              <a:gd name="connsiteX43" fmla="*/ 2802867 w 2989360"/>
              <a:gd name="connsiteY43" fmla="*/ 1310930 h 1590668"/>
              <a:gd name="connsiteX44" fmla="*/ 2802867 w 2989360"/>
              <a:gd name="connsiteY44" fmla="*/ 1379493 h 1590668"/>
              <a:gd name="connsiteX45" fmla="*/ 2800125 w 2989360"/>
              <a:gd name="connsiteY45" fmla="*/ 1404176 h 1590668"/>
              <a:gd name="connsiteX46" fmla="*/ 2800125 w 2989360"/>
              <a:gd name="connsiteY46" fmla="*/ 1426116 h 1590668"/>
              <a:gd name="connsiteX47" fmla="*/ 2794640 w 2989360"/>
              <a:gd name="connsiteY47" fmla="*/ 1448057 h 1590668"/>
              <a:gd name="connsiteX48" fmla="*/ 2789155 w 2989360"/>
              <a:gd name="connsiteY48" fmla="*/ 1467254 h 1590668"/>
              <a:gd name="connsiteX49" fmla="*/ 2780927 w 2989360"/>
              <a:gd name="connsiteY49" fmla="*/ 1486452 h 1590668"/>
              <a:gd name="connsiteX50" fmla="*/ 2772700 w 2989360"/>
              <a:gd name="connsiteY50" fmla="*/ 1502907 h 1590668"/>
              <a:gd name="connsiteX51" fmla="*/ 2761729 w 2989360"/>
              <a:gd name="connsiteY51" fmla="*/ 1519362 h 1590668"/>
              <a:gd name="connsiteX52" fmla="*/ 2748017 w 2989360"/>
              <a:gd name="connsiteY52" fmla="*/ 1533075 h 1590668"/>
              <a:gd name="connsiteX53" fmla="*/ 2734304 w 2989360"/>
              <a:gd name="connsiteY53" fmla="*/ 1546788 h 1590668"/>
              <a:gd name="connsiteX54" fmla="*/ 2717849 w 2989360"/>
              <a:gd name="connsiteY54" fmla="*/ 1557758 h 1590668"/>
              <a:gd name="connsiteX55" fmla="*/ 2701394 w 2989360"/>
              <a:gd name="connsiteY55" fmla="*/ 1568728 h 1590668"/>
              <a:gd name="connsiteX56" fmla="*/ 2682196 w 2989360"/>
              <a:gd name="connsiteY56" fmla="*/ 1576956 h 1590668"/>
              <a:gd name="connsiteX57" fmla="*/ 2660256 w 2989360"/>
              <a:gd name="connsiteY57" fmla="*/ 1582441 h 1590668"/>
              <a:gd name="connsiteX58" fmla="*/ 2638316 w 2989360"/>
              <a:gd name="connsiteY58" fmla="*/ 1587926 h 1590668"/>
              <a:gd name="connsiteX59" fmla="*/ 2616375 w 2989360"/>
              <a:gd name="connsiteY59" fmla="*/ 1590668 h 1590668"/>
              <a:gd name="connsiteX60" fmla="*/ 2588950 w 2989360"/>
              <a:gd name="connsiteY60" fmla="*/ 1590668 h 1590668"/>
              <a:gd name="connsiteX61" fmla="*/ 403152 w 2989360"/>
              <a:gd name="connsiteY61" fmla="*/ 1590668 h 1590668"/>
              <a:gd name="connsiteX62" fmla="*/ 375727 w 2989360"/>
              <a:gd name="connsiteY62" fmla="*/ 1590668 h 1590668"/>
              <a:gd name="connsiteX63" fmla="*/ 353787 w 2989360"/>
              <a:gd name="connsiteY63" fmla="*/ 1587926 h 1590668"/>
              <a:gd name="connsiteX64" fmla="*/ 329104 w 2989360"/>
              <a:gd name="connsiteY64" fmla="*/ 1582441 h 1590668"/>
              <a:gd name="connsiteX65" fmla="*/ 309906 w 2989360"/>
              <a:gd name="connsiteY65" fmla="*/ 1576956 h 1590668"/>
              <a:gd name="connsiteX66" fmla="*/ 290708 w 2989360"/>
              <a:gd name="connsiteY66" fmla="*/ 1568728 h 1590668"/>
              <a:gd name="connsiteX67" fmla="*/ 274253 w 2989360"/>
              <a:gd name="connsiteY67" fmla="*/ 1557758 h 1590668"/>
              <a:gd name="connsiteX68" fmla="*/ 257798 w 2989360"/>
              <a:gd name="connsiteY68" fmla="*/ 1546788 h 1590668"/>
              <a:gd name="connsiteX69" fmla="*/ 244085 w 2989360"/>
              <a:gd name="connsiteY69" fmla="*/ 1533075 h 1590668"/>
              <a:gd name="connsiteX70" fmla="*/ 230373 w 2989360"/>
              <a:gd name="connsiteY70" fmla="*/ 1519362 h 1590668"/>
              <a:gd name="connsiteX71" fmla="*/ 219403 w 2989360"/>
              <a:gd name="connsiteY71" fmla="*/ 1502907 h 1590668"/>
              <a:gd name="connsiteX72" fmla="*/ 211175 w 2989360"/>
              <a:gd name="connsiteY72" fmla="*/ 1486452 h 1590668"/>
              <a:gd name="connsiteX73" fmla="*/ 202947 w 2989360"/>
              <a:gd name="connsiteY73" fmla="*/ 1467254 h 1590668"/>
              <a:gd name="connsiteX74" fmla="*/ 197462 w 2989360"/>
              <a:gd name="connsiteY74" fmla="*/ 1448057 h 1590668"/>
              <a:gd name="connsiteX75" fmla="*/ 191977 w 2989360"/>
              <a:gd name="connsiteY75" fmla="*/ 1426116 h 1590668"/>
              <a:gd name="connsiteX76" fmla="*/ 189235 w 2989360"/>
              <a:gd name="connsiteY76" fmla="*/ 1404176 h 1590668"/>
              <a:gd name="connsiteX77" fmla="*/ 189235 w 2989360"/>
              <a:gd name="connsiteY77" fmla="*/ 1379493 h 1590668"/>
              <a:gd name="connsiteX78" fmla="*/ 189235 w 2989360"/>
              <a:gd name="connsiteY78" fmla="*/ 1310930 h 1590668"/>
              <a:gd name="connsiteX79" fmla="*/ 183750 w 2989360"/>
              <a:gd name="connsiteY79" fmla="*/ 1239624 h 1590668"/>
              <a:gd name="connsiteX80" fmla="*/ 172780 w 2989360"/>
              <a:gd name="connsiteY80" fmla="*/ 1160091 h 1590668"/>
              <a:gd name="connsiteX81" fmla="*/ 164552 w 2989360"/>
              <a:gd name="connsiteY81" fmla="*/ 1121695 h 1590668"/>
              <a:gd name="connsiteX82" fmla="*/ 156324 w 2989360"/>
              <a:gd name="connsiteY82" fmla="*/ 1083300 h 1590668"/>
              <a:gd name="connsiteX83" fmla="*/ 142612 w 2989360"/>
              <a:gd name="connsiteY83" fmla="*/ 1042162 h 1590668"/>
              <a:gd name="connsiteX84" fmla="*/ 131642 w 2989360"/>
              <a:gd name="connsiteY84" fmla="*/ 1003767 h 1590668"/>
              <a:gd name="connsiteX85" fmla="*/ 115186 w 2989360"/>
              <a:gd name="connsiteY85" fmla="*/ 965371 h 1590668"/>
              <a:gd name="connsiteX86" fmla="*/ 98731 w 2989360"/>
              <a:gd name="connsiteY86" fmla="*/ 929718 h 1590668"/>
              <a:gd name="connsiteX87" fmla="*/ 76791 w 2989360"/>
              <a:gd name="connsiteY87" fmla="*/ 894065 h 1590668"/>
              <a:gd name="connsiteX88" fmla="*/ 54851 w 2989360"/>
              <a:gd name="connsiteY88" fmla="*/ 858412 h 1590668"/>
              <a:gd name="connsiteX89" fmla="*/ 30168 w 2989360"/>
              <a:gd name="connsiteY89" fmla="*/ 825502 h 1590668"/>
              <a:gd name="connsiteX90" fmla="*/ 0 w 2989360"/>
              <a:gd name="connsiteY90" fmla="*/ 795334 h 1590668"/>
              <a:gd name="connsiteX91" fmla="*/ 30168 w 2989360"/>
              <a:gd name="connsiteY91" fmla="*/ 765166 h 1590668"/>
              <a:gd name="connsiteX92" fmla="*/ 54851 w 2989360"/>
              <a:gd name="connsiteY92" fmla="*/ 732256 h 1590668"/>
              <a:gd name="connsiteX93" fmla="*/ 76791 w 2989360"/>
              <a:gd name="connsiteY93" fmla="*/ 696603 h 1590668"/>
              <a:gd name="connsiteX94" fmla="*/ 98731 w 2989360"/>
              <a:gd name="connsiteY94" fmla="*/ 660950 h 1590668"/>
              <a:gd name="connsiteX95" fmla="*/ 115186 w 2989360"/>
              <a:gd name="connsiteY95" fmla="*/ 625297 h 1590668"/>
              <a:gd name="connsiteX96" fmla="*/ 131642 w 2989360"/>
              <a:gd name="connsiteY96" fmla="*/ 586902 h 1590668"/>
              <a:gd name="connsiteX97" fmla="*/ 142612 w 2989360"/>
              <a:gd name="connsiteY97" fmla="*/ 548506 h 1590668"/>
              <a:gd name="connsiteX98" fmla="*/ 156324 w 2989360"/>
              <a:gd name="connsiteY98" fmla="*/ 507368 h 1590668"/>
              <a:gd name="connsiteX99" fmla="*/ 164552 w 2989360"/>
              <a:gd name="connsiteY99" fmla="*/ 468973 h 1590668"/>
              <a:gd name="connsiteX100" fmla="*/ 172780 w 2989360"/>
              <a:gd name="connsiteY100" fmla="*/ 430577 h 1590668"/>
              <a:gd name="connsiteX101" fmla="*/ 183750 w 2989360"/>
              <a:gd name="connsiteY101" fmla="*/ 351044 h 1590668"/>
              <a:gd name="connsiteX102" fmla="*/ 189235 w 2989360"/>
              <a:gd name="connsiteY102" fmla="*/ 276996 h 1590668"/>
              <a:gd name="connsiteX103" fmla="*/ 189235 w 2989360"/>
              <a:gd name="connsiteY103" fmla="*/ 211175 h 1590668"/>
              <a:gd name="connsiteX104" fmla="*/ 189235 w 2989360"/>
              <a:gd name="connsiteY104" fmla="*/ 186492 h 1590668"/>
              <a:gd name="connsiteX105" fmla="*/ 191977 w 2989360"/>
              <a:gd name="connsiteY105" fmla="*/ 164552 h 1590668"/>
              <a:gd name="connsiteX106" fmla="*/ 197462 w 2989360"/>
              <a:gd name="connsiteY106" fmla="*/ 142612 h 1590668"/>
              <a:gd name="connsiteX107" fmla="*/ 202947 w 2989360"/>
              <a:gd name="connsiteY107" fmla="*/ 123414 h 1590668"/>
              <a:gd name="connsiteX108" fmla="*/ 211175 w 2989360"/>
              <a:gd name="connsiteY108" fmla="*/ 104216 h 1590668"/>
              <a:gd name="connsiteX109" fmla="*/ 219403 w 2989360"/>
              <a:gd name="connsiteY109" fmla="*/ 87761 h 1590668"/>
              <a:gd name="connsiteX110" fmla="*/ 230373 w 2989360"/>
              <a:gd name="connsiteY110" fmla="*/ 71306 h 1590668"/>
              <a:gd name="connsiteX111" fmla="*/ 244085 w 2989360"/>
              <a:gd name="connsiteY111" fmla="*/ 57593 h 1590668"/>
              <a:gd name="connsiteX112" fmla="*/ 257798 w 2989360"/>
              <a:gd name="connsiteY112" fmla="*/ 43880 h 1590668"/>
              <a:gd name="connsiteX113" fmla="*/ 274253 w 2989360"/>
              <a:gd name="connsiteY113" fmla="*/ 32910 h 1590668"/>
              <a:gd name="connsiteX114" fmla="*/ 290708 w 2989360"/>
              <a:gd name="connsiteY114" fmla="*/ 21940 h 1590668"/>
              <a:gd name="connsiteX115" fmla="*/ 309906 w 2989360"/>
              <a:gd name="connsiteY115" fmla="*/ 13713 h 1590668"/>
              <a:gd name="connsiteX116" fmla="*/ 329104 w 2989360"/>
              <a:gd name="connsiteY116" fmla="*/ 8228 h 1590668"/>
              <a:gd name="connsiteX117" fmla="*/ 353787 w 2989360"/>
              <a:gd name="connsiteY117" fmla="*/ 2742 h 15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89360" h="1590668">
                <a:moveTo>
                  <a:pt x="375727" y="0"/>
                </a:moveTo>
                <a:lnTo>
                  <a:pt x="403152" y="0"/>
                </a:lnTo>
                <a:lnTo>
                  <a:pt x="2588950" y="0"/>
                </a:lnTo>
                <a:lnTo>
                  <a:pt x="2616375" y="0"/>
                </a:lnTo>
                <a:lnTo>
                  <a:pt x="2638316" y="2742"/>
                </a:lnTo>
                <a:lnTo>
                  <a:pt x="2660256" y="8228"/>
                </a:lnTo>
                <a:lnTo>
                  <a:pt x="2682196" y="13713"/>
                </a:lnTo>
                <a:lnTo>
                  <a:pt x="2701394" y="21940"/>
                </a:lnTo>
                <a:lnTo>
                  <a:pt x="2717849" y="32910"/>
                </a:lnTo>
                <a:lnTo>
                  <a:pt x="2734304" y="43880"/>
                </a:lnTo>
                <a:lnTo>
                  <a:pt x="2748017" y="57593"/>
                </a:lnTo>
                <a:lnTo>
                  <a:pt x="2761729" y="71306"/>
                </a:lnTo>
                <a:lnTo>
                  <a:pt x="2772700" y="87761"/>
                </a:lnTo>
                <a:lnTo>
                  <a:pt x="2780927" y="104216"/>
                </a:lnTo>
                <a:lnTo>
                  <a:pt x="2789155" y="123414"/>
                </a:lnTo>
                <a:lnTo>
                  <a:pt x="2794640" y="142612"/>
                </a:lnTo>
                <a:lnTo>
                  <a:pt x="2800125" y="164552"/>
                </a:lnTo>
                <a:lnTo>
                  <a:pt x="2800125" y="186492"/>
                </a:lnTo>
                <a:lnTo>
                  <a:pt x="2802867" y="211175"/>
                </a:lnTo>
                <a:lnTo>
                  <a:pt x="2802867" y="276996"/>
                </a:lnTo>
                <a:lnTo>
                  <a:pt x="2808353" y="351044"/>
                </a:lnTo>
                <a:lnTo>
                  <a:pt x="2819323" y="430577"/>
                </a:lnTo>
                <a:lnTo>
                  <a:pt x="2827550" y="468973"/>
                </a:lnTo>
                <a:lnTo>
                  <a:pt x="2835778" y="507368"/>
                </a:lnTo>
                <a:lnTo>
                  <a:pt x="2846748" y="548506"/>
                </a:lnTo>
                <a:lnTo>
                  <a:pt x="2860461" y="586902"/>
                </a:lnTo>
                <a:lnTo>
                  <a:pt x="2876916" y="625297"/>
                </a:lnTo>
                <a:lnTo>
                  <a:pt x="2893371" y="660950"/>
                </a:lnTo>
                <a:lnTo>
                  <a:pt x="2915311" y="696603"/>
                </a:lnTo>
                <a:lnTo>
                  <a:pt x="2937251" y="732256"/>
                </a:lnTo>
                <a:lnTo>
                  <a:pt x="2961934" y="765166"/>
                </a:lnTo>
                <a:lnTo>
                  <a:pt x="2989360" y="795334"/>
                </a:lnTo>
                <a:lnTo>
                  <a:pt x="2961934" y="825502"/>
                </a:lnTo>
                <a:lnTo>
                  <a:pt x="2937251" y="858412"/>
                </a:lnTo>
                <a:lnTo>
                  <a:pt x="2915311" y="894065"/>
                </a:lnTo>
                <a:lnTo>
                  <a:pt x="2893371" y="929718"/>
                </a:lnTo>
                <a:lnTo>
                  <a:pt x="2876916" y="965371"/>
                </a:lnTo>
                <a:lnTo>
                  <a:pt x="2860461" y="1003767"/>
                </a:lnTo>
                <a:lnTo>
                  <a:pt x="2846748" y="1042162"/>
                </a:lnTo>
                <a:lnTo>
                  <a:pt x="2835778" y="1083300"/>
                </a:lnTo>
                <a:lnTo>
                  <a:pt x="2827550" y="1121695"/>
                </a:lnTo>
                <a:lnTo>
                  <a:pt x="2819323" y="1160091"/>
                </a:lnTo>
                <a:lnTo>
                  <a:pt x="2808353" y="1239624"/>
                </a:lnTo>
                <a:lnTo>
                  <a:pt x="2802867" y="1310930"/>
                </a:lnTo>
                <a:lnTo>
                  <a:pt x="2802867" y="1379493"/>
                </a:lnTo>
                <a:lnTo>
                  <a:pt x="2800125" y="1404176"/>
                </a:lnTo>
                <a:lnTo>
                  <a:pt x="2800125" y="1426116"/>
                </a:lnTo>
                <a:lnTo>
                  <a:pt x="2794640" y="1448057"/>
                </a:lnTo>
                <a:lnTo>
                  <a:pt x="2789155" y="1467254"/>
                </a:lnTo>
                <a:lnTo>
                  <a:pt x="2780927" y="1486452"/>
                </a:lnTo>
                <a:lnTo>
                  <a:pt x="2772700" y="1502907"/>
                </a:lnTo>
                <a:lnTo>
                  <a:pt x="2761729" y="1519362"/>
                </a:lnTo>
                <a:lnTo>
                  <a:pt x="2748017" y="1533075"/>
                </a:lnTo>
                <a:lnTo>
                  <a:pt x="2734304" y="1546788"/>
                </a:lnTo>
                <a:lnTo>
                  <a:pt x="2717849" y="1557758"/>
                </a:lnTo>
                <a:lnTo>
                  <a:pt x="2701394" y="1568728"/>
                </a:lnTo>
                <a:lnTo>
                  <a:pt x="2682196" y="1576956"/>
                </a:lnTo>
                <a:lnTo>
                  <a:pt x="2660256" y="1582441"/>
                </a:lnTo>
                <a:lnTo>
                  <a:pt x="2638316" y="1587926"/>
                </a:lnTo>
                <a:lnTo>
                  <a:pt x="2616375" y="1590668"/>
                </a:lnTo>
                <a:lnTo>
                  <a:pt x="2588950" y="1590668"/>
                </a:lnTo>
                <a:lnTo>
                  <a:pt x="403152" y="1590668"/>
                </a:lnTo>
                <a:lnTo>
                  <a:pt x="375727" y="1590668"/>
                </a:lnTo>
                <a:lnTo>
                  <a:pt x="353787" y="1587926"/>
                </a:lnTo>
                <a:lnTo>
                  <a:pt x="329104" y="1582441"/>
                </a:lnTo>
                <a:lnTo>
                  <a:pt x="309906" y="1576956"/>
                </a:lnTo>
                <a:lnTo>
                  <a:pt x="290708" y="1568728"/>
                </a:lnTo>
                <a:lnTo>
                  <a:pt x="274253" y="1557758"/>
                </a:lnTo>
                <a:lnTo>
                  <a:pt x="257798" y="1546788"/>
                </a:lnTo>
                <a:lnTo>
                  <a:pt x="244085" y="1533075"/>
                </a:lnTo>
                <a:lnTo>
                  <a:pt x="230373" y="1519362"/>
                </a:lnTo>
                <a:lnTo>
                  <a:pt x="219403" y="1502907"/>
                </a:lnTo>
                <a:lnTo>
                  <a:pt x="211175" y="1486452"/>
                </a:lnTo>
                <a:lnTo>
                  <a:pt x="202947" y="1467254"/>
                </a:lnTo>
                <a:lnTo>
                  <a:pt x="197462" y="1448057"/>
                </a:lnTo>
                <a:lnTo>
                  <a:pt x="191977" y="1426116"/>
                </a:lnTo>
                <a:lnTo>
                  <a:pt x="189235" y="1404176"/>
                </a:lnTo>
                <a:lnTo>
                  <a:pt x="189235" y="1379493"/>
                </a:lnTo>
                <a:lnTo>
                  <a:pt x="189235" y="1310930"/>
                </a:lnTo>
                <a:lnTo>
                  <a:pt x="183750" y="1239624"/>
                </a:lnTo>
                <a:lnTo>
                  <a:pt x="172780" y="1160091"/>
                </a:lnTo>
                <a:lnTo>
                  <a:pt x="164552" y="1121695"/>
                </a:lnTo>
                <a:lnTo>
                  <a:pt x="156324" y="1083300"/>
                </a:lnTo>
                <a:lnTo>
                  <a:pt x="142612" y="1042162"/>
                </a:lnTo>
                <a:lnTo>
                  <a:pt x="131642" y="1003767"/>
                </a:lnTo>
                <a:lnTo>
                  <a:pt x="115186" y="965371"/>
                </a:lnTo>
                <a:lnTo>
                  <a:pt x="98731" y="929718"/>
                </a:lnTo>
                <a:lnTo>
                  <a:pt x="76791" y="894065"/>
                </a:lnTo>
                <a:lnTo>
                  <a:pt x="54851" y="858412"/>
                </a:lnTo>
                <a:lnTo>
                  <a:pt x="30168" y="825502"/>
                </a:lnTo>
                <a:lnTo>
                  <a:pt x="0" y="795334"/>
                </a:lnTo>
                <a:lnTo>
                  <a:pt x="30168" y="765166"/>
                </a:lnTo>
                <a:lnTo>
                  <a:pt x="54851" y="732256"/>
                </a:lnTo>
                <a:lnTo>
                  <a:pt x="76791" y="696603"/>
                </a:lnTo>
                <a:lnTo>
                  <a:pt x="98731" y="660950"/>
                </a:lnTo>
                <a:lnTo>
                  <a:pt x="115186" y="625297"/>
                </a:lnTo>
                <a:lnTo>
                  <a:pt x="131642" y="586902"/>
                </a:lnTo>
                <a:lnTo>
                  <a:pt x="142612" y="548506"/>
                </a:lnTo>
                <a:lnTo>
                  <a:pt x="156324" y="507368"/>
                </a:lnTo>
                <a:lnTo>
                  <a:pt x="164552" y="468973"/>
                </a:lnTo>
                <a:lnTo>
                  <a:pt x="172780" y="430577"/>
                </a:lnTo>
                <a:lnTo>
                  <a:pt x="183750" y="351044"/>
                </a:lnTo>
                <a:lnTo>
                  <a:pt x="189235" y="276996"/>
                </a:lnTo>
                <a:lnTo>
                  <a:pt x="189235" y="211175"/>
                </a:lnTo>
                <a:lnTo>
                  <a:pt x="189235" y="186492"/>
                </a:lnTo>
                <a:lnTo>
                  <a:pt x="191977" y="164552"/>
                </a:lnTo>
                <a:lnTo>
                  <a:pt x="197462" y="142612"/>
                </a:lnTo>
                <a:lnTo>
                  <a:pt x="202947" y="123414"/>
                </a:lnTo>
                <a:lnTo>
                  <a:pt x="211175" y="104216"/>
                </a:lnTo>
                <a:lnTo>
                  <a:pt x="219403" y="87761"/>
                </a:lnTo>
                <a:lnTo>
                  <a:pt x="230373" y="71306"/>
                </a:lnTo>
                <a:lnTo>
                  <a:pt x="244085" y="57593"/>
                </a:lnTo>
                <a:lnTo>
                  <a:pt x="257798" y="43880"/>
                </a:lnTo>
                <a:lnTo>
                  <a:pt x="274253" y="32910"/>
                </a:lnTo>
                <a:lnTo>
                  <a:pt x="290708" y="21940"/>
                </a:lnTo>
                <a:lnTo>
                  <a:pt x="309906" y="13713"/>
                </a:lnTo>
                <a:lnTo>
                  <a:pt x="329104" y="8228"/>
                </a:lnTo>
                <a:lnTo>
                  <a:pt x="353787" y="27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/>
          <p:cNvSpPr>
            <a:spLocks noGrp="1"/>
          </p:cNvSpPr>
          <p:nvPr>
            <p:ph type="pic" sz="quarter" idx="15"/>
          </p:nvPr>
        </p:nvSpPr>
        <p:spPr>
          <a:xfrm>
            <a:off x="5759450" y="1299600"/>
            <a:ext cx="1980902" cy="2955600"/>
          </a:xfrm>
          <a:custGeom>
            <a:avLst/>
            <a:gdLst>
              <a:gd name="connsiteX0" fmla="*/ 0 w 1980902"/>
              <a:gd name="connsiteY0" fmla="*/ 0 h 2957081"/>
              <a:gd name="connsiteX1" fmla="*/ 1980902 w 1980902"/>
              <a:gd name="connsiteY1" fmla="*/ 0 h 2957081"/>
              <a:gd name="connsiteX2" fmla="*/ 1980902 w 1980902"/>
              <a:gd name="connsiteY2" fmla="*/ 2106492 h 2957081"/>
              <a:gd name="connsiteX3" fmla="*/ 1980902 w 1980902"/>
              <a:gd name="connsiteY3" fmla="*/ 2143598 h 2957081"/>
              <a:gd name="connsiteX4" fmla="*/ 1978048 w 1980902"/>
              <a:gd name="connsiteY4" fmla="*/ 2180705 h 2957081"/>
              <a:gd name="connsiteX5" fmla="*/ 1972339 w 1980902"/>
              <a:gd name="connsiteY5" fmla="*/ 2217811 h 2957081"/>
              <a:gd name="connsiteX6" fmla="*/ 1966631 w 1980902"/>
              <a:gd name="connsiteY6" fmla="*/ 2252063 h 2957081"/>
              <a:gd name="connsiteX7" fmla="*/ 1958068 w 1980902"/>
              <a:gd name="connsiteY7" fmla="*/ 2286315 h 2957081"/>
              <a:gd name="connsiteX8" fmla="*/ 1946650 w 1980902"/>
              <a:gd name="connsiteY8" fmla="*/ 2317712 h 2957081"/>
              <a:gd name="connsiteX9" fmla="*/ 1935233 w 1980902"/>
              <a:gd name="connsiteY9" fmla="*/ 2346256 h 2957081"/>
              <a:gd name="connsiteX10" fmla="*/ 1923816 w 1980902"/>
              <a:gd name="connsiteY10" fmla="*/ 2374799 h 2957081"/>
              <a:gd name="connsiteX11" fmla="*/ 1906690 w 1980902"/>
              <a:gd name="connsiteY11" fmla="*/ 2400488 h 2957081"/>
              <a:gd name="connsiteX12" fmla="*/ 1889564 w 1980902"/>
              <a:gd name="connsiteY12" fmla="*/ 2429031 h 2957081"/>
              <a:gd name="connsiteX13" fmla="*/ 1869583 w 1980902"/>
              <a:gd name="connsiteY13" fmla="*/ 2451866 h 2957081"/>
              <a:gd name="connsiteX14" fmla="*/ 1849603 w 1980902"/>
              <a:gd name="connsiteY14" fmla="*/ 2474700 h 2957081"/>
              <a:gd name="connsiteX15" fmla="*/ 1826769 w 1980902"/>
              <a:gd name="connsiteY15" fmla="*/ 2494680 h 2957081"/>
              <a:gd name="connsiteX16" fmla="*/ 1803934 w 1980902"/>
              <a:gd name="connsiteY16" fmla="*/ 2514661 h 2957081"/>
              <a:gd name="connsiteX17" fmla="*/ 1752556 w 1980902"/>
              <a:gd name="connsiteY17" fmla="*/ 2551767 h 2957081"/>
              <a:gd name="connsiteX18" fmla="*/ 1698324 w 1980902"/>
              <a:gd name="connsiteY18" fmla="*/ 2583165 h 2957081"/>
              <a:gd name="connsiteX19" fmla="*/ 1638383 w 1980902"/>
              <a:gd name="connsiteY19" fmla="*/ 2611708 h 2957081"/>
              <a:gd name="connsiteX20" fmla="*/ 1575588 w 1980902"/>
              <a:gd name="connsiteY20" fmla="*/ 2640251 h 2957081"/>
              <a:gd name="connsiteX21" fmla="*/ 1512793 w 1980902"/>
              <a:gd name="connsiteY21" fmla="*/ 2665940 h 2957081"/>
              <a:gd name="connsiteX22" fmla="*/ 1378639 w 1980902"/>
              <a:gd name="connsiteY22" fmla="*/ 2720172 h 2957081"/>
              <a:gd name="connsiteX23" fmla="*/ 1312990 w 1980902"/>
              <a:gd name="connsiteY23" fmla="*/ 2748715 h 2957081"/>
              <a:gd name="connsiteX24" fmla="*/ 1244486 w 1980902"/>
              <a:gd name="connsiteY24" fmla="*/ 2780113 h 2957081"/>
              <a:gd name="connsiteX25" fmla="*/ 1178837 w 1980902"/>
              <a:gd name="connsiteY25" fmla="*/ 2814365 h 2957081"/>
              <a:gd name="connsiteX26" fmla="*/ 1113187 w 1980902"/>
              <a:gd name="connsiteY26" fmla="*/ 2857180 h 2957081"/>
              <a:gd name="connsiteX27" fmla="*/ 1053246 w 1980902"/>
              <a:gd name="connsiteY27" fmla="*/ 2902849 h 2957081"/>
              <a:gd name="connsiteX28" fmla="*/ 1021849 w 1980902"/>
              <a:gd name="connsiteY28" fmla="*/ 2928538 h 2957081"/>
              <a:gd name="connsiteX29" fmla="*/ 993306 w 1980902"/>
              <a:gd name="connsiteY29" fmla="*/ 2957081 h 2957081"/>
              <a:gd name="connsiteX30" fmla="*/ 990451 w 1980902"/>
              <a:gd name="connsiteY30" fmla="*/ 2957081 h 2957081"/>
              <a:gd name="connsiteX31" fmla="*/ 961908 w 1980902"/>
              <a:gd name="connsiteY31" fmla="*/ 2928538 h 2957081"/>
              <a:gd name="connsiteX32" fmla="*/ 930510 w 1980902"/>
              <a:gd name="connsiteY32" fmla="*/ 2902849 h 2957081"/>
              <a:gd name="connsiteX33" fmla="*/ 867715 w 1980902"/>
              <a:gd name="connsiteY33" fmla="*/ 2857180 h 2957081"/>
              <a:gd name="connsiteX34" fmla="*/ 804920 w 1980902"/>
              <a:gd name="connsiteY34" fmla="*/ 2814365 h 2957081"/>
              <a:gd name="connsiteX35" fmla="*/ 736416 w 1980902"/>
              <a:gd name="connsiteY35" fmla="*/ 2780113 h 2957081"/>
              <a:gd name="connsiteX36" fmla="*/ 670767 w 1980902"/>
              <a:gd name="connsiteY36" fmla="*/ 2748715 h 2957081"/>
              <a:gd name="connsiteX37" fmla="*/ 602263 w 1980902"/>
              <a:gd name="connsiteY37" fmla="*/ 2720172 h 2957081"/>
              <a:gd name="connsiteX38" fmla="*/ 470964 w 1980902"/>
              <a:gd name="connsiteY38" fmla="*/ 2665940 h 2957081"/>
              <a:gd name="connsiteX39" fmla="*/ 405314 w 1980902"/>
              <a:gd name="connsiteY39" fmla="*/ 2640251 h 2957081"/>
              <a:gd name="connsiteX40" fmla="*/ 345373 w 1980902"/>
              <a:gd name="connsiteY40" fmla="*/ 2611708 h 2957081"/>
              <a:gd name="connsiteX41" fmla="*/ 285432 w 1980902"/>
              <a:gd name="connsiteY41" fmla="*/ 2583165 h 2957081"/>
              <a:gd name="connsiteX42" fmla="*/ 231200 w 1980902"/>
              <a:gd name="connsiteY42" fmla="*/ 2551767 h 2957081"/>
              <a:gd name="connsiteX43" fmla="*/ 179822 w 1980902"/>
              <a:gd name="connsiteY43" fmla="*/ 2514661 h 2957081"/>
              <a:gd name="connsiteX44" fmla="*/ 156988 w 1980902"/>
              <a:gd name="connsiteY44" fmla="*/ 2494680 h 2957081"/>
              <a:gd name="connsiteX45" fmla="*/ 134153 w 1980902"/>
              <a:gd name="connsiteY45" fmla="*/ 2474700 h 2957081"/>
              <a:gd name="connsiteX46" fmla="*/ 111318 w 1980902"/>
              <a:gd name="connsiteY46" fmla="*/ 2451866 h 2957081"/>
              <a:gd name="connsiteX47" fmla="*/ 94193 w 1980902"/>
              <a:gd name="connsiteY47" fmla="*/ 2429031 h 2957081"/>
              <a:gd name="connsiteX48" fmla="*/ 74212 w 1980902"/>
              <a:gd name="connsiteY48" fmla="*/ 2400488 h 2957081"/>
              <a:gd name="connsiteX49" fmla="*/ 59941 w 1980902"/>
              <a:gd name="connsiteY49" fmla="*/ 2374799 h 2957081"/>
              <a:gd name="connsiteX50" fmla="*/ 45669 w 1980902"/>
              <a:gd name="connsiteY50" fmla="*/ 2346256 h 2957081"/>
              <a:gd name="connsiteX51" fmla="*/ 34252 w 1980902"/>
              <a:gd name="connsiteY51" fmla="*/ 2317712 h 2957081"/>
              <a:gd name="connsiteX52" fmla="*/ 25689 w 1980902"/>
              <a:gd name="connsiteY52" fmla="*/ 2286315 h 2957081"/>
              <a:gd name="connsiteX53" fmla="*/ 17126 w 1980902"/>
              <a:gd name="connsiteY53" fmla="*/ 2252063 h 2957081"/>
              <a:gd name="connsiteX54" fmla="*/ 11417 w 1980902"/>
              <a:gd name="connsiteY54" fmla="*/ 2217811 h 2957081"/>
              <a:gd name="connsiteX55" fmla="*/ 5708 w 1980902"/>
              <a:gd name="connsiteY55" fmla="*/ 2180705 h 2957081"/>
              <a:gd name="connsiteX56" fmla="*/ 2854 w 1980902"/>
              <a:gd name="connsiteY56" fmla="*/ 2143598 h 2957081"/>
              <a:gd name="connsiteX57" fmla="*/ 0 w 1980902"/>
              <a:gd name="connsiteY57" fmla="*/ 2106492 h 295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80902" h="2957081">
                <a:moveTo>
                  <a:pt x="0" y="0"/>
                </a:moveTo>
                <a:lnTo>
                  <a:pt x="1980902" y="0"/>
                </a:lnTo>
                <a:lnTo>
                  <a:pt x="1980902" y="2106492"/>
                </a:lnTo>
                <a:lnTo>
                  <a:pt x="1980902" y="2143598"/>
                </a:lnTo>
                <a:lnTo>
                  <a:pt x="1978048" y="2180705"/>
                </a:lnTo>
                <a:lnTo>
                  <a:pt x="1972339" y="2217811"/>
                </a:lnTo>
                <a:lnTo>
                  <a:pt x="1966631" y="2252063"/>
                </a:lnTo>
                <a:lnTo>
                  <a:pt x="1958068" y="2286315"/>
                </a:lnTo>
                <a:lnTo>
                  <a:pt x="1946650" y="2317712"/>
                </a:lnTo>
                <a:lnTo>
                  <a:pt x="1935233" y="2346256"/>
                </a:lnTo>
                <a:lnTo>
                  <a:pt x="1923816" y="2374799"/>
                </a:lnTo>
                <a:lnTo>
                  <a:pt x="1906690" y="2400488"/>
                </a:lnTo>
                <a:lnTo>
                  <a:pt x="1889564" y="2429031"/>
                </a:lnTo>
                <a:lnTo>
                  <a:pt x="1869583" y="2451866"/>
                </a:lnTo>
                <a:lnTo>
                  <a:pt x="1849603" y="2474700"/>
                </a:lnTo>
                <a:lnTo>
                  <a:pt x="1826769" y="2494680"/>
                </a:lnTo>
                <a:lnTo>
                  <a:pt x="1803934" y="2514661"/>
                </a:lnTo>
                <a:lnTo>
                  <a:pt x="1752556" y="2551767"/>
                </a:lnTo>
                <a:lnTo>
                  <a:pt x="1698324" y="2583165"/>
                </a:lnTo>
                <a:lnTo>
                  <a:pt x="1638383" y="2611708"/>
                </a:lnTo>
                <a:lnTo>
                  <a:pt x="1575588" y="2640251"/>
                </a:lnTo>
                <a:lnTo>
                  <a:pt x="1512793" y="2665940"/>
                </a:lnTo>
                <a:lnTo>
                  <a:pt x="1378639" y="2720172"/>
                </a:lnTo>
                <a:lnTo>
                  <a:pt x="1312990" y="2748715"/>
                </a:lnTo>
                <a:lnTo>
                  <a:pt x="1244486" y="2780113"/>
                </a:lnTo>
                <a:lnTo>
                  <a:pt x="1178837" y="2814365"/>
                </a:lnTo>
                <a:lnTo>
                  <a:pt x="1113187" y="2857180"/>
                </a:lnTo>
                <a:lnTo>
                  <a:pt x="1053246" y="2902849"/>
                </a:lnTo>
                <a:lnTo>
                  <a:pt x="1021849" y="2928538"/>
                </a:lnTo>
                <a:lnTo>
                  <a:pt x="993306" y="2957081"/>
                </a:lnTo>
                <a:lnTo>
                  <a:pt x="990451" y="2957081"/>
                </a:lnTo>
                <a:lnTo>
                  <a:pt x="961908" y="2928538"/>
                </a:lnTo>
                <a:lnTo>
                  <a:pt x="930510" y="2902849"/>
                </a:lnTo>
                <a:lnTo>
                  <a:pt x="867715" y="2857180"/>
                </a:lnTo>
                <a:lnTo>
                  <a:pt x="804920" y="2814365"/>
                </a:lnTo>
                <a:lnTo>
                  <a:pt x="736416" y="2780113"/>
                </a:lnTo>
                <a:lnTo>
                  <a:pt x="670767" y="2748715"/>
                </a:lnTo>
                <a:lnTo>
                  <a:pt x="602263" y="2720172"/>
                </a:lnTo>
                <a:lnTo>
                  <a:pt x="470964" y="2665940"/>
                </a:lnTo>
                <a:lnTo>
                  <a:pt x="405314" y="2640251"/>
                </a:lnTo>
                <a:lnTo>
                  <a:pt x="345373" y="2611708"/>
                </a:lnTo>
                <a:lnTo>
                  <a:pt x="285432" y="2583165"/>
                </a:lnTo>
                <a:lnTo>
                  <a:pt x="231200" y="2551767"/>
                </a:lnTo>
                <a:lnTo>
                  <a:pt x="179822" y="2514661"/>
                </a:lnTo>
                <a:lnTo>
                  <a:pt x="156988" y="2494680"/>
                </a:lnTo>
                <a:lnTo>
                  <a:pt x="134153" y="2474700"/>
                </a:lnTo>
                <a:lnTo>
                  <a:pt x="111318" y="2451866"/>
                </a:lnTo>
                <a:lnTo>
                  <a:pt x="94193" y="2429031"/>
                </a:lnTo>
                <a:lnTo>
                  <a:pt x="74212" y="2400488"/>
                </a:lnTo>
                <a:lnTo>
                  <a:pt x="59941" y="2374799"/>
                </a:lnTo>
                <a:lnTo>
                  <a:pt x="45669" y="2346256"/>
                </a:lnTo>
                <a:lnTo>
                  <a:pt x="34252" y="2317712"/>
                </a:lnTo>
                <a:lnTo>
                  <a:pt x="25689" y="2286315"/>
                </a:lnTo>
                <a:lnTo>
                  <a:pt x="17126" y="2252063"/>
                </a:lnTo>
                <a:lnTo>
                  <a:pt x="11417" y="2217811"/>
                </a:lnTo>
                <a:lnTo>
                  <a:pt x="5708" y="2180705"/>
                </a:lnTo>
                <a:lnTo>
                  <a:pt x="2854" y="2143598"/>
                </a:lnTo>
                <a:lnTo>
                  <a:pt x="0" y="210649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  <a:tileRect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29" name="AutoShape 13"/>
          <p:cNvSpPr>
            <a:spLocks noChangeArrowheads="1" noTextEdit="1"/>
          </p:cNvSpPr>
          <p:nvPr userDrawn="1"/>
        </p:nvSpPr>
        <p:spPr bwMode="auto">
          <a:xfrm>
            <a:off x="534726" y="1754485"/>
            <a:ext cx="15398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800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12"/>
          </p:nvPr>
        </p:nvSpPr>
        <p:spPr>
          <a:xfrm>
            <a:off x="534726" y="1317600"/>
            <a:ext cx="1539875" cy="2019600"/>
          </a:xfrm>
          <a:custGeom>
            <a:avLst/>
            <a:gdLst>
              <a:gd name="connsiteX0" fmla="*/ 768350 w 1539875"/>
              <a:gd name="connsiteY0" fmla="*/ 0 h 2019300"/>
              <a:gd name="connsiteX1" fmla="*/ 771525 w 1539875"/>
              <a:gd name="connsiteY1" fmla="*/ 0 h 2019300"/>
              <a:gd name="connsiteX2" fmla="*/ 828675 w 1539875"/>
              <a:gd name="connsiteY2" fmla="*/ 3175 h 2019300"/>
              <a:gd name="connsiteX3" fmla="*/ 882650 w 1539875"/>
              <a:gd name="connsiteY3" fmla="*/ 12700 h 2019300"/>
              <a:gd name="connsiteX4" fmla="*/ 936625 w 1539875"/>
              <a:gd name="connsiteY4" fmla="*/ 28575 h 2019300"/>
              <a:gd name="connsiteX5" fmla="*/ 987425 w 1539875"/>
              <a:gd name="connsiteY5" fmla="*/ 47625 h 2019300"/>
              <a:gd name="connsiteX6" fmla="*/ 1035050 w 1539875"/>
              <a:gd name="connsiteY6" fmla="*/ 73025 h 2019300"/>
              <a:gd name="connsiteX7" fmla="*/ 1082675 w 1539875"/>
              <a:gd name="connsiteY7" fmla="*/ 101600 h 2019300"/>
              <a:gd name="connsiteX8" fmla="*/ 1127125 w 1539875"/>
              <a:gd name="connsiteY8" fmla="*/ 136525 h 2019300"/>
              <a:gd name="connsiteX9" fmla="*/ 1168400 w 1539875"/>
              <a:gd name="connsiteY9" fmla="*/ 174625 h 2019300"/>
              <a:gd name="connsiteX10" fmla="*/ 1206500 w 1539875"/>
              <a:gd name="connsiteY10" fmla="*/ 215900 h 2019300"/>
              <a:gd name="connsiteX11" fmla="*/ 1244600 w 1539875"/>
              <a:gd name="connsiteY11" fmla="*/ 260350 h 2019300"/>
              <a:gd name="connsiteX12" fmla="*/ 1279525 w 1539875"/>
              <a:gd name="connsiteY12" fmla="*/ 307975 h 2019300"/>
              <a:gd name="connsiteX13" fmla="*/ 1314450 w 1539875"/>
              <a:gd name="connsiteY13" fmla="*/ 358775 h 2019300"/>
              <a:gd name="connsiteX14" fmla="*/ 1346200 w 1539875"/>
              <a:gd name="connsiteY14" fmla="*/ 412750 h 2019300"/>
              <a:gd name="connsiteX15" fmla="*/ 1374775 w 1539875"/>
              <a:gd name="connsiteY15" fmla="*/ 469900 h 2019300"/>
              <a:gd name="connsiteX16" fmla="*/ 1400175 w 1539875"/>
              <a:gd name="connsiteY16" fmla="*/ 527050 h 2019300"/>
              <a:gd name="connsiteX17" fmla="*/ 1425575 w 1539875"/>
              <a:gd name="connsiteY17" fmla="*/ 584200 h 2019300"/>
              <a:gd name="connsiteX18" fmla="*/ 1447800 w 1539875"/>
              <a:gd name="connsiteY18" fmla="*/ 644525 h 2019300"/>
              <a:gd name="connsiteX19" fmla="*/ 1466850 w 1539875"/>
              <a:gd name="connsiteY19" fmla="*/ 704850 h 2019300"/>
              <a:gd name="connsiteX20" fmla="*/ 1482725 w 1539875"/>
              <a:gd name="connsiteY20" fmla="*/ 768350 h 2019300"/>
              <a:gd name="connsiteX21" fmla="*/ 1498600 w 1539875"/>
              <a:gd name="connsiteY21" fmla="*/ 828675 h 2019300"/>
              <a:gd name="connsiteX22" fmla="*/ 1511300 w 1539875"/>
              <a:gd name="connsiteY22" fmla="*/ 889000 h 2019300"/>
              <a:gd name="connsiteX23" fmla="*/ 1520825 w 1539875"/>
              <a:gd name="connsiteY23" fmla="*/ 952500 h 2019300"/>
              <a:gd name="connsiteX24" fmla="*/ 1530350 w 1539875"/>
              <a:gd name="connsiteY24" fmla="*/ 1012825 h 2019300"/>
              <a:gd name="connsiteX25" fmla="*/ 1536700 w 1539875"/>
              <a:gd name="connsiteY25" fmla="*/ 1069975 h 2019300"/>
              <a:gd name="connsiteX26" fmla="*/ 1539875 w 1539875"/>
              <a:gd name="connsiteY26" fmla="*/ 1127125 h 2019300"/>
              <a:gd name="connsiteX27" fmla="*/ 1539875 w 1539875"/>
              <a:gd name="connsiteY27" fmla="*/ 1184275 h 2019300"/>
              <a:gd name="connsiteX28" fmla="*/ 1536700 w 1539875"/>
              <a:gd name="connsiteY28" fmla="*/ 1238250 h 2019300"/>
              <a:gd name="connsiteX29" fmla="*/ 1533525 w 1539875"/>
              <a:gd name="connsiteY29" fmla="*/ 1289050 h 2019300"/>
              <a:gd name="connsiteX30" fmla="*/ 1527175 w 1539875"/>
              <a:gd name="connsiteY30" fmla="*/ 1339850 h 2019300"/>
              <a:gd name="connsiteX31" fmla="*/ 1517650 w 1539875"/>
              <a:gd name="connsiteY31" fmla="*/ 1384300 h 2019300"/>
              <a:gd name="connsiteX32" fmla="*/ 1508125 w 1539875"/>
              <a:gd name="connsiteY32" fmla="*/ 1425575 h 2019300"/>
              <a:gd name="connsiteX33" fmla="*/ 1492250 w 1539875"/>
              <a:gd name="connsiteY33" fmla="*/ 1466850 h 2019300"/>
              <a:gd name="connsiteX34" fmla="*/ 1479550 w 1539875"/>
              <a:gd name="connsiteY34" fmla="*/ 1492250 h 2019300"/>
              <a:gd name="connsiteX35" fmla="*/ 1466850 w 1539875"/>
              <a:gd name="connsiteY35" fmla="*/ 1517650 h 2019300"/>
              <a:gd name="connsiteX36" fmla="*/ 1450975 w 1539875"/>
              <a:gd name="connsiteY36" fmla="*/ 1543050 h 2019300"/>
              <a:gd name="connsiteX37" fmla="*/ 1435100 w 1539875"/>
              <a:gd name="connsiteY37" fmla="*/ 1565275 h 2019300"/>
              <a:gd name="connsiteX38" fmla="*/ 1400175 w 1539875"/>
              <a:gd name="connsiteY38" fmla="*/ 1606550 h 2019300"/>
              <a:gd name="connsiteX39" fmla="*/ 1362075 w 1539875"/>
              <a:gd name="connsiteY39" fmla="*/ 1638300 h 2019300"/>
              <a:gd name="connsiteX40" fmla="*/ 1317625 w 1539875"/>
              <a:gd name="connsiteY40" fmla="*/ 1670050 h 2019300"/>
              <a:gd name="connsiteX41" fmla="*/ 1273175 w 1539875"/>
              <a:gd name="connsiteY41" fmla="*/ 1695450 h 2019300"/>
              <a:gd name="connsiteX42" fmla="*/ 1225550 w 1539875"/>
              <a:gd name="connsiteY42" fmla="*/ 1720850 h 2019300"/>
              <a:gd name="connsiteX43" fmla="*/ 1174750 w 1539875"/>
              <a:gd name="connsiteY43" fmla="*/ 1743075 h 2019300"/>
              <a:gd name="connsiteX44" fmla="*/ 1069975 w 1539875"/>
              <a:gd name="connsiteY44" fmla="*/ 1790700 h 2019300"/>
              <a:gd name="connsiteX45" fmla="*/ 1019175 w 1539875"/>
              <a:gd name="connsiteY45" fmla="*/ 1816100 h 2019300"/>
              <a:gd name="connsiteX46" fmla="*/ 965200 w 1539875"/>
              <a:gd name="connsiteY46" fmla="*/ 1847850 h 2019300"/>
              <a:gd name="connsiteX47" fmla="*/ 914400 w 1539875"/>
              <a:gd name="connsiteY47" fmla="*/ 1879600 h 2019300"/>
              <a:gd name="connsiteX48" fmla="*/ 866775 w 1539875"/>
              <a:gd name="connsiteY48" fmla="*/ 1917700 h 2019300"/>
              <a:gd name="connsiteX49" fmla="*/ 815975 w 1539875"/>
              <a:gd name="connsiteY49" fmla="*/ 1965325 h 2019300"/>
              <a:gd name="connsiteX50" fmla="*/ 771525 w 1539875"/>
              <a:gd name="connsiteY50" fmla="*/ 2016125 h 2019300"/>
              <a:gd name="connsiteX51" fmla="*/ 768350 w 1539875"/>
              <a:gd name="connsiteY51" fmla="*/ 2019300 h 2019300"/>
              <a:gd name="connsiteX52" fmla="*/ 768350 w 1539875"/>
              <a:gd name="connsiteY52" fmla="*/ 2016125 h 2019300"/>
              <a:gd name="connsiteX53" fmla="*/ 723900 w 1539875"/>
              <a:gd name="connsiteY53" fmla="*/ 1965325 h 2019300"/>
              <a:gd name="connsiteX54" fmla="*/ 673100 w 1539875"/>
              <a:gd name="connsiteY54" fmla="*/ 1917700 h 2019300"/>
              <a:gd name="connsiteX55" fmla="*/ 625475 w 1539875"/>
              <a:gd name="connsiteY55" fmla="*/ 1879600 h 2019300"/>
              <a:gd name="connsiteX56" fmla="*/ 571500 w 1539875"/>
              <a:gd name="connsiteY56" fmla="*/ 1847850 h 2019300"/>
              <a:gd name="connsiteX57" fmla="*/ 520700 w 1539875"/>
              <a:gd name="connsiteY57" fmla="*/ 1816100 h 2019300"/>
              <a:gd name="connsiteX58" fmla="*/ 469900 w 1539875"/>
              <a:gd name="connsiteY58" fmla="*/ 1790700 h 2019300"/>
              <a:gd name="connsiteX59" fmla="*/ 365125 w 1539875"/>
              <a:gd name="connsiteY59" fmla="*/ 1743075 h 2019300"/>
              <a:gd name="connsiteX60" fmla="*/ 314325 w 1539875"/>
              <a:gd name="connsiteY60" fmla="*/ 1720850 h 2019300"/>
              <a:gd name="connsiteX61" fmla="*/ 266700 w 1539875"/>
              <a:gd name="connsiteY61" fmla="*/ 1695450 h 2019300"/>
              <a:gd name="connsiteX62" fmla="*/ 222250 w 1539875"/>
              <a:gd name="connsiteY62" fmla="*/ 1670050 h 2019300"/>
              <a:gd name="connsiteX63" fmla="*/ 177800 w 1539875"/>
              <a:gd name="connsiteY63" fmla="*/ 1638300 h 2019300"/>
              <a:gd name="connsiteX64" fmla="*/ 139700 w 1539875"/>
              <a:gd name="connsiteY64" fmla="*/ 1606550 h 2019300"/>
              <a:gd name="connsiteX65" fmla="*/ 104775 w 1539875"/>
              <a:gd name="connsiteY65" fmla="*/ 1565275 h 2019300"/>
              <a:gd name="connsiteX66" fmla="*/ 88900 w 1539875"/>
              <a:gd name="connsiteY66" fmla="*/ 1543050 h 2019300"/>
              <a:gd name="connsiteX67" fmla="*/ 73025 w 1539875"/>
              <a:gd name="connsiteY67" fmla="*/ 1517650 h 2019300"/>
              <a:gd name="connsiteX68" fmla="*/ 57150 w 1539875"/>
              <a:gd name="connsiteY68" fmla="*/ 1492250 h 2019300"/>
              <a:gd name="connsiteX69" fmla="*/ 47625 w 1539875"/>
              <a:gd name="connsiteY69" fmla="*/ 1466850 h 2019300"/>
              <a:gd name="connsiteX70" fmla="*/ 31750 w 1539875"/>
              <a:gd name="connsiteY70" fmla="*/ 1425575 h 2019300"/>
              <a:gd name="connsiteX71" fmla="*/ 22225 w 1539875"/>
              <a:gd name="connsiteY71" fmla="*/ 1384300 h 2019300"/>
              <a:gd name="connsiteX72" fmla="*/ 12700 w 1539875"/>
              <a:gd name="connsiteY72" fmla="*/ 1339850 h 2019300"/>
              <a:gd name="connsiteX73" fmla="*/ 6350 w 1539875"/>
              <a:gd name="connsiteY73" fmla="*/ 1289050 h 2019300"/>
              <a:gd name="connsiteX74" fmla="*/ 3175 w 1539875"/>
              <a:gd name="connsiteY74" fmla="*/ 1238250 h 2019300"/>
              <a:gd name="connsiteX75" fmla="*/ 0 w 1539875"/>
              <a:gd name="connsiteY75" fmla="*/ 1184275 h 2019300"/>
              <a:gd name="connsiteX76" fmla="*/ 0 w 1539875"/>
              <a:gd name="connsiteY76" fmla="*/ 1127125 h 2019300"/>
              <a:gd name="connsiteX77" fmla="*/ 3175 w 1539875"/>
              <a:gd name="connsiteY77" fmla="*/ 1069975 h 2019300"/>
              <a:gd name="connsiteX78" fmla="*/ 9525 w 1539875"/>
              <a:gd name="connsiteY78" fmla="*/ 1012825 h 2019300"/>
              <a:gd name="connsiteX79" fmla="*/ 19050 w 1539875"/>
              <a:gd name="connsiteY79" fmla="*/ 952500 h 2019300"/>
              <a:gd name="connsiteX80" fmla="*/ 28575 w 1539875"/>
              <a:gd name="connsiteY80" fmla="*/ 889000 h 2019300"/>
              <a:gd name="connsiteX81" fmla="*/ 41275 w 1539875"/>
              <a:gd name="connsiteY81" fmla="*/ 828675 h 2019300"/>
              <a:gd name="connsiteX82" fmla="*/ 57150 w 1539875"/>
              <a:gd name="connsiteY82" fmla="*/ 768350 h 2019300"/>
              <a:gd name="connsiteX83" fmla="*/ 73025 w 1539875"/>
              <a:gd name="connsiteY83" fmla="*/ 704850 h 2019300"/>
              <a:gd name="connsiteX84" fmla="*/ 92075 w 1539875"/>
              <a:gd name="connsiteY84" fmla="*/ 644525 h 2019300"/>
              <a:gd name="connsiteX85" fmla="*/ 114300 w 1539875"/>
              <a:gd name="connsiteY85" fmla="*/ 584200 h 2019300"/>
              <a:gd name="connsiteX86" fmla="*/ 139700 w 1539875"/>
              <a:gd name="connsiteY86" fmla="*/ 527050 h 2019300"/>
              <a:gd name="connsiteX87" fmla="*/ 165100 w 1539875"/>
              <a:gd name="connsiteY87" fmla="*/ 469900 h 2019300"/>
              <a:gd name="connsiteX88" fmla="*/ 193675 w 1539875"/>
              <a:gd name="connsiteY88" fmla="*/ 412750 h 2019300"/>
              <a:gd name="connsiteX89" fmla="*/ 225425 w 1539875"/>
              <a:gd name="connsiteY89" fmla="*/ 358775 h 2019300"/>
              <a:gd name="connsiteX90" fmla="*/ 257175 w 1539875"/>
              <a:gd name="connsiteY90" fmla="*/ 307975 h 2019300"/>
              <a:gd name="connsiteX91" fmla="*/ 295275 w 1539875"/>
              <a:gd name="connsiteY91" fmla="*/ 260350 h 2019300"/>
              <a:gd name="connsiteX92" fmla="*/ 330200 w 1539875"/>
              <a:gd name="connsiteY92" fmla="*/ 215900 h 2019300"/>
              <a:gd name="connsiteX93" fmla="*/ 371475 w 1539875"/>
              <a:gd name="connsiteY93" fmla="*/ 174625 h 2019300"/>
              <a:gd name="connsiteX94" fmla="*/ 412750 w 1539875"/>
              <a:gd name="connsiteY94" fmla="*/ 136525 h 2019300"/>
              <a:gd name="connsiteX95" fmla="*/ 457200 w 1539875"/>
              <a:gd name="connsiteY95" fmla="*/ 101600 h 2019300"/>
              <a:gd name="connsiteX96" fmla="*/ 504825 w 1539875"/>
              <a:gd name="connsiteY96" fmla="*/ 73025 h 2019300"/>
              <a:gd name="connsiteX97" fmla="*/ 552450 w 1539875"/>
              <a:gd name="connsiteY97" fmla="*/ 47625 h 2019300"/>
              <a:gd name="connsiteX98" fmla="*/ 603250 w 1539875"/>
              <a:gd name="connsiteY98" fmla="*/ 28575 h 2019300"/>
              <a:gd name="connsiteX99" fmla="*/ 657225 w 1539875"/>
              <a:gd name="connsiteY99" fmla="*/ 12700 h 2019300"/>
              <a:gd name="connsiteX100" fmla="*/ 711200 w 1539875"/>
              <a:gd name="connsiteY100" fmla="*/ 3175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539875" h="2019300">
                <a:moveTo>
                  <a:pt x="768350" y="0"/>
                </a:moveTo>
                <a:lnTo>
                  <a:pt x="771525" y="0"/>
                </a:lnTo>
                <a:lnTo>
                  <a:pt x="828675" y="3175"/>
                </a:lnTo>
                <a:lnTo>
                  <a:pt x="882650" y="12700"/>
                </a:lnTo>
                <a:lnTo>
                  <a:pt x="936625" y="28575"/>
                </a:lnTo>
                <a:lnTo>
                  <a:pt x="987425" y="47625"/>
                </a:lnTo>
                <a:lnTo>
                  <a:pt x="1035050" y="73025"/>
                </a:lnTo>
                <a:lnTo>
                  <a:pt x="1082675" y="101600"/>
                </a:lnTo>
                <a:lnTo>
                  <a:pt x="1127125" y="136525"/>
                </a:lnTo>
                <a:lnTo>
                  <a:pt x="1168400" y="174625"/>
                </a:lnTo>
                <a:lnTo>
                  <a:pt x="1206500" y="215900"/>
                </a:lnTo>
                <a:lnTo>
                  <a:pt x="1244600" y="260350"/>
                </a:lnTo>
                <a:lnTo>
                  <a:pt x="1279525" y="307975"/>
                </a:lnTo>
                <a:lnTo>
                  <a:pt x="1314450" y="358775"/>
                </a:lnTo>
                <a:lnTo>
                  <a:pt x="1346200" y="412750"/>
                </a:lnTo>
                <a:lnTo>
                  <a:pt x="1374775" y="469900"/>
                </a:lnTo>
                <a:lnTo>
                  <a:pt x="1400175" y="527050"/>
                </a:lnTo>
                <a:lnTo>
                  <a:pt x="1425575" y="584200"/>
                </a:lnTo>
                <a:lnTo>
                  <a:pt x="1447800" y="644525"/>
                </a:lnTo>
                <a:lnTo>
                  <a:pt x="1466850" y="704850"/>
                </a:lnTo>
                <a:lnTo>
                  <a:pt x="1482725" y="768350"/>
                </a:lnTo>
                <a:lnTo>
                  <a:pt x="1498600" y="828675"/>
                </a:lnTo>
                <a:lnTo>
                  <a:pt x="1511300" y="889000"/>
                </a:lnTo>
                <a:lnTo>
                  <a:pt x="1520825" y="952500"/>
                </a:lnTo>
                <a:lnTo>
                  <a:pt x="1530350" y="1012825"/>
                </a:lnTo>
                <a:lnTo>
                  <a:pt x="1536700" y="1069975"/>
                </a:lnTo>
                <a:lnTo>
                  <a:pt x="1539875" y="1127125"/>
                </a:lnTo>
                <a:lnTo>
                  <a:pt x="1539875" y="1184275"/>
                </a:lnTo>
                <a:lnTo>
                  <a:pt x="1536700" y="1238250"/>
                </a:lnTo>
                <a:lnTo>
                  <a:pt x="1533525" y="1289050"/>
                </a:lnTo>
                <a:lnTo>
                  <a:pt x="1527175" y="1339850"/>
                </a:lnTo>
                <a:lnTo>
                  <a:pt x="1517650" y="1384300"/>
                </a:lnTo>
                <a:lnTo>
                  <a:pt x="1508125" y="1425575"/>
                </a:lnTo>
                <a:lnTo>
                  <a:pt x="1492250" y="1466850"/>
                </a:lnTo>
                <a:lnTo>
                  <a:pt x="1479550" y="1492250"/>
                </a:lnTo>
                <a:lnTo>
                  <a:pt x="1466850" y="1517650"/>
                </a:lnTo>
                <a:lnTo>
                  <a:pt x="1450975" y="1543050"/>
                </a:lnTo>
                <a:lnTo>
                  <a:pt x="1435100" y="1565275"/>
                </a:lnTo>
                <a:lnTo>
                  <a:pt x="1400175" y="1606550"/>
                </a:lnTo>
                <a:lnTo>
                  <a:pt x="1362075" y="1638300"/>
                </a:lnTo>
                <a:lnTo>
                  <a:pt x="1317625" y="1670050"/>
                </a:lnTo>
                <a:lnTo>
                  <a:pt x="1273175" y="1695450"/>
                </a:lnTo>
                <a:lnTo>
                  <a:pt x="1225550" y="1720850"/>
                </a:lnTo>
                <a:lnTo>
                  <a:pt x="1174750" y="1743075"/>
                </a:lnTo>
                <a:lnTo>
                  <a:pt x="1069975" y="1790700"/>
                </a:lnTo>
                <a:lnTo>
                  <a:pt x="1019175" y="1816100"/>
                </a:lnTo>
                <a:lnTo>
                  <a:pt x="965200" y="1847850"/>
                </a:lnTo>
                <a:lnTo>
                  <a:pt x="914400" y="1879600"/>
                </a:lnTo>
                <a:lnTo>
                  <a:pt x="866775" y="1917700"/>
                </a:lnTo>
                <a:lnTo>
                  <a:pt x="815975" y="1965325"/>
                </a:lnTo>
                <a:lnTo>
                  <a:pt x="771525" y="2016125"/>
                </a:lnTo>
                <a:lnTo>
                  <a:pt x="768350" y="2019300"/>
                </a:lnTo>
                <a:lnTo>
                  <a:pt x="768350" y="2016125"/>
                </a:lnTo>
                <a:lnTo>
                  <a:pt x="723900" y="1965325"/>
                </a:lnTo>
                <a:lnTo>
                  <a:pt x="673100" y="1917700"/>
                </a:lnTo>
                <a:lnTo>
                  <a:pt x="625475" y="1879600"/>
                </a:lnTo>
                <a:lnTo>
                  <a:pt x="571500" y="1847850"/>
                </a:lnTo>
                <a:lnTo>
                  <a:pt x="520700" y="1816100"/>
                </a:lnTo>
                <a:lnTo>
                  <a:pt x="469900" y="1790700"/>
                </a:lnTo>
                <a:lnTo>
                  <a:pt x="365125" y="1743075"/>
                </a:lnTo>
                <a:lnTo>
                  <a:pt x="314325" y="1720850"/>
                </a:lnTo>
                <a:lnTo>
                  <a:pt x="266700" y="1695450"/>
                </a:lnTo>
                <a:lnTo>
                  <a:pt x="222250" y="1670050"/>
                </a:lnTo>
                <a:lnTo>
                  <a:pt x="177800" y="1638300"/>
                </a:lnTo>
                <a:lnTo>
                  <a:pt x="139700" y="1606550"/>
                </a:lnTo>
                <a:lnTo>
                  <a:pt x="104775" y="1565275"/>
                </a:lnTo>
                <a:lnTo>
                  <a:pt x="88900" y="1543050"/>
                </a:lnTo>
                <a:lnTo>
                  <a:pt x="73025" y="1517650"/>
                </a:lnTo>
                <a:lnTo>
                  <a:pt x="57150" y="1492250"/>
                </a:lnTo>
                <a:lnTo>
                  <a:pt x="47625" y="1466850"/>
                </a:lnTo>
                <a:lnTo>
                  <a:pt x="31750" y="1425575"/>
                </a:lnTo>
                <a:lnTo>
                  <a:pt x="22225" y="1384300"/>
                </a:lnTo>
                <a:lnTo>
                  <a:pt x="12700" y="1339850"/>
                </a:lnTo>
                <a:lnTo>
                  <a:pt x="6350" y="1289050"/>
                </a:lnTo>
                <a:lnTo>
                  <a:pt x="3175" y="1238250"/>
                </a:lnTo>
                <a:lnTo>
                  <a:pt x="0" y="1184275"/>
                </a:lnTo>
                <a:lnTo>
                  <a:pt x="0" y="1127125"/>
                </a:lnTo>
                <a:lnTo>
                  <a:pt x="3175" y="1069975"/>
                </a:lnTo>
                <a:lnTo>
                  <a:pt x="9525" y="1012825"/>
                </a:lnTo>
                <a:lnTo>
                  <a:pt x="19050" y="952500"/>
                </a:lnTo>
                <a:lnTo>
                  <a:pt x="28575" y="889000"/>
                </a:lnTo>
                <a:lnTo>
                  <a:pt x="41275" y="828675"/>
                </a:lnTo>
                <a:lnTo>
                  <a:pt x="57150" y="768350"/>
                </a:lnTo>
                <a:lnTo>
                  <a:pt x="73025" y="704850"/>
                </a:lnTo>
                <a:lnTo>
                  <a:pt x="92075" y="644525"/>
                </a:lnTo>
                <a:lnTo>
                  <a:pt x="114300" y="584200"/>
                </a:lnTo>
                <a:lnTo>
                  <a:pt x="139700" y="527050"/>
                </a:lnTo>
                <a:lnTo>
                  <a:pt x="165100" y="469900"/>
                </a:lnTo>
                <a:lnTo>
                  <a:pt x="193675" y="412750"/>
                </a:lnTo>
                <a:lnTo>
                  <a:pt x="225425" y="358775"/>
                </a:lnTo>
                <a:lnTo>
                  <a:pt x="257175" y="307975"/>
                </a:lnTo>
                <a:lnTo>
                  <a:pt x="295275" y="260350"/>
                </a:lnTo>
                <a:lnTo>
                  <a:pt x="330200" y="215900"/>
                </a:lnTo>
                <a:lnTo>
                  <a:pt x="371475" y="174625"/>
                </a:lnTo>
                <a:lnTo>
                  <a:pt x="412750" y="136525"/>
                </a:lnTo>
                <a:lnTo>
                  <a:pt x="457200" y="101600"/>
                </a:lnTo>
                <a:lnTo>
                  <a:pt x="504825" y="73025"/>
                </a:lnTo>
                <a:lnTo>
                  <a:pt x="552450" y="47625"/>
                </a:lnTo>
                <a:lnTo>
                  <a:pt x="603250" y="28575"/>
                </a:lnTo>
                <a:lnTo>
                  <a:pt x="657225" y="12700"/>
                </a:lnTo>
                <a:lnTo>
                  <a:pt x="711200" y="31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65" name="Picture Placeholder 64"/>
          <p:cNvSpPr>
            <a:spLocks noGrp="1"/>
          </p:cNvSpPr>
          <p:nvPr>
            <p:ph type="pic" sz="quarter" idx="13"/>
          </p:nvPr>
        </p:nvSpPr>
        <p:spPr>
          <a:xfrm>
            <a:off x="2264631" y="1303200"/>
            <a:ext cx="2989360" cy="1591200"/>
          </a:xfrm>
          <a:custGeom>
            <a:avLst/>
            <a:gdLst>
              <a:gd name="connsiteX0" fmla="*/ 375727 w 2989360"/>
              <a:gd name="connsiteY0" fmla="*/ 0 h 1590668"/>
              <a:gd name="connsiteX1" fmla="*/ 403152 w 2989360"/>
              <a:gd name="connsiteY1" fmla="*/ 0 h 1590668"/>
              <a:gd name="connsiteX2" fmla="*/ 2588950 w 2989360"/>
              <a:gd name="connsiteY2" fmla="*/ 0 h 1590668"/>
              <a:gd name="connsiteX3" fmla="*/ 2616375 w 2989360"/>
              <a:gd name="connsiteY3" fmla="*/ 0 h 1590668"/>
              <a:gd name="connsiteX4" fmla="*/ 2638316 w 2989360"/>
              <a:gd name="connsiteY4" fmla="*/ 2742 h 1590668"/>
              <a:gd name="connsiteX5" fmla="*/ 2660256 w 2989360"/>
              <a:gd name="connsiteY5" fmla="*/ 8228 h 1590668"/>
              <a:gd name="connsiteX6" fmla="*/ 2682196 w 2989360"/>
              <a:gd name="connsiteY6" fmla="*/ 13713 h 1590668"/>
              <a:gd name="connsiteX7" fmla="*/ 2701394 w 2989360"/>
              <a:gd name="connsiteY7" fmla="*/ 21940 h 1590668"/>
              <a:gd name="connsiteX8" fmla="*/ 2717849 w 2989360"/>
              <a:gd name="connsiteY8" fmla="*/ 32910 h 1590668"/>
              <a:gd name="connsiteX9" fmla="*/ 2734304 w 2989360"/>
              <a:gd name="connsiteY9" fmla="*/ 43880 h 1590668"/>
              <a:gd name="connsiteX10" fmla="*/ 2748017 w 2989360"/>
              <a:gd name="connsiteY10" fmla="*/ 57593 h 1590668"/>
              <a:gd name="connsiteX11" fmla="*/ 2761729 w 2989360"/>
              <a:gd name="connsiteY11" fmla="*/ 71306 h 1590668"/>
              <a:gd name="connsiteX12" fmla="*/ 2772700 w 2989360"/>
              <a:gd name="connsiteY12" fmla="*/ 87761 h 1590668"/>
              <a:gd name="connsiteX13" fmla="*/ 2780927 w 2989360"/>
              <a:gd name="connsiteY13" fmla="*/ 104216 h 1590668"/>
              <a:gd name="connsiteX14" fmla="*/ 2789155 w 2989360"/>
              <a:gd name="connsiteY14" fmla="*/ 123414 h 1590668"/>
              <a:gd name="connsiteX15" fmla="*/ 2794640 w 2989360"/>
              <a:gd name="connsiteY15" fmla="*/ 142612 h 1590668"/>
              <a:gd name="connsiteX16" fmla="*/ 2800125 w 2989360"/>
              <a:gd name="connsiteY16" fmla="*/ 164552 h 1590668"/>
              <a:gd name="connsiteX17" fmla="*/ 2800125 w 2989360"/>
              <a:gd name="connsiteY17" fmla="*/ 186492 h 1590668"/>
              <a:gd name="connsiteX18" fmla="*/ 2802867 w 2989360"/>
              <a:gd name="connsiteY18" fmla="*/ 211175 h 1590668"/>
              <a:gd name="connsiteX19" fmla="*/ 2802867 w 2989360"/>
              <a:gd name="connsiteY19" fmla="*/ 276996 h 1590668"/>
              <a:gd name="connsiteX20" fmla="*/ 2808353 w 2989360"/>
              <a:gd name="connsiteY20" fmla="*/ 351044 h 1590668"/>
              <a:gd name="connsiteX21" fmla="*/ 2819323 w 2989360"/>
              <a:gd name="connsiteY21" fmla="*/ 430577 h 1590668"/>
              <a:gd name="connsiteX22" fmla="*/ 2827550 w 2989360"/>
              <a:gd name="connsiteY22" fmla="*/ 468973 h 1590668"/>
              <a:gd name="connsiteX23" fmla="*/ 2835778 w 2989360"/>
              <a:gd name="connsiteY23" fmla="*/ 507368 h 1590668"/>
              <a:gd name="connsiteX24" fmla="*/ 2846748 w 2989360"/>
              <a:gd name="connsiteY24" fmla="*/ 548506 h 1590668"/>
              <a:gd name="connsiteX25" fmla="*/ 2860461 w 2989360"/>
              <a:gd name="connsiteY25" fmla="*/ 586902 h 1590668"/>
              <a:gd name="connsiteX26" fmla="*/ 2876916 w 2989360"/>
              <a:gd name="connsiteY26" fmla="*/ 625297 h 1590668"/>
              <a:gd name="connsiteX27" fmla="*/ 2893371 w 2989360"/>
              <a:gd name="connsiteY27" fmla="*/ 660950 h 1590668"/>
              <a:gd name="connsiteX28" fmla="*/ 2915311 w 2989360"/>
              <a:gd name="connsiteY28" fmla="*/ 696603 h 1590668"/>
              <a:gd name="connsiteX29" fmla="*/ 2937251 w 2989360"/>
              <a:gd name="connsiteY29" fmla="*/ 732256 h 1590668"/>
              <a:gd name="connsiteX30" fmla="*/ 2961934 w 2989360"/>
              <a:gd name="connsiteY30" fmla="*/ 765166 h 1590668"/>
              <a:gd name="connsiteX31" fmla="*/ 2989360 w 2989360"/>
              <a:gd name="connsiteY31" fmla="*/ 795334 h 1590668"/>
              <a:gd name="connsiteX32" fmla="*/ 2961934 w 2989360"/>
              <a:gd name="connsiteY32" fmla="*/ 825502 h 1590668"/>
              <a:gd name="connsiteX33" fmla="*/ 2937251 w 2989360"/>
              <a:gd name="connsiteY33" fmla="*/ 858412 h 1590668"/>
              <a:gd name="connsiteX34" fmla="*/ 2915311 w 2989360"/>
              <a:gd name="connsiteY34" fmla="*/ 894065 h 1590668"/>
              <a:gd name="connsiteX35" fmla="*/ 2893371 w 2989360"/>
              <a:gd name="connsiteY35" fmla="*/ 929718 h 1590668"/>
              <a:gd name="connsiteX36" fmla="*/ 2876916 w 2989360"/>
              <a:gd name="connsiteY36" fmla="*/ 965371 h 1590668"/>
              <a:gd name="connsiteX37" fmla="*/ 2860461 w 2989360"/>
              <a:gd name="connsiteY37" fmla="*/ 1003767 h 1590668"/>
              <a:gd name="connsiteX38" fmla="*/ 2846748 w 2989360"/>
              <a:gd name="connsiteY38" fmla="*/ 1042162 h 1590668"/>
              <a:gd name="connsiteX39" fmla="*/ 2835778 w 2989360"/>
              <a:gd name="connsiteY39" fmla="*/ 1083300 h 1590668"/>
              <a:gd name="connsiteX40" fmla="*/ 2827550 w 2989360"/>
              <a:gd name="connsiteY40" fmla="*/ 1121695 h 1590668"/>
              <a:gd name="connsiteX41" fmla="*/ 2819323 w 2989360"/>
              <a:gd name="connsiteY41" fmla="*/ 1160091 h 1590668"/>
              <a:gd name="connsiteX42" fmla="*/ 2808353 w 2989360"/>
              <a:gd name="connsiteY42" fmla="*/ 1239624 h 1590668"/>
              <a:gd name="connsiteX43" fmla="*/ 2802867 w 2989360"/>
              <a:gd name="connsiteY43" fmla="*/ 1310930 h 1590668"/>
              <a:gd name="connsiteX44" fmla="*/ 2802867 w 2989360"/>
              <a:gd name="connsiteY44" fmla="*/ 1379493 h 1590668"/>
              <a:gd name="connsiteX45" fmla="*/ 2800125 w 2989360"/>
              <a:gd name="connsiteY45" fmla="*/ 1404176 h 1590668"/>
              <a:gd name="connsiteX46" fmla="*/ 2800125 w 2989360"/>
              <a:gd name="connsiteY46" fmla="*/ 1426116 h 1590668"/>
              <a:gd name="connsiteX47" fmla="*/ 2794640 w 2989360"/>
              <a:gd name="connsiteY47" fmla="*/ 1448057 h 1590668"/>
              <a:gd name="connsiteX48" fmla="*/ 2789155 w 2989360"/>
              <a:gd name="connsiteY48" fmla="*/ 1467254 h 1590668"/>
              <a:gd name="connsiteX49" fmla="*/ 2780927 w 2989360"/>
              <a:gd name="connsiteY49" fmla="*/ 1486452 h 1590668"/>
              <a:gd name="connsiteX50" fmla="*/ 2772700 w 2989360"/>
              <a:gd name="connsiteY50" fmla="*/ 1502907 h 1590668"/>
              <a:gd name="connsiteX51" fmla="*/ 2761729 w 2989360"/>
              <a:gd name="connsiteY51" fmla="*/ 1519362 h 1590668"/>
              <a:gd name="connsiteX52" fmla="*/ 2748017 w 2989360"/>
              <a:gd name="connsiteY52" fmla="*/ 1533075 h 1590668"/>
              <a:gd name="connsiteX53" fmla="*/ 2734304 w 2989360"/>
              <a:gd name="connsiteY53" fmla="*/ 1546788 h 1590668"/>
              <a:gd name="connsiteX54" fmla="*/ 2717849 w 2989360"/>
              <a:gd name="connsiteY54" fmla="*/ 1557758 h 1590668"/>
              <a:gd name="connsiteX55" fmla="*/ 2701394 w 2989360"/>
              <a:gd name="connsiteY55" fmla="*/ 1568728 h 1590668"/>
              <a:gd name="connsiteX56" fmla="*/ 2682196 w 2989360"/>
              <a:gd name="connsiteY56" fmla="*/ 1576956 h 1590668"/>
              <a:gd name="connsiteX57" fmla="*/ 2660256 w 2989360"/>
              <a:gd name="connsiteY57" fmla="*/ 1582441 h 1590668"/>
              <a:gd name="connsiteX58" fmla="*/ 2638316 w 2989360"/>
              <a:gd name="connsiteY58" fmla="*/ 1587926 h 1590668"/>
              <a:gd name="connsiteX59" fmla="*/ 2616375 w 2989360"/>
              <a:gd name="connsiteY59" fmla="*/ 1590668 h 1590668"/>
              <a:gd name="connsiteX60" fmla="*/ 2588950 w 2989360"/>
              <a:gd name="connsiteY60" fmla="*/ 1590668 h 1590668"/>
              <a:gd name="connsiteX61" fmla="*/ 403152 w 2989360"/>
              <a:gd name="connsiteY61" fmla="*/ 1590668 h 1590668"/>
              <a:gd name="connsiteX62" fmla="*/ 375727 w 2989360"/>
              <a:gd name="connsiteY62" fmla="*/ 1590668 h 1590668"/>
              <a:gd name="connsiteX63" fmla="*/ 353787 w 2989360"/>
              <a:gd name="connsiteY63" fmla="*/ 1587926 h 1590668"/>
              <a:gd name="connsiteX64" fmla="*/ 329104 w 2989360"/>
              <a:gd name="connsiteY64" fmla="*/ 1582441 h 1590668"/>
              <a:gd name="connsiteX65" fmla="*/ 309906 w 2989360"/>
              <a:gd name="connsiteY65" fmla="*/ 1576956 h 1590668"/>
              <a:gd name="connsiteX66" fmla="*/ 290708 w 2989360"/>
              <a:gd name="connsiteY66" fmla="*/ 1568728 h 1590668"/>
              <a:gd name="connsiteX67" fmla="*/ 274253 w 2989360"/>
              <a:gd name="connsiteY67" fmla="*/ 1557758 h 1590668"/>
              <a:gd name="connsiteX68" fmla="*/ 257798 w 2989360"/>
              <a:gd name="connsiteY68" fmla="*/ 1546788 h 1590668"/>
              <a:gd name="connsiteX69" fmla="*/ 244085 w 2989360"/>
              <a:gd name="connsiteY69" fmla="*/ 1533075 h 1590668"/>
              <a:gd name="connsiteX70" fmla="*/ 230373 w 2989360"/>
              <a:gd name="connsiteY70" fmla="*/ 1519362 h 1590668"/>
              <a:gd name="connsiteX71" fmla="*/ 219403 w 2989360"/>
              <a:gd name="connsiteY71" fmla="*/ 1502907 h 1590668"/>
              <a:gd name="connsiteX72" fmla="*/ 211175 w 2989360"/>
              <a:gd name="connsiteY72" fmla="*/ 1486452 h 1590668"/>
              <a:gd name="connsiteX73" fmla="*/ 202947 w 2989360"/>
              <a:gd name="connsiteY73" fmla="*/ 1467254 h 1590668"/>
              <a:gd name="connsiteX74" fmla="*/ 197462 w 2989360"/>
              <a:gd name="connsiteY74" fmla="*/ 1448057 h 1590668"/>
              <a:gd name="connsiteX75" fmla="*/ 191977 w 2989360"/>
              <a:gd name="connsiteY75" fmla="*/ 1426116 h 1590668"/>
              <a:gd name="connsiteX76" fmla="*/ 189235 w 2989360"/>
              <a:gd name="connsiteY76" fmla="*/ 1404176 h 1590668"/>
              <a:gd name="connsiteX77" fmla="*/ 189235 w 2989360"/>
              <a:gd name="connsiteY77" fmla="*/ 1379493 h 1590668"/>
              <a:gd name="connsiteX78" fmla="*/ 189235 w 2989360"/>
              <a:gd name="connsiteY78" fmla="*/ 1310930 h 1590668"/>
              <a:gd name="connsiteX79" fmla="*/ 183750 w 2989360"/>
              <a:gd name="connsiteY79" fmla="*/ 1239624 h 1590668"/>
              <a:gd name="connsiteX80" fmla="*/ 172780 w 2989360"/>
              <a:gd name="connsiteY80" fmla="*/ 1160091 h 1590668"/>
              <a:gd name="connsiteX81" fmla="*/ 164552 w 2989360"/>
              <a:gd name="connsiteY81" fmla="*/ 1121695 h 1590668"/>
              <a:gd name="connsiteX82" fmla="*/ 156324 w 2989360"/>
              <a:gd name="connsiteY82" fmla="*/ 1083300 h 1590668"/>
              <a:gd name="connsiteX83" fmla="*/ 142612 w 2989360"/>
              <a:gd name="connsiteY83" fmla="*/ 1042162 h 1590668"/>
              <a:gd name="connsiteX84" fmla="*/ 131642 w 2989360"/>
              <a:gd name="connsiteY84" fmla="*/ 1003767 h 1590668"/>
              <a:gd name="connsiteX85" fmla="*/ 115186 w 2989360"/>
              <a:gd name="connsiteY85" fmla="*/ 965371 h 1590668"/>
              <a:gd name="connsiteX86" fmla="*/ 98731 w 2989360"/>
              <a:gd name="connsiteY86" fmla="*/ 929718 h 1590668"/>
              <a:gd name="connsiteX87" fmla="*/ 76791 w 2989360"/>
              <a:gd name="connsiteY87" fmla="*/ 894065 h 1590668"/>
              <a:gd name="connsiteX88" fmla="*/ 54851 w 2989360"/>
              <a:gd name="connsiteY88" fmla="*/ 858412 h 1590668"/>
              <a:gd name="connsiteX89" fmla="*/ 30168 w 2989360"/>
              <a:gd name="connsiteY89" fmla="*/ 825502 h 1590668"/>
              <a:gd name="connsiteX90" fmla="*/ 0 w 2989360"/>
              <a:gd name="connsiteY90" fmla="*/ 795334 h 1590668"/>
              <a:gd name="connsiteX91" fmla="*/ 30168 w 2989360"/>
              <a:gd name="connsiteY91" fmla="*/ 765166 h 1590668"/>
              <a:gd name="connsiteX92" fmla="*/ 54851 w 2989360"/>
              <a:gd name="connsiteY92" fmla="*/ 732256 h 1590668"/>
              <a:gd name="connsiteX93" fmla="*/ 76791 w 2989360"/>
              <a:gd name="connsiteY93" fmla="*/ 696603 h 1590668"/>
              <a:gd name="connsiteX94" fmla="*/ 98731 w 2989360"/>
              <a:gd name="connsiteY94" fmla="*/ 660950 h 1590668"/>
              <a:gd name="connsiteX95" fmla="*/ 115186 w 2989360"/>
              <a:gd name="connsiteY95" fmla="*/ 625297 h 1590668"/>
              <a:gd name="connsiteX96" fmla="*/ 131642 w 2989360"/>
              <a:gd name="connsiteY96" fmla="*/ 586902 h 1590668"/>
              <a:gd name="connsiteX97" fmla="*/ 142612 w 2989360"/>
              <a:gd name="connsiteY97" fmla="*/ 548506 h 1590668"/>
              <a:gd name="connsiteX98" fmla="*/ 156324 w 2989360"/>
              <a:gd name="connsiteY98" fmla="*/ 507368 h 1590668"/>
              <a:gd name="connsiteX99" fmla="*/ 164552 w 2989360"/>
              <a:gd name="connsiteY99" fmla="*/ 468973 h 1590668"/>
              <a:gd name="connsiteX100" fmla="*/ 172780 w 2989360"/>
              <a:gd name="connsiteY100" fmla="*/ 430577 h 1590668"/>
              <a:gd name="connsiteX101" fmla="*/ 183750 w 2989360"/>
              <a:gd name="connsiteY101" fmla="*/ 351044 h 1590668"/>
              <a:gd name="connsiteX102" fmla="*/ 189235 w 2989360"/>
              <a:gd name="connsiteY102" fmla="*/ 276996 h 1590668"/>
              <a:gd name="connsiteX103" fmla="*/ 189235 w 2989360"/>
              <a:gd name="connsiteY103" fmla="*/ 211175 h 1590668"/>
              <a:gd name="connsiteX104" fmla="*/ 189235 w 2989360"/>
              <a:gd name="connsiteY104" fmla="*/ 186492 h 1590668"/>
              <a:gd name="connsiteX105" fmla="*/ 191977 w 2989360"/>
              <a:gd name="connsiteY105" fmla="*/ 164552 h 1590668"/>
              <a:gd name="connsiteX106" fmla="*/ 197462 w 2989360"/>
              <a:gd name="connsiteY106" fmla="*/ 142612 h 1590668"/>
              <a:gd name="connsiteX107" fmla="*/ 202947 w 2989360"/>
              <a:gd name="connsiteY107" fmla="*/ 123414 h 1590668"/>
              <a:gd name="connsiteX108" fmla="*/ 211175 w 2989360"/>
              <a:gd name="connsiteY108" fmla="*/ 104216 h 1590668"/>
              <a:gd name="connsiteX109" fmla="*/ 219403 w 2989360"/>
              <a:gd name="connsiteY109" fmla="*/ 87761 h 1590668"/>
              <a:gd name="connsiteX110" fmla="*/ 230373 w 2989360"/>
              <a:gd name="connsiteY110" fmla="*/ 71306 h 1590668"/>
              <a:gd name="connsiteX111" fmla="*/ 244085 w 2989360"/>
              <a:gd name="connsiteY111" fmla="*/ 57593 h 1590668"/>
              <a:gd name="connsiteX112" fmla="*/ 257798 w 2989360"/>
              <a:gd name="connsiteY112" fmla="*/ 43880 h 1590668"/>
              <a:gd name="connsiteX113" fmla="*/ 274253 w 2989360"/>
              <a:gd name="connsiteY113" fmla="*/ 32910 h 1590668"/>
              <a:gd name="connsiteX114" fmla="*/ 290708 w 2989360"/>
              <a:gd name="connsiteY114" fmla="*/ 21940 h 1590668"/>
              <a:gd name="connsiteX115" fmla="*/ 309906 w 2989360"/>
              <a:gd name="connsiteY115" fmla="*/ 13713 h 1590668"/>
              <a:gd name="connsiteX116" fmla="*/ 329104 w 2989360"/>
              <a:gd name="connsiteY116" fmla="*/ 8228 h 1590668"/>
              <a:gd name="connsiteX117" fmla="*/ 353787 w 2989360"/>
              <a:gd name="connsiteY117" fmla="*/ 2742 h 159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989360" h="1590668">
                <a:moveTo>
                  <a:pt x="375727" y="0"/>
                </a:moveTo>
                <a:lnTo>
                  <a:pt x="403152" y="0"/>
                </a:lnTo>
                <a:lnTo>
                  <a:pt x="2588950" y="0"/>
                </a:lnTo>
                <a:lnTo>
                  <a:pt x="2616375" y="0"/>
                </a:lnTo>
                <a:lnTo>
                  <a:pt x="2638316" y="2742"/>
                </a:lnTo>
                <a:lnTo>
                  <a:pt x="2660256" y="8228"/>
                </a:lnTo>
                <a:lnTo>
                  <a:pt x="2682196" y="13713"/>
                </a:lnTo>
                <a:lnTo>
                  <a:pt x="2701394" y="21940"/>
                </a:lnTo>
                <a:lnTo>
                  <a:pt x="2717849" y="32910"/>
                </a:lnTo>
                <a:lnTo>
                  <a:pt x="2734304" y="43880"/>
                </a:lnTo>
                <a:lnTo>
                  <a:pt x="2748017" y="57593"/>
                </a:lnTo>
                <a:lnTo>
                  <a:pt x="2761729" y="71306"/>
                </a:lnTo>
                <a:lnTo>
                  <a:pt x="2772700" y="87761"/>
                </a:lnTo>
                <a:lnTo>
                  <a:pt x="2780927" y="104216"/>
                </a:lnTo>
                <a:lnTo>
                  <a:pt x="2789155" y="123414"/>
                </a:lnTo>
                <a:lnTo>
                  <a:pt x="2794640" y="142612"/>
                </a:lnTo>
                <a:lnTo>
                  <a:pt x="2800125" y="164552"/>
                </a:lnTo>
                <a:lnTo>
                  <a:pt x="2800125" y="186492"/>
                </a:lnTo>
                <a:lnTo>
                  <a:pt x="2802867" y="211175"/>
                </a:lnTo>
                <a:lnTo>
                  <a:pt x="2802867" y="276996"/>
                </a:lnTo>
                <a:lnTo>
                  <a:pt x="2808353" y="351044"/>
                </a:lnTo>
                <a:lnTo>
                  <a:pt x="2819323" y="430577"/>
                </a:lnTo>
                <a:lnTo>
                  <a:pt x="2827550" y="468973"/>
                </a:lnTo>
                <a:lnTo>
                  <a:pt x="2835778" y="507368"/>
                </a:lnTo>
                <a:lnTo>
                  <a:pt x="2846748" y="548506"/>
                </a:lnTo>
                <a:lnTo>
                  <a:pt x="2860461" y="586902"/>
                </a:lnTo>
                <a:lnTo>
                  <a:pt x="2876916" y="625297"/>
                </a:lnTo>
                <a:lnTo>
                  <a:pt x="2893371" y="660950"/>
                </a:lnTo>
                <a:lnTo>
                  <a:pt x="2915311" y="696603"/>
                </a:lnTo>
                <a:lnTo>
                  <a:pt x="2937251" y="732256"/>
                </a:lnTo>
                <a:lnTo>
                  <a:pt x="2961934" y="765166"/>
                </a:lnTo>
                <a:lnTo>
                  <a:pt x="2989360" y="795334"/>
                </a:lnTo>
                <a:lnTo>
                  <a:pt x="2961934" y="825502"/>
                </a:lnTo>
                <a:lnTo>
                  <a:pt x="2937251" y="858412"/>
                </a:lnTo>
                <a:lnTo>
                  <a:pt x="2915311" y="894065"/>
                </a:lnTo>
                <a:lnTo>
                  <a:pt x="2893371" y="929718"/>
                </a:lnTo>
                <a:lnTo>
                  <a:pt x="2876916" y="965371"/>
                </a:lnTo>
                <a:lnTo>
                  <a:pt x="2860461" y="1003767"/>
                </a:lnTo>
                <a:lnTo>
                  <a:pt x="2846748" y="1042162"/>
                </a:lnTo>
                <a:lnTo>
                  <a:pt x="2835778" y="1083300"/>
                </a:lnTo>
                <a:lnTo>
                  <a:pt x="2827550" y="1121695"/>
                </a:lnTo>
                <a:lnTo>
                  <a:pt x="2819323" y="1160091"/>
                </a:lnTo>
                <a:lnTo>
                  <a:pt x="2808353" y="1239624"/>
                </a:lnTo>
                <a:lnTo>
                  <a:pt x="2802867" y="1310930"/>
                </a:lnTo>
                <a:lnTo>
                  <a:pt x="2802867" y="1379493"/>
                </a:lnTo>
                <a:lnTo>
                  <a:pt x="2800125" y="1404176"/>
                </a:lnTo>
                <a:lnTo>
                  <a:pt x="2800125" y="1426116"/>
                </a:lnTo>
                <a:lnTo>
                  <a:pt x="2794640" y="1448057"/>
                </a:lnTo>
                <a:lnTo>
                  <a:pt x="2789155" y="1467254"/>
                </a:lnTo>
                <a:lnTo>
                  <a:pt x="2780927" y="1486452"/>
                </a:lnTo>
                <a:lnTo>
                  <a:pt x="2772700" y="1502907"/>
                </a:lnTo>
                <a:lnTo>
                  <a:pt x="2761729" y="1519362"/>
                </a:lnTo>
                <a:lnTo>
                  <a:pt x="2748017" y="1533075"/>
                </a:lnTo>
                <a:lnTo>
                  <a:pt x="2734304" y="1546788"/>
                </a:lnTo>
                <a:lnTo>
                  <a:pt x="2717849" y="1557758"/>
                </a:lnTo>
                <a:lnTo>
                  <a:pt x="2701394" y="1568728"/>
                </a:lnTo>
                <a:lnTo>
                  <a:pt x="2682196" y="1576956"/>
                </a:lnTo>
                <a:lnTo>
                  <a:pt x="2660256" y="1582441"/>
                </a:lnTo>
                <a:lnTo>
                  <a:pt x="2638316" y="1587926"/>
                </a:lnTo>
                <a:lnTo>
                  <a:pt x="2616375" y="1590668"/>
                </a:lnTo>
                <a:lnTo>
                  <a:pt x="2588950" y="1590668"/>
                </a:lnTo>
                <a:lnTo>
                  <a:pt x="403152" y="1590668"/>
                </a:lnTo>
                <a:lnTo>
                  <a:pt x="375727" y="1590668"/>
                </a:lnTo>
                <a:lnTo>
                  <a:pt x="353787" y="1587926"/>
                </a:lnTo>
                <a:lnTo>
                  <a:pt x="329104" y="1582441"/>
                </a:lnTo>
                <a:lnTo>
                  <a:pt x="309906" y="1576956"/>
                </a:lnTo>
                <a:lnTo>
                  <a:pt x="290708" y="1568728"/>
                </a:lnTo>
                <a:lnTo>
                  <a:pt x="274253" y="1557758"/>
                </a:lnTo>
                <a:lnTo>
                  <a:pt x="257798" y="1546788"/>
                </a:lnTo>
                <a:lnTo>
                  <a:pt x="244085" y="1533075"/>
                </a:lnTo>
                <a:lnTo>
                  <a:pt x="230373" y="1519362"/>
                </a:lnTo>
                <a:lnTo>
                  <a:pt x="219403" y="1502907"/>
                </a:lnTo>
                <a:lnTo>
                  <a:pt x="211175" y="1486452"/>
                </a:lnTo>
                <a:lnTo>
                  <a:pt x="202947" y="1467254"/>
                </a:lnTo>
                <a:lnTo>
                  <a:pt x="197462" y="1448057"/>
                </a:lnTo>
                <a:lnTo>
                  <a:pt x="191977" y="1426116"/>
                </a:lnTo>
                <a:lnTo>
                  <a:pt x="189235" y="1404176"/>
                </a:lnTo>
                <a:lnTo>
                  <a:pt x="189235" y="1379493"/>
                </a:lnTo>
                <a:lnTo>
                  <a:pt x="189235" y="1310930"/>
                </a:lnTo>
                <a:lnTo>
                  <a:pt x="183750" y="1239624"/>
                </a:lnTo>
                <a:lnTo>
                  <a:pt x="172780" y="1160091"/>
                </a:lnTo>
                <a:lnTo>
                  <a:pt x="164552" y="1121695"/>
                </a:lnTo>
                <a:lnTo>
                  <a:pt x="156324" y="1083300"/>
                </a:lnTo>
                <a:lnTo>
                  <a:pt x="142612" y="1042162"/>
                </a:lnTo>
                <a:lnTo>
                  <a:pt x="131642" y="1003767"/>
                </a:lnTo>
                <a:lnTo>
                  <a:pt x="115186" y="965371"/>
                </a:lnTo>
                <a:lnTo>
                  <a:pt x="98731" y="929718"/>
                </a:lnTo>
                <a:lnTo>
                  <a:pt x="76791" y="894065"/>
                </a:lnTo>
                <a:lnTo>
                  <a:pt x="54851" y="858412"/>
                </a:lnTo>
                <a:lnTo>
                  <a:pt x="30168" y="825502"/>
                </a:lnTo>
                <a:lnTo>
                  <a:pt x="0" y="795334"/>
                </a:lnTo>
                <a:lnTo>
                  <a:pt x="30168" y="765166"/>
                </a:lnTo>
                <a:lnTo>
                  <a:pt x="54851" y="732256"/>
                </a:lnTo>
                <a:lnTo>
                  <a:pt x="76791" y="696603"/>
                </a:lnTo>
                <a:lnTo>
                  <a:pt x="98731" y="660950"/>
                </a:lnTo>
                <a:lnTo>
                  <a:pt x="115186" y="625297"/>
                </a:lnTo>
                <a:lnTo>
                  <a:pt x="131642" y="586902"/>
                </a:lnTo>
                <a:lnTo>
                  <a:pt x="142612" y="548506"/>
                </a:lnTo>
                <a:lnTo>
                  <a:pt x="156324" y="507368"/>
                </a:lnTo>
                <a:lnTo>
                  <a:pt x="164552" y="468973"/>
                </a:lnTo>
                <a:lnTo>
                  <a:pt x="172780" y="430577"/>
                </a:lnTo>
                <a:lnTo>
                  <a:pt x="183750" y="351044"/>
                </a:lnTo>
                <a:lnTo>
                  <a:pt x="189235" y="276996"/>
                </a:lnTo>
                <a:lnTo>
                  <a:pt x="189235" y="211175"/>
                </a:lnTo>
                <a:lnTo>
                  <a:pt x="189235" y="186492"/>
                </a:lnTo>
                <a:lnTo>
                  <a:pt x="191977" y="164552"/>
                </a:lnTo>
                <a:lnTo>
                  <a:pt x="197462" y="142612"/>
                </a:lnTo>
                <a:lnTo>
                  <a:pt x="202947" y="123414"/>
                </a:lnTo>
                <a:lnTo>
                  <a:pt x="211175" y="104216"/>
                </a:lnTo>
                <a:lnTo>
                  <a:pt x="219403" y="87761"/>
                </a:lnTo>
                <a:lnTo>
                  <a:pt x="230373" y="71306"/>
                </a:lnTo>
                <a:lnTo>
                  <a:pt x="244085" y="57593"/>
                </a:lnTo>
                <a:lnTo>
                  <a:pt x="257798" y="43880"/>
                </a:lnTo>
                <a:lnTo>
                  <a:pt x="274253" y="32910"/>
                </a:lnTo>
                <a:lnTo>
                  <a:pt x="290708" y="21940"/>
                </a:lnTo>
                <a:lnTo>
                  <a:pt x="309906" y="13713"/>
                </a:lnTo>
                <a:lnTo>
                  <a:pt x="329104" y="8228"/>
                </a:lnTo>
                <a:lnTo>
                  <a:pt x="353787" y="2742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  <a:tileRect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55" name="Freeform 30"/>
          <p:cNvSpPr>
            <a:spLocks/>
          </p:cNvSpPr>
          <p:nvPr userDrawn="1"/>
        </p:nvSpPr>
        <p:spPr bwMode="auto">
          <a:xfrm>
            <a:off x="5838825" y="1572685"/>
            <a:ext cx="2044700" cy="4195233"/>
          </a:xfrm>
          <a:custGeom>
            <a:avLst/>
            <a:gdLst>
              <a:gd name="T0" fmla="*/ 1288 w 1288"/>
              <a:gd name="T1" fmla="*/ 1428 h 1982"/>
              <a:gd name="T2" fmla="*/ 1282 w 1288"/>
              <a:gd name="T3" fmla="*/ 1500 h 1982"/>
              <a:gd name="T4" fmla="*/ 1272 w 1288"/>
              <a:gd name="T5" fmla="*/ 1544 h 1982"/>
              <a:gd name="T6" fmla="*/ 1260 w 1288"/>
              <a:gd name="T7" fmla="*/ 1584 h 1982"/>
              <a:gd name="T8" fmla="*/ 1250 w 1288"/>
              <a:gd name="T9" fmla="*/ 1602 h 1982"/>
              <a:gd name="T10" fmla="*/ 1228 w 1288"/>
              <a:gd name="T11" fmla="*/ 1638 h 1982"/>
              <a:gd name="T12" fmla="*/ 1202 w 1288"/>
              <a:gd name="T13" fmla="*/ 1668 h 1982"/>
              <a:gd name="T14" fmla="*/ 1172 w 1288"/>
              <a:gd name="T15" fmla="*/ 1694 h 1982"/>
              <a:gd name="T16" fmla="*/ 1104 w 1288"/>
              <a:gd name="T17" fmla="*/ 1738 h 1982"/>
              <a:gd name="T18" fmla="*/ 1026 w 1288"/>
              <a:gd name="T19" fmla="*/ 1776 h 1982"/>
              <a:gd name="T20" fmla="*/ 896 w 1288"/>
              <a:gd name="T21" fmla="*/ 1826 h 1982"/>
              <a:gd name="T22" fmla="*/ 810 w 1288"/>
              <a:gd name="T23" fmla="*/ 1866 h 1982"/>
              <a:gd name="T24" fmla="*/ 724 w 1288"/>
              <a:gd name="T25" fmla="*/ 1916 h 1982"/>
              <a:gd name="T26" fmla="*/ 664 w 1288"/>
              <a:gd name="T27" fmla="*/ 1962 h 1982"/>
              <a:gd name="T28" fmla="*/ 646 w 1288"/>
              <a:gd name="T29" fmla="*/ 1980 h 1982"/>
              <a:gd name="T30" fmla="*/ 644 w 1288"/>
              <a:gd name="T31" fmla="*/ 1982 h 1982"/>
              <a:gd name="T32" fmla="*/ 644 w 1288"/>
              <a:gd name="T33" fmla="*/ 1980 h 1982"/>
              <a:gd name="T34" fmla="*/ 604 w 1288"/>
              <a:gd name="T35" fmla="*/ 1946 h 1982"/>
              <a:gd name="T36" fmla="*/ 522 w 1288"/>
              <a:gd name="T37" fmla="*/ 1890 h 1982"/>
              <a:gd name="T38" fmla="*/ 436 w 1288"/>
              <a:gd name="T39" fmla="*/ 1846 h 1982"/>
              <a:gd name="T40" fmla="*/ 306 w 1288"/>
              <a:gd name="T41" fmla="*/ 1792 h 1982"/>
              <a:gd name="T42" fmla="*/ 224 w 1288"/>
              <a:gd name="T43" fmla="*/ 1758 h 1982"/>
              <a:gd name="T44" fmla="*/ 150 w 1288"/>
              <a:gd name="T45" fmla="*/ 1718 h 1982"/>
              <a:gd name="T46" fmla="*/ 102 w 1288"/>
              <a:gd name="T47" fmla="*/ 1682 h 1982"/>
              <a:gd name="T48" fmla="*/ 74 w 1288"/>
              <a:gd name="T49" fmla="*/ 1654 h 1982"/>
              <a:gd name="T50" fmla="*/ 48 w 1288"/>
              <a:gd name="T51" fmla="*/ 1620 h 1982"/>
              <a:gd name="T52" fmla="*/ 38 w 1288"/>
              <a:gd name="T53" fmla="*/ 1602 h 1982"/>
              <a:gd name="T54" fmla="*/ 22 w 1288"/>
              <a:gd name="T55" fmla="*/ 1564 h 1982"/>
              <a:gd name="T56" fmla="*/ 10 w 1288"/>
              <a:gd name="T57" fmla="*/ 1522 h 1982"/>
              <a:gd name="T58" fmla="*/ 4 w 1288"/>
              <a:gd name="T59" fmla="*/ 1476 h 1982"/>
              <a:gd name="T60" fmla="*/ 0 w 1288"/>
              <a:gd name="T61" fmla="*/ 1428 h 1982"/>
              <a:gd name="T62" fmla="*/ 1288 w 1288"/>
              <a:gd name="T63" fmla="*/ 0 h 1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8" h="1982">
                <a:moveTo>
                  <a:pt x="1288" y="1428"/>
                </a:moveTo>
                <a:lnTo>
                  <a:pt x="1288" y="1428"/>
                </a:lnTo>
                <a:lnTo>
                  <a:pt x="1286" y="1476"/>
                </a:lnTo>
                <a:lnTo>
                  <a:pt x="1282" y="1500"/>
                </a:lnTo>
                <a:lnTo>
                  <a:pt x="1278" y="1522"/>
                </a:lnTo>
                <a:lnTo>
                  <a:pt x="1272" y="1544"/>
                </a:lnTo>
                <a:lnTo>
                  <a:pt x="1266" y="1564"/>
                </a:lnTo>
                <a:lnTo>
                  <a:pt x="1260" y="1584"/>
                </a:lnTo>
                <a:lnTo>
                  <a:pt x="1250" y="1602"/>
                </a:lnTo>
                <a:lnTo>
                  <a:pt x="1250" y="1602"/>
                </a:lnTo>
                <a:lnTo>
                  <a:pt x="1240" y="1620"/>
                </a:lnTo>
                <a:lnTo>
                  <a:pt x="1228" y="1638"/>
                </a:lnTo>
                <a:lnTo>
                  <a:pt x="1216" y="1654"/>
                </a:lnTo>
                <a:lnTo>
                  <a:pt x="1202" y="1668"/>
                </a:lnTo>
                <a:lnTo>
                  <a:pt x="1188" y="1682"/>
                </a:lnTo>
                <a:lnTo>
                  <a:pt x="1172" y="1694"/>
                </a:lnTo>
                <a:lnTo>
                  <a:pt x="1140" y="1718"/>
                </a:lnTo>
                <a:lnTo>
                  <a:pt x="1104" y="1738"/>
                </a:lnTo>
                <a:lnTo>
                  <a:pt x="1066" y="1758"/>
                </a:lnTo>
                <a:lnTo>
                  <a:pt x="1026" y="1776"/>
                </a:lnTo>
                <a:lnTo>
                  <a:pt x="984" y="1792"/>
                </a:lnTo>
                <a:lnTo>
                  <a:pt x="896" y="1826"/>
                </a:lnTo>
                <a:lnTo>
                  <a:pt x="854" y="1846"/>
                </a:lnTo>
                <a:lnTo>
                  <a:pt x="810" y="1866"/>
                </a:lnTo>
                <a:lnTo>
                  <a:pt x="766" y="1890"/>
                </a:lnTo>
                <a:lnTo>
                  <a:pt x="724" y="1916"/>
                </a:lnTo>
                <a:lnTo>
                  <a:pt x="684" y="1946"/>
                </a:lnTo>
                <a:lnTo>
                  <a:pt x="664" y="1962"/>
                </a:lnTo>
                <a:lnTo>
                  <a:pt x="646" y="1980"/>
                </a:lnTo>
                <a:lnTo>
                  <a:pt x="646" y="1980"/>
                </a:lnTo>
                <a:lnTo>
                  <a:pt x="644" y="1982"/>
                </a:lnTo>
                <a:lnTo>
                  <a:pt x="644" y="1982"/>
                </a:lnTo>
                <a:lnTo>
                  <a:pt x="644" y="1980"/>
                </a:lnTo>
                <a:lnTo>
                  <a:pt x="644" y="1980"/>
                </a:lnTo>
                <a:lnTo>
                  <a:pt x="624" y="1962"/>
                </a:lnTo>
                <a:lnTo>
                  <a:pt x="604" y="1946"/>
                </a:lnTo>
                <a:lnTo>
                  <a:pt x="564" y="1916"/>
                </a:lnTo>
                <a:lnTo>
                  <a:pt x="522" y="1890"/>
                </a:lnTo>
                <a:lnTo>
                  <a:pt x="480" y="1866"/>
                </a:lnTo>
                <a:lnTo>
                  <a:pt x="436" y="1846"/>
                </a:lnTo>
                <a:lnTo>
                  <a:pt x="392" y="1826"/>
                </a:lnTo>
                <a:lnTo>
                  <a:pt x="306" y="1792"/>
                </a:lnTo>
                <a:lnTo>
                  <a:pt x="264" y="1776"/>
                </a:lnTo>
                <a:lnTo>
                  <a:pt x="224" y="1758"/>
                </a:lnTo>
                <a:lnTo>
                  <a:pt x="186" y="1738"/>
                </a:lnTo>
                <a:lnTo>
                  <a:pt x="150" y="1718"/>
                </a:lnTo>
                <a:lnTo>
                  <a:pt x="116" y="1694"/>
                </a:lnTo>
                <a:lnTo>
                  <a:pt x="102" y="1682"/>
                </a:lnTo>
                <a:lnTo>
                  <a:pt x="86" y="1668"/>
                </a:lnTo>
                <a:lnTo>
                  <a:pt x="74" y="1654"/>
                </a:lnTo>
                <a:lnTo>
                  <a:pt x="60" y="1638"/>
                </a:lnTo>
                <a:lnTo>
                  <a:pt x="48" y="1620"/>
                </a:lnTo>
                <a:lnTo>
                  <a:pt x="38" y="1602"/>
                </a:lnTo>
                <a:lnTo>
                  <a:pt x="38" y="1602"/>
                </a:lnTo>
                <a:lnTo>
                  <a:pt x="30" y="1584"/>
                </a:lnTo>
                <a:lnTo>
                  <a:pt x="22" y="1564"/>
                </a:lnTo>
                <a:lnTo>
                  <a:pt x="16" y="1544"/>
                </a:lnTo>
                <a:lnTo>
                  <a:pt x="10" y="1522"/>
                </a:lnTo>
                <a:lnTo>
                  <a:pt x="6" y="1500"/>
                </a:lnTo>
                <a:lnTo>
                  <a:pt x="4" y="1476"/>
                </a:lnTo>
                <a:lnTo>
                  <a:pt x="0" y="1428"/>
                </a:lnTo>
                <a:lnTo>
                  <a:pt x="0" y="1428"/>
                </a:lnTo>
                <a:lnTo>
                  <a:pt x="0" y="0"/>
                </a:lnTo>
                <a:lnTo>
                  <a:pt x="128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 sz="1800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14"/>
          </p:nvPr>
        </p:nvSpPr>
        <p:spPr>
          <a:xfrm>
            <a:off x="5838824" y="1299600"/>
            <a:ext cx="1838186" cy="2829600"/>
          </a:xfrm>
          <a:custGeom>
            <a:avLst/>
            <a:gdLst>
              <a:gd name="connsiteX0" fmla="*/ 1019175 w 2044700"/>
              <a:gd name="connsiteY0" fmla="*/ 2790825 h 3146425"/>
              <a:gd name="connsiteX1" fmla="*/ 1019175 w 2044700"/>
              <a:gd name="connsiteY1" fmla="*/ 2794000 h 3146425"/>
              <a:gd name="connsiteX2" fmla="*/ 1016000 w 2044700"/>
              <a:gd name="connsiteY2" fmla="*/ 2809875 h 3146425"/>
              <a:gd name="connsiteX3" fmla="*/ 1009650 w 2044700"/>
              <a:gd name="connsiteY3" fmla="*/ 2825750 h 3146425"/>
              <a:gd name="connsiteX4" fmla="*/ 1003300 w 2044700"/>
              <a:gd name="connsiteY4" fmla="*/ 2838450 h 3146425"/>
              <a:gd name="connsiteX5" fmla="*/ 990600 w 2044700"/>
              <a:gd name="connsiteY5" fmla="*/ 2851150 h 3146425"/>
              <a:gd name="connsiteX6" fmla="*/ 977900 w 2044700"/>
              <a:gd name="connsiteY6" fmla="*/ 2863850 h 3146425"/>
              <a:gd name="connsiteX7" fmla="*/ 965200 w 2044700"/>
              <a:gd name="connsiteY7" fmla="*/ 2873375 h 3146425"/>
              <a:gd name="connsiteX8" fmla="*/ 949325 w 2044700"/>
              <a:gd name="connsiteY8" fmla="*/ 2879725 h 3146425"/>
              <a:gd name="connsiteX9" fmla="*/ 930275 w 2044700"/>
              <a:gd name="connsiteY9" fmla="*/ 2886075 h 3146425"/>
              <a:gd name="connsiteX10" fmla="*/ 927100 w 2044700"/>
              <a:gd name="connsiteY10" fmla="*/ 2889250 h 3146425"/>
              <a:gd name="connsiteX11" fmla="*/ 930275 w 2044700"/>
              <a:gd name="connsiteY11" fmla="*/ 2892425 h 3146425"/>
              <a:gd name="connsiteX12" fmla="*/ 949325 w 2044700"/>
              <a:gd name="connsiteY12" fmla="*/ 2898775 h 3146425"/>
              <a:gd name="connsiteX13" fmla="*/ 965200 w 2044700"/>
              <a:gd name="connsiteY13" fmla="*/ 2905125 h 3146425"/>
              <a:gd name="connsiteX14" fmla="*/ 977900 w 2044700"/>
              <a:gd name="connsiteY14" fmla="*/ 2914650 h 3146425"/>
              <a:gd name="connsiteX15" fmla="*/ 990600 w 2044700"/>
              <a:gd name="connsiteY15" fmla="*/ 2927350 h 3146425"/>
              <a:gd name="connsiteX16" fmla="*/ 1003300 w 2044700"/>
              <a:gd name="connsiteY16" fmla="*/ 2940050 h 3146425"/>
              <a:gd name="connsiteX17" fmla="*/ 1009650 w 2044700"/>
              <a:gd name="connsiteY17" fmla="*/ 2952750 h 3146425"/>
              <a:gd name="connsiteX18" fmla="*/ 1016000 w 2044700"/>
              <a:gd name="connsiteY18" fmla="*/ 2968625 h 3146425"/>
              <a:gd name="connsiteX19" fmla="*/ 1019175 w 2044700"/>
              <a:gd name="connsiteY19" fmla="*/ 2984500 h 3146425"/>
              <a:gd name="connsiteX20" fmla="*/ 1019175 w 2044700"/>
              <a:gd name="connsiteY20" fmla="*/ 2987675 h 3146425"/>
              <a:gd name="connsiteX21" fmla="*/ 1022350 w 2044700"/>
              <a:gd name="connsiteY21" fmla="*/ 2987675 h 3146425"/>
              <a:gd name="connsiteX22" fmla="*/ 1025525 w 2044700"/>
              <a:gd name="connsiteY22" fmla="*/ 2987675 h 3146425"/>
              <a:gd name="connsiteX23" fmla="*/ 1025525 w 2044700"/>
              <a:gd name="connsiteY23" fmla="*/ 2984500 h 3146425"/>
              <a:gd name="connsiteX24" fmla="*/ 1028700 w 2044700"/>
              <a:gd name="connsiteY24" fmla="*/ 2968625 h 3146425"/>
              <a:gd name="connsiteX25" fmla="*/ 1035050 w 2044700"/>
              <a:gd name="connsiteY25" fmla="*/ 2952750 h 3146425"/>
              <a:gd name="connsiteX26" fmla="*/ 1044575 w 2044700"/>
              <a:gd name="connsiteY26" fmla="*/ 2940050 h 3146425"/>
              <a:gd name="connsiteX27" fmla="*/ 1054100 w 2044700"/>
              <a:gd name="connsiteY27" fmla="*/ 2927350 h 3146425"/>
              <a:gd name="connsiteX28" fmla="*/ 1066800 w 2044700"/>
              <a:gd name="connsiteY28" fmla="*/ 2914650 h 3146425"/>
              <a:gd name="connsiteX29" fmla="*/ 1082675 w 2044700"/>
              <a:gd name="connsiteY29" fmla="*/ 2905125 h 3146425"/>
              <a:gd name="connsiteX30" fmla="*/ 1098550 w 2044700"/>
              <a:gd name="connsiteY30" fmla="*/ 2898775 h 3146425"/>
              <a:gd name="connsiteX31" fmla="*/ 1114425 w 2044700"/>
              <a:gd name="connsiteY31" fmla="*/ 2892425 h 3146425"/>
              <a:gd name="connsiteX32" fmla="*/ 1117600 w 2044700"/>
              <a:gd name="connsiteY32" fmla="*/ 2889250 h 3146425"/>
              <a:gd name="connsiteX33" fmla="*/ 1114425 w 2044700"/>
              <a:gd name="connsiteY33" fmla="*/ 2886075 h 3146425"/>
              <a:gd name="connsiteX34" fmla="*/ 1098550 w 2044700"/>
              <a:gd name="connsiteY34" fmla="*/ 2879725 h 3146425"/>
              <a:gd name="connsiteX35" fmla="*/ 1082675 w 2044700"/>
              <a:gd name="connsiteY35" fmla="*/ 2873375 h 3146425"/>
              <a:gd name="connsiteX36" fmla="*/ 1066800 w 2044700"/>
              <a:gd name="connsiteY36" fmla="*/ 2863850 h 3146425"/>
              <a:gd name="connsiteX37" fmla="*/ 1054100 w 2044700"/>
              <a:gd name="connsiteY37" fmla="*/ 2851150 h 3146425"/>
              <a:gd name="connsiteX38" fmla="*/ 1044575 w 2044700"/>
              <a:gd name="connsiteY38" fmla="*/ 2838450 h 3146425"/>
              <a:gd name="connsiteX39" fmla="*/ 1035050 w 2044700"/>
              <a:gd name="connsiteY39" fmla="*/ 2825750 h 3146425"/>
              <a:gd name="connsiteX40" fmla="*/ 1028700 w 2044700"/>
              <a:gd name="connsiteY40" fmla="*/ 2809875 h 3146425"/>
              <a:gd name="connsiteX41" fmla="*/ 1025525 w 2044700"/>
              <a:gd name="connsiteY41" fmla="*/ 2794000 h 3146425"/>
              <a:gd name="connsiteX42" fmla="*/ 1025525 w 2044700"/>
              <a:gd name="connsiteY42" fmla="*/ 2790825 h 3146425"/>
              <a:gd name="connsiteX43" fmla="*/ 1022350 w 2044700"/>
              <a:gd name="connsiteY43" fmla="*/ 2790825 h 3146425"/>
              <a:gd name="connsiteX44" fmla="*/ 0 w 2044700"/>
              <a:gd name="connsiteY44" fmla="*/ 0 h 3146425"/>
              <a:gd name="connsiteX45" fmla="*/ 2044700 w 2044700"/>
              <a:gd name="connsiteY45" fmla="*/ 0 h 3146425"/>
              <a:gd name="connsiteX46" fmla="*/ 2044700 w 2044700"/>
              <a:gd name="connsiteY46" fmla="*/ 2266950 h 3146425"/>
              <a:gd name="connsiteX47" fmla="*/ 2041525 w 2044700"/>
              <a:gd name="connsiteY47" fmla="*/ 2343150 h 3146425"/>
              <a:gd name="connsiteX48" fmla="*/ 2035175 w 2044700"/>
              <a:gd name="connsiteY48" fmla="*/ 2381250 h 3146425"/>
              <a:gd name="connsiteX49" fmla="*/ 2028825 w 2044700"/>
              <a:gd name="connsiteY49" fmla="*/ 2416175 h 3146425"/>
              <a:gd name="connsiteX50" fmla="*/ 2019300 w 2044700"/>
              <a:gd name="connsiteY50" fmla="*/ 2451100 h 3146425"/>
              <a:gd name="connsiteX51" fmla="*/ 2009775 w 2044700"/>
              <a:gd name="connsiteY51" fmla="*/ 2482850 h 3146425"/>
              <a:gd name="connsiteX52" fmla="*/ 2000250 w 2044700"/>
              <a:gd name="connsiteY52" fmla="*/ 2514600 h 3146425"/>
              <a:gd name="connsiteX53" fmla="*/ 1984375 w 2044700"/>
              <a:gd name="connsiteY53" fmla="*/ 2543175 h 3146425"/>
              <a:gd name="connsiteX54" fmla="*/ 1968500 w 2044700"/>
              <a:gd name="connsiteY54" fmla="*/ 2571750 h 3146425"/>
              <a:gd name="connsiteX55" fmla="*/ 1949450 w 2044700"/>
              <a:gd name="connsiteY55" fmla="*/ 2600325 h 3146425"/>
              <a:gd name="connsiteX56" fmla="*/ 1930400 w 2044700"/>
              <a:gd name="connsiteY56" fmla="*/ 2625725 h 3146425"/>
              <a:gd name="connsiteX57" fmla="*/ 1908175 w 2044700"/>
              <a:gd name="connsiteY57" fmla="*/ 2647950 h 3146425"/>
              <a:gd name="connsiteX58" fmla="*/ 1885950 w 2044700"/>
              <a:gd name="connsiteY58" fmla="*/ 2670175 h 3146425"/>
              <a:gd name="connsiteX59" fmla="*/ 1860550 w 2044700"/>
              <a:gd name="connsiteY59" fmla="*/ 2689225 h 3146425"/>
              <a:gd name="connsiteX60" fmla="*/ 1809750 w 2044700"/>
              <a:gd name="connsiteY60" fmla="*/ 2727325 h 3146425"/>
              <a:gd name="connsiteX61" fmla="*/ 1752600 w 2044700"/>
              <a:gd name="connsiteY61" fmla="*/ 2759075 h 3146425"/>
              <a:gd name="connsiteX62" fmla="*/ 1692275 w 2044700"/>
              <a:gd name="connsiteY62" fmla="*/ 2790825 h 3146425"/>
              <a:gd name="connsiteX63" fmla="*/ 1628775 w 2044700"/>
              <a:gd name="connsiteY63" fmla="*/ 2819400 h 3146425"/>
              <a:gd name="connsiteX64" fmla="*/ 1562100 w 2044700"/>
              <a:gd name="connsiteY64" fmla="*/ 2844800 h 3146425"/>
              <a:gd name="connsiteX65" fmla="*/ 1422400 w 2044700"/>
              <a:gd name="connsiteY65" fmla="*/ 2898775 h 3146425"/>
              <a:gd name="connsiteX66" fmla="*/ 1355725 w 2044700"/>
              <a:gd name="connsiteY66" fmla="*/ 2930525 h 3146425"/>
              <a:gd name="connsiteX67" fmla="*/ 1285875 w 2044700"/>
              <a:gd name="connsiteY67" fmla="*/ 2962275 h 3146425"/>
              <a:gd name="connsiteX68" fmla="*/ 1216025 w 2044700"/>
              <a:gd name="connsiteY68" fmla="*/ 3000375 h 3146425"/>
              <a:gd name="connsiteX69" fmla="*/ 1149350 w 2044700"/>
              <a:gd name="connsiteY69" fmla="*/ 3041650 h 3146425"/>
              <a:gd name="connsiteX70" fmla="*/ 1085850 w 2044700"/>
              <a:gd name="connsiteY70" fmla="*/ 3089275 h 3146425"/>
              <a:gd name="connsiteX71" fmla="*/ 1054100 w 2044700"/>
              <a:gd name="connsiteY71" fmla="*/ 3114675 h 3146425"/>
              <a:gd name="connsiteX72" fmla="*/ 1025525 w 2044700"/>
              <a:gd name="connsiteY72" fmla="*/ 3143250 h 3146425"/>
              <a:gd name="connsiteX73" fmla="*/ 1022350 w 2044700"/>
              <a:gd name="connsiteY73" fmla="*/ 3146425 h 3146425"/>
              <a:gd name="connsiteX74" fmla="*/ 1022350 w 2044700"/>
              <a:gd name="connsiteY74" fmla="*/ 3143250 h 3146425"/>
              <a:gd name="connsiteX75" fmla="*/ 990600 w 2044700"/>
              <a:gd name="connsiteY75" fmla="*/ 3114675 h 3146425"/>
              <a:gd name="connsiteX76" fmla="*/ 958850 w 2044700"/>
              <a:gd name="connsiteY76" fmla="*/ 3089275 h 3146425"/>
              <a:gd name="connsiteX77" fmla="*/ 895350 w 2044700"/>
              <a:gd name="connsiteY77" fmla="*/ 3041650 h 3146425"/>
              <a:gd name="connsiteX78" fmla="*/ 828675 w 2044700"/>
              <a:gd name="connsiteY78" fmla="*/ 3000375 h 3146425"/>
              <a:gd name="connsiteX79" fmla="*/ 762000 w 2044700"/>
              <a:gd name="connsiteY79" fmla="*/ 2962275 h 3146425"/>
              <a:gd name="connsiteX80" fmla="*/ 692150 w 2044700"/>
              <a:gd name="connsiteY80" fmla="*/ 2930525 h 3146425"/>
              <a:gd name="connsiteX81" fmla="*/ 622300 w 2044700"/>
              <a:gd name="connsiteY81" fmla="*/ 2898775 h 3146425"/>
              <a:gd name="connsiteX82" fmla="*/ 485775 w 2044700"/>
              <a:gd name="connsiteY82" fmla="*/ 2844800 h 3146425"/>
              <a:gd name="connsiteX83" fmla="*/ 419100 w 2044700"/>
              <a:gd name="connsiteY83" fmla="*/ 2819400 h 3146425"/>
              <a:gd name="connsiteX84" fmla="*/ 355600 w 2044700"/>
              <a:gd name="connsiteY84" fmla="*/ 2790825 h 3146425"/>
              <a:gd name="connsiteX85" fmla="*/ 295275 w 2044700"/>
              <a:gd name="connsiteY85" fmla="*/ 2759075 h 3146425"/>
              <a:gd name="connsiteX86" fmla="*/ 238125 w 2044700"/>
              <a:gd name="connsiteY86" fmla="*/ 2727325 h 3146425"/>
              <a:gd name="connsiteX87" fmla="*/ 184150 w 2044700"/>
              <a:gd name="connsiteY87" fmla="*/ 2689225 h 3146425"/>
              <a:gd name="connsiteX88" fmla="*/ 161925 w 2044700"/>
              <a:gd name="connsiteY88" fmla="*/ 2670175 h 3146425"/>
              <a:gd name="connsiteX89" fmla="*/ 136525 w 2044700"/>
              <a:gd name="connsiteY89" fmla="*/ 2647950 h 3146425"/>
              <a:gd name="connsiteX90" fmla="*/ 117475 w 2044700"/>
              <a:gd name="connsiteY90" fmla="*/ 2625725 h 3146425"/>
              <a:gd name="connsiteX91" fmla="*/ 95250 w 2044700"/>
              <a:gd name="connsiteY91" fmla="*/ 2600325 h 3146425"/>
              <a:gd name="connsiteX92" fmla="*/ 76200 w 2044700"/>
              <a:gd name="connsiteY92" fmla="*/ 2571750 h 3146425"/>
              <a:gd name="connsiteX93" fmla="*/ 60325 w 2044700"/>
              <a:gd name="connsiteY93" fmla="*/ 2543175 h 3146425"/>
              <a:gd name="connsiteX94" fmla="*/ 47625 w 2044700"/>
              <a:gd name="connsiteY94" fmla="*/ 2514600 h 3146425"/>
              <a:gd name="connsiteX95" fmla="*/ 34925 w 2044700"/>
              <a:gd name="connsiteY95" fmla="*/ 2482850 h 3146425"/>
              <a:gd name="connsiteX96" fmla="*/ 25400 w 2044700"/>
              <a:gd name="connsiteY96" fmla="*/ 2451100 h 3146425"/>
              <a:gd name="connsiteX97" fmla="*/ 15875 w 2044700"/>
              <a:gd name="connsiteY97" fmla="*/ 2416175 h 3146425"/>
              <a:gd name="connsiteX98" fmla="*/ 9525 w 2044700"/>
              <a:gd name="connsiteY98" fmla="*/ 2381250 h 3146425"/>
              <a:gd name="connsiteX99" fmla="*/ 6350 w 2044700"/>
              <a:gd name="connsiteY99" fmla="*/ 2343150 h 3146425"/>
              <a:gd name="connsiteX100" fmla="*/ 0 w 2044700"/>
              <a:gd name="connsiteY100" fmla="*/ 2266950 h 314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044700" h="3146425">
                <a:moveTo>
                  <a:pt x="1019175" y="2790825"/>
                </a:moveTo>
                <a:lnTo>
                  <a:pt x="1019175" y="2794000"/>
                </a:lnTo>
                <a:lnTo>
                  <a:pt x="1016000" y="2809875"/>
                </a:lnTo>
                <a:lnTo>
                  <a:pt x="1009650" y="2825750"/>
                </a:lnTo>
                <a:lnTo>
                  <a:pt x="1003300" y="2838450"/>
                </a:lnTo>
                <a:lnTo>
                  <a:pt x="990600" y="2851150"/>
                </a:lnTo>
                <a:lnTo>
                  <a:pt x="977900" y="2863850"/>
                </a:lnTo>
                <a:lnTo>
                  <a:pt x="965200" y="2873375"/>
                </a:lnTo>
                <a:lnTo>
                  <a:pt x="949325" y="2879725"/>
                </a:lnTo>
                <a:lnTo>
                  <a:pt x="930275" y="2886075"/>
                </a:lnTo>
                <a:lnTo>
                  <a:pt x="927100" y="2889250"/>
                </a:lnTo>
                <a:lnTo>
                  <a:pt x="930275" y="2892425"/>
                </a:lnTo>
                <a:lnTo>
                  <a:pt x="949325" y="2898775"/>
                </a:lnTo>
                <a:lnTo>
                  <a:pt x="965200" y="2905125"/>
                </a:lnTo>
                <a:lnTo>
                  <a:pt x="977900" y="2914650"/>
                </a:lnTo>
                <a:lnTo>
                  <a:pt x="990600" y="2927350"/>
                </a:lnTo>
                <a:lnTo>
                  <a:pt x="1003300" y="2940050"/>
                </a:lnTo>
                <a:lnTo>
                  <a:pt x="1009650" y="2952750"/>
                </a:lnTo>
                <a:lnTo>
                  <a:pt x="1016000" y="2968625"/>
                </a:lnTo>
                <a:lnTo>
                  <a:pt x="1019175" y="2984500"/>
                </a:lnTo>
                <a:lnTo>
                  <a:pt x="1019175" y="2987675"/>
                </a:lnTo>
                <a:lnTo>
                  <a:pt x="1022350" y="2987675"/>
                </a:lnTo>
                <a:lnTo>
                  <a:pt x="1025525" y="2987675"/>
                </a:lnTo>
                <a:lnTo>
                  <a:pt x="1025525" y="2984500"/>
                </a:lnTo>
                <a:lnTo>
                  <a:pt x="1028700" y="2968625"/>
                </a:lnTo>
                <a:lnTo>
                  <a:pt x="1035050" y="2952750"/>
                </a:lnTo>
                <a:lnTo>
                  <a:pt x="1044575" y="2940050"/>
                </a:lnTo>
                <a:lnTo>
                  <a:pt x="1054100" y="2927350"/>
                </a:lnTo>
                <a:lnTo>
                  <a:pt x="1066800" y="2914650"/>
                </a:lnTo>
                <a:lnTo>
                  <a:pt x="1082675" y="2905125"/>
                </a:lnTo>
                <a:lnTo>
                  <a:pt x="1098550" y="2898775"/>
                </a:lnTo>
                <a:lnTo>
                  <a:pt x="1114425" y="2892425"/>
                </a:lnTo>
                <a:lnTo>
                  <a:pt x="1117600" y="2889250"/>
                </a:lnTo>
                <a:lnTo>
                  <a:pt x="1114425" y="2886075"/>
                </a:lnTo>
                <a:lnTo>
                  <a:pt x="1098550" y="2879725"/>
                </a:lnTo>
                <a:lnTo>
                  <a:pt x="1082675" y="2873375"/>
                </a:lnTo>
                <a:lnTo>
                  <a:pt x="1066800" y="2863850"/>
                </a:lnTo>
                <a:lnTo>
                  <a:pt x="1054100" y="2851150"/>
                </a:lnTo>
                <a:lnTo>
                  <a:pt x="1044575" y="2838450"/>
                </a:lnTo>
                <a:lnTo>
                  <a:pt x="1035050" y="2825750"/>
                </a:lnTo>
                <a:lnTo>
                  <a:pt x="1028700" y="2809875"/>
                </a:lnTo>
                <a:lnTo>
                  <a:pt x="1025525" y="2794000"/>
                </a:lnTo>
                <a:lnTo>
                  <a:pt x="1025525" y="2790825"/>
                </a:lnTo>
                <a:lnTo>
                  <a:pt x="1022350" y="2790825"/>
                </a:lnTo>
                <a:close/>
                <a:moveTo>
                  <a:pt x="0" y="0"/>
                </a:moveTo>
                <a:lnTo>
                  <a:pt x="2044700" y="0"/>
                </a:lnTo>
                <a:lnTo>
                  <a:pt x="2044700" y="2266950"/>
                </a:lnTo>
                <a:lnTo>
                  <a:pt x="2041525" y="2343150"/>
                </a:lnTo>
                <a:lnTo>
                  <a:pt x="2035175" y="2381250"/>
                </a:lnTo>
                <a:lnTo>
                  <a:pt x="2028825" y="2416175"/>
                </a:lnTo>
                <a:lnTo>
                  <a:pt x="2019300" y="2451100"/>
                </a:lnTo>
                <a:lnTo>
                  <a:pt x="2009775" y="2482850"/>
                </a:lnTo>
                <a:lnTo>
                  <a:pt x="2000250" y="2514600"/>
                </a:lnTo>
                <a:lnTo>
                  <a:pt x="1984375" y="2543175"/>
                </a:lnTo>
                <a:lnTo>
                  <a:pt x="1968500" y="2571750"/>
                </a:lnTo>
                <a:lnTo>
                  <a:pt x="1949450" y="2600325"/>
                </a:lnTo>
                <a:lnTo>
                  <a:pt x="1930400" y="2625725"/>
                </a:lnTo>
                <a:lnTo>
                  <a:pt x="1908175" y="2647950"/>
                </a:lnTo>
                <a:lnTo>
                  <a:pt x="1885950" y="2670175"/>
                </a:lnTo>
                <a:lnTo>
                  <a:pt x="1860550" y="2689225"/>
                </a:lnTo>
                <a:lnTo>
                  <a:pt x="1809750" y="2727325"/>
                </a:lnTo>
                <a:lnTo>
                  <a:pt x="1752600" y="2759075"/>
                </a:lnTo>
                <a:lnTo>
                  <a:pt x="1692275" y="2790825"/>
                </a:lnTo>
                <a:lnTo>
                  <a:pt x="1628775" y="2819400"/>
                </a:lnTo>
                <a:lnTo>
                  <a:pt x="1562100" y="2844800"/>
                </a:lnTo>
                <a:lnTo>
                  <a:pt x="1422400" y="2898775"/>
                </a:lnTo>
                <a:lnTo>
                  <a:pt x="1355725" y="2930525"/>
                </a:lnTo>
                <a:lnTo>
                  <a:pt x="1285875" y="2962275"/>
                </a:lnTo>
                <a:lnTo>
                  <a:pt x="1216025" y="3000375"/>
                </a:lnTo>
                <a:lnTo>
                  <a:pt x="1149350" y="3041650"/>
                </a:lnTo>
                <a:lnTo>
                  <a:pt x="1085850" y="3089275"/>
                </a:lnTo>
                <a:lnTo>
                  <a:pt x="1054100" y="3114675"/>
                </a:lnTo>
                <a:lnTo>
                  <a:pt x="1025525" y="3143250"/>
                </a:lnTo>
                <a:lnTo>
                  <a:pt x="1022350" y="3146425"/>
                </a:lnTo>
                <a:lnTo>
                  <a:pt x="1022350" y="3143250"/>
                </a:lnTo>
                <a:lnTo>
                  <a:pt x="990600" y="3114675"/>
                </a:lnTo>
                <a:lnTo>
                  <a:pt x="958850" y="3089275"/>
                </a:lnTo>
                <a:lnTo>
                  <a:pt x="895350" y="3041650"/>
                </a:lnTo>
                <a:lnTo>
                  <a:pt x="828675" y="3000375"/>
                </a:lnTo>
                <a:lnTo>
                  <a:pt x="762000" y="2962275"/>
                </a:lnTo>
                <a:lnTo>
                  <a:pt x="692150" y="2930525"/>
                </a:lnTo>
                <a:lnTo>
                  <a:pt x="622300" y="2898775"/>
                </a:lnTo>
                <a:lnTo>
                  <a:pt x="485775" y="2844800"/>
                </a:lnTo>
                <a:lnTo>
                  <a:pt x="419100" y="2819400"/>
                </a:lnTo>
                <a:lnTo>
                  <a:pt x="355600" y="2790825"/>
                </a:lnTo>
                <a:lnTo>
                  <a:pt x="295275" y="2759075"/>
                </a:lnTo>
                <a:lnTo>
                  <a:pt x="238125" y="2727325"/>
                </a:lnTo>
                <a:lnTo>
                  <a:pt x="184150" y="2689225"/>
                </a:lnTo>
                <a:lnTo>
                  <a:pt x="161925" y="2670175"/>
                </a:lnTo>
                <a:lnTo>
                  <a:pt x="136525" y="2647950"/>
                </a:lnTo>
                <a:lnTo>
                  <a:pt x="117475" y="2625725"/>
                </a:lnTo>
                <a:lnTo>
                  <a:pt x="95250" y="2600325"/>
                </a:lnTo>
                <a:lnTo>
                  <a:pt x="76200" y="2571750"/>
                </a:lnTo>
                <a:lnTo>
                  <a:pt x="60325" y="2543175"/>
                </a:lnTo>
                <a:lnTo>
                  <a:pt x="47625" y="2514600"/>
                </a:lnTo>
                <a:lnTo>
                  <a:pt x="34925" y="2482850"/>
                </a:lnTo>
                <a:lnTo>
                  <a:pt x="25400" y="2451100"/>
                </a:lnTo>
                <a:lnTo>
                  <a:pt x="15875" y="2416175"/>
                </a:lnTo>
                <a:lnTo>
                  <a:pt x="9525" y="2381250"/>
                </a:lnTo>
                <a:lnTo>
                  <a:pt x="6350" y="2343150"/>
                </a:lnTo>
                <a:lnTo>
                  <a:pt x="0" y="22669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/>
          </a:p>
        </p:txBody>
      </p:sp>
      <p:sp>
        <p:nvSpPr>
          <p:cNvPr id="66" name="Picture Placeholder 65"/>
          <p:cNvSpPr>
            <a:spLocks noGrp="1"/>
          </p:cNvSpPr>
          <p:nvPr>
            <p:ph type="pic" sz="quarter" idx="16"/>
          </p:nvPr>
        </p:nvSpPr>
        <p:spPr>
          <a:xfrm>
            <a:off x="2359249" y="1332000"/>
            <a:ext cx="2800125" cy="1515600"/>
          </a:xfrm>
          <a:custGeom>
            <a:avLst/>
            <a:gdLst>
              <a:gd name="connsiteX0" fmla="*/ 228600 w 3241675"/>
              <a:gd name="connsiteY0" fmla="*/ 793751 h 1752600"/>
              <a:gd name="connsiteX1" fmla="*/ 225425 w 3241675"/>
              <a:gd name="connsiteY1" fmla="*/ 796926 h 1752600"/>
              <a:gd name="connsiteX2" fmla="*/ 222250 w 3241675"/>
              <a:gd name="connsiteY2" fmla="*/ 812801 h 1752600"/>
              <a:gd name="connsiteX3" fmla="*/ 215900 w 3241675"/>
              <a:gd name="connsiteY3" fmla="*/ 825501 h 1752600"/>
              <a:gd name="connsiteX4" fmla="*/ 206375 w 3241675"/>
              <a:gd name="connsiteY4" fmla="*/ 838201 h 1752600"/>
              <a:gd name="connsiteX5" fmla="*/ 196850 w 3241675"/>
              <a:gd name="connsiteY5" fmla="*/ 850901 h 1752600"/>
              <a:gd name="connsiteX6" fmla="*/ 187325 w 3241675"/>
              <a:gd name="connsiteY6" fmla="*/ 860426 h 1752600"/>
              <a:gd name="connsiteX7" fmla="*/ 174625 w 3241675"/>
              <a:gd name="connsiteY7" fmla="*/ 866776 h 1752600"/>
              <a:gd name="connsiteX8" fmla="*/ 161925 w 3241675"/>
              <a:gd name="connsiteY8" fmla="*/ 869951 h 1752600"/>
              <a:gd name="connsiteX9" fmla="*/ 149225 w 3241675"/>
              <a:gd name="connsiteY9" fmla="*/ 873126 h 1752600"/>
              <a:gd name="connsiteX10" fmla="*/ 146050 w 3241675"/>
              <a:gd name="connsiteY10" fmla="*/ 876301 h 1752600"/>
              <a:gd name="connsiteX11" fmla="*/ 149225 w 3241675"/>
              <a:gd name="connsiteY11" fmla="*/ 879476 h 1752600"/>
              <a:gd name="connsiteX12" fmla="*/ 161925 w 3241675"/>
              <a:gd name="connsiteY12" fmla="*/ 882651 h 1752600"/>
              <a:gd name="connsiteX13" fmla="*/ 174625 w 3241675"/>
              <a:gd name="connsiteY13" fmla="*/ 885826 h 1752600"/>
              <a:gd name="connsiteX14" fmla="*/ 187325 w 3241675"/>
              <a:gd name="connsiteY14" fmla="*/ 892176 h 1752600"/>
              <a:gd name="connsiteX15" fmla="*/ 196850 w 3241675"/>
              <a:gd name="connsiteY15" fmla="*/ 901701 h 1752600"/>
              <a:gd name="connsiteX16" fmla="*/ 206375 w 3241675"/>
              <a:gd name="connsiteY16" fmla="*/ 914401 h 1752600"/>
              <a:gd name="connsiteX17" fmla="*/ 215900 w 3241675"/>
              <a:gd name="connsiteY17" fmla="*/ 927101 h 1752600"/>
              <a:gd name="connsiteX18" fmla="*/ 222250 w 3241675"/>
              <a:gd name="connsiteY18" fmla="*/ 939801 h 1752600"/>
              <a:gd name="connsiteX19" fmla="*/ 225425 w 3241675"/>
              <a:gd name="connsiteY19" fmla="*/ 955676 h 1752600"/>
              <a:gd name="connsiteX20" fmla="*/ 228600 w 3241675"/>
              <a:gd name="connsiteY20" fmla="*/ 955676 h 1752600"/>
              <a:gd name="connsiteX21" fmla="*/ 231775 w 3241675"/>
              <a:gd name="connsiteY21" fmla="*/ 955676 h 1752600"/>
              <a:gd name="connsiteX22" fmla="*/ 234950 w 3241675"/>
              <a:gd name="connsiteY22" fmla="*/ 939801 h 1752600"/>
              <a:gd name="connsiteX23" fmla="*/ 241300 w 3241675"/>
              <a:gd name="connsiteY23" fmla="*/ 927101 h 1752600"/>
              <a:gd name="connsiteX24" fmla="*/ 250825 w 3241675"/>
              <a:gd name="connsiteY24" fmla="*/ 914401 h 1752600"/>
              <a:gd name="connsiteX25" fmla="*/ 260350 w 3241675"/>
              <a:gd name="connsiteY25" fmla="*/ 901701 h 1752600"/>
              <a:gd name="connsiteX26" fmla="*/ 269875 w 3241675"/>
              <a:gd name="connsiteY26" fmla="*/ 892176 h 1752600"/>
              <a:gd name="connsiteX27" fmla="*/ 282575 w 3241675"/>
              <a:gd name="connsiteY27" fmla="*/ 885826 h 1752600"/>
              <a:gd name="connsiteX28" fmla="*/ 295275 w 3241675"/>
              <a:gd name="connsiteY28" fmla="*/ 882651 h 1752600"/>
              <a:gd name="connsiteX29" fmla="*/ 307975 w 3241675"/>
              <a:gd name="connsiteY29" fmla="*/ 879476 h 1752600"/>
              <a:gd name="connsiteX30" fmla="*/ 311150 w 3241675"/>
              <a:gd name="connsiteY30" fmla="*/ 876301 h 1752600"/>
              <a:gd name="connsiteX31" fmla="*/ 307975 w 3241675"/>
              <a:gd name="connsiteY31" fmla="*/ 873126 h 1752600"/>
              <a:gd name="connsiteX32" fmla="*/ 295275 w 3241675"/>
              <a:gd name="connsiteY32" fmla="*/ 869951 h 1752600"/>
              <a:gd name="connsiteX33" fmla="*/ 282575 w 3241675"/>
              <a:gd name="connsiteY33" fmla="*/ 866776 h 1752600"/>
              <a:gd name="connsiteX34" fmla="*/ 269875 w 3241675"/>
              <a:gd name="connsiteY34" fmla="*/ 860426 h 1752600"/>
              <a:gd name="connsiteX35" fmla="*/ 260350 w 3241675"/>
              <a:gd name="connsiteY35" fmla="*/ 850901 h 1752600"/>
              <a:gd name="connsiteX36" fmla="*/ 250825 w 3241675"/>
              <a:gd name="connsiteY36" fmla="*/ 838201 h 1752600"/>
              <a:gd name="connsiteX37" fmla="*/ 241300 w 3241675"/>
              <a:gd name="connsiteY37" fmla="*/ 825501 h 1752600"/>
              <a:gd name="connsiteX38" fmla="*/ 234950 w 3241675"/>
              <a:gd name="connsiteY38" fmla="*/ 812801 h 1752600"/>
              <a:gd name="connsiteX39" fmla="*/ 231775 w 3241675"/>
              <a:gd name="connsiteY39" fmla="*/ 796926 h 1752600"/>
              <a:gd name="connsiteX40" fmla="*/ 3013075 w 3241675"/>
              <a:gd name="connsiteY40" fmla="*/ 793750 h 1752600"/>
              <a:gd name="connsiteX41" fmla="*/ 3009900 w 3241675"/>
              <a:gd name="connsiteY41" fmla="*/ 796925 h 1752600"/>
              <a:gd name="connsiteX42" fmla="*/ 3006725 w 3241675"/>
              <a:gd name="connsiteY42" fmla="*/ 812800 h 1752600"/>
              <a:gd name="connsiteX43" fmla="*/ 3000375 w 3241675"/>
              <a:gd name="connsiteY43" fmla="*/ 825500 h 1752600"/>
              <a:gd name="connsiteX44" fmla="*/ 2990850 w 3241675"/>
              <a:gd name="connsiteY44" fmla="*/ 838200 h 1752600"/>
              <a:gd name="connsiteX45" fmla="*/ 2981325 w 3241675"/>
              <a:gd name="connsiteY45" fmla="*/ 850900 h 1752600"/>
              <a:gd name="connsiteX46" fmla="*/ 2971800 w 3241675"/>
              <a:gd name="connsiteY46" fmla="*/ 860425 h 1752600"/>
              <a:gd name="connsiteX47" fmla="*/ 2959100 w 3241675"/>
              <a:gd name="connsiteY47" fmla="*/ 866775 h 1752600"/>
              <a:gd name="connsiteX48" fmla="*/ 2946400 w 3241675"/>
              <a:gd name="connsiteY48" fmla="*/ 869950 h 1752600"/>
              <a:gd name="connsiteX49" fmla="*/ 2933700 w 3241675"/>
              <a:gd name="connsiteY49" fmla="*/ 873125 h 1752600"/>
              <a:gd name="connsiteX50" fmla="*/ 2930525 w 3241675"/>
              <a:gd name="connsiteY50" fmla="*/ 876300 h 1752600"/>
              <a:gd name="connsiteX51" fmla="*/ 2933700 w 3241675"/>
              <a:gd name="connsiteY51" fmla="*/ 879475 h 1752600"/>
              <a:gd name="connsiteX52" fmla="*/ 2946400 w 3241675"/>
              <a:gd name="connsiteY52" fmla="*/ 882650 h 1752600"/>
              <a:gd name="connsiteX53" fmla="*/ 2959100 w 3241675"/>
              <a:gd name="connsiteY53" fmla="*/ 885825 h 1752600"/>
              <a:gd name="connsiteX54" fmla="*/ 2971800 w 3241675"/>
              <a:gd name="connsiteY54" fmla="*/ 892175 h 1752600"/>
              <a:gd name="connsiteX55" fmla="*/ 2981325 w 3241675"/>
              <a:gd name="connsiteY55" fmla="*/ 901700 h 1752600"/>
              <a:gd name="connsiteX56" fmla="*/ 2990850 w 3241675"/>
              <a:gd name="connsiteY56" fmla="*/ 914400 h 1752600"/>
              <a:gd name="connsiteX57" fmla="*/ 3000375 w 3241675"/>
              <a:gd name="connsiteY57" fmla="*/ 927100 h 1752600"/>
              <a:gd name="connsiteX58" fmla="*/ 3006725 w 3241675"/>
              <a:gd name="connsiteY58" fmla="*/ 939800 h 1752600"/>
              <a:gd name="connsiteX59" fmla="*/ 3009900 w 3241675"/>
              <a:gd name="connsiteY59" fmla="*/ 955675 h 1752600"/>
              <a:gd name="connsiteX60" fmla="*/ 3013075 w 3241675"/>
              <a:gd name="connsiteY60" fmla="*/ 955675 h 1752600"/>
              <a:gd name="connsiteX61" fmla="*/ 3016250 w 3241675"/>
              <a:gd name="connsiteY61" fmla="*/ 955675 h 1752600"/>
              <a:gd name="connsiteX62" fmla="*/ 3019425 w 3241675"/>
              <a:gd name="connsiteY62" fmla="*/ 939800 h 1752600"/>
              <a:gd name="connsiteX63" fmla="*/ 3025775 w 3241675"/>
              <a:gd name="connsiteY63" fmla="*/ 927100 h 1752600"/>
              <a:gd name="connsiteX64" fmla="*/ 3035300 w 3241675"/>
              <a:gd name="connsiteY64" fmla="*/ 914400 h 1752600"/>
              <a:gd name="connsiteX65" fmla="*/ 3044825 w 3241675"/>
              <a:gd name="connsiteY65" fmla="*/ 901700 h 1752600"/>
              <a:gd name="connsiteX66" fmla="*/ 3054350 w 3241675"/>
              <a:gd name="connsiteY66" fmla="*/ 892175 h 1752600"/>
              <a:gd name="connsiteX67" fmla="*/ 3067050 w 3241675"/>
              <a:gd name="connsiteY67" fmla="*/ 885825 h 1752600"/>
              <a:gd name="connsiteX68" fmla="*/ 3079750 w 3241675"/>
              <a:gd name="connsiteY68" fmla="*/ 882650 h 1752600"/>
              <a:gd name="connsiteX69" fmla="*/ 3092450 w 3241675"/>
              <a:gd name="connsiteY69" fmla="*/ 879475 h 1752600"/>
              <a:gd name="connsiteX70" fmla="*/ 3095625 w 3241675"/>
              <a:gd name="connsiteY70" fmla="*/ 876300 h 1752600"/>
              <a:gd name="connsiteX71" fmla="*/ 3092450 w 3241675"/>
              <a:gd name="connsiteY71" fmla="*/ 873125 h 1752600"/>
              <a:gd name="connsiteX72" fmla="*/ 3079750 w 3241675"/>
              <a:gd name="connsiteY72" fmla="*/ 869950 h 1752600"/>
              <a:gd name="connsiteX73" fmla="*/ 3067050 w 3241675"/>
              <a:gd name="connsiteY73" fmla="*/ 866775 h 1752600"/>
              <a:gd name="connsiteX74" fmla="*/ 3054350 w 3241675"/>
              <a:gd name="connsiteY74" fmla="*/ 860425 h 1752600"/>
              <a:gd name="connsiteX75" fmla="*/ 3044825 w 3241675"/>
              <a:gd name="connsiteY75" fmla="*/ 850900 h 1752600"/>
              <a:gd name="connsiteX76" fmla="*/ 3035300 w 3241675"/>
              <a:gd name="connsiteY76" fmla="*/ 838200 h 1752600"/>
              <a:gd name="connsiteX77" fmla="*/ 3025775 w 3241675"/>
              <a:gd name="connsiteY77" fmla="*/ 825500 h 1752600"/>
              <a:gd name="connsiteX78" fmla="*/ 3019425 w 3241675"/>
              <a:gd name="connsiteY78" fmla="*/ 812800 h 1752600"/>
              <a:gd name="connsiteX79" fmla="*/ 3016250 w 3241675"/>
              <a:gd name="connsiteY79" fmla="*/ 796925 h 1752600"/>
              <a:gd name="connsiteX80" fmla="*/ 412750 w 3241675"/>
              <a:gd name="connsiteY80" fmla="*/ 0 h 1752600"/>
              <a:gd name="connsiteX81" fmla="*/ 441325 w 3241675"/>
              <a:gd name="connsiteY81" fmla="*/ 0 h 1752600"/>
              <a:gd name="connsiteX82" fmla="*/ 2800350 w 3241675"/>
              <a:gd name="connsiteY82" fmla="*/ 0 h 1752600"/>
              <a:gd name="connsiteX83" fmla="*/ 2828925 w 3241675"/>
              <a:gd name="connsiteY83" fmla="*/ 0 h 1752600"/>
              <a:gd name="connsiteX84" fmla="*/ 2854325 w 3241675"/>
              <a:gd name="connsiteY84" fmla="*/ 3175 h 1752600"/>
              <a:gd name="connsiteX85" fmla="*/ 2879725 w 3241675"/>
              <a:gd name="connsiteY85" fmla="*/ 9525 h 1752600"/>
              <a:gd name="connsiteX86" fmla="*/ 2901950 w 3241675"/>
              <a:gd name="connsiteY86" fmla="*/ 15875 h 1752600"/>
              <a:gd name="connsiteX87" fmla="*/ 2924175 w 3241675"/>
              <a:gd name="connsiteY87" fmla="*/ 25400 h 1752600"/>
              <a:gd name="connsiteX88" fmla="*/ 2943225 w 3241675"/>
              <a:gd name="connsiteY88" fmla="*/ 34925 h 1752600"/>
              <a:gd name="connsiteX89" fmla="*/ 2959100 w 3241675"/>
              <a:gd name="connsiteY89" fmla="*/ 47625 h 1752600"/>
              <a:gd name="connsiteX90" fmla="*/ 2974975 w 3241675"/>
              <a:gd name="connsiteY90" fmla="*/ 60325 h 1752600"/>
              <a:gd name="connsiteX91" fmla="*/ 2987675 w 3241675"/>
              <a:gd name="connsiteY91" fmla="*/ 76200 h 1752600"/>
              <a:gd name="connsiteX92" fmla="*/ 3000375 w 3241675"/>
              <a:gd name="connsiteY92" fmla="*/ 95250 h 1752600"/>
              <a:gd name="connsiteX93" fmla="*/ 3009900 w 3241675"/>
              <a:gd name="connsiteY93" fmla="*/ 114300 h 1752600"/>
              <a:gd name="connsiteX94" fmla="*/ 3019425 w 3241675"/>
              <a:gd name="connsiteY94" fmla="*/ 133350 h 1752600"/>
              <a:gd name="connsiteX95" fmla="*/ 3025775 w 3241675"/>
              <a:gd name="connsiteY95" fmla="*/ 155575 h 1752600"/>
              <a:gd name="connsiteX96" fmla="*/ 3028950 w 3241675"/>
              <a:gd name="connsiteY96" fmla="*/ 180975 h 1752600"/>
              <a:gd name="connsiteX97" fmla="*/ 3032125 w 3241675"/>
              <a:gd name="connsiteY97" fmla="*/ 203200 h 1752600"/>
              <a:gd name="connsiteX98" fmla="*/ 3035300 w 3241675"/>
              <a:gd name="connsiteY98" fmla="*/ 231775 h 1752600"/>
              <a:gd name="connsiteX99" fmla="*/ 3035300 w 3241675"/>
              <a:gd name="connsiteY99" fmla="*/ 304800 h 1752600"/>
              <a:gd name="connsiteX100" fmla="*/ 3041650 w 3241675"/>
              <a:gd name="connsiteY100" fmla="*/ 387350 h 1752600"/>
              <a:gd name="connsiteX101" fmla="*/ 3054350 w 3241675"/>
              <a:gd name="connsiteY101" fmla="*/ 473075 h 1752600"/>
              <a:gd name="connsiteX102" fmla="*/ 3060700 w 3241675"/>
              <a:gd name="connsiteY102" fmla="*/ 517525 h 1752600"/>
              <a:gd name="connsiteX103" fmla="*/ 3073400 w 3241675"/>
              <a:gd name="connsiteY103" fmla="*/ 558800 h 1752600"/>
              <a:gd name="connsiteX104" fmla="*/ 3086100 w 3241675"/>
              <a:gd name="connsiteY104" fmla="*/ 603250 h 1752600"/>
              <a:gd name="connsiteX105" fmla="*/ 3098800 w 3241675"/>
              <a:gd name="connsiteY105" fmla="*/ 644525 h 1752600"/>
              <a:gd name="connsiteX106" fmla="*/ 3114675 w 3241675"/>
              <a:gd name="connsiteY106" fmla="*/ 685800 h 1752600"/>
              <a:gd name="connsiteX107" fmla="*/ 3136900 w 3241675"/>
              <a:gd name="connsiteY107" fmla="*/ 727075 h 1752600"/>
              <a:gd name="connsiteX108" fmla="*/ 3159125 w 3241675"/>
              <a:gd name="connsiteY108" fmla="*/ 768350 h 1752600"/>
              <a:gd name="connsiteX109" fmla="*/ 3181350 w 3241675"/>
              <a:gd name="connsiteY109" fmla="*/ 806450 h 1752600"/>
              <a:gd name="connsiteX110" fmla="*/ 3209925 w 3241675"/>
              <a:gd name="connsiteY110" fmla="*/ 841375 h 1752600"/>
              <a:gd name="connsiteX111" fmla="*/ 3241675 w 3241675"/>
              <a:gd name="connsiteY111" fmla="*/ 876300 h 1752600"/>
              <a:gd name="connsiteX112" fmla="*/ 3209925 w 3241675"/>
              <a:gd name="connsiteY112" fmla="*/ 911225 h 1752600"/>
              <a:gd name="connsiteX113" fmla="*/ 3181350 w 3241675"/>
              <a:gd name="connsiteY113" fmla="*/ 946150 h 1752600"/>
              <a:gd name="connsiteX114" fmla="*/ 3159125 w 3241675"/>
              <a:gd name="connsiteY114" fmla="*/ 984250 h 1752600"/>
              <a:gd name="connsiteX115" fmla="*/ 3136900 w 3241675"/>
              <a:gd name="connsiteY115" fmla="*/ 1025525 h 1752600"/>
              <a:gd name="connsiteX116" fmla="*/ 3114675 w 3241675"/>
              <a:gd name="connsiteY116" fmla="*/ 1063625 h 1752600"/>
              <a:gd name="connsiteX117" fmla="*/ 3098800 w 3241675"/>
              <a:gd name="connsiteY117" fmla="*/ 1108075 h 1752600"/>
              <a:gd name="connsiteX118" fmla="*/ 3086100 w 3241675"/>
              <a:gd name="connsiteY118" fmla="*/ 1149350 h 1752600"/>
              <a:gd name="connsiteX119" fmla="*/ 3073400 w 3241675"/>
              <a:gd name="connsiteY119" fmla="*/ 1193800 h 1752600"/>
              <a:gd name="connsiteX120" fmla="*/ 3060700 w 3241675"/>
              <a:gd name="connsiteY120" fmla="*/ 1235075 h 1752600"/>
              <a:gd name="connsiteX121" fmla="*/ 3054350 w 3241675"/>
              <a:gd name="connsiteY121" fmla="*/ 1279525 h 1752600"/>
              <a:gd name="connsiteX122" fmla="*/ 3041650 w 3241675"/>
              <a:gd name="connsiteY122" fmla="*/ 1365250 h 1752600"/>
              <a:gd name="connsiteX123" fmla="*/ 3035300 w 3241675"/>
              <a:gd name="connsiteY123" fmla="*/ 1447800 h 1752600"/>
              <a:gd name="connsiteX124" fmla="*/ 3035300 w 3241675"/>
              <a:gd name="connsiteY124" fmla="*/ 1520825 h 1752600"/>
              <a:gd name="connsiteX125" fmla="*/ 3032125 w 3241675"/>
              <a:gd name="connsiteY125" fmla="*/ 1546225 h 1752600"/>
              <a:gd name="connsiteX126" fmla="*/ 3028950 w 3241675"/>
              <a:gd name="connsiteY126" fmla="*/ 1571625 h 1752600"/>
              <a:gd name="connsiteX127" fmla="*/ 3025775 w 3241675"/>
              <a:gd name="connsiteY127" fmla="*/ 1597025 h 1752600"/>
              <a:gd name="connsiteX128" fmla="*/ 3019425 w 3241675"/>
              <a:gd name="connsiteY128" fmla="*/ 1619250 h 1752600"/>
              <a:gd name="connsiteX129" fmla="*/ 3009900 w 3241675"/>
              <a:gd name="connsiteY129" fmla="*/ 1638300 h 1752600"/>
              <a:gd name="connsiteX130" fmla="*/ 3000375 w 3241675"/>
              <a:gd name="connsiteY130" fmla="*/ 1657350 h 1752600"/>
              <a:gd name="connsiteX131" fmla="*/ 2987675 w 3241675"/>
              <a:gd name="connsiteY131" fmla="*/ 1676400 h 1752600"/>
              <a:gd name="connsiteX132" fmla="*/ 2974975 w 3241675"/>
              <a:gd name="connsiteY132" fmla="*/ 1692275 h 1752600"/>
              <a:gd name="connsiteX133" fmla="*/ 2959100 w 3241675"/>
              <a:gd name="connsiteY133" fmla="*/ 1704975 h 1752600"/>
              <a:gd name="connsiteX134" fmla="*/ 2943225 w 3241675"/>
              <a:gd name="connsiteY134" fmla="*/ 1717675 h 1752600"/>
              <a:gd name="connsiteX135" fmla="*/ 2924175 w 3241675"/>
              <a:gd name="connsiteY135" fmla="*/ 1727200 h 1752600"/>
              <a:gd name="connsiteX136" fmla="*/ 2901950 w 3241675"/>
              <a:gd name="connsiteY136" fmla="*/ 1736725 h 1752600"/>
              <a:gd name="connsiteX137" fmla="*/ 2879725 w 3241675"/>
              <a:gd name="connsiteY137" fmla="*/ 1743075 h 1752600"/>
              <a:gd name="connsiteX138" fmla="*/ 2854325 w 3241675"/>
              <a:gd name="connsiteY138" fmla="*/ 1749425 h 1752600"/>
              <a:gd name="connsiteX139" fmla="*/ 2828925 w 3241675"/>
              <a:gd name="connsiteY139" fmla="*/ 1752600 h 1752600"/>
              <a:gd name="connsiteX140" fmla="*/ 2800350 w 3241675"/>
              <a:gd name="connsiteY140" fmla="*/ 1752600 h 1752600"/>
              <a:gd name="connsiteX141" fmla="*/ 441325 w 3241675"/>
              <a:gd name="connsiteY141" fmla="*/ 1752600 h 1752600"/>
              <a:gd name="connsiteX142" fmla="*/ 412750 w 3241675"/>
              <a:gd name="connsiteY142" fmla="*/ 1752600 h 1752600"/>
              <a:gd name="connsiteX143" fmla="*/ 387350 w 3241675"/>
              <a:gd name="connsiteY143" fmla="*/ 1749425 h 1752600"/>
              <a:gd name="connsiteX144" fmla="*/ 361950 w 3241675"/>
              <a:gd name="connsiteY144" fmla="*/ 1743075 h 1752600"/>
              <a:gd name="connsiteX145" fmla="*/ 339725 w 3241675"/>
              <a:gd name="connsiteY145" fmla="*/ 1736725 h 1752600"/>
              <a:gd name="connsiteX146" fmla="*/ 317500 w 3241675"/>
              <a:gd name="connsiteY146" fmla="*/ 1727200 h 1752600"/>
              <a:gd name="connsiteX147" fmla="*/ 298450 w 3241675"/>
              <a:gd name="connsiteY147" fmla="*/ 1717675 h 1752600"/>
              <a:gd name="connsiteX148" fmla="*/ 282575 w 3241675"/>
              <a:gd name="connsiteY148" fmla="*/ 1704975 h 1752600"/>
              <a:gd name="connsiteX149" fmla="*/ 266700 w 3241675"/>
              <a:gd name="connsiteY149" fmla="*/ 1692275 h 1752600"/>
              <a:gd name="connsiteX150" fmla="*/ 254000 w 3241675"/>
              <a:gd name="connsiteY150" fmla="*/ 1676400 h 1752600"/>
              <a:gd name="connsiteX151" fmla="*/ 241300 w 3241675"/>
              <a:gd name="connsiteY151" fmla="*/ 1657350 h 1752600"/>
              <a:gd name="connsiteX152" fmla="*/ 231775 w 3241675"/>
              <a:gd name="connsiteY152" fmla="*/ 1638300 h 1752600"/>
              <a:gd name="connsiteX153" fmla="*/ 222250 w 3241675"/>
              <a:gd name="connsiteY153" fmla="*/ 1619250 h 1752600"/>
              <a:gd name="connsiteX154" fmla="*/ 215900 w 3241675"/>
              <a:gd name="connsiteY154" fmla="*/ 1597025 h 1752600"/>
              <a:gd name="connsiteX155" fmla="*/ 209550 w 3241675"/>
              <a:gd name="connsiteY155" fmla="*/ 1571625 h 1752600"/>
              <a:gd name="connsiteX156" fmla="*/ 209550 w 3241675"/>
              <a:gd name="connsiteY156" fmla="*/ 1546225 h 1752600"/>
              <a:gd name="connsiteX157" fmla="*/ 206375 w 3241675"/>
              <a:gd name="connsiteY157" fmla="*/ 1520825 h 1752600"/>
              <a:gd name="connsiteX158" fmla="*/ 206375 w 3241675"/>
              <a:gd name="connsiteY158" fmla="*/ 1444625 h 1752600"/>
              <a:gd name="connsiteX159" fmla="*/ 200025 w 3241675"/>
              <a:gd name="connsiteY159" fmla="*/ 1365250 h 1752600"/>
              <a:gd name="connsiteX160" fmla="*/ 187325 w 3241675"/>
              <a:gd name="connsiteY160" fmla="*/ 1279525 h 1752600"/>
              <a:gd name="connsiteX161" fmla="*/ 177800 w 3241675"/>
              <a:gd name="connsiteY161" fmla="*/ 1235075 h 1752600"/>
              <a:gd name="connsiteX162" fmla="*/ 168275 w 3241675"/>
              <a:gd name="connsiteY162" fmla="*/ 1193800 h 1752600"/>
              <a:gd name="connsiteX163" fmla="*/ 155575 w 3241675"/>
              <a:gd name="connsiteY163" fmla="*/ 1149350 h 1752600"/>
              <a:gd name="connsiteX164" fmla="*/ 142875 w 3241675"/>
              <a:gd name="connsiteY164" fmla="*/ 1108075 h 1752600"/>
              <a:gd name="connsiteX165" fmla="*/ 123825 w 3241675"/>
              <a:gd name="connsiteY165" fmla="*/ 1063625 h 1752600"/>
              <a:gd name="connsiteX166" fmla="*/ 104775 w 3241675"/>
              <a:gd name="connsiteY166" fmla="*/ 1025525 h 1752600"/>
              <a:gd name="connsiteX167" fmla="*/ 82550 w 3241675"/>
              <a:gd name="connsiteY167" fmla="*/ 984250 h 1752600"/>
              <a:gd name="connsiteX168" fmla="*/ 57150 w 3241675"/>
              <a:gd name="connsiteY168" fmla="*/ 946150 h 1752600"/>
              <a:gd name="connsiteX169" fmla="*/ 31750 w 3241675"/>
              <a:gd name="connsiteY169" fmla="*/ 911225 h 1752600"/>
              <a:gd name="connsiteX170" fmla="*/ 0 w 3241675"/>
              <a:gd name="connsiteY170" fmla="*/ 876300 h 1752600"/>
              <a:gd name="connsiteX171" fmla="*/ 31750 w 3241675"/>
              <a:gd name="connsiteY171" fmla="*/ 841375 h 1752600"/>
              <a:gd name="connsiteX172" fmla="*/ 57150 w 3241675"/>
              <a:gd name="connsiteY172" fmla="*/ 806450 h 1752600"/>
              <a:gd name="connsiteX173" fmla="*/ 82550 w 3241675"/>
              <a:gd name="connsiteY173" fmla="*/ 768350 h 1752600"/>
              <a:gd name="connsiteX174" fmla="*/ 104775 w 3241675"/>
              <a:gd name="connsiteY174" fmla="*/ 727075 h 1752600"/>
              <a:gd name="connsiteX175" fmla="*/ 123825 w 3241675"/>
              <a:gd name="connsiteY175" fmla="*/ 685800 h 1752600"/>
              <a:gd name="connsiteX176" fmla="*/ 142875 w 3241675"/>
              <a:gd name="connsiteY176" fmla="*/ 644525 h 1752600"/>
              <a:gd name="connsiteX177" fmla="*/ 155575 w 3241675"/>
              <a:gd name="connsiteY177" fmla="*/ 603250 h 1752600"/>
              <a:gd name="connsiteX178" fmla="*/ 168275 w 3241675"/>
              <a:gd name="connsiteY178" fmla="*/ 558800 h 1752600"/>
              <a:gd name="connsiteX179" fmla="*/ 177800 w 3241675"/>
              <a:gd name="connsiteY179" fmla="*/ 514350 h 1752600"/>
              <a:gd name="connsiteX180" fmla="*/ 187325 w 3241675"/>
              <a:gd name="connsiteY180" fmla="*/ 473075 h 1752600"/>
              <a:gd name="connsiteX181" fmla="*/ 200025 w 3241675"/>
              <a:gd name="connsiteY181" fmla="*/ 387350 h 1752600"/>
              <a:gd name="connsiteX182" fmla="*/ 206375 w 3241675"/>
              <a:gd name="connsiteY182" fmla="*/ 304800 h 1752600"/>
              <a:gd name="connsiteX183" fmla="*/ 206375 w 3241675"/>
              <a:gd name="connsiteY183" fmla="*/ 231775 h 1752600"/>
              <a:gd name="connsiteX184" fmla="*/ 209550 w 3241675"/>
              <a:gd name="connsiteY184" fmla="*/ 203200 h 1752600"/>
              <a:gd name="connsiteX185" fmla="*/ 209550 w 3241675"/>
              <a:gd name="connsiteY185" fmla="*/ 180975 h 1752600"/>
              <a:gd name="connsiteX186" fmla="*/ 215900 w 3241675"/>
              <a:gd name="connsiteY186" fmla="*/ 155575 h 1752600"/>
              <a:gd name="connsiteX187" fmla="*/ 222250 w 3241675"/>
              <a:gd name="connsiteY187" fmla="*/ 133350 h 1752600"/>
              <a:gd name="connsiteX188" fmla="*/ 231775 w 3241675"/>
              <a:gd name="connsiteY188" fmla="*/ 114300 h 1752600"/>
              <a:gd name="connsiteX189" fmla="*/ 241300 w 3241675"/>
              <a:gd name="connsiteY189" fmla="*/ 95250 h 1752600"/>
              <a:gd name="connsiteX190" fmla="*/ 254000 w 3241675"/>
              <a:gd name="connsiteY190" fmla="*/ 76200 h 1752600"/>
              <a:gd name="connsiteX191" fmla="*/ 266700 w 3241675"/>
              <a:gd name="connsiteY191" fmla="*/ 60325 h 1752600"/>
              <a:gd name="connsiteX192" fmla="*/ 282575 w 3241675"/>
              <a:gd name="connsiteY192" fmla="*/ 47625 h 1752600"/>
              <a:gd name="connsiteX193" fmla="*/ 298450 w 3241675"/>
              <a:gd name="connsiteY193" fmla="*/ 34925 h 1752600"/>
              <a:gd name="connsiteX194" fmla="*/ 317500 w 3241675"/>
              <a:gd name="connsiteY194" fmla="*/ 22225 h 1752600"/>
              <a:gd name="connsiteX195" fmla="*/ 339725 w 3241675"/>
              <a:gd name="connsiteY195" fmla="*/ 15875 h 1752600"/>
              <a:gd name="connsiteX196" fmla="*/ 361950 w 3241675"/>
              <a:gd name="connsiteY196" fmla="*/ 9525 h 1752600"/>
              <a:gd name="connsiteX197" fmla="*/ 387350 w 3241675"/>
              <a:gd name="connsiteY197" fmla="*/ 317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3241675" h="1752600">
                <a:moveTo>
                  <a:pt x="228600" y="793751"/>
                </a:moveTo>
                <a:lnTo>
                  <a:pt x="225425" y="796926"/>
                </a:lnTo>
                <a:lnTo>
                  <a:pt x="222250" y="812801"/>
                </a:lnTo>
                <a:lnTo>
                  <a:pt x="215900" y="825501"/>
                </a:lnTo>
                <a:lnTo>
                  <a:pt x="206375" y="838201"/>
                </a:lnTo>
                <a:lnTo>
                  <a:pt x="196850" y="850901"/>
                </a:lnTo>
                <a:lnTo>
                  <a:pt x="187325" y="860426"/>
                </a:lnTo>
                <a:lnTo>
                  <a:pt x="174625" y="866776"/>
                </a:lnTo>
                <a:lnTo>
                  <a:pt x="161925" y="869951"/>
                </a:lnTo>
                <a:lnTo>
                  <a:pt x="149225" y="873126"/>
                </a:lnTo>
                <a:lnTo>
                  <a:pt x="146050" y="876301"/>
                </a:lnTo>
                <a:lnTo>
                  <a:pt x="149225" y="879476"/>
                </a:lnTo>
                <a:lnTo>
                  <a:pt x="161925" y="882651"/>
                </a:lnTo>
                <a:lnTo>
                  <a:pt x="174625" y="885826"/>
                </a:lnTo>
                <a:lnTo>
                  <a:pt x="187325" y="892176"/>
                </a:lnTo>
                <a:lnTo>
                  <a:pt x="196850" y="901701"/>
                </a:lnTo>
                <a:lnTo>
                  <a:pt x="206375" y="914401"/>
                </a:lnTo>
                <a:lnTo>
                  <a:pt x="215900" y="927101"/>
                </a:lnTo>
                <a:lnTo>
                  <a:pt x="222250" y="939801"/>
                </a:lnTo>
                <a:lnTo>
                  <a:pt x="225425" y="955676"/>
                </a:lnTo>
                <a:lnTo>
                  <a:pt x="228600" y="955676"/>
                </a:lnTo>
                <a:lnTo>
                  <a:pt x="231775" y="955676"/>
                </a:lnTo>
                <a:lnTo>
                  <a:pt x="234950" y="939801"/>
                </a:lnTo>
                <a:lnTo>
                  <a:pt x="241300" y="927101"/>
                </a:lnTo>
                <a:lnTo>
                  <a:pt x="250825" y="914401"/>
                </a:lnTo>
                <a:lnTo>
                  <a:pt x="260350" y="901701"/>
                </a:lnTo>
                <a:lnTo>
                  <a:pt x="269875" y="892176"/>
                </a:lnTo>
                <a:lnTo>
                  <a:pt x="282575" y="885826"/>
                </a:lnTo>
                <a:lnTo>
                  <a:pt x="295275" y="882651"/>
                </a:lnTo>
                <a:lnTo>
                  <a:pt x="307975" y="879476"/>
                </a:lnTo>
                <a:lnTo>
                  <a:pt x="311150" y="876301"/>
                </a:lnTo>
                <a:lnTo>
                  <a:pt x="307975" y="873126"/>
                </a:lnTo>
                <a:lnTo>
                  <a:pt x="295275" y="869951"/>
                </a:lnTo>
                <a:lnTo>
                  <a:pt x="282575" y="866776"/>
                </a:lnTo>
                <a:lnTo>
                  <a:pt x="269875" y="860426"/>
                </a:lnTo>
                <a:lnTo>
                  <a:pt x="260350" y="850901"/>
                </a:lnTo>
                <a:lnTo>
                  <a:pt x="250825" y="838201"/>
                </a:lnTo>
                <a:lnTo>
                  <a:pt x="241300" y="825501"/>
                </a:lnTo>
                <a:lnTo>
                  <a:pt x="234950" y="812801"/>
                </a:lnTo>
                <a:lnTo>
                  <a:pt x="231775" y="796926"/>
                </a:lnTo>
                <a:close/>
                <a:moveTo>
                  <a:pt x="3013075" y="793750"/>
                </a:moveTo>
                <a:lnTo>
                  <a:pt x="3009900" y="796925"/>
                </a:lnTo>
                <a:lnTo>
                  <a:pt x="3006725" y="812800"/>
                </a:lnTo>
                <a:lnTo>
                  <a:pt x="3000375" y="825500"/>
                </a:lnTo>
                <a:lnTo>
                  <a:pt x="2990850" y="838200"/>
                </a:lnTo>
                <a:lnTo>
                  <a:pt x="2981325" y="850900"/>
                </a:lnTo>
                <a:lnTo>
                  <a:pt x="2971800" y="860425"/>
                </a:lnTo>
                <a:lnTo>
                  <a:pt x="2959100" y="866775"/>
                </a:lnTo>
                <a:lnTo>
                  <a:pt x="2946400" y="869950"/>
                </a:lnTo>
                <a:lnTo>
                  <a:pt x="2933700" y="873125"/>
                </a:lnTo>
                <a:lnTo>
                  <a:pt x="2930525" y="876300"/>
                </a:lnTo>
                <a:lnTo>
                  <a:pt x="2933700" y="879475"/>
                </a:lnTo>
                <a:lnTo>
                  <a:pt x="2946400" y="882650"/>
                </a:lnTo>
                <a:lnTo>
                  <a:pt x="2959100" y="885825"/>
                </a:lnTo>
                <a:lnTo>
                  <a:pt x="2971800" y="892175"/>
                </a:lnTo>
                <a:lnTo>
                  <a:pt x="2981325" y="901700"/>
                </a:lnTo>
                <a:lnTo>
                  <a:pt x="2990850" y="914400"/>
                </a:lnTo>
                <a:lnTo>
                  <a:pt x="3000375" y="927100"/>
                </a:lnTo>
                <a:lnTo>
                  <a:pt x="3006725" y="939800"/>
                </a:lnTo>
                <a:lnTo>
                  <a:pt x="3009900" y="955675"/>
                </a:lnTo>
                <a:lnTo>
                  <a:pt x="3013075" y="955675"/>
                </a:lnTo>
                <a:lnTo>
                  <a:pt x="3016250" y="955675"/>
                </a:lnTo>
                <a:lnTo>
                  <a:pt x="3019425" y="939800"/>
                </a:lnTo>
                <a:lnTo>
                  <a:pt x="3025775" y="927100"/>
                </a:lnTo>
                <a:lnTo>
                  <a:pt x="3035300" y="914400"/>
                </a:lnTo>
                <a:lnTo>
                  <a:pt x="3044825" y="901700"/>
                </a:lnTo>
                <a:lnTo>
                  <a:pt x="3054350" y="892175"/>
                </a:lnTo>
                <a:lnTo>
                  <a:pt x="3067050" y="885825"/>
                </a:lnTo>
                <a:lnTo>
                  <a:pt x="3079750" y="882650"/>
                </a:lnTo>
                <a:lnTo>
                  <a:pt x="3092450" y="879475"/>
                </a:lnTo>
                <a:lnTo>
                  <a:pt x="3095625" y="876300"/>
                </a:lnTo>
                <a:lnTo>
                  <a:pt x="3092450" y="873125"/>
                </a:lnTo>
                <a:lnTo>
                  <a:pt x="3079750" y="869950"/>
                </a:lnTo>
                <a:lnTo>
                  <a:pt x="3067050" y="866775"/>
                </a:lnTo>
                <a:lnTo>
                  <a:pt x="3054350" y="860425"/>
                </a:lnTo>
                <a:lnTo>
                  <a:pt x="3044825" y="850900"/>
                </a:lnTo>
                <a:lnTo>
                  <a:pt x="3035300" y="838200"/>
                </a:lnTo>
                <a:lnTo>
                  <a:pt x="3025775" y="825500"/>
                </a:lnTo>
                <a:lnTo>
                  <a:pt x="3019425" y="812800"/>
                </a:lnTo>
                <a:lnTo>
                  <a:pt x="3016250" y="796925"/>
                </a:lnTo>
                <a:close/>
                <a:moveTo>
                  <a:pt x="412750" y="0"/>
                </a:moveTo>
                <a:lnTo>
                  <a:pt x="441325" y="0"/>
                </a:lnTo>
                <a:lnTo>
                  <a:pt x="2800350" y="0"/>
                </a:lnTo>
                <a:lnTo>
                  <a:pt x="2828925" y="0"/>
                </a:lnTo>
                <a:lnTo>
                  <a:pt x="2854325" y="3175"/>
                </a:lnTo>
                <a:lnTo>
                  <a:pt x="2879725" y="9525"/>
                </a:lnTo>
                <a:lnTo>
                  <a:pt x="2901950" y="15875"/>
                </a:lnTo>
                <a:lnTo>
                  <a:pt x="2924175" y="25400"/>
                </a:lnTo>
                <a:lnTo>
                  <a:pt x="2943225" y="34925"/>
                </a:lnTo>
                <a:lnTo>
                  <a:pt x="2959100" y="47625"/>
                </a:lnTo>
                <a:lnTo>
                  <a:pt x="2974975" y="60325"/>
                </a:lnTo>
                <a:lnTo>
                  <a:pt x="2987675" y="76200"/>
                </a:lnTo>
                <a:lnTo>
                  <a:pt x="3000375" y="95250"/>
                </a:lnTo>
                <a:lnTo>
                  <a:pt x="3009900" y="114300"/>
                </a:lnTo>
                <a:lnTo>
                  <a:pt x="3019425" y="133350"/>
                </a:lnTo>
                <a:lnTo>
                  <a:pt x="3025775" y="155575"/>
                </a:lnTo>
                <a:lnTo>
                  <a:pt x="3028950" y="180975"/>
                </a:lnTo>
                <a:lnTo>
                  <a:pt x="3032125" y="203200"/>
                </a:lnTo>
                <a:lnTo>
                  <a:pt x="3035300" y="231775"/>
                </a:lnTo>
                <a:lnTo>
                  <a:pt x="3035300" y="304800"/>
                </a:lnTo>
                <a:lnTo>
                  <a:pt x="3041650" y="387350"/>
                </a:lnTo>
                <a:lnTo>
                  <a:pt x="3054350" y="473075"/>
                </a:lnTo>
                <a:lnTo>
                  <a:pt x="3060700" y="517525"/>
                </a:lnTo>
                <a:lnTo>
                  <a:pt x="3073400" y="558800"/>
                </a:lnTo>
                <a:lnTo>
                  <a:pt x="3086100" y="603250"/>
                </a:lnTo>
                <a:lnTo>
                  <a:pt x="3098800" y="644525"/>
                </a:lnTo>
                <a:lnTo>
                  <a:pt x="3114675" y="685800"/>
                </a:lnTo>
                <a:lnTo>
                  <a:pt x="3136900" y="727075"/>
                </a:lnTo>
                <a:lnTo>
                  <a:pt x="3159125" y="768350"/>
                </a:lnTo>
                <a:lnTo>
                  <a:pt x="3181350" y="806450"/>
                </a:lnTo>
                <a:lnTo>
                  <a:pt x="3209925" y="841375"/>
                </a:lnTo>
                <a:lnTo>
                  <a:pt x="3241675" y="876300"/>
                </a:lnTo>
                <a:lnTo>
                  <a:pt x="3209925" y="911225"/>
                </a:lnTo>
                <a:lnTo>
                  <a:pt x="3181350" y="946150"/>
                </a:lnTo>
                <a:lnTo>
                  <a:pt x="3159125" y="984250"/>
                </a:lnTo>
                <a:lnTo>
                  <a:pt x="3136900" y="1025525"/>
                </a:lnTo>
                <a:lnTo>
                  <a:pt x="3114675" y="1063625"/>
                </a:lnTo>
                <a:lnTo>
                  <a:pt x="3098800" y="1108075"/>
                </a:lnTo>
                <a:lnTo>
                  <a:pt x="3086100" y="1149350"/>
                </a:lnTo>
                <a:lnTo>
                  <a:pt x="3073400" y="1193800"/>
                </a:lnTo>
                <a:lnTo>
                  <a:pt x="3060700" y="1235075"/>
                </a:lnTo>
                <a:lnTo>
                  <a:pt x="3054350" y="1279525"/>
                </a:lnTo>
                <a:lnTo>
                  <a:pt x="3041650" y="1365250"/>
                </a:lnTo>
                <a:lnTo>
                  <a:pt x="3035300" y="1447800"/>
                </a:lnTo>
                <a:lnTo>
                  <a:pt x="3035300" y="1520825"/>
                </a:lnTo>
                <a:lnTo>
                  <a:pt x="3032125" y="1546225"/>
                </a:lnTo>
                <a:lnTo>
                  <a:pt x="3028950" y="1571625"/>
                </a:lnTo>
                <a:lnTo>
                  <a:pt x="3025775" y="1597025"/>
                </a:lnTo>
                <a:lnTo>
                  <a:pt x="3019425" y="1619250"/>
                </a:lnTo>
                <a:lnTo>
                  <a:pt x="3009900" y="1638300"/>
                </a:lnTo>
                <a:lnTo>
                  <a:pt x="3000375" y="1657350"/>
                </a:lnTo>
                <a:lnTo>
                  <a:pt x="2987675" y="1676400"/>
                </a:lnTo>
                <a:lnTo>
                  <a:pt x="2974975" y="1692275"/>
                </a:lnTo>
                <a:lnTo>
                  <a:pt x="2959100" y="1704975"/>
                </a:lnTo>
                <a:lnTo>
                  <a:pt x="2943225" y="1717675"/>
                </a:lnTo>
                <a:lnTo>
                  <a:pt x="2924175" y="1727200"/>
                </a:lnTo>
                <a:lnTo>
                  <a:pt x="2901950" y="1736725"/>
                </a:lnTo>
                <a:lnTo>
                  <a:pt x="2879725" y="1743075"/>
                </a:lnTo>
                <a:lnTo>
                  <a:pt x="2854325" y="1749425"/>
                </a:lnTo>
                <a:lnTo>
                  <a:pt x="2828925" y="1752600"/>
                </a:lnTo>
                <a:lnTo>
                  <a:pt x="2800350" y="1752600"/>
                </a:lnTo>
                <a:lnTo>
                  <a:pt x="441325" y="1752600"/>
                </a:lnTo>
                <a:lnTo>
                  <a:pt x="412750" y="1752600"/>
                </a:lnTo>
                <a:lnTo>
                  <a:pt x="387350" y="1749425"/>
                </a:lnTo>
                <a:lnTo>
                  <a:pt x="361950" y="1743075"/>
                </a:lnTo>
                <a:lnTo>
                  <a:pt x="339725" y="1736725"/>
                </a:lnTo>
                <a:lnTo>
                  <a:pt x="317500" y="1727200"/>
                </a:lnTo>
                <a:lnTo>
                  <a:pt x="298450" y="1717675"/>
                </a:lnTo>
                <a:lnTo>
                  <a:pt x="282575" y="1704975"/>
                </a:lnTo>
                <a:lnTo>
                  <a:pt x="266700" y="1692275"/>
                </a:lnTo>
                <a:lnTo>
                  <a:pt x="254000" y="1676400"/>
                </a:lnTo>
                <a:lnTo>
                  <a:pt x="241300" y="1657350"/>
                </a:lnTo>
                <a:lnTo>
                  <a:pt x="231775" y="1638300"/>
                </a:lnTo>
                <a:lnTo>
                  <a:pt x="222250" y="1619250"/>
                </a:lnTo>
                <a:lnTo>
                  <a:pt x="215900" y="1597025"/>
                </a:lnTo>
                <a:lnTo>
                  <a:pt x="209550" y="1571625"/>
                </a:lnTo>
                <a:lnTo>
                  <a:pt x="209550" y="1546225"/>
                </a:lnTo>
                <a:lnTo>
                  <a:pt x="206375" y="1520825"/>
                </a:lnTo>
                <a:lnTo>
                  <a:pt x="206375" y="1444625"/>
                </a:lnTo>
                <a:lnTo>
                  <a:pt x="200025" y="1365250"/>
                </a:lnTo>
                <a:lnTo>
                  <a:pt x="187325" y="1279525"/>
                </a:lnTo>
                <a:lnTo>
                  <a:pt x="177800" y="1235075"/>
                </a:lnTo>
                <a:lnTo>
                  <a:pt x="168275" y="1193800"/>
                </a:lnTo>
                <a:lnTo>
                  <a:pt x="155575" y="1149350"/>
                </a:lnTo>
                <a:lnTo>
                  <a:pt x="142875" y="1108075"/>
                </a:lnTo>
                <a:lnTo>
                  <a:pt x="123825" y="1063625"/>
                </a:lnTo>
                <a:lnTo>
                  <a:pt x="104775" y="1025525"/>
                </a:lnTo>
                <a:lnTo>
                  <a:pt x="82550" y="984250"/>
                </a:lnTo>
                <a:lnTo>
                  <a:pt x="57150" y="946150"/>
                </a:lnTo>
                <a:lnTo>
                  <a:pt x="31750" y="911225"/>
                </a:lnTo>
                <a:lnTo>
                  <a:pt x="0" y="876300"/>
                </a:lnTo>
                <a:lnTo>
                  <a:pt x="31750" y="841375"/>
                </a:lnTo>
                <a:lnTo>
                  <a:pt x="57150" y="806450"/>
                </a:lnTo>
                <a:lnTo>
                  <a:pt x="82550" y="768350"/>
                </a:lnTo>
                <a:lnTo>
                  <a:pt x="104775" y="727075"/>
                </a:lnTo>
                <a:lnTo>
                  <a:pt x="123825" y="685800"/>
                </a:lnTo>
                <a:lnTo>
                  <a:pt x="142875" y="644525"/>
                </a:lnTo>
                <a:lnTo>
                  <a:pt x="155575" y="603250"/>
                </a:lnTo>
                <a:lnTo>
                  <a:pt x="168275" y="558800"/>
                </a:lnTo>
                <a:lnTo>
                  <a:pt x="177800" y="514350"/>
                </a:lnTo>
                <a:lnTo>
                  <a:pt x="187325" y="473075"/>
                </a:lnTo>
                <a:lnTo>
                  <a:pt x="200025" y="387350"/>
                </a:lnTo>
                <a:lnTo>
                  <a:pt x="206375" y="304800"/>
                </a:lnTo>
                <a:lnTo>
                  <a:pt x="206375" y="231775"/>
                </a:lnTo>
                <a:lnTo>
                  <a:pt x="209550" y="203200"/>
                </a:lnTo>
                <a:lnTo>
                  <a:pt x="209550" y="180975"/>
                </a:lnTo>
                <a:lnTo>
                  <a:pt x="215900" y="155575"/>
                </a:lnTo>
                <a:lnTo>
                  <a:pt x="222250" y="133350"/>
                </a:lnTo>
                <a:lnTo>
                  <a:pt x="231775" y="114300"/>
                </a:lnTo>
                <a:lnTo>
                  <a:pt x="241300" y="95250"/>
                </a:lnTo>
                <a:lnTo>
                  <a:pt x="254000" y="76200"/>
                </a:lnTo>
                <a:lnTo>
                  <a:pt x="266700" y="60325"/>
                </a:lnTo>
                <a:lnTo>
                  <a:pt x="282575" y="47625"/>
                </a:lnTo>
                <a:lnTo>
                  <a:pt x="298450" y="34925"/>
                </a:lnTo>
                <a:lnTo>
                  <a:pt x="317500" y="22225"/>
                </a:lnTo>
                <a:lnTo>
                  <a:pt x="339725" y="15875"/>
                </a:lnTo>
                <a:lnTo>
                  <a:pt x="361950" y="9525"/>
                </a:lnTo>
                <a:lnTo>
                  <a:pt x="387350" y="3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68" name="Picture Placeholder 67"/>
          <p:cNvSpPr>
            <a:spLocks noGrp="1"/>
          </p:cNvSpPr>
          <p:nvPr>
            <p:ph type="pic" sz="quarter" idx="17"/>
          </p:nvPr>
        </p:nvSpPr>
        <p:spPr>
          <a:xfrm>
            <a:off x="576001" y="1346400"/>
            <a:ext cx="1457325" cy="1908000"/>
          </a:xfrm>
          <a:custGeom>
            <a:avLst/>
            <a:gdLst>
              <a:gd name="connsiteX0" fmla="*/ 727075 w 1457325"/>
              <a:gd name="connsiteY0" fmla="*/ 1689100 h 1908175"/>
              <a:gd name="connsiteX1" fmla="*/ 727075 w 1457325"/>
              <a:gd name="connsiteY1" fmla="*/ 1692275 h 1908175"/>
              <a:gd name="connsiteX2" fmla="*/ 720725 w 1457325"/>
              <a:gd name="connsiteY2" fmla="*/ 1711325 h 1908175"/>
              <a:gd name="connsiteX3" fmla="*/ 708025 w 1457325"/>
              <a:gd name="connsiteY3" fmla="*/ 1727200 h 1908175"/>
              <a:gd name="connsiteX4" fmla="*/ 692150 w 1457325"/>
              <a:gd name="connsiteY4" fmla="*/ 1739900 h 1908175"/>
              <a:gd name="connsiteX5" fmla="*/ 673100 w 1457325"/>
              <a:gd name="connsiteY5" fmla="*/ 1749425 h 1908175"/>
              <a:gd name="connsiteX6" fmla="*/ 669925 w 1457325"/>
              <a:gd name="connsiteY6" fmla="*/ 1749425 h 1908175"/>
              <a:gd name="connsiteX7" fmla="*/ 673100 w 1457325"/>
              <a:gd name="connsiteY7" fmla="*/ 1752600 h 1908175"/>
              <a:gd name="connsiteX8" fmla="*/ 692150 w 1457325"/>
              <a:gd name="connsiteY8" fmla="*/ 1758950 h 1908175"/>
              <a:gd name="connsiteX9" fmla="*/ 708025 w 1457325"/>
              <a:gd name="connsiteY9" fmla="*/ 1771650 h 1908175"/>
              <a:gd name="connsiteX10" fmla="*/ 720725 w 1457325"/>
              <a:gd name="connsiteY10" fmla="*/ 1790700 h 1908175"/>
              <a:gd name="connsiteX11" fmla="*/ 727075 w 1457325"/>
              <a:gd name="connsiteY11" fmla="*/ 1809750 h 1908175"/>
              <a:gd name="connsiteX12" fmla="*/ 730250 w 1457325"/>
              <a:gd name="connsiteY12" fmla="*/ 1809750 h 1908175"/>
              <a:gd name="connsiteX13" fmla="*/ 736600 w 1457325"/>
              <a:gd name="connsiteY13" fmla="*/ 1790700 h 1908175"/>
              <a:gd name="connsiteX14" fmla="*/ 746125 w 1457325"/>
              <a:gd name="connsiteY14" fmla="*/ 1771650 h 1908175"/>
              <a:gd name="connsiteX15" fmla="*/ 765175 w 1457325"/>
              <a:gd name="connsiteY15" fmla="*/ 1758950 h 1908175"/>
              <a:gd name="connsiteX16" fmla="*/ 784225 w 1457325"/>
              <a:gd name="connsiteY16" fmla="*/ 1752600 h 1908175"/>
              <a:gd name="connsiteX17" fmla="*/ 787400 w 1457325"/>
              <a:gd name="connsiteY17" fmla="*/ 1749425 h 1908175"/>
              <a:gd name="connsiteX18" fmla="*/ 784225 w 1457325"/>
              <a:gd name="connsiteY18" fmla="*/ 1749425 h 1908175"/>
              <a:gd name="connsiteX19" fmla="*/ 765175 w 1457325"/>
              <a:gd name="connsiteY19" fmla="*/ 1739900 h 1908175"/>
              <a:gd name="connsiteX20" fmla="*/ 746125 w 1457325"/>
              <a:gd name="connsiteY20" fmla="*/ 1727200 h 1908175"/>
              <a:gd name="connsiteX21" fmla="*/ 736600 w 1457325"/>
              <a:gd name="connsiteY21" fmla="*/ 1711325 h 1908175"/>
              <a:gd name="connsiteX22" fmla="*/ 730250 w 1457325"/>
              <a:gd name="connsiteY22" fmla="*/ 1692275 h 1908175"/>
              <a:gd name="connsiteX23" fmla="*/ 727075 w 1457325"/>
              <a:gd name="connsiteY23" fmla="*/ 0 h 1908175"/>
              <a:gd name="connsiteX24" fmla="*/ 730250 w 1457325"/>
              <a:gd name="connsiteY24" fmla="*/ 0 h 1908175"/>
              <a:gd name="connsiteX25" fmla="*/ 784225 w 1457325"/>
              <a:gd name="connsiteY25" fmla="*/ 3175 h 1908175"/>
              <a:gd name="connsiteX26" fmla="*/ 835025 w 1457325"/>
              <a:gd name="connsiteY26" fmla="*/ 9525 h 1908175"/>
              <a:gd name="connsiteX27" fmla="*/ 885825 w 1457325"/>
              <a:gd name="connsiteY27" fmla="*/ 25400 h 1908175"/>
              <a:gd name="connsiteX28" fmla="*/ 933450 w 1457325"/>
              <a:gd name="connsiteY28" fmla="*/ 44450 h 1908175"/>
              <a:gd name="connsiteX29" fmla="*/ 981075 w 1457325"/>
              <a:gd name="connsiteY29" fmla="*/ 66675 h 1908175"/>
              <a:gd name="connsiteX30" fmla="*/ 1022350 w 1457325"/>
              <a:gd name="connsiteY30" fmla="*/ 95250 h 1908175"/>
              <a:gd name="connsiteX31" fmla="*/ 1066800 w 1457325"/>
              <a:gd name="connsiteY31" fmla="*/ 127000 h 1908175"/>
              <a:gd name="connsiteX32" fmla="*/ 1104900 w 1457325"/>
              <a:gd name="connsiteY32" fmla="*/ 165100 h 1908175"/>
              <a:gd name="connsiteX33" fmla="*/ 1143000 w 1457325"/>
              <a:gd name="connsiteY33" fmla="*/ 203200 h 1908175"/>
              <a:gd name="connsiteX34" fmla="*/ 1177925 w 1457325"/>
              <a:gd name="connsiteY34" fmla="*/ 244475 h 1908175"/>
              <a:gd name="connsiteX35" fmla="*/ 1212850 w 1457325"/>
              <a:gd name="connsiteY35" fmla="*/ 292100 h 1908175"/>
              <a:gd name="connsiteX36" fmla="*/ 1244600 w 1457325"/>
              <a:gd name="connsiteY36" fmla="*/ 339725 h 1908175"/>
              <a:gd name="connsiteX37" fmla="*/ 1273175 w 1457325"/>
              <a:gd name="connsiteY37" fmla="*/ 390525 h 1908175"/>
              <a:gd name="connsiteX38" fmla="*/ 1298575 w 1457325"/>
              <a:gd name="connsiteY38" fmla="*/ 441325 h 1908175"/>
              <a:gd name="connsiteX39" fmla="*/ 1323975 w 1457325"/>
              <a:gd name="connsiteY39" fmla="*/ 498475 h 1908175"/>
              <a:gd name="connsiteX40" fmla="*/ 1346200 w 1457325"/>
              <a:gd name="connsiteY40" fmla="*/ 552450 h 1908175"/>
              <a:gd name="connsiteX41" fmla="*/ 1368425 w 1457325"/>
              <a:gd name="connsiteY41" fmla="*/ 609600 h 1908175"/>
              <a:gd name="connsiteX42" fmla="*/ 1387475 w 1457325"/>
              <a:gd name="connsiteY42" fmla="*/ 666750 h 1908175"/>
              <a:gd name="connsiteX43" fmla="*/ 1403350 w 1457325"/>
              <a:gd name="connsiteY43" fmla="*/ 723900 h 1908175"/>
              <a:gd name="connsiteX44" fmla="*/ 1419225 w 1457325"/>
              <a:gd name="connsiteY44" fmla="*/ 784225 h 1908175"/>
              <a:gd name="connsiteX45" fmla="*/ 1428750 w 1457325"/>
              <a:gd name="connsiteY45" fmla="*/ 841375 h 1908175"/>
              <a:gd name="connsiteX46" fmla="*/ 1438275 w 1457325"/>
              <a:gd name="connsiteY46" fmla="*/ 898525 h 1908175"/>
              <a:gd name="connsiteX47" fmla="*/ 1447800 w 1457325"/>
              <a:gd name="connsiteY47" fmla="*/ 955675 h 1908175"/>
              <a:gd name="connsiteX48" fmla="*/ 1450975 w 1457325"/>
              <a:gd name="connsiteY48" fmla="*/ 1012825 h 1908175"/>
              <a:gd name="connsiteX49" fmla="*/ 1454150 w 1457325"/>
              <a:gd name="connsiteY49" fmla="*/ 1066800 h 1908175"/>
              <a:gd name="connsiteX50" fmla="*/ 1457325 w 1457325"/>
              <a:gd name="connsiteY50" fmla="*/ 1117600 h 1908175"/>
              <a:gd name="connsiteX51" fmla="*/ 1454150 w 1457325"/>
              <a:gd name="connsiteY51" fmla="*/ 1168400 h 1908175"/>
              <a:gd name="connsiteX52" fmla="*/ 1450975 w 1457325"/>
              <a:gd name="connsiteY52" fmla="*/ 1219200 h 1908175"/>
              <a:gd name="connsiteX53" fmla="*/ 1444625 w 1457325"/>
              <a:gd name="connsiteY53" fmla="*/ 1263650 h 1908175"/>
              <a:gd name="connsiteX54" fmla="*/ 1435100 w 1457325"/>
              <a:gd name="connsiteY54" fmla="*/ 1308100 h 1908175"/>
              <a:gd name="connsiteX55" fmla="*/ 1425575 w 1457325"/>
              <a:gd name="connsiteY55" fmla="*/ 1349375 h 1908175"/>
              <a:gd name="connsiteX56" fmla="*/ 1412875 w 1457325"/>
              <a:gd name="connsiteY56" fmla="*/ 1384300 h 1908175"/>
              <a:gd name="connsiteX57" fmla="*/ 1400175 w 1457325"/>
              <a:gd name="connsiteY57" fmla="*/ 1409700 h 1908175"/>
              <a:gd name="connsiteX58" fmla="*/ 1387475 w 1457325"/>
              <a:gd name="connsiteY58" fmla="*/ 1435100 h 1908175"/>
              <a:gd name="connsiteX59" fmla="*/ 1358900 w 1457325"/>
              <a:gd name="connsiteY59" fmla="*/ 1479550 h 1908175"/>
              <a:gd name="connsiteX60" fmla="*/ 1323975 w 1457325"/>
              <a:gd name="connsiteY60" fmla="*/ 1517650 h 1908175"/>
              <a:gd name="connsiteX61" fmla="*/ 1289050 w 1457325"/>
              <a:gd name="connsiteY61" fmla="*/ 1549400 h 1908175"/>
              <a:gd name="connsiteX62" fmla="*/ 1247775 w 1457325"/>
              <a:gd name="connsiteY62" fmla="*/ 1577975 h 1908175"/>
              <a:gd name="connsiteX63" fmla="*/ 1203325 w 1457325"/>
              <a:gd name="connsiteY63" fmla="*/ 1603375 h 1908175"/>
              <a:gd name="connsiteX64" fmla="*/ 1158875 w 1457325"/>
              <a:gd name="connsiteY64" fmla="*/ 1625600 h 1908175"/>
              <a:gd name="connsiteX65" fmla="*/ 1111250 w 1457325"/>
              <a:gd name="connsiteY65" fmla="*/ 1647825 h 1908175"/>
              <a:gd name="connsiteX66" fmla="*/ 1012825 w 1457325"/>
              <a:gd name="connsiteY66" fmla="*/ 1692275 h 1908175"/>
              <a:gd name="connsiteX67" fmla="*/ 965200 w 1457325"/>
              <a:gd name="connsiteY67" fmla="*/ 1717675 h 1908175"/>
              <a:gd name="connsiteX68" fmla="*/ 914400 w 1457325"/>
              <a:gd name="connsiteY68" fmla="*/ 1746250 h 1908175"/>
              <a:gd name="connsiteX69" fmla="*/ 866775 w 1457325"/>
              <a:gd name="connsiteY69" fmla="*/ 1778000 h 1908175"/>
              <a:gd name="connsiteX70" fmla="*/ 819150 w 1457325"/>
              <a:gd name="connsiteY70" fmla="*/ 1812925 h 1908175"/>
              <a:gd name="connsiteX71" fmla="*/ 774700 w 1457325"/>
              <a:gd name="connsiteY71" fmla="*/ 1857375 h 1908175"/>
              <a:gd name="connsiteX72" fmla="*/ 730250 w 1457325"/>
              <a:gd name="connsiteY72" fmla="*/ 1908175 h 1908175"/>
              <a:gd name="connsiteX73" fmla="*/ 727075 w 1457325"/>
              <a:gd name="connsiteY73" fmla="*/ 1908175 h 1908175"/>
              <a:gd name="connsiteX74" fmla="*/ 682625 w 1457325"/>
              <a:gd name="connsiteY74" fmla="*/ 1857375 h 1908175"/>
              <a:gd name="connsiteX75" fmla="*/ 638175 w 1457325"/>
              <a:gd name="connsiteY75" fmla="*/ 1812925 h 1908175"/>
              <a:gd name="connsiteX76" fmla="*/ 590550 w 1457325"/>
              <a:gd name="connsiteY76" fmla="*/ 1778000 h 1908175"/>
              <a:gd name="connsiteX77" fmla="*/ 542925 w 1457325"/>
              <a:gd name="connsiteY77" fmla="*/ 1746250 h 1908175"/>
              <a:gd name="connsiteX78" fmla="*/ 492125 w 1457325"/>
              <a:gd name="connsiteY78" fmla="*/ 1717675 h 1908175"/>
              <a:gd name="connsiteX79" fmla="*/ 444500 w 1457325"/>
              <a:gd name="connsiteY79" fmla="*/ 1692275 h 1908175"/>
              <a:gd name="connsiteX80" fmla="*/ 346075 w 1457325"/>
              <a:gd name="connsiteY80" fmla="*/ 1647825 h 1908175"/>
              <a:gd name="connsiteX81" fmla="*/ 298450 w 1457325"/>
              <a:gd name="connsiteY81" fmla="*/ 1625600 h 1908175"/>
              <a:gd name="connsiteX82" fmla="*/ 254000 w 1457325"/>
              <a:gd name="connsiteY82" fmla="*/ 1603375 h 1908175"/>
              <a:gd name="connsiteX83" fmla="*/ 209550 w 1457325"/>
              <a:gd name="connsiteY83" fmla="*/ 1577975 h 1908175"/>
              <a:gd name="connsiteX84" fmla="*/ 168275 w 1457325"/>
              <a:gd name="connsiteY84" fmla="*/ 1549400 h 1908175"/>
              <a:gd name="connsiteX85" fmla="*/ 133350 w 1457325"/>
              <a:gd name="connsiteY85" fmla="*/ 1517650 h 1908175"/>
              <a:gd name="connsiteX86" fmla="*/ 98425 w 1457325"/>
              <a:gd name="connsiteY86" fmla="*/ 1479550 h 1908175"/>
              <a:gd name="connsiteX87" fmla="*/ 69850 w 1457325"/>
              <a:gd name="connsiteY87" fmla="*/ 1435100 h 1908175"/>
              <a:gd name="connsiteX88" fmla="*/ 57150 w 1457325"/>
              <a:gd name="connsiteY88" fmla="*/ 1409700 h 1908175"/>
              <a:gd name="connsiteX89" fmla="*/ 44450 w 1457325"/>
              <a:gd name="connsiteY89" fmla="*/ 1384300 h 1908175"/>
              <a:gd name="connsiteX90" fmla="*/ 31750 w 1457325"/>
              <a:gd name="connsiteY90" fmla="*/ 1349375 h 1908175"/>
              <a:gd name="connsiteX91" fmla="*/ 19050 w 1457325"/>
              <a:gd name="connsiteY91" fmla="*/ 1308100 h 1908175"/>
              <a:gd name="connsiteX92" fmla="*/ 12700 w 1457325"/>
              <a:gd name="connsiteY92" fmla="*/ 1263650 h 1908175"/>
              <a:gd name="connsiteX93" fmla="*/ 6350 w 1457325"/>
              <a:gd name="connsiteY93" fmla="*/ 1219200 h 1908175"/>
              <a:gd name="connsiteX94" fmla="*/ 3175 w 1457325"/>
              <a:gd name="connsiteY94" fmla="*/ 1168400 h 1908175"/>
              <a:gd name="connsiteX95" fmla="*/ 0 w 1457325"/>
              <a:gd name="connsiteY95" fmla="*/ 1117600 h 1908175"/>
              <a:gd name="connsiteX96" fmla="*/ 0 w 1457325"/>
              <a:gd name="connsiteY96" fmla="*/ 1066800 h 1908175"/>
              <a:gd name="connsiteX97" fmla="*/ 3175 w 1457325"/>
              <a:gd name="connsiteY97" fmla="*/ 1012825 h 1908175"/>
              <a:gd name="connsiteX98" fmla="*/ 9525 w 1457325"/>
              <a:gd name="connsiteY98" fmla="*/ 955675 h 1908175"/>
              <a:gd name="connsiteX99" fmla="*/ 19050 w 1457325"/>
              <a:gd name="connsiteY99" fmla="*/ 898525 h 1908175"/>
              <a:gd name="connsiteX100" fmla="*/ 28575 w 1457325"/>
              <a:gd name="connsiteY100" fmla="*/ 841375 h 1908175"/>
              <a:gd name="connsiteX101" fmla="*/ 38100 w 1457325"/>
              <a:gd name="connsiteY101" fmla="*/ 784225 h 1908175"/>
              <a:gd name="connsiteX102" fmla="*/ 53975 w 1457325"/>
              <a:gd name="connsiteY102" fmla="*/ 723900 h 1908175"/>
              <a:gd name="connsiteX103" fmla="*/ 69850 w 1457325"/>
              <a:gd name="connsiteY103" fmla="*/ 666750 h 1908175"/>
              <a:gd name="connsiteX104" fmla="*/ 88900 w 1457325"/>
              <a:gd name="connsiteY104" fmla="*/ 609600 h 1908175"/>
              <a:gd name="connsiteX105" fmla="*/ 107950 w 1457325"/>
              <a:gd name="connsiteY105" fmla="*/ 552450 h 1908175"/>
              <a:gd name="connsiteX106" fmla="*/ 133350 w 1457325"/>
              <a:gd name="connsiteY106" fmla="*/ 498475 h 1908175"/>
              <a:gd name="connsiteX107" fmla="*/ 158750 w 1457325"/>
              <a:gd name="connsiteY107" fmla="*/ 441325 h 1908175"/>
              <a:gd name="connsiteX108" fmla="*/ 184150 w 1457325"/>
              <a:gd name="connsiteY108" fmla="*/ 390525 h 1908175"/>
              <a:gd name="connsiteX109" fmla="*/ 212725 w 1457325"/>
              <a:gd name="connsiteY109" fmla="*/ 339725 h 1908175"/>
              <a:gd name="connsiteX110" fmla="*/ 244475 w 1457325"/>
              <a:gd name="connsiteY110" fmla="*/ 292100 h 1908175"/>
              <a:gd name="connsiteX111" fmla="*/ 279400 w 1457325"/>
              <a:gd name="connsiteY111" fmla="*/ 244475 h 1908175"/>
              <a:gd name="connsiteX112" fmla="*/ 314325 w 1457325"/>
              <a:gd name="connsiteY112" fmla="*/ 203200 h 1908175"/>
              <a:gd name="connsiteX113" fmla="*/ 352425 w 1457325"/>
              <a:gd name="connsiteY113" fmla="*/ 165100 h 1908175"/>
              <a:gd name="connsiteX114" fmla="*/ 390525 w 1457325"/>
              <a:gd name="connsiteY114" fmla="*/ 127000 h 1908175"/>
              <a:gd name="connsiteX115" fmla="*/ 434975 w 1457325"/>
              <a:gd name="connsiteY115" fmla="*/ 95250 h 1908175"/>
              <a:gd name="connsiteX116" fmla="*/ 476250 w 1457325"/>
              <a:gd name="connsiteY116" fmla="*/ 66675 h 1908175"/>
              <a:gd name="connsiteX117" fmla="*/ 523875 w 1457325"/>
              <a:gd name="connsiteY117" fmla="*/ 44450 h 1908175"/>
              <a:gd name="connsiteX118" fmla="*/ 571500 w 1457325"/>
              <a:gd name="connsiteY118" fmla="*/ 25400 h 1908175"/>
              <a:gd name="connsiteX119" fmla="*/ 619125 w 1457325"/>
              <a:gd name="connsiteY119" fmla="*/ 9525 h 1908175"/>
              <a:gd name="connsiteX120" fmla="*/ 673100 w 1457325"/>
              <a:gd name="connsiteY120" fmla="*/ 3175 h 190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457325" h="1908175">
                <a:moveTo>
                  <a:pt x="727075" y="1689100"/>
                </a:moveTo>
                <a:lnTo>
                  <a:pt x="727075" y="1692275"/>
                </a:lnTo>
                <a:lnTo>
                  <a:pt x="720725" y="1711325"/>
                </a:lnTo>
                <a:lnTo>
                  <a:pt x="708025" y="1727200"/>
                </a:lnTo>
                <a:lnTo>
                  <a:pt x="692150" y="1739900"/>
                </a:lnTo>
                <a:lnTo>
                  <a:pt x="673100" y="1749425"/>
                </a:lnTo>
                <a:lnTo>
                  <a:pt x="669925" y="1749425"/>
                </a:lnTo>
                <a:lnTo>
                  <a:pt x="673100" y="1752600"/>
                </a:lnTo>
                <a:lnTo>
                  <a:pt x="692150" y="1758950"/>
                </a:lnTo>
                <a:lnTo>
                  <a:pt x="708025" y="1771650"/>
                </a:lnTo>
                <a:lnTo>
                  <a:pt x="720725" y="1790700"/>
                </a:lnTo>
                <a:lnTo>
                  <a:pt x="727075" y="1809750"/>
                </a:lnTo>
                <a:lnTo>
                  <a:pt x="730250" y="1809750"/>
                </a:lnTo>
                <a:lnTo>
                  <a:pt x="736600" y="1790700"/>
                </a:lnTo>
                <a:lnTo>
                  <a:pt x="746125" y="1771650"/>
                </a:lnTo>
                <a:lnTo>
                  <a:pt x="765175" y="1758950"/>
                </a:lnTo>
                <a:lnTo>
                  <a:pt x="784225" y="1752600"/>
                </a:lnTo>
                <a:lnTo>
                  <a:pt x="787400" y="1749425"/>
                </a:lnTo>
                <a:lnTo>
                  <a:pt x="784225" y="1749425"/>
                </a:lnTo>
                <a:lnTo>
                  <a:pt x="765175" y="1739900"/>
                </a:lnTo>
                <a:lnTo>
                  <a:pt x="746125" y="1727200"/>
                </a:lnTo>
                <a:lnTo>
                  <a:pt x="736600" y="1711325"/>
                </a:lnTo>
                <a:lnTo>
                  <a:pt x="730250" y="1692275"/>
                </a:lnTo>
                <a:close/>
                <a:moveTo>
                  <a:pt x="727075" y="0"/>
                </a:moveTo>
                <a:lnTo>
                  <a:pt x="730250" y="0"/>
                </a:lnTo>
                <a:lnTo>
                  <a:pt x="784225" y="3175"/>
                </a:lnTo>
                <a:lnTo>
                  <a:pt x="835025" y="9525"/>
                </a:lnTo>
                <a:lnTo>
                  <a:pt x="885825" y="25400"/>
                </a:lnTo>
                <a:lnTo>
                  <a:pt x="933450" y="44450"/>
                </a:lnTo>
                <a:lnTo>
                  <a:pt x="981075" y="66675"/>
                </a:lnTo>
                <a:lnTo>
                  <a:pt x="1022350" y="95250"/>
                </a:lnTo>
                <a:lnTo>
                  <a:pt x="1066800" y="127000"/>
                </a:lnTo>
                <a:lnTo>
                  <a:pt x="1104900" y="165100"/>
                </a:lnTo>
                <a:lnTo>
                  <a:pt x="1143000" y="203200"/>
                </a:lnTo>
                <a:lnTo>
                  <a:pt x="1177925" y="244475"/>
                </a:lnTo>
                <a:lnTo>
                  <a:pt x="1212850" y="292100"/>
                </a:lnTo>
                <a:lnTo>
                  <a:pt x="1244600" y="339725"/>
                </a:lnTo>
                <a:lnTo>
                  <a:pt x="1273175" y="390525"/>
                </a:lnTo>
                <a:lnTo>
                  <a:pt x="1298575" y="441325"/>
                </a:lnTo>
                <a:lnTo>
                  <a:pt x="1323975" y="498475"/>
                </a:lnTo>
                <a:lnTo>
                  <a:pt x="1346200" y="552450"/>
                </a:lnTo>
                <a:lnTo>
                  <a:pt x="1368425" y="609600"/>
                </a:lnTo>
                <a:lnTo>
                  <a:pt x="1387475" y="666750"/>
                </a:lnTo>
                <a:lnTo>
                  <a:pt x="1403350" y="723900"/>
                </a:lnTo>
                <a:lnTo>
                  <a:pt x="1419225" y="784225"/>
                </a:lnTo>
                <a:lnTo>
                  <a:pt x="1428750" y="841375"/>
                </a:lnTo>
                <a:lnTo>
                  <a:pt x="1438275" y="898525"/>
                </a:lnTo>
                <a:lnTo>
                  <a:pt x="1447800" y="955675"/>
                </a:lnTo>
                <a:lnTo>
                  <a:pt x="1450975" y="1012825"/>
                </a:lnTo>
                <a:lnTo>
                  <a:pt x="1454150" y="1066800"/>
                </a:lnTo>
                <a:lnTo>
                  <a:pt x="1457325" y="1117600"/>
                </a:lnTo>
                <a:lnTo>
                  <a:pt x="1454150" y="1168400"/>
                </a:lnTo>
                <a:lnTo>
                  <a:pt x="1450975" y="1219200"/>
                </a:lnTo>
                <a:lnTo>
                  <a:pt x="1444625" y="1263650"/>
                </a:lnTo>
                <a:lnTo>
                  <a:pt x="1435100" y="1308100"/>
                </a:lnTo>
                <a:lnTo>
                  <a:pt x="1425575" y="1349375"/>
                </a:lnTo>
                <a:lnTo>
                  <a:pt x="1412875" y="1384300"/>
                </a:lnTo>
                <a:lnTo>
                  <a:pt x="1400175" y="1409700"/>
                </a:lnTo>
                <a:lnTo>
                  <a:pt x="1387475" y="1435100"/>
                </a:lnTo>
                <a:lnTo>
                  <a:pt x="1358900" y="1479550"/>
                </a:lnTo>
                <a:lnTo>
                  <a:pt x="1323975" y="1517650"/>
                </a:lnTo>
                <a:lnTo>
                  <a:pt x="1289050" y="1549400"/>
                </a:lnTo>
                <a:lnTo>
                  <a:pt x="1247775" y="1577975"/>
                </a:lnTo>
                <a:lnTo>
                  <a:pt x="1203325" y="1603375"/>
                </a:lnTo>
                <a:lnTo>
                  <a:pt x="1158875" y="1625600"/>
                </a:lnTo>
                <a:lnTo>
                  <a:pt x="1111250" y="1647825"/>
                </a:lnTo>
                <a:lnTo>
                  <a:pt x="1012825" y="1692275"/>
                </a:lnTo>
                <a:lnTo>
                  <a:pt x="965200" y="1717675"/>
                </a:lnTo>
                <a:lnTo>
                  <a:pt x="914400" y="1746250"/>
                </a:lnTo>
                <a:lnTo>
                  <a:pt x="866775" y="1778000"/>
                </a:lnTo>
                <a:lnTo>
                  <a:pt x="819150" y="1812925"/>
                </a:lnTo>
                <a:lnTo>
                  <a:pt x="774700" y="1857375"/>
                </a:lnTo>
                <a:lnTo>
                  <a:pt x="730250" y="1908175"/>
                </a:lnTo>
                <a:lnTo>
                  <a:pt x="727075" y="1908175"/>
                </a:lnTo>
                <a:lnTo>
                  <a:pt x="682625" y="1857375"/>
                </a:lnTo>
                <a:lnTo>
                  <a:pt x="638175" y="1812925"/>
                </a:lnTo>
                <a:lnTo>
                  <a:pt x="590550" y="1778000"/>
                </a:lnTo>
                <a:lnTo>
                  <a:pt x="542925" y="1746250"/>
                </a:lnTo>
                <a:lnTo>
                  <a:pt x="492125" y="1717675"/>
                </a:lnTo>
                <a:lnTo>
                  <a:pt x="444500" y="1692275"/>
                </a:lnTo>
                <a:lnTo>
                  <a:pt x="346075" y="1647825"/>
                </a:lnTo>
                <a:lnTo>
                  <a:pt x="298450" y="1625600"/>
                </a:lnTo>
                <a:lnTo>
                  <a:pt x="254000" y="1603375"/>
                </a:lnTo>
                <a:lnTo>
                  <a:pt x="209550" y="1577975"/>
                </a:lnTo>
                <a:lnTo>
                  <a:pt x="168275" y="1549400"/>
                </a:lnTo>
                <a:lnTo>
                  <a:pt x="133350" y="1517650"/>
                </a:lnTo>
                <a:lnTo>
                  <a:pt x="98425" y="1479550"/>
                </a:lnTo>
                <a:lnTo>
                  <a:pt x="69850" y="1435100"/>
                </a:lnTo>
                <a:lnTo>
                  <a:pt x="57150" y="1409700"/>
                </a:lnTo>
                <a:lnTo>
                  <a:pt x="44450" y="1384300"/>
                </a:lnTo>
                <a:lnTo>
                  <a:pt x="31750" y="1349375"/>
                </a:lnTo>
                <a:lnTo>
                  <a:pt x="19050" y="1308100"/>
                </a:lnTo>
                <a:lnTo>
                  <a:pt x="12700" y="1263650"/>
                </a:lnTo>
                <a:lnTo>
                  <a:pt x="6350" y="1219200"/>
                </a:lnTo>
                <a:lnTo>
                  <a:pt x="3175" y="1168400"/>
                </a:lnTo>
                <a:lnTo>
                  <a:pt x="0" y="1117600"/>
                </a:lnTo>
                <a:lnTo>
                  <a:pt x="0" y="1066800"/>
                </a:lnTo>
                <a:lnTo>
                  <a:pt x="3175" y="1012825"/>
                </a:lnTo>
                <a:lnTo>
                  <a:pt x="9525" y="955675"/>
                </a:lnTo>
                <a:lnTo>
                  <a:pt x="19050" y="898525"/>
                </a:lnTo>
                <a:lnTo>
                  <a:pt x="28575" y="841375"/>
                </a:lnTo>
                <a:lnTo>
                  <a:pt x="38100" y="784225"/>
                </a:lnTo>
                <a:lnTo>
                  <a:pt x="53975" y="723900"/>
                </a:lnTo>
                <a:lnTo>
                  <a:pt x="69850" y="666750"/>
                </a:lnTo>
                <a:lnTo>
                  <a:pt x="88900" y="609600"/>
                </a:lnTo>
                <a:lnTo>
                  <a:pt x="107950" y="552450"/>
                </a:lnTo>
                <a:lnTo>
                  <a:pt x="133350" y="498475"/>
                </a:lnTo>
                <a:lnTo>
                  <a:pt x="158750" y="441325"/>
                </a:lnTo>
                <a:lnTo>
                  <a:pt x="184150" y="390525"/>
                </a:lnTo>
                <a:lnTo>
                  <a:pt x="212725" y="339725"/>
                </a:lnTo>
                <a:lnTo>
                  <a:pt x="244475" y="292100"/>
                </a:lnTo>
                <a:lnTo>
                  <a:pt x="279400" y="244475"/>
                </a:lnTo>
                <a:lnTo>
                  <a:pt x="314325" y="203200"/>
                </a:lnTo>
                <a:lnTo>
                  <a:pt x="352425" y="165100"/>
                </a:lnTo>
                <a:lnTo>
                  <a:pt x="390525" y="127000"/>
                </a:lnTo>
                <a:lnTo>
                  <a:pt x="434975" y="95250"/>
                </a:lnTo>
                <a:lnTo>
                  <a:pt x="476250" y="66675"/>
                </a:lnTo>
                <a:lnTo>
                  <a:pt x="523875" y="44450"/>
                </a:lnTo>
                <a:lnTo>
                  <a:pt x="571500" y="25400"/>
                </a:lnTo>
                <a:lnTo>
                  <a:pt x="619125" y="9525"/>
                </a:lnTo>
                <a:lnTo>
                  <a:pt x="673100" y="317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89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5672607" y="0"/>
            <a:ext cx="2787393" cy="5473671"/>
          </a:xfrm>
          <a:custGeom>
            <a:avLst/>
            <a:gdLst>
              <a:gd name="connsiteX0" fmla="*/ 0 w 2787393"/>
              <a:gd name="connsiteY0" fmla="*/ 0 h 5473671"/>
              <a:gd name="connsiteX1" fmla="*/ 2786400 w 2787393"/>
              <a:gd name="connsiteY1" fmla="*/ 0 h 5473671"/>
              <a:gd name="connsiteX2" fmla="*/ 2786400 w 2787393"/>
              <a:gd name="connsiteY2" fmla="*/ 1312071 h 5473671"/>
              <a:gd name="connsiteX3" fmla="*/ 2787393 w 2787393"/>
              <a:gd name="connsiteY3" fmla="*/ 1312071 h 5473671"/>
              <a:gd name="connsiteX4" fmla="*/ 2787393 w 2787393"/>
              <a:gd name="connsiteY4" fmla="*/ 4276608 h 5473671"/>
              <a:gd name="connsiteX5" fmla="*/ 2787393 w 2787393"/>
              <a:gd name="connsiteY5" fmla="*/ 4328829 h 5473671"/>
              <a:gd name="connsiteX6" fmla="*/ 2783377 w 2787393"/>
              <a:gd name="connsiteY6" fmla="*/ 4381051 h 5473671"/>
              <a:gd name="connsiteX7" fmla="*/ 2775344 w 2787393"/>
              <a:gd name="connsiteY7" fmla="*/ 4433271 h 5473671"/>
              <a:gd name="connsiteX8" fmla="*/ 2767312 w 2787393"/>
              <a:gd name="connsiteY8" fmla="*/ 4481475 h 5473671"/>
              <a:gd name="connsiteX9" fmla="*/ 2755263 w 2787393"/>
              <a:gd name="connsiteY9" fmla="*/ 4529679 h 5473671"/>
              <a:gd name="connsiteX10" fmla="*/ 2739196 w 2787393"/>
              <a:gd name="connsiteY10" fmla="*/ 4573866 h 5473671"/>
              <a:gd name="connsiteX11" fmla="*/ 2723131 w 2787393"/>
              <a:gd name="connsiteY11" fmla="*/ 4614036 h 5473671"/>
              <a:gd name="connsiteX12" fmla="*/ 2707066 w 2787393"/>
              <a:gd name="connsiteY12" fmla="*/ 4654206 h 5473671"/>
              <a:gd name="connsiteX13" fmla="*/ 2682967 w 2787393"/>
              <a:gd name="connsiteY13" fmla="*/ 4690359 h 5473671"/>
              <a:gd name="connsiteX14" fmla="*/ 2658868 w 2787393"/>
              <a:gd name="connsiteY14" fmla="*/ 4730529 h 5473671"/>
              <a:gd name="connsiteX15" fmla="*/ 2630752 w 2787393"/>
              <a:gd name="connsiteY15" fmla="*/ 4762665 h 5473671"/>
              <a:gd name="connsiteX16" fmla="*/ 2602638 w 2787393"/>
              <a:gd name="connsiteY16" fmla="*/ 4794800 h 5473671"/>
              <a:gd name="connsiteX17" fmla="*/ 2570507 w 2787393"/>
              <a:gd name="connsiteY17" fmla="*/ 4822919 h 5473671"/>
              <a:gd name="connsiteX18" fmla="*/ 2538376 w 2787393"/>
              <a:gd name="connsiteY18" fmla="*/ 4851039 h 5473671"/>
              <a:gd name="connsiteX19" fmla="*/ 2466080 w 2787393"/>
              <a:gd name="connsiteY19" fmla="*/ 4903259 h 5473671"/>
              <a:gd name="connsiteX20" fmla="*/ 2389768 w 2787393"/>
              <a:gd name="connsiteY20" fmla="*/ 4947447 h 5473671"/>
              <a:gd name="connsiteX21" fmla="*/ 2305423 w 2787393"/>
              <a:gd name="connsiteY21" fmla="*/ 4987616 h 5473671"/>
              <a:gd name="connsiteX22" fmla="*/ 2217062 w 2787393"/>
              <a:gd name="connsiteY22" fmla="*/ 5027786 h 5473671"/>
              <a:gd name="connsiteX23" fmla="*/ 2128701 w 2787393"/>
              <a:gd name="connsiteY23" fmla="*/ 5063939 h 5473671"/>
              <a:gd name="connsiteX24" fmla="*/ 1939929 w 2787393"/>
              <a:gd name="connsiteY24" fmla="*/ 5140261 h 5473671"/>
              <a:gd name="connsiteX25" fmla="*/ 1847552 w 2787393"/>
              <a:gd name="connsiteY25" fmla="*/ 5180431 h 5473671"/>
              <a:gd name="connsiteX26" fmla="*/ 1751158 w 2787393"/>
              <a:gd name="connsiteY26" fmla="*/ 5224618 h 5473671"/>
              <a:gd name="connsiteX27" fmla="*/ 1658781 w 2787393"/>
              <a:gd name="connsiteY27" fmla="*/ 5272822 h 5473671"/>
              <a:gd name="connsiteX28" fmla="*/ 1566403 w 2787393"/>
              <a:gd name="connsiteY28" fmla="*/ 5333077 h 5473671"/>
              <a:gd name="connsiteX29" fmla="*/ 1482058 w 2787393"/>
              <a:gd name="connsiteY29" fmla="*/ 5397349 h 5473671"/>
              <a:gd name="connsiteX30" fmla="*/ 1437878 w 2787393"/>
              <a:gd name="connsiteY30" fmla="*/ 5433502 h 5473671"/>
              <a:gd name="connsiteX31" fmla="*/ 1397714 w 2787393"/>
              <a:gd name="connsiteY31" fmla="*/ 5473671 h 5473671"/>
              <a:gd name="connsiteX32" fmla="*/ 1393697 w 2787393"/>
              <a:gd name="connsiteY32" fmla="*/ 5473671 h 5473671"/>
              <a:gd name="connsiteX33" fmla="*/ 1353533 w 2787393"/>
              <a:gd name="connsiteY33" fmla="*/ 5433502 h 5473671"/>
              <a:gd name="connsiteX34" fmla="*/ 1309352 w 2787393"/>
              <a:gd name="connsiteY34" fmla="*/ 5397349 h 5473671"/>
              <a:gd name="connsiteX35" fmla="*/ 1220991 w 2787393"/>
              <a:gd name="connsiteY35" fmla="*/ 5333077 h 5473671"/>
              <a:gd name="connsiteX36" fmla="*/ 1132630 w 2787393"/>
              <a:gd name="connsiteY36" fmla="*/ 5272822 h 5473671"/>
              <a:gd name="connsiteX37" fmla="*/ 1036236 w 2787393"/>
              <a:gd name="connsiteY37" fmla="*/ 5224618 h 5473671"/>
              <a:gd name="connsiteX38" fmla="*/ 943859 w 2787393"/>
              <a:gd name="connsiteY38" fmla="*/ 5180431 h 5473671"/>
              <a:gd name="connsiteX39" fmla="*/ 847464 w 2787393"/>
              <a:gd name="connsiteY39" fmla="*/ 5140261 h 5473671"/>
              <a:gd name="connsiteX40" fmla="*/ 662709 w 2787393"/>
              <a:gd name="connsiteY40" fmla="*/ 5063939 h 5473671"/>
              <a:gd name="connsiteX41" fmla="*/ 570331 w 2787393"/>
              <a:gd name="connsiteY41" fmla="*/ 5027786 h 5473671"/>
              <a:gd name="connsiteX42" fmla="*/ 485986 w 2787393"/>
              <a:gd name="connsiteY42" fmla="*/ 4987616 h 5473671"/>
              <a:gd name="connsiteX43" fmla="*/ 401641 w 2787393"/>
              <a:gd name="connsiteY43" fmla="*/ 4947447 h 5473671"/>
              <a:gd name="connsiteX44" fmla="*/ 325329 w 2787393"/>
              <a:gd name="connsiteY44" fmla="*/ 4903259 h 5473671"/>
              <a:gd name="connsiteX45" fmla="*/ 253034 w 2787393"/>
              <a:gd name="connsiteY45" fmla="*/ 4851039 h 5473671"/>
              <a:gd name="connsiteX46" fmla="*/ 220903 w 2787393"/>
              <a:gd name="connsiteY46" fmla="*/ 4822919 h 5473671"/>
              <a:gd name="connsiteX47" fmla="*/ 188771 w 2787393"/>
              <a:gd name="connsiteY47" fmla="*/ 4794800 h 5473671"/>
              <a:gd name="connsiteX48" fmla="*/ 156639 w 2787393"/>
              <a:gd name="connsiteY48" fmla="*/ 4762665 h 5473671"/>
              <a:gd name="connsiteX49" fmla="*/ 132542 w 2787393"/>
              <a:gd name="connsiteY49" fmla="*/ 4730529 h 5473671"/>
              <a:gd name="connsiteX50" fmla="*/ 104426 w 2787393"/>
              <a:gd name="connsiteY50" fmla="*/ 4690359 h 5473671"/>
              <a:gd name="connsiteX51" fmla="*/ 84345 w 2787393"/>
              <a:gd name="connsiteY51" fmla="*/ 4654206 h 5473671"/>
              <a:gd name="connsiteX52" fmla="*/ 64263 w 2787393"/>
              <a:gd name="connsiteY52" fmla="*/ 4614036 h 5473671"/>
              <a:gd name="connsiteX53" fmla="*/ 48197 w 2787393"/>
              <a:gd name="connsiteY53" fmla="*/ 4573866 h 5473671"/>
              <a:gd name="connsiteX54" fmla="*/ 36148 w 2787393"/>
              <a:gd name="connsiteY54" fmla="*/ 4529679 h 5473671"/>
              <a:gd name="connsiteX55" fmla="*/ 24099 w 2787393"/>
              <a:gd name="connsiteY55" fmla="*/ 4481475 h 5473671"/>
              <a:gd name="connsiteX56" fmla="*/ 16065 w 2787393"/>
              <a:gd name="connsiteY56" fmla="*/ 4433271 h 5473671"/>
              <a:gd name="connsiteX57" fmla="*/ 8032 w 2787393"/>
              <a:gd name="connsiteY57" fmla="*/ 4381051 h 5473671"/>
              <a:gd name="connsiteX58" fmla="*/ 4016 w 2787393"/>
              <a:gd name="connsiteY58" fmla="*/ 4328829 h 5473671"/>
              <a:gd name="connsiteX59" fmla="*/ 0 w 2787393"/>
              <a:gd name="connsiteY59" fmla="*/ 4276608 h 5473671"/>
              <a:gd name="connsiteX60" fmla="*/ 0 w 2787393"/>
              <a:gd name="connsiteY60" fmla="*/ 1435547 h 5473671"/>
              <a:gd name="connsiteX61" fmla="*/ 0 w 2787393"/>
              <a:gd name="connsiteY61" fmla="*/ 1312071 h 547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87393" h="5473671">
                <a:moveTo>
                  <a:pt x="0" y="0"/>
                </a:moveTo>
                <a:lnTo>
                  <a:pt x="2786400" y="0"/>
                </a:lnTo>
                <a:lnTo>
                  <a:pt x="2786400" y="1312071"/>
                </a:lnTo>
                <a:lnTo>
                  <a:pt x="2787393" y="1312071"/>
                </a:lnTo>
                <a:lnTo>
                  <a:pt x="2787393" y="4276608"/>
                </a:lnTo>
                <a:lnTo>
                  <a:pt x="2787393" y="4328829"/>
                </a:lnTo>
                <a:lnTo>
                  <a:pt x="2783377" y="4381051"/>
                </a:lnTo>
                <a:lnTo>
                  <a:pt x="2775344" y="4433271"/>
                </a:lnTo>
                <a:lnTo>
                  <a:pt x="2767312" y="4481475"/>
                </a:lnTo>
                <a:lnTo>
                  <a:pt x="2755263" y="4529679"/>
                </a:lnTo>
                <a:lnTo>
                  <a:pt x="2739196" y="4573866"/>
                </a:lnTo>
                <a:lnTo>
                  <a:pt x="2723131" y="4614036"/>
                </a:lnTo>
                <a:lnTo>
                  <a:pt x="2707066" y="4654206"/>
                </a:lnTo>
                <a:lnTo>
                  <a:pt x="2682967" y="4690359"/>
                </a:lnTo>
                <a:lnTo>
                  <a:pt x="2658868" y="4730529"/>
                </a:lnTo>
                <a:lnTo>
                  <a:pt x="2630752" y="4762665"/>
                </a:lnTo>
                <a:lnTo>
                  <a:pt x="2602638" y="4794800"/>
                </a:lnTo>
                <a:lnTo>
                  <a:pt x="2570507" y="4822919"/>
                </a:lnTo>
                <a:lnTo>
                  <a:pt x="2538376" y="4851039"/>
                </a:lnTo>
                <a:lnTo>
                  <a:pt x="2466080" y="4903259"/>
                </a:lnTo>
                <a:lnTo>
                  <a:pt x="2389768" y="4947447"/>
                </a:lnTo>
                <a:lnTo>
                  <a:pt x="2305423" y="4987616"/>
                </a:lnTo>
                <a:lnTo>
                  <a:pt x="2217062" y="5027786"/>
                </a:lnTo>
                <a:lnTo>
                  <a:pt x="2128701" y="5063939"/>
                </a:lnTo>
                <a:lnTo>
                  <a:pt x="1939929" y="5140261"/>
                </a:lnTo>
                <a:lnTo>
                  <a:pt x="1847552" y="5180431"/>
                </a:lnTo>
                <a:lnTo>
                  <a:pt x="1751158" y="5224618"/>
                </a:lnTo>
                <a:lnTo>
                  <a:pt x="1658781" y="5272822"/>
                </a:lnTo>
                <a:lnTo>
                  <a:pt x="1566403" y="5333077"/>
                </a:lnTo>
                <a:lnTo>
                  <a:pt x="1482058" y="5397349"/>
                </a:lnTo>
                <a:lnTo>
                  <a:pt x="1437878" y="5433502"/>
                </a:lnTo>
                <a:lnTo>
                  <a:pt x="1397714" y="5473671"/>
                </a:lnTo>
                <a:lnTo>
                  <a:pt x="1393697" y="5473671"/>
                </a:lnTo>
                <a:lnTo>
                  <a:pt x="1353533" y="5433502"/>
                </a:lnTo>
                <a:lnTo>
                  <a:pt x="1309352" y="5397349"/>
                </a:lnTo>
                <a:lnTo>
                  <a:pt x="1220991" y="5333077"/>
                </a:lnTo>
                <a:lnTo>
                  <a:pt x="1132630" y="5272822"/>
                </a:lnTo>
                <a:lnTo>
                  <a:pt x="1036236" y="5224618"/>
                </a:lnTo>
                <a:lnTo>
                  <a:pt x="943859" y="5180431"/>
                </a:lnTo>
                <a:lnTo>
                  <a:pt x="847464" y="5140261"/>
                </a:lnTo>
                <a:lnTo>
                  <a:pt x="662709" y="5063939"/>
                </a:lnTo>
                <a:lnTo>
                  <a:pt x="570331" y="5027786"/>
                </a:lnTo>
                <a:lnTo>
                  <a:pt x="485986" y="4987616"/>
                </a:lnTo>
                <a:lnTo>
                  <a:pt x="401641" y="4947447"/>
                </a:lnTo>
                <a:lnTo>
                  <a:pt x="325329" y="4903259"/>
                </a:lnTo>
                <a:lnTo>
                  <a:pt x="253034" y="4851039"/>
                </a:lnTo>
                <a:lnTo>
                  <a:pt x="220903" y="4822919"/>
                </a:lnTo>
                <a:lnTo>
                  <a:pt x="188771" y="4794800"/>
                </a:lnTo>
                <a:lnTo>
                  <a:pt x="156639" y="4762665"/>
                </a:lnTo>
                <a:lnTo>
                  <a:pt x="132542" y="4730529"/>
                </a:lnTo>
                <a:lnTo>
                  <a:pt x="104426" y="4690359"/>
                </a:lnTo>
                <a:lnTo>
                  <a:pt x="84345" y="4654206"/>
                </a:lnTo>
                <a:lnTo>
                  <a:pt x="64263" y="4614036"/>
                </a:lnTo>
                <a:lnTo>
                  <a:pt x="48197" y="4573866"/>
                </a:lnTo>
                <a:lnTo>
                  <a:pt x="36148" y="4529679"/>
                </a:lnTo>
                <a:lnTo>
                  <a:pt x="24099" y="4481475"/>
                </a:lnTo>
                <a:lnTo>
                  <a:pt x="16065" y="4433271"/>
                </a:lnTo>
                <a:lnTo>
                  <a:pt x="8032" y="4381051"/>
                </a:lnTo>
                <a:lnTo>
                  <a:pt x="4016" y="4328829"/>
                </a:lnTo>
                <a:lnTo>
                  <a:pt x="0" y="4276608"/>
                </a:lnTo>
                <a:lnTo>
                  <a:pt x="0" y="1435547"/>
                </a:lnTo>
                <a:lnTo>
                  <a:pt x="0" y="13120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9658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0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9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8000">
                <a:srgbClr val="CD0006"/>
              </a:gs>
              <a:gs pos="100000">
                <a:srgbClr val="78000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>
          <a:xfrm>
            <a:off x="5672607" y="0"/>
            <a:ext cx="2787393" cy="5473671"/>
          </a:xfrm>
          <a:custGeom>
            <a:avLst/>
            <a:gdLst>
              <a:gd name="connsiteX0" fmla="*/ 0 w 2787393"/>
              <a:gd name="connsiteY0" fmla="*/ 0 h 5473671"/>
              <a:gd name="connsiteX1" fmla="*/ 2786400 w 2787393"/>
              <a:gd name="connsiteY1" fmla="*/ 0 h 5473671"/>
              <a:gd name="connsiteX2" fmla="*/ 2786400 w 2787393"/>
              <a:gd name="connsiteY2" fmla="*/ 1312071 h 5473671"/>
              <a:gd name="connsiteX3" fmla="*/ 2787393 w 2787393"/>
              <a:gd name="connsiteY3" fmla="*/ 1312071 h 5473671"/>
              <a:gd name="connsiteX4" fmla="*/ 2787393 w 2787393"/>
              <a:gd name="connsiteY4" fmla="*/ 4276608 h 5473671"/>
              <a:gd name="connsiteX5" fmla="*/ 2787393 w 2787393"/>
              <a:gd name="connsiteY5" fmla="*/ 4328829 h 5473671"/>
              <a:gd name="connsiteX6" fmla="*/ 2783377 w 2787393"/>
              <a:gd name="connsiteY6" fmla="*/ 4381051 h 5473671"/>
              <a:gd name="connsiteX7" fmla="*/ 2775344 w 2787393"/>
              <a:gd name="connsiteY7" fmla="*/ 4433271 h 5473671"/>
              <a:gd name="connsiteX8" fmla="*/ 2767312 w 2787393"/>
              <a:gd name="connsiteY8" fmla="*/ 4481475 h 5473671"/>
              <a:gd name="connsiteX9" fmla="*/ 2755263 w 2787393"/>
              <a:gd name="connsiteY9" fmla="*/ 4529679 h 5473671"/>
              <a:gd name="connsiteX10" fmla="*/ 2739196 w 2787393"/>
              <a:gd name="connsiteY10" fmla="*/ 4573866 h 5473671"/>
              <a:gd name="connsiteX11" fmla="*/ 2723131 w 2787393"/>
              <a:gd name="connsiteY11" fmla="*/ 4614036 h 5473671"/>
              <a:gd name="connsiteX12" fmla="*/ 2707066 w 2787393"/>
              <a:gd name="connsiteY12" fmla="*/ 4654206 h 5473671"/>
              <a:gd name="connsiteX13" fmla="*/ 2682967 w 2787393"/>
              <a:gd name="connsiteY13" fmla="*/ 4690359 h 5473671"/>
              <a:gd name="connsiteX14" fmla="*/ 2658868 w 2787393"/>
              <a:gd name="connsiteY14" fmla="*/ 4730529 h 5473671"/>
              <a:gd name="connsiteX15" fmla="*/ 2630752 w 2787393"/>
              <a:gd name="connsiteY15" fmla="*/ 4762665 h 5473671"/>
              <a:gd name="connsiteX16" fmla="*/ 2602638 w 2787393"/>
              <a:gd name="connsiteY16" fmla="*/ 4794800 h 5473671"/>
              <a:gd name="connsiteX17" fmla="*/ 2570507 w 2787393"/>
              <a:gd name="connsiteY17" fmla="*/ 4822919 h 5473671"/>
              <a:gd name="connsiteX18" fmla="*/ 2538376 w 2787393"/>
              <a:gd name="connsiteY18" fmla="*/ 4851039 h 5473671"/>
              <a:gd name="connsiteX19" fmla="*/ 2466080 w 2787393"/>
              <a:gd name="connsiteY19" fmla="*/ 4903259 h 5473671"/>
              <a:gd name="connsiteX20" fmla="*/ 2389768 w 2787393"/>
              <a:gd name="connsiteY20" fmla="*/ 4947447 h 5473671"/>
              <a:gd name="connsiteX21" fmla="*/ 2305423 w 2787393"/>
              <a:gd name="connsiteY21" fmla="*/ 4987616 h 5473671"/>
              <a:gd name="connsiteX22" fmla="*/ 2217062 w 2787393"/>
              <a:gd name="connsiteY22" fmla="*/ 5027786 h 5473671"/>
              <a:gd name="connsiteX23" fmla="*/ 2128701 w 2787393"/>
              <a:gd name="connsiteY23" fmla="*/ 5063939 h 5473671"/>
              <a:gd name="connsiteX24" fmla="*/ 1939929 w 2787393"/>
              <a:gd name="connsiteY24" fmla="*/ 5140261 h 5473671"/>
              <a:gd name="connsiteX25" fmla="*/ 1847552 w 2787393"/>
              <a:gd name="connsiteY25" fmla="*/ 5180431 h 5473671"/>
              <a:gd name="connsiteX26" fmla="*/ 1751158 w 2787393"/>
              <a:gd name="connsiteY26" fmla="*/ 5224618 h 5473671"/>
              <a:gd name="connsiteX27" fmla="*/ 1658781 w 2787393"/>
              <a:gd name="connsiteY27" fmla="*/ 5272822 h 5473671"/>
              <a:gd name="connsiteX28" fmla="*/ 1566403 w 2787393"/>
              <a:gd name="connsiteY28" fmla="*/ 5333077 h 5473671"/>
              <a:gd name="connsiteX29" fmla="*/ 1482058 w 2787393"/>
              <a:gd name="connsiteY29" fmla="*/ 5397349 h 5473671"/>
              <a:gd name="connsiteX30" fmla="*/ 1437878 w 2787393"/>
              <a:gd name="connsiteY30" fmla="*/ 5433502 h 5473671"/>
              <a:gd name="connsiteX31" fmla="*/ 1397714 w 2787393"/>
              <a:gd name="connsiteY31" fmla="*/ 5473671 h 5473671"/>
              <a:gd name="connsiteX32" fmla="*/ 1393697 w 2787393"/>
              <a:gd name="connsiteY32" fmla="*/ 5473671 h 5473671"/>
              <a:gd name="connsiteX33" fmla="*/ 1353533 w 2787393"/>
              <a:gd name="connsiteY33" fmla="*/ 5433502 h 5473671"/>
              <a:gd name="connsiteX34" fmla="*/ 1309352 w 2787393"/>
              <a:gd name="connsiteY34" fmla="*/ 5397349 h 5473671"/>
              <a:gd name="connsiteX35" fmla="*/ 1220991 w 2787393"/>
              <a:gd name="connsiteY35" fmla="*/ 5333077 h 5473671"/>
              <a:gd name="connsiteX36" fmla="*/ 1132630 w 2787393"/>
              <a:gd name="connsiteY36" fmla="*/ 5272822 h 5473671"/>
              <a:gd name="connsiteX37" fmla="*/ 1036236 w 2787393"/>
              <a:gd name="connsiteY37" fmla="*/ 5224618 h 5473671"/>
              <a:gd name="connsiteX38" fmla="*/ 943859 w 2787393"/>
              <a:gd name="connsiteY38" fmla="*/ 5180431 h 5473671"/>
              <a:gd name="connsiteX39" fmla="*/ 847464 w 2787393"/>
              <a:gd name="connsiteY39" fmla="*/ 5140261 h 5473671"/>
              <a:gd name="connsiteX40" fmla="*/ 662709 w 2787393"/>
              <a:gd name="connsiteY40" fmla="*/ 5063939 h 5473671"/>
              <a:gd name="connsiteX41" fmla="*/ 570331 w 2787393"/>
              <a:gd name="connsiteY41" fmla="*/ 5027786 h 5473671"/>
              <a:gd name="connsiteX42" fmla="*/ 485986 w 2787393"/>
              <a:gd name="connsiteY42" fmla="*/ 4987616 h 5473671"/>
              <a:gd name="connsiteX43" fmla="*/ 401641 w 2787393"/>
              <a:gd name="connsiteY43" fmla="*/ 4947447 h 5473671"/>
              <a:gd name="connsiteX44" fmla="*/ 325329 w 2787393"/>
              <a:gd name="connsiteY44" fmla="*/ 4903259 h 5473671"/>
              <a:gd name="connsiteX45" fmla="*/ 253034 w 2787393"/>
              <a:gd name="connsiteY45" fmla="*/ 4851039 h 5473671"/>
              <a:gd name="connsiteX46" fmla="*/ 220903 w 2787393"/>
              <a:gd name="connsiteY46" fmla="*/ 4822919 h 5473671"/>
              <a:gd name="connsiteX47" fmla="*/ 188771 w 2787393"/>
              <a:gd name="connsiteY47" fmla="*/ 4794800 h 5473671"/>
              <a:gd name="connsiteX48" fmla="*/ 156639 w 2787393"/>
              <a:gd name="connsiteY48" fmla="*/ 4762665 h 5473671"/>
              <a:gd name="connsiteX49" fmla="*/ 132542 w 2787393"/>
              <a:gd name="connsiteY49" fmla="*/ 4730529 h 5473671"/>
              <a:gd name="connsiteX50" fmla="*/ 104426 w 2787393"/>
              <a:gd name="connsiteY50" fmla="*/ 4690359 h 5473671"/>
              <a:gd name="connsiteX51" fmla="*/ 84345 w 2787393"/>
              <a:gd name="connsiteY51" fmla="*/ 4654206 h 5473671"/>
              <a:gd name="connsiteX52" fmla="*/ 64263 w 2787393"/>
              <a:gd name="connsiteY52" fmla="*/ 4614036 h 5473671"/>
              <a:gd name="connsiteX53" fmla="*/ 48197 w 2787393"/>
              <a:gd name="connsiteY53" fmla="*/ 4573866 h 5473671"/>
              <a:gd name="connsiteX54" fmla="*/ 36148 w 2787393"/>
              <a:gd name="connsiteY54" fmla="*/ 4529679 h 5473671"/>
              <a:gd name="connsiteX55" fmla="*/ 24099 w 2787393"/>
              <a:gd name="connsiteY55" fmla="*/ 4481475 h 5473671"/>
              <a:gd name="connsiteX56" fmla="*/ 16065 w 2787393"/>
              <a:gd name="connsiteY56" fmla="*/ 4433271 h 5473671"/>
              <a:gd name="connsiteX57" fmla="*/ 8032 w 2787393"/>
              <a:gd name="connsiteY57" fmla="*/ 4381051 h 5473671"/>
              <a:gd name="connsiteX58" fmla="*/ 4016 w 2787393"/>
              <a:gd name="connsiteY58" fmla="*/ 4328829 h 5473671"/>
              <a:gd name="connsiteX59" fmla="*/ 0 w 2787393"/>
              <a:gd name="connsiteY59" fmla="*/ 4276608 h 5473671"/>
              <a:gd name="connsiteX60" fmla="*/ 0 w 2787393"/>
              <a:gd name="connsiteY60" fmla="*/ 1435547 h 5473671"/>
              <a:gd name="connsiteX61" fmla="*/ 0 w 2787393"/>
              <a:gd name="connsiteY61" fmla="*/ 1312071 h 547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87393" h="5473671">
                <a:moveTo>
                  <a:pt x="0" y="0"/>
                </a:moveTo>
                <a:lnTo>
                  <a:pt x="2786400" y="0"/>
                </a:lnTo>
                <a:lnTo>
                  <a:pt x="2786400" y="1312071"/>
                </a:lnTo>
                <a:lnTo>
                  <a:pt x="2787393" y="1312071"/>
                </a:lnTo>
                <a:lnTo>
                  <a:pt x="2787393" y="4276608"/>
                </a:lnTo>
                <a:lnTo>
                  <a:pt x="2787393" y="4328829"/>
                </a:lnTo>
                <a:lnTo>
                  <a:pt x="2783377" y="4381051"/>
                </a:lnTo>
                <a:lnTo>
                  <a:pt x="2775344" y="4433271"/>
                </a:lnTo>
                <a:lnTo>
                  <a:pt x="2767312" y="4481475"/>
                </a:lnTo>
                <a:lnTo>
                  <a:pt x="2755263" y="4529679"/>
                </a:lnTo>
                <a:lnTo>
                  <a:pt x="2739196" y="4573866"/>
                </a:lnTo>
                <a:lnTo>
                  <a:pt x="2723131" y="4614036"/>
                </a:lnTo>
                <a:lnTo>
                  <a:pt x="2707066" y="4654206"/>
                </a:lnTo>
                <a:lnTo>
                  <a:pt x="2682967" y="4690359"/>
                </a:lnTo>
                <a:lnTo>
                  <a:pt x="2658868" y="4730529"/>
                </a:lnTo>
                <a:lnTo>
                  <a:pt x="2630752" y="4762665"/>
                </a:lnTo>
                <a:lnTo>
                  <a:pt x="2602638" y="4794800"/>
                </a:lnTo>
                <a:lnTo>
                  <a:pt x="2570507" y="4822919"/>
                </a:lnTo>
                <a:lnTo>
                  <a:pt x="2538376" y="4851039"/>
                </a:lnTo>
                <a:lnTo>
                  <a:pt x="2466080" y="4903259"/>
                </a:lnTo>
                <a:lnTo>
                  <a:pt x="2389768" y="4947447"/>
                </a:lnTo>
                <a:lnTo>
                  <a:pt x="2305423" y="4987616"/>
                </a:lnTo>
                <a:lnTo>
                  <a:pt x="2217062" y="5027786"/>
                </a:lnTo>
                <a:lnTo>
                  <a:pt x="2128701" y="5063939"/>
                </a:lnTo>
                <a:lnTo>
                  <a:pt x="1939929" y="5140261"/>
                </a:lnTo>
                <a:lnTo>
                  <a:pt x="1847552" y="5180431"/>
                </a:lnTo>
                <a:lnTo>
                  <a:pt x="1751158" y="5224618"/>
                </a:lnTo>
                <a:lnTo>
                  <a:pt x="1658781" y="5272822"/>
                </a:lnTo>
                <a:lnTo>
                  <a:pt x="1566403" y="5333077"/>
                </a:lnTo>
                <a:lnTo>
                  <a:pt x="1482058" y="5397349"/>
                </a:lnTo>
                <a:lnTo>
                  <a:pt x="1437878" y="5433502"/>
                </a:lnTo>
                <a:lnTo>
                  <a:pt x="1397714" y="5473671"/>
                </a:lnTo>
                <a:lnTo>
                  <a:pt x="1393697" y="5473671"/>
                </a:lnTo>
                <a:lnTo>
                  <a:pt x="1353533" y="5433502"/>
                </a:lnTo>
                <a:lnTo>
                  <a:pt x="1309352" y="5397349"/>
                </a:lnTo>
                <a:lnTo>
                  <a:pt x="1220991" y="5333077"/>
                </a:lnTo>
                <a:lnTo>
                  <a:pt x="1132630" y="5272822"/>
                </a:lnTo>
                <a:lnTo>
                  <a:pt x="1036236" y="5224618"/>
                </a:lnTo>
                <a:lnTo>
                  <a:pt x="943859" y="5180431"/>
                </a:lnTo>
                <a:lnTo>
                  <a:pt x="847464" y="5140261"/>
                </a:lnTo>
                <a:lnTo>
                  <a:pt x="662709" y="5063939"/>
                </a:lnTo>
                <a:lnTo>
                  <a:pt x="570331" y="5027786"/>
                </a:lnTo>
                <a:lnTo>
                  <a:pt x="485986" y="4987616"/>
                </a:lnTo>
                <a:lnTo>
                  <a:pt x="401641" y="4947447"/>
                </a:lnTo>
                <a:lnTo>
                  <a:pt x="325329" y="4903259"/>
                </a:lnTo>
                <a:lnTo>
                  <a:pt x="253034" y="4851039"/>
                </a:lnTo>
                <a:lnTo>
                  <a:pt x="220903" y="4822919"/>
                </a:lnTo>
                <a:lnTo>
                  <a:pt x="188771" y="4794800"/>
                </a:lnTo>
                <a:lnTo>
                  <a:pt x="156639" y="4762665"/>
                </a:lnTo>
                <a:lnTo>
                  <a:pt x="132542" y="4730529"/>
                </a:lnTo>
                <a:lnTo>
                  <a:pt x="104426" y="4690359"/>
                </a:lnTo>
                <a:lnTo>
                  <a:pt x="84345" y="4654206"/>
                </a:lnTo>
                <a:lnTo>
                  <a:pt x="64263" y="4614036"/>
                </a:lnTo>
                <a:lnTo>
                  <a:pt x="48197" y="4573866"/>
                </a:lnTo>
                <a:lnTo>
                  <a:pt x="36148" y="4529679"/>
                </a:lnTo>
                <a:lnTo>
                  <a:pt x="24099" y="4481475"/>
                </a:lnTo>
                <a:lnTo>
                  <a:pt x="16065" y="4433271"/>
                </a:lnTo>
                <a:lnTo>
                  <a:pt x="8032" y="4381051"/>
                </a:lnTo>
                <a:lnTo>
                  <a:pt x="4016" y="4328829"/>
                </a:lnTo>
                <a:lnTo>
                  <a:pt x="0" y="4276608"/>
                </a:lnTo>
                <a:lnTo>
                  <a:pt x="0" y="1435547"/>
                </a:lnTo>
                <a:lnTo>
                  <a:pt x="0" y="1312071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bg2"/>
              </a:gs>
            </a:gsLst>
            <a:lin ang="16200000" scaled="0"/>
          </a:gradFill>
          <a:effectLst>
            <a:outerShdw blurRad="63500" dist="25400" dir="5400000" algn="t" rotWithShape="0">
              <a:prstClr val="black">
                <a:alpha val="30000"/>
              </a:prstClr>
            </a:outerShdw>
          </a:effectLst>
        </p:spPr>
        <p:txBody>
          <a:bodyPr wrap="square" lIns="36000" tIns="36000" rIns="36000" bIns="36000">
            <a:noAutofit/>
          </a:bodyPr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195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76000" y="1332000"/>
            <a:ext cx="8280000" cy="5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629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576263" y="1332000"/>
            <a:ext cx="4067175" cy="51336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4788000" y="1332000"/>
            <a:ext cx="4067175" cy="5133600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GB" noProof="0" dirty="0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957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vi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9" name="Media Placeholder 6"/>
          <p:cNvSpPr>
            <a:spLocks noGrp="1"/>
          </p:cNvSpPr>
          <p:nvPr>
            <p:ph type="media" sz="quarter" idx="16"/>
          </p:nvPr>
        </p:nvSpPr>
        <p:spPr>
          <a:xfrm>
            <a:off x="576263" y="1332000"/>
            <a:ext cx="8280400" cy="514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клипа мультимедиа</a:t>
            </a:r>
            <a:endParaRPr lang="en-GB" dirty="0"/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316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v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Medienplatzhalter 13"/>
          <p:cNvSpPr>
            <a:spLocks noGrp="1"/>
          </p:cNvSpPr>
          <p:nvPr>
            <p:ph type="media" sz="quarter" idx="13"/>
          </p:nvPr>
        </p:nvSpPr>
        <p:spPr>
          <a:xfrm>
            <a:off x="576000" y="260648"/>
            <a:ext cx="8280000" cy="618695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клипа мультимедиа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91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in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75556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3"/>
          </p:nvPr>
        </p:nvSpPr>
        <p:spPr>
          <a:xfrm>
            <a:off x="2681704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25"/>
          </p:nvPr>
        </p:nvSpPr>
        <p:spPr>
          <a:xfrm>
            <a:off x="4787852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27"/>
          </p:nvPr>
        </p:nvSpPr>
        <p:spPr>
          <a:xfrm>
            <a:off x="6894000" y="1332000"/>
            <a:ext cx="1962000" cy="1260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6894000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4787851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681703" y="2736000"/>
            <a:ext cx="1962000" cy="3765600"/>
          </a:xfrm>
        </p:spPr>
        <p:txBody>
          <a:bodyPr/>
          <a:lstStyle>
            <a:lvl1pPr marL="0" indent="0">
              <a:buFont typeface="Arial" pitchFamily="34" charset="0"/>
              <a:buNone/>
              <a:defRPr/>
            </a:lvl1pPr>
            <a:lvl2pPr marL="3175" indent="0">
              <a:buNone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75554" y="2736000"/>
            <a:ext cx="1962000" cy="3765600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0" indent="0">
              <a:buNone/>
              <a:tabLst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tabLst/>
              <a:defRPr/>
            </a:lvl4pPr>
            <a:lvl5pPr marL="0" indent="0">
              <a:buNone/>
              <a:tabLst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284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 in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"/>
          <p:cNvSpPr>
            <a:spLocks noGrp="1"/>
          </p:cNvSpPr>
          <p:nvPr>
            <p:ph type="pic" sz="quarter" idx="23"/>
          </p:nvPr>
        </p:nvSpPr>
        <p:spPr>
          <a:xfrm>
            <a:off x="2681704" y="1332000"/>
            <a:ext cx="6174296" cy="51696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575554" y="1340500"/>
            <a:ext cx="1962000" cy="5161100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0" indent="0">
              <a:buNone/>
              <a:tabLst/>
              <a:defRPr/>
            </a:lvl2pPr>
            <a:lvl3pPr marL="0" indent="0">
              <a:buNone/>
              <a:tabLst/>
              <a:defRPr/>
            </a:lvl3pPr>
            <a:lvl4pPr marL="0" indent="0">
              <a:buNone/>
              <a:tabLst/>
              <a:defRPr/>
            </a:lvl4pPr>
            <a:lvl5pPr marL="0" indent="0">
              <a:buNone/>
              <a:tabLst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576000" y="1160500"/>
            <a:ext cx="8267700" cy="63500"/>
          </a:xfrm>
          <a:custGeom>
            <a:avLst/>
            <a:gdLst>
              <a:gd name="T0" fmla="*/ 5124 w 5208"/>
              <a:gd name="T1" fmla="*/ 16 h 40"/>
              <a:gd name="T2" fmla="*/ 5092 w 5208"/>
              <a:gd name="T3" fmla="*/ 22 h 40"/>
              <a:gd name="T4" fmla="*/ 4964 w 5208"/>
              <a:gd name="T5" fmla="*/ 12 h 40"/>
              <a:gd name="T6" fmla="*/ 4920 w 5208"/>
              <a:gd name="T7" fmla="*/ 28 h 40"/>
              <a:gd name="T8" fmla="*/ 4802 w 5208"/>
              <a:gd name="T9" fmla="*/ 6 h 40"/>
              <a:gd name="T10" fmla="*/ 4752 w 5208"/>
              <a:gd name="T11" fmla="*/ 32 h 40"/>
              <a:gd name="T12" fmla="*/ 4640 w 5208"/>
              <a:gd name="T13" fmla="*/ 0 h 40"/>
              <a:gd name="T14" fmla="*/ 4586 w 5208"/>
              <a:gd name="T15" fmla="*/ 40 h 40"/>
              <a:gd name="T16" fmla="*/ 4474 w 5208"/>
              <a:gd name="T17" fmla="*/ 0 h 40"/>
              <a:gd name="T18" fmla="*/ 4420 w 5208"/>
              <a:gd name="T19" fmla="*/ 40 h 40"/>
              <a:gd name="T20" fmla="*/ 4310 w 5208"/>
              <a:gd name="T21" fmla="*/ 0 h 40"/>
              <a:gd name="T22" fmla="*/ 4254 w 5208"/>
              <a:gd name="T23" fmla="*/ 40 h 40"/>
              <a:gd name="T24" fmla="*/ 4144 w 5208"/>
              <a:gd name="T25" fmla="*/ 0 h 40"/>
              <a:gd name="T26" fmla="*/ 4090 w 5208"/>
              <a:gd name="T27" fmla="*/ 40 h 40"/>
              <a:gd name="T28" fmla="*/ 3980 w 5208"/>
              <a:gd name="T29" fmla="*/ 0 h 40"/>
              <a:gd name="T30" fmla="*/ 3924 w 5208"/>
              <a:gd name="T31" fmla="*/ 40 h 40"/>
              <a:gd name="T32" fmla="*/ 3816 w 5208"/>
              <a:gd name="T33" fmla="*/ 0 h 40"/>
              <a:gd name="T34" fmla="*/ 3758 w 5208"/>
              <a:gd name="T35" fmla="*/ 40 h 40"/>
              <a:gd name="T36" fmla="*/ 3652 w 5208"/>
              <a:gd name="T37" fmla="*/ 6 h 40"/>
              <a:gd name="T38" fmla="*/ 3592 w 5208"/>
              <a:gd name="T39" fmla="*/ 32 h 40"/>
              <a:gd name="T40" fmla="*/ 3490 w 5208"/>
              <a:gd name="T41" fmla="*/ 12 h 40"/>
              <a:gd name="T42" fmla="*/ 3424 w 5208"/>
              <a:gd name="T43" fmla="*/ 28 h 40"/>
              <a:gd name="T44" fmla="*/ 3330 w 5208"/>
              <a:gd name="T45" fmla="*/ 16 h 40"/>
              <a:gd name="T46" fmla="*/ 3252 w 5208"/>
              <a:gd name="T47" fmla="*/ 24 h 40"/>
              <a:gd name="T48" fmla="*/ 3172 w 5208"/>
              <a:gd name="T49" fmla="*/ 18 h 40"/>
              <a:gd name="T50" fmla="*/ 3082 w 5208"/>
              <a:gd name="T51" fmla="*/ 20 h 40"/>
              <a:gd name="T52" fmla="*/ 3008 w 5208"/>
              <a:gd name="T53" fmla="*/ 18 h 40"/>
              <a:gd name="T54" fmla="*/ 2916 w 5208"/>
              <a:gd name="T55" fmla="*/ 20 h 40"/>
              <a:gd name="T56" fmla="*/ 2842 w 5208"/>
              <a:gd name="T57" fmla="*/ 20 h 40"/>
              <a:gd name="T58" fmla="*/ 2750 w 5208"/>
              <a:gd name="T59" fmla="*/ 20 h 40"/>
              <a:gd name="T60" fmla="*/ 2678 w 5208"/>
              <a:gd name="T61" fmla="*/ 20 h 40"/>
              <a:gd name="T62" fmla="*/ 2586 w 5208"/>
              <a:gd name="T63" fmla="*/ 20 h 40"/>
              <a:gd name="T64" fmla="*/ 2512 w 5208"/>
              <a:gd name="T65" fmla="*/ 20 h 40"/>
              <a:gd name="T66" fmla="*/ 2420 w 5208"/>
              <a:gd name="T67" fmla="*/ 18 h 40"/>
              <a:gd name="T68" fmla="*/ 2348 w 5208"/>
              <a:gd name="T69" fmla="*/ 20 h 40"/>
              <a:gd name="T70" fmla="*/ 2256 w 5208"/>
              <a:gd name="T71" fmla="*/ 18 h 40"/>
              <a:gd name="T72" fmla="*/ 2238 w 5208"/>
              <a:gd name="T73" fmla="*/ 20 h 40"/>
              <a:gd name="T74" fmla="*/ 2098 w 5208"/>
              <a:gd name="T75" fmla="*/ 16 h 40"/>
              <a:gd name="T76" fmla="*/ 2066 w 5208"/>
              <a:gd name="T77" fmla="*/ 22 h 40"/>
              <a:gd name="T78" fmla="*/ 1938 w 5208"/>
              <a:gd name="T79" fmla="*/ 12 h 40"/>
              <a:gd name="T80" fmla="*/ 1894 w 5208"/>
              <a:gd name="T81" fmla="*/ 28 h 40"/>
              <a:gd name="T82" fmla="*/ 1776 w 5208"/>
              <a:gd name="T83" fmla="*/ 6 h 40"/>
              <a:gd name="T84" fmla="*/ 1726 w 5208"/>
              <a:gd name="T85" fmla="*/ 32 h 40"/>
              <a:gd name="T86" fmla="*/ 1614 w 5208"/>
              <a:gd name="T87" fmla="*/ 0 h 40"/>
              <a:gd name="T88" fmla="*/ 1560 w 5208"/>
              <a:gd name="T89" fmla="*/ 40 h 40"/>
              <a:gd name="T90" fmla="*/ 1448 w 5208"/>
              <a:gd name="T91" fmla="*/ 0 h 40"/>
              <a:gd name="T92" fmla="*/ 1394 w 5208"/>
              <a:gd name="T93" fmla="*/ 40 h 40"/>
              <a:gd name="T94" fmla="*/ 1284 w 5208"/>
              <a:gd name="T95" fmla="*/ 0 h 40"/>
              <a:gd name="T96" fmla="*/ 1228 w 5208"/>
              <a:gd name="T97" fmla="*/ 40 h 40"/>
              <a:gd name="T98" fmla="*/ 1118 w 5208"/>
              <a:gd name="T99" fmla="*/ 0 h 40"/>
              <a:gd name="T100" fmla="*/ 1064 w 5208"/>
              <a:gd name="T101" fmla="*/ 40 h 40"/>
              <a:gd name="T102" fmla="*/ 954 w 5208"/>
              <a:gd name="T103" fmla="*/ 0 h 40"/>
              <a:gd name="T104" fmla="*/ 898 w 5208"/>
              <a:gd name="T105" fmla="*/ 40 h 40"/>
              <a:gd name="T106" fmla="*/ 790 w 5208"/>
              <a:gd name="T107" fmla="*/ 0 h 40"/>
              <a:gd name="T108" fmla="*/ 732 w 5208"/>
              <a:gd name="T109" fmla="*/ 40 h 40"/>
              <a:gd name="T110" fmla="*/ 626 w 5208"/>
              <a:gd name="T111" fmla="*/ 6 h 40"/>
              <a:gd name="T112" fmla="*/ 566 w 5208"/>
              <a:gd name="T113" fmla="*/ 32 h 40"/>
              <a:gd name="T114" fmla="*/ 464 w 5208"/>
              <a:gd name="T115" fmla="*/ 12 h 40"/>
              <a:gd name="T116" fmla="*/ 398 w 5208"/>
              <a:gd name="T117" fmla="*/ 28 h 40"/>
              <a:gd name="T118" fmla="*/ 304 w 5208"/>
              <a:gd name="T119" fmla="*/ 16 h 40"/>
              <a:gd name="T120" fmla="*/ 226 w 5208"/>
              <a:gd name="T121" fmla="*/ 24 h 40"/>
              <a:gd name="T122" fmla="*/ 146 w 5208"/>
              <a:gd name="T123" fmla="*/ 18 h 40"/>
              <a:gd name="T124" fmla="*/ 56 w 5208"/>
              <a:gd name="T12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40">
                <a:moveTo>
                  <a:pt x="5208" y="20"/>
                </a:moveTo>
                <a:lnTo>
                  <a:pt x="5208" y="20"/>
                </a:lnTo>
                <a:lnTo>
                  <a:pt x="5202" y="22"/>
                </a:lnTo>
                <a:lnTo>
                  <a:pt x="5196" y="28"/>
                </a:lnTo>
                <a:lnTo>
                  <a:pt x="5192" y="32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90" y="40"/>
                </a:lnTo>
                <a:lnTo>
                  <a:pt x="5188" y="32"/>
                </a:lnTo>
                <a:lnTo>
                  <a:pt x="5184" y="28"/>
                </a:lnTo>
                <a:lnTo>
                  <a:pt x="5178" y="24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20"/>
                </a:lnTo>
                <a:lnTo>
                  <a:pt x="5172" y="18"/>
                </a:lnTo>
                <a:lnTo>
                  <a:pt x="5172" y="18"/>
                </a:lnTo>
                <a:lnTo>
                  <a:pt x="5178" y="16"/>
                </a:lnTo>
                <a:lnTo>
                  <a:pt x="5184" y="12"/>
                </a:lnTo>
                <a:lnTo>
                  <a:pt x="5188" y="6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0" y="0"/>
                </a:lnTo>
                <a:lnTo>
                  <a:pt x="5192" y="6"/>
                </a:lnTo>
                <a:lnTo>
                  <a:pt x="5196" y="12"/>
                </a:lnTo>
                <a:lnTo>
                  <a:pt x="5202" y="16"/>
                </a:lnTo>
                <a:lnTo>
                  <a:pt x="5208" y="18"/>
                </a:lnTo>
                <a:lnTo>
                  <a:pt x="5208" y="18"/>
                </a:lnTo>
                <a:lnTo>
                  <a:pt x="5208" y="20"/>
                </a:lnTo>
                <a:lnTo>
                  <a:pt x="5208" y="20"/>
                </a:lnTo>
                <a:lnTo>
                  <a:pt x="5208" y="20"/>
                </a:lnTo>
                <a:close/>
                <a:moveTo>
                  <a:pt x="5152" y="20"/>
                </a:moveTo>
                <a:lnTo>
                  <a:pt x="5152" y="20"/>
                </a:lnTo>
                <a:lnTo>
                  <a:pt x="5154" y="20"/>
                </a:lnTo>
                <a:lnTo>
                  <a:pt x="5154" y="20"/>
                </a:lnTo>
                <a:lnTo>
                  <a:pt x="5152" y="18"/>
                </a:lnTo>
                <a:lnTo>
                  <a:pt x="5152" y="18"/>
                </a:lnTo>
                <a:lnTo>
                  <a:pt x="5146" y="16"/>
                </a:lnTo>
                <a:lnTo>
                  <a:pt x="5140" y="12"/>
                </a:lnTo>
                <a:lnTo>
                  <a:pt x="5138" y="6"/>
                </a:lnTo>
                <a:lnTo>
                  <a:pt x="5136" y="0"/>
                </a:lnTo>
                <a:lnTo>
                  <a:pt x="5136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4" y="0"/>
                </a:lnTo>
                <a:lnTo>
                  <a:pt x="5132" y="6"/>
                </a:lnTo>
                <a:lnTo>
                  <a:pt x="5128" y="12"/>
                </a:lnTo>
                <a:lnTo>
                  <a:pt x="5124" y="16"/>
                </a:lnTo>
                <a:lnTo>
                  <a:pt x="5116" y="18"/>
                </a:lnTo>
                <a:lnTo>
                  <a:pt x="5116" y="18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16" y="20"/>
                </a:lnTo>
                <a:lnTo>
                  <a:pt x="5124" y="24"/>
                </a:lnTo>
                <a:lnTo>
                  <a:pt x="5128" y="28"/>
                </a:lnTo>
                <a:lnTo>
                  <a:pt x="5132" y="32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4" y="40"/>
                </a:lnTo>
                <a:lnTo>
                  <a:pt x="5136" y="40"/>
                </a:lnTo>
                <a:lnTo>
                  <a:pt x="5136" y="40"/>
                </a:lnTo>
                <a:lnTo>
                  <a:pt x="5138" y="32"/>
                </a:lnTo>
                <a:lnTo>
                  <a:pt x="5140" y="28"/>
                </a:lnTo>
                <a:lnTo>
                  <a:pt x="5146" y="22"/>
                </a:lnTo>
                <a:lnTo>
                  <a:pt x="5152" y="20"/>
                </a:lnTo>
                <a:close/>
                <a:moveTo>
                  <a:pt x="5098" y="20"/>
                </a:moveTo>
                <a:lnTo>
                  <a:pt x="5098" y="20"/>
                </a:lnTo>
                <a:lnTo>
                  <a:pt x="5098" y="20"/>
                </a:lnTo>
                <a:lnTo>
                  <a:pt x="5098" y="20"/>
                </a:lnTo>
                <a:lnTo>
                  <a:pt x="5098" y="18"/>
                </a:lnTo>
                <a:lnTo>
                  <a:pt x="5098" y="18"/>
                </a:lnTo>
                <a:lnTo>
                  <a:pt x="5092" y="16"/>
                </a:lnTo>
                <a:lnTo>
                  <a:pt x="5086" y="12"/>
                </a:lnTo>
                <a:lnTo>
                  <a:pt x="5082" y="6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80" y="0"/>
                </a:lnTo>
                <a:lnTo>
                  <a:pt x="5078" y="6"/>
                </a:lnTo>
                <a:lnTo>
                  <a:pt x="5074" y="12"/>
                </a:lnTo>
                <a:lnTo>
                  <a:pt x="5068" y="16"/>
                </a:lnTo>
                <a:lnTo>
                  <a:pt x="5062" y="18"/>
                </a:lnTo>
                <a:lnTo>
                  <a:pt x="5062" y="18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2" y="20"/>
                </a:lnTo>
                <a:lnTo>
                  <a:pt x="5068" y="24"/>
                </a:lnTo>
                <a:lnTo>
                  <a:pt x="5074" y="28"/>
                </a:lnTo>
                <a:lnTo>
                  <a:pt x="5078" y="32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0" y="40"/>
                </a:lnTo>
                <a:lnTo>
                  <a:pt x="5082" y="32"/>
                </a:lnTo>
                <a:lnTo>
                  <a:pt x="5086" y="28"/>
                </a:lnTo>
                <a:lnTo>
                  <a:pt x="5092" y="22"/>
                </a:lnTo>
                <a:lnTo>
                  <a:pt x="5098" y="20"/>
                </a:lnTo>
                <a:close/>
                <a:moveTo>
                  <a:pt x="5042" y="20"/>
                </a:moveTo>
                <a:lnTo>
                  <a:pt x="5042" y="20"/>
                </a:lnTo>
                <a:lnTo>
                  <a:pt x="5044" y="20"/>
                </a:lnTo>
                <a:lnTo>
                  <a:pt x="5044" y="20"/>
                </a:lnTo>
                <a:lnTo>
                  <a:pt x="5042" y="18"/>
                </a:lnTo>
                <a:lnTo>
                  <a:pt x="5042" y="18"/>
                </a:lnTo>
                <a:lnTo>
                  <a:pt x="5036" y="16"/>
                </a:lnTo>
                <a:lnTo>
                  <a:pt x="5030" y="12"/>
                </a:lnTo>
                <a:lnTo>
                  <a:pt x="5028" y="6"/>
                </a:lnTo>
                <a:lnTo>
                  <a:pt x="5026" y="0"/>
                </a:lnTo>
                <a:lnTo>
                  <a:pt x="5026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4" y="0"/>
                </a:lnTo>
                <a:lnTo>
                  <a:pt x="5022" y="6"/>
                </a:lnTo>
                <a:lnTo>
                  <a:pt x="5018" y="12"/>
                </a:lnTo>
                <a:lnTo>
                  <a:pt x="5014" y="16"/>
                </a:lnTo>
                <a:lnTo>
                  <a:pt x="5006" y="18"/>
                </a:lnTo>
                <a:lnTo>
                  <a:pt x="5006" y="18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06" y="20"/>
                </a:lnTo>
                <a:lnTo>
                  <a:pt x="5014" y="24"/>
                </a:lnTo>
                <a:lnTo>
                  <a:pt x="5018" y="28"/>
                </a:lnTo>
                <a:lnTo>
                  <a:pt x="5022" y="32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4" y="40"/>
                </a:lnTo>
                <a:lnTo>
                  <a:pt x="5026" y="40"/>
                </a:lnTo>
                <a:lnTo>
                  <a:pt x="5026" y="40"/>
                </a:lnTo>
                <a:lnTo>
                  <a:pt x="5028" y="32"/>
                </a:lnTo>
                <a:lnTo>
                  <a:pt x="5030" y="28"/>
                </a:lnTo>
                <a:lnTo>
                  <a:pt x="5036" y="22"/>
                </a:lnTo>
                <a:lnTo>
                  <a:pt x="5042" y="20"/>
                </a:lnTo>
                <a:close/>
                <a:moveTo>
                  <a:pt x="4988" y="20"/>
                </a:moveTo>
                <a:lnTo>
                  <a:pt x="4988" y="20"/>
                </a:lnTo>
                <a:lnTo>
                  <a:pt x="4988" y="20"/>
                </a:lnTo>
                <a:lnTo>
                  <a:pt x="4988" y="20"/>
                </a:lnTo>
                <a:lnTo>
                  <a:pt x="4988" y="18"/>
                </a:lnTo>
                <a:lnTo>
                  <a:pt x="4988" y="18"/>
                </a:lnTo>
                <a:lnTo>
                  <a:pt x="4982" y="16"/>
                </a:lnTo>
                <a:lnTo>
                  <a:pt x="4976" y="12"/>
                </a:lnTo>
                <a:lnTo>
                  <a:pt x="4972" y="6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70" y="0"/>
                </a:lnTo>
                <a:lnTo>
                  <a:pt x="4968" y="6"/>
                </a:lnTo>
                <a:lnTo>
                  <a:pt x="4964" y="12"/>
                </a:lnTo>
                <a:lnTo>
                  <a:pt x="4958" y="16"/>
                </a:lnTo>
                <a:lnTo>
                  <a:pt x="4952" y="18"/>
                </a:lnTo>
                <a:lnTo>
                  <a:pt x="4952" y="18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2" y="20"/>
                </a:lnTo>
                <a:lnTo>
                  <a:pt x="4958" y="24"/>
                </a:lnTo>
                <a:lnTo>
                  <a:pt x="4964" y="28"/>
                </a:lnTo>
                <a:lnTo>
                  <a:pt x="4968" y="32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0" y="40"/>
                </a:lnTo>
                <a:lnTo>
                  <a:pt x="4972" y="32"/>
                </a:lnTo>
                <a:lnTo>
                  <a:pt x="4976" y="28"/>
                </a:lnTo>
                <a:lnTo>
                  <a:pt x="4982" y="22"/>
                </a:lnTo>
                <a:lnTo>
                  <a:pt x="4988" y="20"/>
                </a:lnTo>
                <a:close/>
                <a:moveTo>
                  <a:pt x="4932" y="20"/>
                </a:moveTo>
                <a:lnTo>
                  <a:pt x="4932" y="20"/>
                </a:lnTo>
                <a:lnTo>
                  <a:pt x="4934" y="20"/>
                </a:lnTo>
                <a:lnTo>
                  <a:pt x="4934" y="20"/>
                </a:lnTo>
                <a:lnTo>
                  <a:pt x="4932" y="18"/>
                </a:lnTo>
                <a:lnTo>
                  <a:pt x="4932" y="18"/>
                </a:lnTo>
                <a:lnTo>
                  <a:pt x="4926" y="16"/>
                </a:lnTo>
                <a:lnTo>
                  <a:pt x="4920" y="12"/>
                </a:lnTo>
                <a:lnTo>
                  <a:pt x="4918" y="6"/>
                </a:lnTo>
                <a:lnTo>
                  <a:pt x="4916" y="0"/>
                </a:lnTo>
                <a:lnTo>
                  <a:pt x="4916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4" y="0"/>
                </a:lnTo>
                <a:lnTo>
                  <a:pt x="4912" y="6"/>
                </a:lnTo>
                <a:lnTo>
                  <a:pt x="4908" y="12"/>
                </a:lnTo>
                <a:lnTo>
                  <a:pt x="4904" y="16"/>
                </a:lnTo>
                <a:lnTo>
                  <a:pt x="4896" y="18"/>
                </a:lnTo>
                <a:lnTo>
                  <a:pt x="4896" y="18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896" y="20"/>
                </a:lnTo>
                <a:lnTo>
                  <a:pt x="4904" y="24"/>
                </a:lnTo>
                <a:lnTo>
                  <a:pt x="4908" y="28"/>
                </a:lnTo>
                <a:lnTo>
                  <a:pt x="4912" y="32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4" y="40"/>
                </a:lnTo>
                <a:lnTo>
                  <a:pt x="4916" y="40"/>
                </a:lnTo>
                <a:lnTo>
                  <a:pt x="4916" y="40"/>
                </a:lnTo>
                <a:lnTo>
                  <a:pt x="4918" y="32"/>
                </a:lnTo>
                <a:lnTo>
                  <a:pt x="4920" y="28"/>
                </a:lnTo>
                <a:lnTo>
                  <a:pt x="4926" y="22"/>
                </a:lnTo>
                <a:lnTo>
                  <a:pt x="4932" y="20"/>
                </a:lnTo>
                <a:close/>
                <a:moveTo>
                  <a:pt x="4878" y="20"/>
                </a:moveTo>
                <a:lnTo>
                  <a:pt x="4878" y="20"/>
                </a:lnTo>
                <a:lnTo>
                  <a:pt x="4878" y="20"/>
                </a:lnTo>
                <a:lnTo>
                  <a:pt x="4878" y="20"/>
                </a:lnTo>
                <a:lnTo>
                  <a:pt x="4878" y="18"/>
                </a:lnTo>
                <a:lnTo>
                  <a:pt x="4878" y="18"/>
                </a:lnTo>
                <a:lnTo>
                  <a:pt x="4872" y="16"/>
                </a:lnTo>
                <a:lnTo>
                  <a:pt x="4866" y="12"/>
                </a:lnTo>
                <a:lnTo>
                  <a:pt x="4862" y="6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60" y="0"/>
                </a:lnTo>
                <a:lnTo>
                  <a:pt x="4858" y="6"/>
                </a:lnTo>
                <a:lnTo>
                  <a:pt x="4854" y="12"/>
                </a:lnTo>
                <a:lnTo>
                  <a:pt x="4848" y="16"/>
                </a:lnTo>
                <a:lnTo>
                  <a:pt x="4842" y="18"/>
                </a:lnTo>
                <a:lnTo>
                  <a:pt x="4842" y="18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2" y="20"/>
                </a:lnTo>
                <a:lnTo>
                  <a:pt x="4848" y="24"/>
                </a:lnTo>
                <a:lnTo>
                  <a:pt x="4854" y="28"/>
                </a:lnTo>
                <a:lnTo>
                  <a:pt x="4858" y="32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0" y="40"/>
                </a:lnTo>
                <a:lnTo>
                  <a:pt x="4862" y="32"/>
                </a:lnTo>
                <a:lnTo>
                  <a:pt x="4866" y="28"/>
                </a:lnTo>
                <a:lnTo>
                  <a:pt x="4872" y="22"/>
                </a:lnTo>
                <a:lnTo>
                  <a:pt x="4878" y="20"/>
                </a:lnTo>
                <a:close/>
                <a:moveTo>
                  <a:pt x="4822" y="20"/>
                </a:moveTo>
                <a:lnTo>
                  <a:pt x="4822" y="20"/>
                </a:lnTo>
                <a:lnTo>
                  <a:pt x="4824" y="20"/>
                </a:lnTo>
                <a:lnTo>
                  <a:pt x="4824" y="20"/>
                </a:lnTo>
                <a:lnTo>
                  <a:pt x="4822" y="18"/>
                </a:lnTo>
                <a:lnTo>
                  <a:pt x="4822" y="18"/>
                </a:lnTo>
                <a:lnTo>
                  <a:pt x="4816" y="16"/>
                </a:lnTo>
                <a:lnTo>
                  <a:pt x="4810" y="12"/>
                </a:lnTo>
                <a:lnTo>
                  <a:pt x="4808" y="6"/>
                </a:lnTo>
                <a:lnTo>
                  <a:pt x="4806" y="0"/>
                </a:lnTo>
                <a:lnTo>
                  <a:pt x="4806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4" y="0"/>
                </a:lnTo>
                <a:lnTo>
                  <a:pt x="4802" y="6"/>
                </a:lnTo>
                <a:lnTo>
                  <a:pt x="4798" y="12"/>
                </a:lnTo>
                <a:lnTo>
                  <a:pt x="4794" y="16"/>
                </a:lnTo>
                <a:lnTo>
                  <a:pt x="4786" y="18"/>
                </a:lnTo>
                <a:lnTo>
                  <a:pt x="4786" y="18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86" y="20"/>
                </a:lnTo>
                <a:lnTo>
                  <a:pt x="4794" y="24"/>
                </a:lnTo>
                <a:lnTo>
                  <a:pt x="4798" y="28"/>
                </a:lnTo>
                <a:lnTo>
                  <a:pt x="4802" y="32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4" y="40"/>
                </a:lnTo>
                <a:lnTo>
                  <a:pt x="4806" y="40"/>
                </a:lnTo>
                <a:lnTo>
                  <a:pt x="4806" y="40"/>
                </a:lnTo>
                <a:lnTo>
                  <a:pt x="4808" y="32"/>
                </a:lnTo>
                <a:lnTo>
                  <a:pt x="4810" y="28"/>
                </a:lnTo>
                <a:lnTo>
                  <a:pt x="4816" y="22"/>
                </a:lnTo>
                <a:lnTo>
                  <a:pt x="4822" y="20"/>
                </a:lnTo>
                <a:close/>
                <a:moveTo>
                  <a:pt x="4768" y="20"/>
                </a:moveTo>
                <a:lnTo>
                  <a:pt x="4768" y="20"/>
                </a:lnTo>
                <a:lnTo>
                  <a:pt x="4768" y="20"/>
                </a:lnTo>
                <a:lnTo>
                  <a:pt x="4768" y="20"/>
                </a:lnTo>
                <a:lnTo>
                  <a:pt x="4768" y="18"/>
                </a:lnTo>
                <a:lnTo>
                  <a:pt x="4768" y="18"/>
                </a:lnTo>
                <a:lnTo>
                  <a:pt x="4762" y="16"/>
                </a:lnTo>
                <a:lnTo>
                  <a:pt x="4756" y="12"/>
                </a:lnTo>
                <a:lnTo>
                  <a:pt x="4752" y="6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50" y="0"/>
                </a:lnTo>
                <a:lnTo>
                  <a:pt x="4748" y="6"/>
                </a:lnTo>
                <a:lnTo>
                  <a:pt x="4744" y="12"/>
                </a:lnTo>
                <a:lnTo>
                  <a:pt x="4738" y="16"/>
                </a:lnTo>
                <a:lnTo>
                  <a:pt x="4732" y="18"/>
                </a:lnTo>
                <a:lnTo>
                  <a:pt x="4732" y="18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2" y="20"/>
                </a:lnTo>
                <a:lnTo>
                  <a:pt x="4738" y="24"/>
                </a:lnTo>
                <a:lnTo>
                  <a:pt x="4744" y="28"/>
                </a:lnTo>
                <a:lnTo>
                  <a:pt x="4748" y="32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0" y="40"/>
                </a:lnTo>
                <a:lnTo>
                  <a:pt x="4752" y="32"/>
                </a:lnTo>
                <a:lnTo>
                  <a:pt x="4756" y="28"/>
                </a:lnTo>
                <a:lnTo>
                  <a:pt x="4762" y="22"/>
                </a:lnTo>
                <a:lnTo>
                  <a:pt x="4768" y="20"/>
                </a:lnTo>
                <a:close/>
                <a:moveTo>
                  <a:pt x="4712" y="20"/>
                </a:moveTo>
                <a:lnTo>
                  <a:pt x="4712" y="20"/>
                </a:lnTo>
                <a:lnTo>
                  <a:pt x="4714" y="20"/>
                </a:lnTo>
                <a:lnTo>
                  <a:pt x="4714" y="20"/>
                </a:lnTo>
                <a:lnTo>
                  <a:pt x="4712" y="18"/>
                </a:lnTo>
                <a:lnTo>
                  <a:pt x="4712" y="18"/>
                </a:lnTo>
                <a:lnTo>
                  <a:pt x="4706" y="16"/>
                </a:lnTo>
                <a:lnTo>
                  <a:pt x="4700" y="12"/>
                </a:lnTo>
                <a:lnTo>
                  <a:pt x="4698" y="6"/>
                </a:lnTo>
                <a:lnTo>
                  <a:pt x="4696" y="0"/>
                </a:lnTo>
                <a:lnTo>
                  <a:pt x="4696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4" y="0"/>
                </a:lnTo>
                <a:lnTo>
                  <a:pt x="4692" y="6"/>
                </a:lnTo>
                <a:lnTo>
                  <a:pt x="4688" y="12"/>
                </a:lnTo>
                <a:lnTo>
                  <a:pt x="4684" y="16"/>
                </a:lnTo>
                <a:lnTo>
                  <a:pt x="4676" y="18"/>
                </a:lnTo>
                <a:lnTo>
                  <a:pt x="4676" y="18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76" y="20"/>
                </a:lnTo>
                <a:lnTo>
                  <a:pt x="4684" y="24"/>
                </a:lnTo>
                <a:lnTo>
                  <a:pt x="4688" y="28"/>
                </a:lnTo>
                <a:lnTo>
                  <a:pt x="4692" y="32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4" y="40"/>
                </a:lnTo>
                <a:lnTo>
                  <a:pt x="4696" y="40"/>
                </a:lnTo>
                <a:lnTo>
                  <a:pt x="4696" y="40"/>
                </a:lnTo>
                <a:lnTo>
                  <a:pt x="4698" y="32"/>
                </a:lnTo>
                <a:lnTo>
                  <a:pt x="4700" y="28"/>
                </a:lnTo>
                <a:lnTo>
                  <a:pt x="4706" y="22"/>
                </a:lnTo>
                <a:lnTo>
                  <a:pt x="4712" y="20"/>
                </a:lnTo>
                <a:close/>
                <a:moveTo>
                  <a:pt x="4658" y="20"/>
                </a:moveTo>
                <a:lnTo>
                  <a:pt x="4658" y="20"/>
                </a:lnTo>
                <a:lnTo>
                  <a:pt x="4658" y="20"/>
                </a:lnTo>
                <a:lnTo>
                  <a:pt x="4658" y="20"/>
                </a:lnTo>
                <a:lnTo>
                  <a:pt x="4658" y="18"/>
                </a:lnTo>
                <a:lnTo>
                  <a:pt x="4658" y="18"/>
                </a:lnTo>
                <a:lnTo>
                  <a:pt x="4652" y="16"/>
                </a:lnTo>
                <a:lnTo>
                  <a:pt x="4646" y="12"/>
                </a:lnTo>
                <a:lnTo>
                  <a:pt x="4642" y="6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40" y="0"/>
                </a:lnTo>
                <a:lnTo>
                  <a:pt x="4638" y="6"/>
                </a:lnTo>
                <a:lnTo>
                  <a:pt x="4634" y="12"/>
                </a:lnTo>
                <a:lnTo>
                  <a:pt x="4628" y="16"/>
                </a:lnTo>
                <a:lnTo>
                  <a:pt x="4622" y="18"/>
                </a:lnTo>
                <a:lnTo>
                  <a:pt x="4622" y="18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2" y="20"/>
                </a:lnTo>
                <a:lnTo>
                  <a:pt x="4628" y="24"/>
                </a:lnTo>
                <a:lnTo>
                  <a:pt x="4634" y="28"/>
                </a:lnTo>
                <a:lnTo>
                  <a:pt x="4638" y="32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0" y="40"/>
                </a:lnTo>
                <a:lnTo>
                  <a:pt x="4642" y="32"/>
                </a:lnTo>
                <a:lnTo>
                  <a:pt x="4646" y="28"/>
                </a:lnTo>
                <a:lnTo>
                  <a:pt x="4652" y="22"/>
                </a:lnTo>
                <a:lnTo>
                  <a:pt x="4658" y="20"/>
                </a:lnTo>
                <a:close/>
                <a:moveTo>
                  <a:pt x="4602" y="20"/>
                </a:moveTo>
                <a:lnTo>
                  <a:pt x="4602" y="20"/>
                </a:lnTo>
                <a:lnTo>
                  <a:pt x="4604" y="20"/>
                </a:lnTo>
                <a:lnTo>
                  <a:pt x="4604" y="20"/>
                </a:lnTo>
                <a:lnTo>
                  <a:pt x="4602" y="18"/>
                </a:lnTo>
                <a:lnTo>
                  <a:pt x="4602" y="18"/>
                </a:lnTo>
                <a:lnTo>
                  <a:pt x="4596" y="16"/>
                </a:lnTo>
                <a:lnTo>
                  <a:pt x="4590" y="12"/>
                </a:lnTo>
                <a:lnTo>
                  <a:pt x="4588" y="6"/>
                </a:lnTo>
                <a:lnTo>
                  <a:pt x="4586" y="0"/>
                </a:lnTo>
                <a:lnTo>
                  <a:pt x="4586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4" y="0"/>
                </a:lnTo>
                <a:lnTo>
                  <a:pt x="4582" y="6"/>
                </a:lnTo>
                <a:lnTo>
                  <a:pt x="4578" y="12"/>
                </a:lnTo>
                <a:lnTo>
                  <a:pt x="4574" y="16"/>
                </a:lnTo>
                <a:lnTo>
                  <a:pt x="4566" y="18"/>
                </a:lnTo>
                <a:lnTo>
                  <a:pt x="4566" y="18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66" y="20"/>
                </a:lnTo>
                <a:lnTo>
                  <a:pt x="4574" y="24"/>
                </a:lnTo>
                <a:lnTo>
                  <a:pt x="4578" y="28"/>
                </a:lnTo>
                <a:lnTo>
                  <a:pt x="4582" y="32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4" y="40"/>
                </a:lnTo>
                <a:lnTo>
                  <a:pt x="4586" y="40"/>
                </a:lnTo>
                <a:lnTo>
                  <a:pt x="4586" y="40"/>
                </a:lnTo>
                <a:lnTo>
                  <a:pt x="4588" y="32"/>
                </a:lnTo>
                <a:lnTo>
                  <a:pt x="4590" y="28"/>
                </a:lnTo>
                <a:lnTo>
                  <a:pt x="4596" y="22"/>
                </a:lnTo>
                <a:lnTo>
                  <a:pt x="4602" y="20"/>
                </a:lnTo>
                <a:close/>
                <a:moveTo>
                  <a:pt x="4548" y="20"/>
                </a:moveTo>
                <a:lnTo>
                  <a:pt x="4548" y="20"/>
                </a:lnTo>
                <a:lnTo>
                  <a:pt x="4548" y="20"/>
                </a:lnTo>
                <a:lnTo>
                  <a:pt x="4548" y="20"/>
                </a:lnTo>
                <a:lnTo>
                  <a:pt x="4548" y="18"/>
                </a:lnTo>
                <a:lnTo>
                  <a:pt x="4548" y="18"/>
                </a:lnTo>
                <a:lnTo>
                  <a:pt x="4542" y="16"/>
                </a:lnTo>
                <a:lnTo>
                  <a:pt x="4536" y="12"/>
                </a:lnTo>
                <a:lnTo>
                  <a:pt x="4532" y="6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30" y="0"/>
                </a:lnTo>
                <a:lnTo>
                  <a:pt x="4528" y="0"/>
                </a:lnTo>
                <a:lnTo>
                  <a:pt x="4528" y="0"/>
                </a:lnTo>
                <a:lnTo>
                  <a:pt x="4528" y="6"/>
                </a:lnTo>
                <a:lnTo>
                  <a:pt x="4524" y="12"/>
                </a:lnTo>
                <a:lnTo>
                  <a:pt x="4518" y="16"/>
                </a:lnTo>
                <a:lnTo>
                  <a:pt x="4512" y="18"/>
                </a:lnTo>
                <a:lnTo>
                  <a:pt x="4512" y="18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2" y="20"/>
                </a:lnTo>
                <a:lnTo>
                  <a:pt x="4518" y="24"/>
                </a:lnTo>
                <a:lnTo>
                  <a:pt x="4524" y="28"/>
                </a:lnTo>
                <a:lnTo>
                  <a:pt x="4528" y="32"/>
                </a:lnTo>
                <a:lnTo>
                  <a:pt x="4528" y="40"/>
                </a:lnTo>
                <a:lnTo>
                  <a:pt x="4528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0" y="40"/>
                </a:lnTo>
                <a:lnTo>
                  <a:pt x="4532" y="32"/>
                </a:lnTo>
                <a:lnTo>
                  <a:pt x="4536" y="28"/>
                </a:lnTo>
                <a:lnTo>
                  <a:pt x="4542" y="22"/>
                </a:lnTo>
                <a:lnTo>
                  <a:pt x="4548" y="20"/>
                </a:lnTo>
                <a:close/>
                <a:moveTo>
                  <a:pt x="4492" y="20"/>
                </a:moveTo>
                <a:lnTo>
                  <a:pt x="4492" y="20"/>
                </a:lnTo>
                <a:lnTo>
                  <a:pt x="4494" y="20"/>
                </a:lnTo>
                <a:lnTo>
                  <a:pt x="4494" y="20"/>
                </a:lnTo>
                <a:lnTo>
                  <a:pt x="4492" y="18"/>
                </a:lnTo>
                <a:lnTo>
                  <a:pt x="4492" y="18"/>
                </a:lnTo>
                <a:lnTo>
                  <a:pt x="4486" y="16"/>
                </a:lnTo>
                <a:lnTo>
                  <a:pt x="4480" y="12"/>
                </a:lnTo>
                <a:lnTo>
                  <a:pt x="4478" y="6"/>
                </a:lnTo>
                <a:lnTo>
                  <a:pt x="4476" y="0"/>
                </a:lnTo>
                <a:lnTo>
                  <a:pt x="4476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4" y="0"/>
                </a:lnTo>
                <a:lnTo>
                  <a:pt x="4472" y="6"/>
                </a:lnTo>
                <a:lnTo>
                  <a:pt x="4468" y="12"/>
                </a:lnTo>
                <a:lnTo>
                  <a:pt x="4464" y="16"/>
                </a:lnTo>
                <a:lnTo>
                  <a:pt x="4456" y="18"/>
                </a:lnTo>
                <a:lnTo>
                  <a:pt x="4456" y="18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56" y="20"/>
                </a:lnTo>
                <a:lnTo>
                  <a:pt x="4464" y="24"/>
                </a:lnTo>
                <a:lnTo>
                  <a:pt x="4468" y="28"/>
                </a:lnTo>
                <a:lnTo>
                  <a:pt x="4472" y="32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4" y="40"/>
                </a:lnTo>
                <a:lnTo>
                  <a:pt x="4476" y="40"/>
                </a:lnTo>
                <a:lnTo>
                  <a:pt x="4476" y="40"/>
                </a:lnTo>
                <a:lnTo>
                  <a:pt x="4478" y="32"/>
                </a:lnTo>
                <a:lnTo>
                  <a:pt x="4480" y="28"/>
                </a:lnTo>
                <a:lnTo>
                  <a:pt x="4486" y="22"/>
                </a:lnTo>
                <a:lnTo>
                  <a:pt x="4492" y="20"/>
                </a:lnTo>
                <a:close/>
                <a:moveTo>
                  <a:pt x="4438" y="20"/>
                </a:moveTo>
                <a:lnTo>
                  <a:pt x="4438" y="20"/>
                </a:lnTo>
                <a:lnTo>
                  <a:pt x="4438" y="20"/>
                </a:lnTo>
                <a:lnTo>
                  <a:pt x="4438" y="20"/>
                </a:lnTo>
                <a:lnTo>
                  <a:pt x="4438" y="18"/>
                </a:lnTo>
                <a:lnTo>
                  <a:pt x="4438" y="18"/>
                </a:lnTo>
                <a:lnTo>
                  <a:pt x="4432" y="16"/>
                </a:lnTo>
                <a:lnTo>
                  <a:pt x="4426" y="12"/>
                </a:lnTo>
                <a:lnTo>
                  <a:pt x="4422" y="6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20" y="0"/>
                </a:lnTo>
                <a:lnTo>
                  <a:pt x="4418" y="0"/>
                </a:lnTo>
                <a:lnTo>
                  <a:pt x="4418" y="0"/>
                </a:lnTo>
                <a:lnTo>
                  <a:pt x="4418" y="6"/>
                </a:lnTo>
                <a:lnTo>
                  <a:pt x="4414" y="12"/>
                </a:lnTo>
                <a:lnTo>
                  <a:pt x="4408" y="16"/>
                </a:lnTo>
                <a:lnTo>
                  <a:pt x="4402" y="18"/>
                </a:lnTo>
                <a:lnTo>
                  <a:pt x="4402" y="18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2" y="20"/>
                </a:lnTo>
                <a:lnTo>
                  <a:pt x="4408" y="24"/>
                </a:lnTo>
                <a:lnTo>
                  <a:pt x="4414" y="28"/>
                </a:lnTo>
                <a:lnTo>
                  <a:pt x="4418" y="32"/>
                </a:lnTo>
                <a:lnTo>
                  <a:pt x="4418" y="40"/>
                </a:lnTo>
                <a:lnTo>
                  <a:pt x="4418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0" y="40"/>
                </a:lnTo>
                <a:lnTo>
                  <a:pt x="4422" y="32"/>
                </a:lnTo>
                <a:lnTo>
                  <a:pt x="4426" y="28"/>
                </a:lnTo>
                <a:lnTo>
                  <a:pt x="4432" y="22"/>
                </a:lnTo>
                <a:lnTo>
                  <a:pt x="4438" y="20"/>
                </a:lnTo>
                <a:close/>
                <a:moveTo>
                  <a:pt x="4382" y="20"/>
                </a:moveTo>
                <a:lnTo>
                  <a:pt x="4382" y="20"/>
                </a:lnTo>
                <a:lnTo>
                  <a:pt x="4384" y="20"/>
                </a:lnTo>
                <a:lnTo>
                  <a:pt x="4384" y="20"/>
                </a:lnTo>
                <a:lnTo>
                  <a:pt x="4382" y="18"/>
                </a:lnTo>
                <a:lnTo>
                  <a:pt x="4382" y="18"/>
                </a:lnTo>
                <a:lnTo>
                  <a:pt x="4376" y="16"/>
                </a:lnTo>
                <a:lnTo>
                  <a:pt x="4370" y="12"/>
                </a:lnTo>
                <a:lnTo>
                  <a:pt x="4368" y="6"/>
                </a:lnTo>
                <a:lnTo>
                  <a:pt x="4366" y="0"/>
                </a:lnTo>
                <a:lnTo>
                  <a:pt x="4366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4" y="0"/>
                </a:lnTo>
                <a:lnTo>
                  <a:pt x="4362" y="6"/>
                </a:lnTo>
                <a:lnTo>
                  <a:pt x="4358" y="12"/>
                </a:lnTo>
                <a:lnTo>
                  <a:pt x="4354" y="16"/>
                </a:lnTo>
                <a:lnTo>
                  <a:pt x="4346" y="18"/>
                </a:lnTo>
                <a:lnTo>
                  <a:pt x="4346" y="18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46" y="20"/>
                </a:lnTo>
                <a:lnTo>
                  <a:pt x="4354" y="24"/>
                </a:lnTo>
                <a:lnTo>
                  <a:pt x="4358" y="28"/>
                </a:lnTo>
                <a:lnTo>
                  <a:pt x="4362" y="32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4" y="40"/>
                </a:lnTo>
                <a:lnTo>
                  <a:pt x="4366" y="40"/>
                </a:lnTo>
                <a:lnTo>
                  <a:pt x="4366" y="40"/>
                </a:lnTo>
                <a:lnTo>
                  <a:pt x="4368" y="32"/>
                </a:lnTo>
                <a:lnTo>
                  <a:pt x="4370" y="28"/>
                </a:lnTo>
                <a:lnTo>
                  <a:pt x="4376" y="22"/>
                </a:lnTo>
                <a:lnTo>
                  <a:pt x="4382" y="20"/>
                </a:lnTo>
                <a:close/>
                <a:moveTo>
                  <a:pt x="4328" y="20"/>
                </a:moveTo>
                <a:lnTo>
                  <a:pt x="4328" y="20"/>
                </a:lnTo>
                <a:lnTo>
                  <a:pt x="4328" y="20"/>
                </a:lnTo>
                <a:lnTo>
                  <a:pt x="4328" y="20"/>
                </a:lnTo>
                <a:lnTo>
                  <a:pt x="4328" y="18"/>
                </a:lnTo>
                <a:lnTo>
                  <a:pt x="4328" y="18"/>
                </a:lnTo>
                <a:lnTo>
                  <a:pt x="4322" y="16"/>
                </a:lnTo>
                <a:lnTo>
                  <a:pt x="4316" y="12"/>
                </a:lnTo>
                <a:lnTo>
                  <a:pt x="4312" y="6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10" y="0"/>
                </a:lnTo>
                <a:lnTo>
                  <a:pt x="4308" y="0"/>
                </a:lnTo>
                <a:lnTo>
                  <a:pt x="4308" y="0"/>
                </a:lnTo>
                <a:lnTo>
                  <a:pt x="4308" y="6"/>
                </a:lnTo>
                <a:lnTo>
                  <a:pt x="4304" y="12"/>
                </a:lnTo>
                <a:lnTo>
                  <a:pt x="4298" y="16"/>
                </a:lnTo>
                <a:lnTo>
                  <a:pt x="4292" y="18"/>
                </a:lnTo>
                <a:lnTo>
                  <a:pt x="4292" y="18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2" y="20"/>
                </a:lnTo>
                <a:lnTo>
                  <a:pt x="4298" y="24"/>
                </a:lnTo>
                <a:lnTo>
                  <a:pt x="4304" y="28"/>
                </a:lnTo>
                <a:lnTo>
                  <a:pt x="4308" y="32"/>
                </a:lnTo>
                <a:lnTo>
                  <a:pt x="4308" y="40"/>
                </a:lnTo>
                <a:lnTo>
                  <a:pt x="4308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0" y="40"/>
                </a:lnTo>
                <a:lnTo>
                  <a:pt x="4312" y="32"/>
                </a:lnTo>
                <a:lnTo>
                  <a:pt x="4316" y="28"/>
                </a:lnTo>
                <a:lnTo>
                  <a:pt x="4322" y="22"/>
                </a:lnTo>
                <a:lnTo>
                  <a:pt x="4328" y="20"/>
                </a:lnTo>
                <a:close/>
                <a:moveTo>
                  <a:pt x="4272" y="20"/>
                </a:moveTo>
                <a:lnTo>
                  <a:pt x="4272" y="20"/>
                </a:lnTo>
                <a:lnTo>
                  <a:pt x="4274" y="20"/>
                </a:lnTo>
                <a:lnTo>
                  <a:pt x="4274" y="20"/>
                </a:lnTo>
                <a:lnTo>
                  <a:pt x="4272" y="18"/>
                </a:lnTo>
                <a:lnTo>
                  <a:pt x="4272" y="18"/>
                </a:lnTo>
                <a:lnTo>
                  <a:pt x="4266" y="16"/>
                </a:lnTo>
                <a:lnTo>
                  <a:pt x="4260" y="12"/>
                </a:lnTo>
                <a:lnTo>
                  <a:pt x="4256" y="6"/>
                </a:lnTo>
                <a:lnTo>
                  <a:pt x="4256" y="0"/>
                </a:lnTo>
                <a:lnTo>
                  <a:pt x="4256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4" y="0"/>
                </a:lnTo>
                <a:lnTo>
                  <a:pt x="4252" y="6"/>
                </a:lnTo>
                <a:lnTo>
                  <a:pt x="4248" y="12"/>
                </a:lnTo>
                <a:lnTo>
                  <a:pt x="4244" y="16"/>
                </a:lnTo>
                <a:lnTo>
                  <a:pt x="4236" y="18"/>
                </a:lnTo>
                <a:lnTo>
                  <a:pt x="4236" y="18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36" y="20"/>
                </a:lnTo>
                <a:lnTo>
                  <a:pt x="4244" y="24"/>
                </a:lnTo>
                <a:lnTo>
                  <a:pt x="4248" y="28"/>
                </a:lnTo>
                <a:lnTo>
                  <a:pt x="4252" y="32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4" y="40"/>
                </a:lnTo>
                <a:lnTo>
                  <a:pt x="4256" y="40"/>
                </a:lnTo>
                <a:lnTo>
                  <a:pt x="4256" y="40"/>
                </a:lnTo>
                <a:lnTo>
                  <a:pt x="4256" y="32"/>
                </a:lnTo>
                <a:lnTo>
                  <a:pt x="4260" y="28"/>
                </a:lnTo>
                <a:lnTo>
                  <a:pt x="4266" y="22"/>
                </a:lnTo>
                <a:lnTo>
                  <a:pt x="4272" y="20"/>
                </a:lnTo>
                <a:close/>
                <a:moveTo>
                  <a:pt x="4218" y="20"/>
                </a:moveTo>
                <a:lnTo>
                  <a:pt x="4218" y="20"/>
                </a:lnTo>
                <a:lnTo>
                  <a:pt x="4218" y="20"/>
                </a:lnTo>
                <a:lnTo>
                  <a:pt x="4218" y="20"/>
                </a:lnTo>
                <a:lnTo>
                  <a:pt x="4218" y="18"/>
                </a:lnTo>
                <a:lnTo>
                  <a:pt x="4218" y="18"/>
                </a:lnTo>
                <a:lnTo>
                  <a:pt x="4212" y="16"/>
                </a:lnTo>
                <a:lnTo>
                  <a:pt x="4206" y="12"/>
                </a:lnTo>
                <a:lnTo>
                  <a:pt x="4202" y="6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200" y="0"/>
                </a:lnTo>
                <a:lnTo>
                  <a:pt x="4198" y="0"/>
                </a:lnTo>
                <a:lnTo>
                  <a:pt x="4198" y="0"/>
                </a:lnTo>
                <a:lnTo>
                  <a:pt x="4198" y="6"/>
                </a:lnTo>
                <a:lnTo>
                  <a:pt x="4194" y="12"/>
                </a:lnTo>
                <a:lnTo>
                  <a:pt x="4188" y="16"/>
                </a:lnTo>
                <a:lnTo>
                  <a:pt x="4182" y="18"/>
                </a:lnTo>
                <a:lnTo>
                  <a:pt x="4182" y="18"/>
                </a:lnTo>
                <a:lnTo>
                  <a:pt x="4180" y="20"/>
                </a:lnTo>
                <a:lnTo>
                  <a:pt x="4180" y="20"/>
                </a:lnTo>
                <a:lnTo>
                  <a:pt x="4182" y="20"/>
                </a:lnTo>
                <a:lnTo>
                  <a:pt x="4182" y="20"/>
                </a:lnTo>
                <a:lnTo>
                  <a:pt x="4188" y="24"/>
                </a:lnTo>
                <a:lnTo>
                  <a:pt x="4194" y="28"/>
                </a:lnTo>
                <a:lnTo>
                  <a:pt x="4198" y="32"/>
                </a:lnTo>
                <a:lnTo>
                  <a:pt x="4198" y="40"/>
                </a:lnTo>
                <a:lnTo>
                  <a:pt x="4198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0" y="40"/>
                </a:lnTo>
                <a:lnTo>
                  <a:pt x="4202" y="32"/>
                </a:lnTo>
                <a:lnTo>
                  <a:pt x="4206" y="28"/>
                </a:lnTo>
                <a:lnTo>
                  <a:pt x="4212" y="22"/>
                </a:lnTo>
                <a:lnTo>
                  <a:pt x="4218" y="20"/>
                </a:lnTo>
                <a:close/>
                <a:moveTo>
                  <a:pt x="4162" y="20"/>
                </a:moveTo>
                <a:lnTo>
                  <a:pt x="4162" y="20"/>
                </a:lnTo>
                <a:lnTo>
                  <a:pt x="4164" y="20"/>
                </a:lnTo>
                <a:lnTo>
                  <a:pt x="4164" y="20"/>
                </a:lnTo>
                <a:lnTo>
                  <a:pt x="4162" y="18"/>
                </a:lnTo>
                <a:lnTo>
                  <a:pt x="4162" y="18"/>
                </a:lnTo>
                <a:lnTo>
                  <a:pt x="4156" y="16"/>
                </a:lnTo>
                <a:lnTo>
                  <a:pt x="4150" y="12"/>
                </a:lnTo>
                <a:lnTo>
                  <a:pt x="4146" y="6"/>
                </a:lnTo>
                <a:lnTo>
                  <a:pt x="4146" y="0"/>
                </a:lnTo>
                <a:lnTo>
                  <a:pt x="4146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4" y="0"/>
                </a:lnTo>
                <a:lnTo>
                  <a:pt x="4142" y="6"/>
                </a:lnTo>
                <a:lnTo>
                  <a:pt x="4138" y="12"/>
                </a:lnTo>
                <a:lnTo>
                  <a:pt x="4134" y="16"/>
                </a:lnTo>
                <a:lnTo>
                  <a:pt x="4126" y="18"/>
                </a:lnTo>
                <a:lnTo>
                  <a:pt x="4126" y="18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26" y="20"/>
                </a:lnTo>
                <a:lnTo>
                  <a:pt x="4134" y="24"/>
                </a:lnTo>
                <a:lnTo>
                  <a:pt x="4138" y="28"/>
                </a:lnTo>
                <a:lnTo>
                  <a:pt x="4142" y="32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4" y="40"/>
                </a:lnTo>
                <a:lnTo>
                  <a:pt x="4146" y="40"/>
                </a:lnTo>
                <a:lnTo>
                  <a:pt x="4146" y="40"/>
                </a:lnTo>
                <a:lnTo>
                  <a:pt x="4146" y="32"/>
                </a:lnTo>
                <a:lnTo>
                  <a:pt x="4150" y="28"/>
                </a:lnTo>
                <a:lnTo>
                  <a:pt x="4156" y="22"/>
                </a:lnTo>
                <a:lnTo>
                  <a:pt x="4162" y="20"/>
                </a:lnTo>
                <a:close/>
                <a:moveTo>
                  <a:pt x="4108" y="20"/>
                </a:moveTo>
                <a:lnTo>
                  <a:pt x="4108" y="20"/>
                </a:lnTo>
                <a:lnTo>
                  <a:pt x="4108" y="20"/>
                </a:lnTo>
                <a:lnTo>
                  <a:pt x="4108" y="20"/>
                </a:lnTo>
                <a:lnTo>
                  <a:pt x="4108" y="18"/>
                </a:lnTo>
                <a:lnTo>
                  <a:pt x="4108" y="18"/>
                </a:lnTo>
                <a:lnTo>
                  <a:pt x="4100" y="16"/>
                </a:lnTo>
                <a:lnTo>
                  <a:pt x="4096" y="12"/>
                </a:lnTo>
                <a:lnTo>
                  <a:pt x="4092" y="6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90" y="0"/>
                </a:lnTo>
                <a:lnTo>
                  <a:pt x="4088" y="0"/>
                </a:lnTo>
                <a:lnTo>
                  <a:pt x="4088" y="0"/>
                </a:lnTo>
                <a:lnTo>
                  <a:pt x="4088" y="6"/>
                </a:lnTo>
                <a:lnTo>
                  <a:pt x="4084" y="12"/>
                </a:lnTo>
                <a:lnTo>
                  <a:pt x="4078" y="16"/>
                </a:lnTo>
                <a:lnTo>
                  <a:pt x="4072" y="18"/>
                </a:lnTo>
                <a:lnTo>
                  <a:pt x="4072" y="18"/>
                </a:lnTo>
                <a:lnTo>
                  <a:pt x="4070" y="20"/>
                </a:lnTo>
                <a:lnTo>
                  <a:pt x="4070" y="20"/>
                </a:lnTo>
                <a:lnTo>
                  <a:pt x="4072" y="20"/>
                </a:lnTo>
                <a:lnTo>
                  <a:pt x="4072" y="20"/>
                </a:lnTo>
                <a:lnTo>
                  <a:pt x="4078" y="24"/>
                </a:lnTo>
                <a:lnTo>
                  <a:pt x="4084" y="28"/>
                </a:lnTo>
                <a:lnTo>
                  <a:pt x="4088" y="32"/>
                </a:lnTo>
                <a:lnTo>
                  <a:pt x="4088" y="40"/>
                </a:lnTo>
                <a:lnTo>
                  <a:pt x="4088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0" y="40"/>
                </a:lnTo>
                <a:lnTo>
                  <a:pt x="4092" y="32"/>
                </a:lnTo>
                <a:lnTo>
                  <a:pt x="4096" y="28"/>
                </a:lnTo>
                <a:lnTo>
                  <a:pt x="4100" y="22"/>
                </a:lnTo>
                <a:lnTo>
                  <a:pt x="4108" y="20"/>
                </a:lnTo>
                <a:close/>
                <a:moveTo>
                  <a:pt x="4052" y="20"/>
                </a:moveTo>
                <a:lnTo>
                  <a:pt x="4052" y="20"/>
                </a:lnTo>
                <a:lnTo>
                  <a:pt x="4054" y="20"/>
                </a:lnTo>
                <a:lnTo>
                  <a:pt x="4054" y="20"/>
                </a:lnTo>
                <a:lnTo>
                  <a:pt x="4052" y="18"/>
                </a:lnTo>
                <a:lnTo>
                  <a:pt x="4052" y="18"/>
                </a:lnTo>
                <a:lnTo>
                  <a:pt x="4046" y="16"/>
                </a:lnTo>
                <a:lnTo>
                  <a:pt x="4040" y="12"/>
                </a:lnTo>
                <a:lnTo>
                  <a:pt x="4036" y="6"/>
                </a:lnTo>
                <a:lnTo>
                  <a:pt x="4036" y="0"/>
                </a:lnTo>
                <a:lnTo>
                  <a:pt x="4036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4" y="0"/>
                </a:lnTo>
                <a:lnTo>
                  <a:pt x="4032" y="6"/>
                </a:lnTo>
                <a:lnTo>
                  <a:pt x="4028" y="12"/>
                </a:lnTo>
                <a:lnTo>
                  <a:pt x="4024" y="16"/>
                </a:lnTo>
                <a:lnTo>
                  <a:pt x="4016" y="18"/>
                </a:lnTo>
                <a:lnTo>
                  <a:pt x="4016" y="18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16" y="20"/>
                </a:lnTo>
                <a:lnTo>
                  <a:pt x="4024" y="24"/>
                </a:lnTo>
                <a:lnTo>
                  <a:pt x="4028" y="28"/>
                </a:lnTo>
                <a:lnTo>
                  <a:pt x="4032" y="32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4" y="40"/>
                </a:lnTo>
                <a:lnTo>
                  <a:pt x="4036" y="40"/>
                </a:lnTo>
                <a:lnTo>
                  <a:pt x="4036" y="40"/>
                </a:lnTo>
                <a:lnTo>
                  <a:pt x="4036" y="32"/>
                </a:lnTo>
                <a:lnTo>
                  <a:pt x="4040" y="28"/>
                </a:lnTo>
                <a:lnTo>
                  <a:pt x="4046" y="22"/>
                </a:lnTo>
                <a:lnTo>
                  <a:pt x="4052" y="20"/>
                </a:lnTo>
                <a:close/>
                <a:moveTo>
                  <a:pt x="3998" y="20"/>
                </a:moveTo>
                <a:lnTo>
                  <a:pt x="3998" y="20"/>
                </a:lnTo>
                <a:lnTo>
                  <a:pt x="3998" y="20"/>
                </a:lnTo>
                <a:lnTo>
                  <a:pt x="3998" y="20"/>
                </a:lnTo>
                <a:lnTo>
                  <a:pt x="3998" y="18"/>
                </a:lnTo>
                <a:lnTo>
                  <a:pt x="3998" y="18"/>
                </a:lnTo>
                <a:lnTo>
                  <a:pt x="3990" y="16"/>
                </a:lnTo>
                <a:lnTo>
                  <a:pt x="3986" y="12"/>
                </a:lnTo>
                <a:lnTo>
                  <a:pt x="3982" y="6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80" y="0"/>
                </a:lnTo>
                <a:lnTo>
                  <a:pt x="3978" y="0"/>
                </a:lnTo>
                <a:lnTo>
                  <a:pt x="3978" y="0"/>
                </a:lnTo>
                <a:lnTo>
                  <a:pt x="3978" y="6"/>
                </a:lnTo>
                <a:lnTo>
                  <a:pt x="3974" y="12"/>
                </a:lnTo>
                <a:lnTo>
                  <a:pt x="3968" y="16"/>
                </a:lnTo>
                <a:lnTo>
                  <a:pt x="3962" y="18"/>
                </a:lnTo>
                <a:lnTo>
                  <a:pt x="3962" y="18"/>
                </a:lnTo>
                <a:lnTo>
                  <a:pt x="3960" y="20"/>
                </a:lnTo>
                <a:lnTo>
                  <a:pt x="3960" y="20"/>
                </a:lnTo>
                <a:lnTo>
                  <a:pt x="3962" y="20"/>
                </a:lnTo>
                <a:lnTo>
                  <a:pt x="3962" y="20"/>
                </a:lnTo>
                <a:lnTo>
                  <a:pt x="3968" y="24"/>
                </a:lnTo>
                <a:lnTo>
                  <a:pt x="3974" y="28"/>
                </a:lnTo>
                <a:lnTo>
                  <a:pt x="3978" y="32"/>
                </a:lnTo>
                <a:lnTo>
                  <a:pt x="3978" y="40"/>
                </a:lnTo>
                <a:lnTo>
                  <a:pt x="3978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0" y="40"/>
                </a:lnTo>
                <a:lnTo>
                  <a:pt x="3982" y="32"/>
                </a:lnTo>
                <a:lnTo>
                  <a:pt x="3986" y="28"/>
                </a:lnTo>
                <a:lnTo>
                  <a:pt x="3990" y="22"/>
                </a:lnTo>
                <a:lnTo>
                  <a:pt x="3998" y="20"/>
                </a:lnTo>
                <a:close/>
                <a:moveTo>
                  <a:pt x="3942" y="20"/>
                </a:moveTo>
                <a:lnTo>
                  <a:pt x="3942" y="20"/>
                </a:lnTo>
                <a:lnTo>
                  <a:pt x="3944" y="20"/>
                </a:lnTo>
                <a:lnTo>
                  <a:pt x="3944" y="20"/>
                </a:lnTo>
                <a:lnTo>
                  <a:pt x="3942" y="18"/>
                </a:lnTo>
                <a:lnTo>
                  <a:pt x="3942" y="18"/>
                </a:lnTo>
                <a:lnTo>
                  <a:pt x="3936" y="16"/>
                </a:lnTo>
                <a:lnTo>
                  <a:pt x="3930" y="12"/>
                </a:lnTo>
                <a:lnTo>
                  <a:pt x="3926" y="6"/>
                </a:lnTo>
                <a:lnTo>
                  <a:pt x="3926" y="0"/>
                </a:lnTo>
                <a:lnTo>
                  <a:pt x="3926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4" y="0"/>
                </a:lnTo>
                <a:lnTo>
                  <a:pt x="3922" y="6"/>
                </a:lnTo>
                <a:lnTo>
                  <a:pt x="3918" y="12"/>
                </a:lnTo>
                <a:lnTo>
                  <a:pt x="3914" y="16"/>
                </a:lnTo>
                <a:lnTo>
                  <a:pt x="3906" y="18"/>
                </a:lnTo>
                <a:lnTo>
                  <a:pt x="3906" y="18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06" y="20"/>
                </a:lnTo>
                <a:lnTo>
                  <a:pt x="3914" y="24"/>
                </a:lnTo>
                <a:lnTo>
                  <a:pt x="3918" y="28"/>
                </a:lnTo>
                <a:lnTo>
                  <a:pt x="3922" y="32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4" y="40"/>
                </a:lnTo>
                <a:lnTo>
                  <a:pt x="3926" y="40"/>
                </a:lnTo>
                <a:lnTo>
                  <a:pt x="3926" y="40"/>
                </a:lnTo>
                <a:lnTo>
                  <a:pt x="3926" y="32"/>
                </a:lnTo>
                <a:lnTo>
                  <a:pt x="3930" y="28"/>
                </a:lnTo>
                <a:lnTo>
                  <a:pt x="3936" y="22"/>
                </a:lnTo>
                <a:lnTo>
                  <a:pt x="3942" y="20"/>
                </a:lnTo>
                <a:close/>
                <a:moveTo>
                  <a:pt x="3888" y="20"/>
                </a:moveTo>
                <a:lnTo>
                  <a:pt x="3888" y="20"/>
                </a:lnTo>
                <a:lnTo>
                  <a:pt x="3888" y="20"/>
                </a:lnTo>
                <a:lnTo>
                  <a:pt x="3888" y="20"/>
                </a:lnTo>
                <a:lnTo>
                  <a:pt x="3888" y="18"/>
                </a:lnTo>
                <a:lnTo>
                  <a:pt x="3888" y="18"/>
                </a:lnTo>
                <a:lnTo>
                  <a:pt x="3880" y="16"/>
                </a:lnTo>
                <a:lnTo>
                  <a:pt x="3876" y="12"/>
                </a:lnTo>
                <a:lnTo>
                  <a:pt x="3872" y="6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70" y="0"/>
                </a:lnTo>
                <a:lnTo>
                  <a:pt x="3868" y="0"/>
                </a:lnTo>
                <a:lnTo>
                  <a:pt x="3868" y="0"/>
                </a:lnTo>
                <a:lnTo>
                  <a:pt x="3868" y="6"/>
                </a:lnTo>
                <a:lnTo>
                  <a:pt x="3864" y="12"/>
                </a:lnTo>
                <a:lnTo>
                  <a:pt x="3858" y="16"/>
                </a:lnTo>
                <a:lnTo>
                  <a:pt x="3852" y="18"/>
                </a:lnTo>
                <a:lnTo>
                  <a:pt x="3852" y="18"/>
                </a:lnTo>
                <a:lnTo>
                  <a:pt x="3850" y="20"/>
                </a:lnTo>
                <a:lnTo>
                  <a:pt x="3850" y="20"/>
                </a:lnTo>
                <a:lnTo>
                  <a:pt x="3852" y="20"/>
                </a:lnTo>
                <a:lnTo>
                  <a:pt x="3852" y="20"/>
                </a:lnTo>
                <a:lnTo>
                  <a:pt x="3858" y="24"/>
                </a:lnTo>
                <a:lnTo>
                  <a:pt x="3864" y="28"/>
                </a:lnTo>
                <a:lnTo>
                  <a:pt x="3868" y="32"/>
                </a:lnTo>
                <a:lnTo>
                  <a:pt x="3868" y="40"/>
                </a:lnTo>
                <a:lnTo>
                  <a:pt x="3868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0" y="40"/>
                </a:lnTo>
                <a:lnTo>
                  <a:pt x="3872" y="32"/>
                </a:lnTo>
                <a:lnTo>
                  <a:pt x="3876" y="28"/>
                </a:lnTo>
                <a:lnTo>
                  <a:pt x="3880" y="22"/>
                </a:lnTo>
                <a:lnTo>
                  <a:pt x="3888" y="20"/>
                </a:lnTo>
                <a:close/>
                <a:moveTo>
                  <a:pt x="3832" y="20"/>
                </a:moveTo>
                <a:lnTo>
                  <a:pt x="3832" y="20"/>
                </a:lnTo>
                <a:lnTo>
                  <a:pt x="3834" y="20"/>
                </a:lnTo>
                <a:lnTo>
                  <a:pt x="3834" y="20"/>
                </a:lnTo>
                <a:lnTo>
                  <a:pt x="3832" y="18"/>
                </a:lnTo>
                <a:lnTo>
                  <a:pt x="3832" y="18"/>
                </a:lnTo>
                <a:lnTo>
                  <a:pt x="3826" y="16"/>
                </a:lnTo>
                <a:lnTo>
                  <a:pt x="3820" y="12"/>
                </a:lnTo>
                <a:lnTo>
                  <a:pt x="3816" y="6"/>
                </a:lnTo>
                <a:lnTo>
                  <a:pt x="3816" y="0"/>
                </a:lnTo>
                <a:lnTo>
                  <a:pt x="3816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4" y="0"/>
                </a:lnTo>
                <a:lnTo>
                  <a:pt x="3812" y="6"/>
                </a:lnTo>
                <a:lnTo>
                  <a:pt x="3808" y="12"/>
                </a:lnTo>
                <a:lnTo>
                  <a:pt x="3804" y="16"/>
                </a:lnTo>
                <a:lnTo>
                  <a:pt x="3796" y="18"/>
                </a:lnTo>
                <a:lnTo>
                  <a:pt x="3796" y="18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796" y="20"/>
                </a:lnTo>
                <a:lnTo>
                  <a:pt x="3804" y="24"/>
                </a:lnTo>
                <a:lnTo>
                  <a:pt x="3808" y="28"/>
                </a:lnTo>
                <a:lnTo>
                  <a:pt x="3812" y="32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4" y="40"/>
                </a:lnTo>
                <a:lnTo>
                  <a:pt x="3816" y="40"/>
                </a:lnTo>
                <a:lnTo>
                  <a:pt x="3816" y="40"/>
                </a:lnTo>
                <a:lnTo>
                  <a:pt x="3816" y="32"/>
                </a:lnTo>
                <a:lnTo>
                  <a:pt x="3820" y="28"/>
                </a:lnTo>
                <a:lnTo>
                  <a:pt x="3826" y="22"/>
                </a:lnTo>
                <a:lnTo>
                  <a:pt x="3832" y="20"/>
                </a:lnTo>
                <a:close/>
                <a:moveTo>
                  <a:pt x="3778" y="20"/>
                </a:moveTo>
                <a:lnTo>
                  <a:pt x="3778" y="20"/>
                </a:lnTo>
                <a:lnTo>
                  <a:pt x="3778" y="20"/>
                </a:lnTo>
                <a:lnTo>
                  <a:pt x="3778" y="20"/>
                </a:lnTo>
                <a:lnTo>
                  <a:pt x="3778" y="18"/>
                </a:lnTo>
                <a:lnTo>
                  <a:pt x="3778" y="18"/>
                </a:lnTo>
                <a:lnTo>
                  <a:pt x="3770" y="16"/>
                </a:lnTo>
                <a:lnTo>
                  <a:pt x="3766" y="12"/>
                </a:lnTo>
                <a:lnTo>
                  <a:pt x="3762" y="6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60" y="0"/>
                </a:lnTo>
                <a:lnTo>
                  <a:pt x="3758" y="0"/>
                </a:lnTo>
                <a:lnTo>
                  <a:pt x="3758" y="0"/>
                </a:lnTo>
                <a:lnTo>
                  <a:pt x="3758" y="6"/>
                </a:lnTo>
                <a:lnTo>
                  <a:pt x="3754" y="12"/>
                </a:lnTo>
                <a:lnTo>
                  <a:pt x="3748" y="16"/>
                </a:lnTo>
                <a:lnTo>
                  <a:pt x="3742" y="18"/>
                </a:lnTo>
                <a:lnTo>
                  <a:pt x="3742" y="18"/>
                </a:lnTo>
                <a:lnTo>
                  <a:pt x="3740" y="20"/>
                </a:lnTo>
                <a:lnTo>
                  <a:pt x="3740" y="20"/>
                </a:lnTo>
                <a:lnTo>
                  <a:pt x="3742" y="20"/>
                </a:lnTo>
                <a:lnTo>
                  <a:pt x="3742" y="20"/>
                </a:lnTo>
                <a:lnTo>
                  <a:pt x="3748" y="24"/>
                </a:lnTo>
                <a:lnTo>
                  <a:pt x="3754" y="28"/>
                </a:lnTo>
                <a:lnTo>
                  <a:pt x="3758" y="32"/>
                </a:lnTo>
                <a:lnTo>
                  <a:pt x="3758" y="40"/>
                </a:lnTo>
                <a:lnTo>
                  <a:pt x="3758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0" y="40"/>
                </a:lnTo>
                <a:lnTo>
                  <a:pt x="3762" y="32"/>
                </a:lnTo>
                <a:lnTo>
                  <a:pt x="3766" y="28"/>
                </a:lnTo>
                <a:lnTo>
                  <a:pt x="3770" y="22"/>
                </a:lnTo>
                <a:lnTo>
                  <a:pt x="3778" y="20"/>
                </a:lnTo>
                <a:close/>
                <a:moveTo>
                  <a:pt x="3722" y="20"/>
                </a:moveTo>
                <a:lnTo>
                  <a:pt x="3722" y="20"/>
                </a:lnTo>
                <a:lnTo>
                  <a:pt x="3724" y="20"/>
                </a:lnTo>
                <a:lnTo>
                  <a:pt x="3724" y="20"/>
                </a:lnTo>
                <a:lnTo>
                  <a:pt x="3722" y="18"/>
                </a:lnTo>
                <a:lnTo>
                  <a:pt x="3722" y="18"/>
                </a:lnTo>
                <a:lnTo>
                  <a:pt x="3716" y="16"/>
                </a:lnTo>
                <a:lnTo>
                  <a:pt x="3710" y="12"/>
                </a:lnTo>
                <a:lnTo>
                  <a:pt x="3706" y="6"/>
                </a:lnTo>
                <a:lnTo>
                  <a:pt x="3706" y="0"/>
                </a:lnTo>
                <a:lnTo>
                  <a:pt x="3706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4" y="0"/>
                </a:lnTo>
                <a:lnTo>
                  <a:pt x="3702" y="6"/>
                </a:lnTo>
                <a:lnTo>
                  <a:pt x="3698" y="12"/>
                </a:lnTo>
                <a:lnTo>
                  <a:pt x="3694" y="16"/>
                </a:lnTo>
                <a:lnTo>
                  <a:pt x="3686" y="18"/>
                </a:lnTo>
                <a:lnTo>
                  <a:pt x="3686" y="18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86" y="20"/>
                </a:lnTo>
                <a:lnTo>
                  <a:pt x="3694" y="24"/>
                </a:lnTo>
                <a:lnTo>
                  <a:pt x="3698" y="28"/>
                </a:lnTo>
                <a:lnTo>
                  <a:pt x="3702" y="32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4" y="40"/>
                </a:lnTo>
                <a:lnTo>
                  <a:pt x="3706" y="40"/>
                </a:lnTo>
                <a:lnTo>
                  <a:pt x="3706" y="40"/>
                </a:lnTo>
                <a:lnTo>
                  <a:pt x="3706" y="32"/>
                </a:lnTo>
                <a:lnTo>
                  <a:pt x="3710" y="28"/>
                </a:lnTo>
                <a:lnTo>
                  <a:pt x="3716" y="22"/>
                </a:lnTo>
                <a:lnTo>
                  <a:pt x="3722" y="20"/>
                </a:lnTo>
                <a:close/>
                <a:moveTo>
                  <a:pt x="3668" y="20"/>
                </a:moveTo>
                <a:lnTo>
                  <a:pt x="3668" y="20"/>
                </a:lnTo>
                <a:lnTo>
                  <a:pt x="3668" y="20"/>
                </a:lnTo>
                <a:lnTo>
                  <a:pt x="3668" y="20"/>
                </a:lnTo>
                <a:lnTo>
                  <a:pt x="3668" y="18"/>
                </a:lnTo>
                <a:lnTo>
                  <a:pt x="3668" y="18"/>
                </a:lnTo>
                <a:lnTo>
                  <a:pt x="3660" y="16"/>
                </a:lnTo>
                <a:lnTo>
                  <a:pt x="3656" y="12"/>
                </a:lnTo>
                <a:lnTo>
                  <a:pt x="3652" y="6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50" y="0"/>
                </a:lnTo>
                <a:lnTo>
                  <a:pt x="3648" y="0"/>
                </a:lnTo>
                <a:lnTo>
                  <a:pt x="3648" y="0"/>
                </a:lnTo>
                <a:lnTo>
                  <a:pt x="3648" y="6"/>
                </a:lnTo>
                <a:lnTo>
                  <a:pt x="3644" y="12"/>
                </a:lnTo>
                <a:lnTo>
                  <a:pt x="3638" y="16"/>
                </a:lnTo>
                <a:lnTo>
                  <a:pt x="3632" y="18"/>
                </a:lnTo>
                <a:lnTo>
                  <a:pt x="3632" y="18"/>
                </a:lnTo>
                <a:lnTo>
                  <a:pt x="3630" y="20"/>
                </a:lnTo>
                <a:lnTo>
                  <a:pt x="3630" y="20"/>
                </a:lnTo>
                <a:lnTo>
                  <a:pt x="3632" y="20"/>
                </a:lnTo>
                <a:lnTo>
                  <a:pt x="3632" y="20"/>
                </a:lnTo>
                <a:lnTo>
                  <a:pt x="3638" y="24"/>
                </a:lnTo>
                <a:lnTo>
                  <a:pt x="3644" y="28"/>
                </a:lnTo>
                <a:lnTo>
                  <a:pt x="3648" y="32"/>
                </a:lnTo>
                <a:lnTo>
                  <a:pt x="3648" y="40"/>
                </a:lnTo>
                <a:lnTo>
                  <a:pt x="3648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0" y="40"/>
                </a:lnTo>
                <a:lnTo>
                  <a:pt x="3652" y="32"/>
                </a:lnTo>
                <a:lnTo>
                  <a:pt x="3656" y="28"/>
                </a:lnTo>
                <a:lnTo>
                  <a:pt x="3660" y="22"/>
                </a:lnTo>
                <a:lnTo>
                  <a:pt x="3668" y="20"/>
                </a:lnTo>
                <a:close/>
                <a:moveTo>
                  <a:pt x="3612" y="20"/>
                </a:moveTo>
                <a:lnTo>
                  <a:pt x="3612" y="20"/>
                </a:lnTo>
                <a:lnTo>
                  <a:pt x="3614" y="20"/>
                </a:lnTo>
                <a:lnTo>
                  <a:pt x="3614" y="20"/>
                </a:lnTo>
                <a:lnTo>
                  <a:pt x="3612" y="18"/>
                </a:lnTo>
                <a:lnTo>
                  <a:pt x="3612" y="18"/>
                </a:lnTo>
                <a:lnTo>
                  <a:pt x="3606" y="16"/>
                </a:lnTo>
                <a:lnTo>
                  <a:pt x="3600" y="12"/>
                </a:lnTo>
                <a:lnTo>
                  <a:pt x="3596" y="6"/>
                </a:lnTo>
                <a:lnTo>
                  <a:pt x="3596" y="0"/>
                </a:lnTo>
                <a:lnTo>
                  <a:pt x="3596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4" y="0"/>
                </a:lnTo>
                <a:lnTo>
                  <a:pt x="3592" y="6"/>
                </a:lnTo>
                <a:lnTo>
                  <a:pt x="3588" y="12"/>
                </a:lnTo>
                <a:lnTo>
                  <a:pt x="3582" y="16"/>
                </a:lnTo>
                <a:lnTo>
                  <a:pt x="3576" y="18"/>
                </a:lnTo>
                <a:lnTo>
                  <a:pt x="3576" y="18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76" y="20"/>
                </a:lnTo>
                <a:lnTo>
                  <a:pt x="3582" y="24"/>
                </a:lnTo>
                <a:lnTo>
                  <a:pt x="3588" y="28"/>
                </a:lnTo>
                <a:lnTo>
                  <a:pt x="3592" y="32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4" y="40"/>
                </a:lnTo>
                <a:lnTo>
                  <a:pt x="3596" y="40"/>
                </a:lnTo>
                <a:lnTo>
                  <a:pt x="3596" y="40"/>
                </a:lnTo>
                <a:lnTo>
                  <a:pt x="3596" y="32"/>
                </a:lnTo>
                <a:lnTo>
                  <a:pt x="3600" y="28"/>
                </a:lnTo>
                <a:lnTo>
                  <a:pt x="3606" y="22"/>
                </a:lnTo>
                <a:lnTo>
                  <a:pt x="3612" y="20"/>
                </a:lnTo>
                <a:close/>
                <a:moveTo>
                  <a:pt x="3558" y="20"/>
                </a:moveTo>
                <a:lnTo>
                  <a:pt x="3558" y="20"/>
                </a:lnTo>
                <a:lnTo>
                  <a:pt x="3558" y="20"/>
                </a:lnTo>
                <a:lnTo>
                  <a:pt x="3558" y="20"/>
                </a:lnTo>
                <a:lnTo>
                  <a:pt x="3558" y="18"/>
                </a:lnTo>
                <a:lnTo>
                  <a:pt x="3558" y="18"/>
                </a:lnTo>
                <a:lnTo>
                  <a:pt x="3550" y="16"/>
                </a:lnTo>
                <a:lnTo>
                  <a:pt x="3546" y="12"/>
                </a:lnTo>
                <a:lnTo>
                  <a:pt x="3542" y="6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40" y="0"/>
                </a:lnTo>
                <a:lnTo>
                  <a:pt x="3538" y="0"/>
                </a:lnTo>
                <a:lnTo>
                  <a:pt x="3538" y="0"/>
                </a:lnTo>
                <a:lnTo>
                  <a:pt x="3536" y="6"/>
                </a:lnTo>
                <a:lnTo>
                  <a:pt x="3534" y="12"/>
                </a:lnTo>
                <a:lnTo>
                  <a:pt x="3528" y="16"/>
                </a:lnTo>
                <a:lnTo>
                  <a:pt x="3522" y="18"/>
                </a:lnTo>
                <a:lnTo>
                  <a:pt x="3522" y="18"/>
                </a:lnTo>
                <a:lnTo>
                  <a:pt x="3520" y="20"/>
                </a:lnTo>
                <a:lnTo>
                  <a:pt x="3520" y="20"/>
                </a:lnTo>
                <a:lnTo>
                  <a:pt x="3522" y="20"/>
                </a:lnTo>
                <a:lnTo>
                  <a:pt x="3522" y="20"/>
                </a:lnTo>
                <a:lnTo>
                  <a:pt x="3528" y="24"/>
                </a:lnTo>
                <a:lnTo>
                  <a:pt x="3534" y="28"/>
                </a:lnTo>
                <a:lnTo>
                  <a:pt x="3538" y="32"/>
                </a:lnTo>
                <a:lnTo>
                  <a:pt x="3538" y="40"/>
                </a:lnTo>
                <a:lnTo>
                  <a:pt x="3538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0" y="40"/>
                </a:lnTo>
                <a:lnTo>
                  <a:pt x="3542" y="32"/>
                </a:lnTo>
                <a:lnTo>
                  <a:pt x="3546" y="28"/>
                </a:lnTo>
                <a:lnTo>
                  <a:pt x="3550" y="22"/>
                </a:lnTo>
                <a:lnTo>
                  <a:pt x="3558" y="20"/>
                </a:lnTo>
                <a:close/>
                <a:moveTo>
                  <a:pt x="3502" y="20"/>
                </a:moveTo>
                <a:lnTo>
                  <a:pt x="3502" y="20"/>
                </a:lnTo>
                <a:lnTo>
                  <a:pt x="3504" y="20"/>
                </a:lnTo>
                <a:lnTo>
                  <a:pt x="3504" y="20"/>
                </a:lnTo>
                <a:lnTo>
                  <a:pt x="3502" y="18"/>
                </a:lnTo>
                <a:lnTo>
                  <a:pt x="3502" y="18"/>
                </a:lnTo>
                <a:lnTo>
                  <a:pt x="3496" y="16"/>
                </a:lnTo>
                <a:lnTo>
                  <a:pt x="3490" y="12"/>
                </a:lnTo>
                <a:lnTo>
                  <a:pt x="3486" y="6"/>
                </a:lnTo>
                <a:lnTo>
                  <a:pt x="3486" y="0"/>
                </a:lnTo>
                <a:lnTo>
                  <a:pt x="3486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4" y="0"/>
                </a:lnTo>
                <a:lnTo>
                  <a:pt x="3482" y="6"/>
                </a:lnTo>
                <a:lnTo>
                  <a:pt x="3478" y="12"/>
                </a:lnTo>
                <a:lnTo>
                  <a:pt x="3472" y="16"/>
                </a:lnTo>
                <a:lnTo>
                  <a:pt x="3466" y="18"/>
                </a:lnTo>
                <a:lnTo>
                  <a:pt x="3466" y="18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66" y="20"/>
                </a:lnTo>
                <a:lnTo>
                  <a:pt x="3472" y="24"/>
                </a:lnTo>
                <a:lnTo>
                  <a:pt x="3478" y="28"/>
                </a:lnTo>
                <a:lnTo>
                  <a:pt x="3482" y="32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4" y="40"/>
                </a:lnTo>
                <a:lnTo>
                  <a:pt x="3486" y="40"/>
                </a:lnTo>
                <a:lnTo>
                  <a:pt x="3486" y="40"/>
                </a:lnTo>
                <a:lnTo>
                  <a:pt x="3486" y="32"/>
                </a:lnTo>
                <a:lnTo>
                  <a:pt x="3490" y="28"/>
                </a:lnTo>
                <a:lnTo>
                  <a:pt x="3496" y="22"/>
                </a:lnTo>
                <a:lnTo>
                  <a:pt x="3502" y="20"/>
                </a:lnTo>
                <a:close/>
                <a:moveTo>
                  <a:pt x="3448" y="20"/>
                </a:moveTo>
                <a:lnTo>
                  <a:pt x="3448" y="20"/>
                </a:lnTo>
                <a:lnTo>
                  <a:pt x="3448" y="20"/>
                </a:lnTo>
                <a:lnTo>
                  <a:pt x="3448" y="20"/>
                </a:lnTo>
                <a:lnTo>
                  <a:pt x="3448" y="18"/>
                </a:lnTo>
                <a:lnTo>
                  <a:pt x="3448" y="18"/>
                </a:lnTo>
                <a:lnTo>
                  <a:pt x="3440" y="16"/>
                </a:lnTo>
                <a:lnTo>
                  <a:pt x="3436" y="12"/>
                </a:lnTo>
                <a:lnTo>
                  <a:pt x="3432" y="6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30" y="0"/>
                </a:lnTo>
                <a:lnTo>
                  <a:pt x="3428" y="0"/>
                </a:lnTo>
                <a:lnTo>
                  <a:pt x="3428" y="0"/>
                </a:lnTo>
                <a:lnTo>
                  <a:pt x="3426" y="6"/>
                </a:lnTo>
                <a:lnTo>
                  <a:pt x="3424" y="12"/>
                </a:lnTo>
                <a:lnTo>
                  <a:pt x="3418" y="16"/>
                </a:lnTo>
                <a:lnTo>
                  <a:pt x="3412" y="18"/>
                </a:lnTo>
                <a:lnTo>
                  <a:pt x="3412" y="18"/>
                </a:lnTo>
                <a:lnTo>
                  <a:pt x="3410" y="20"/>
                </a:lnTo>
                <a:lnTo>
                  <a:pt x="3410" y="20"/>
                </a:lnTo>
                <a:lnTo>
                  <a:pt x="3412" y="20"/>
                </a:lnTo>
                <a:lnTo>
                  <a:pt x="3412" y="20"/>
                </a:lnTo>
                <a:lnTo>
                  <a:pt x="3418" y="24"/>
                </a:lnTo>
                <a:lnTo>
                  <a:pt x="3424" y="28"/>
                </a:lnTo>
                <a:lnTo>
                  <a:pt x="3428" y="32"/>
                </a:lnTo>
                <a:lnTo>
                  <a:pt x="3428" y="40"/>
                </a:lnTo>
                <a:lnTo>
                  <a:pt x="3428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0" y="40"/>
                </a:lnTo>
                <a:lnTo>
                  <a:pt x="3432" y="32"/>
                </a:lnTo>
                <a:lnTo>
                  <a:pt x="3436" y="28"/>
                </a:lnTo>
                <a:lnTo>
                  <a:pt x="3440" y="22"/>
                </a:lnTo>
                <a:lnTo>
                  <a:pt x="3448" y="20"/>
                </a:lnTo>
                <a:close/>
                <a:moveTo>
                  <a:pt x="3392" y="20"/>
                </a:moveTo>
                <a:lnTo>
                  <a:pt x="3392" y="20"/>
                </a:lnTo>
                <a:lnTo>
                  <a:pt x="3394" y="20"/>
                </a:lnTo>
                <a:lnTo>
                  <a:pt x="3394" y="20"/>
                </a:lnTo>
                <a:lnTo>
                  <a:pt x="3392" y="18"/>
                </a:lnTo>
                <a:lnTo>
                  <a:pt x="3392" y="18"/>
                </a:lnTo>
                <a:lnTo>
                  <a:pt x="3386" y="16"/>
                </a:lnTo>
                <a:lnTo>
                  <a:pt x="3380" y="12"/>
                </a:lnTo>
                <a:lnTo>
                  <a:pt x="3376" y="6"/>
                </a:lnTo>
                <a:lnTo>
                  <a:pt x="3376" y="0"/>
                </a:lnTo>
                <a:lnTo>
                  <a:pt x="3376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4" y="0"/>
                </a:lnTo>
                <a:lnTo>
                  <a:pt x="3372" y="6"/>
                </a:lnTo>
                <a:lnTo>
                  <a:pt x="3368" y="12"/>
                </a:lnTo>
                <a:lnTo>
                  <a:pt x="3362" y="16"/>
                </a:lnTo>
                <a:lnTo>
                  <a:pt x="3356" y="18"/>
                </a:lnTo>
                <a:lnTo>
                  <a:pt x="3356" y="18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56" y="20"/>
                </a:lnTo>
                <a:lnTo>
                  <a:pt x="3362" y="24"/>
                </a:lnTo>
                <a:lnTo>
                  <a:pt x="3368" y="28"/>
                </a:lnTo>
                <a:lnTo>
                  <a:pt x="3372" y="32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4" y="40"/>
                </a:lnTo>
                <a:lnTo>
                  <a:pt x="3376" y="40"/>
                </a:lnTo>
                <a:lnTo>
                  <a:pt x="3376" y="40"/>
                </a:lnTo>
                <a:lnTo>
                  <a:pt x="3376" y="32"/>
                </a:lnTo>
                <a:lnTo>
                  <a:pt x="3380" y="28"/>
                </a:lnTo>
                <a:lnTo>
                  <a:pt x="3386" y="22"/>
                </a:lnTo>
                <a:lnTo>
                  <a:pt x="3392" y="20"/>
                </a:lnTo>
                <a:close/>
                <a:moveTo>
                  <a:pt x="3338" y="20"/>
                </a:moveTo>
                <a:lnTo>
                  <a:pt x="3338" y="20"/>
                </a:lnTo>
                <a:lnTo>
                  <a:pt x="3338" y="20"/>
                </a:lnTo>
                <a:lnTo>
                  <a:pt x="3338" y="20"/>
                </a:lnTo>
                <a:lnTo>
                  <a:pt x="3338" y="18"/>
                </a:lnTo>
                <a:lnTo>
                  <a:pt x="3338" y="18"/>
                </a:lnTo>
                <a:lnTo>
                  <a:pt x="3330" y="16"/>
                </a:lnTo>
                <a:lnTo>
                  <a:pt x="3326" y="12"/>
                </a:lnTo>
                <a:lnTo>
                  <a:pt x="3322" y="6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20" y="0"/>
                </a:lnTo>
                <a:lnTo>
                  <a:pt x="3318" y="0"/>
                </a:lnTo>
                <a:lnTo>
                  <a:pt x="3318" y="0"/>
                </a:lnTo>
                <a:lnTo>
                  <a:pt x="3316" y="6"/>
                </a:lnTo>
                <a:lnTo>
                  <a:pt x="3314" y="12"/>
                </a:lnTo>
                <a:lnTo>
                  <a:pt x="3308" y="16"/>
                </a:lnTo>
                <a:lnTo>
                  <a:pt x="3302" y="18"/>
                </a:lnTo>
                <a:lnTo>
                  <a:pt x="3302" y="18"/>
                </a:lnTo>
                <a:lnTo>
                  <a:pt x="3300" y="20"/>
                </a:lnTo>
                <a:lnTo>
                  <a:pt x="3300" y="20"/>
                </a:lnTo>
                <a:lnTo>
                  <a:pt x="3302" y="20"/>
                </a:lnTo>
                <a:lnTo>
                  <a:pt x="3302" y="20"/>
                </a:lnTo>
                <a:lnTo>
                  <a:pt x="3308" y="24"/>
                </a:lnTo>
                <a:lnTo>
                  <a:pt x="3314" y="28"/>
                </a:lnTo>
                <a:lnTo>
                  <a:pt x="3316" y="32"/>
                </a:lnTo>
                <a:lnTo>
                  <a:pt x="3318" y="40"/>
                </a:lnTo>
                <a:lnTo>
                  <a:pt x="3318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0" y="40"/>
                </a:lnTo>
                <a:lnTo>
                  <a:pt x="3322" y="32"/>
                </a:lnTo>
                <a:lnTo>
                  <a:pt x="3326" y="28"/>
                </a:lnTo>
                <a:lnTo>
                  <a:pt x="3330" y="22"/>
                </a:lnTo>
                <a:lnTo>
                  <a:pt x="3338" y="20"/>
                </a:lnTo>
                <a:close/>
                <a:moveTo>
                  <a:pt x="3282" y="20"/>
                </a:moveTo>
                <a:lnTo>
                  <a:pt x="3282" y="20"/>
                </a:lnTo>
                <a:lnTo>
                  <a:pt x="3282" y="20"/>
                </a:lnTo>
                <a:lnTo>
                  <a:pt x="3282" y="20"/>
                </a:lnTo>
                <a:lnTo>
                  <a:pt x="3282" y="18"/>
                </a:lnTo>
                <a:lnTo>
                  <a:pt x="3282" y="18"/>
                </a:lnTo>
                <a:lnTo>
                  <a:pt x="3276" y="16"/>
                </a:lnTo>
                <a:lnTo>
                  <a:pt x="3270" y="12"/>
                </a:lnTo>
                <a:lnTo>
                  <a:pt x="3266" y="6"/>
                </a:lnTo>
                <a:lnTo>
                  <a:pt x="3266" y="0"/>
                </a:lnTo>
                <a:lnTo>
                  <a:pt x="3266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4" y="0"/>
                </a:lnTo>
                <a:lnTo>
                  <a:pt x="3262" y="6"/>
                </a:lnTo>
                <a:lnTo>
                  <a:pt x="3258" y="12"/>
                </a:lnTo>
                <a:lnTo>
                  <a:pt x="3252" y="16"/>
                </a:lnTo>
                <a:lnTo>
                  <a:pt x="3246" y="18"/>
                </a:lnTo>
                <a:lnTo>
                  <a:pt x="3246" y="18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46" y="20"/>
                </a:lnTo>
                <a:lnTo>
                  <a:pt x="3252" y="24"/>
                </a:lnTo>
                <a:lnTo>
                  <a:pt x="3258" y="28"/>
                </a:lnTo>
                <a:lnTo>
                  <a:pt x="3262" y="32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4" y="40"/>
                </a:lnTo>
                <a:lnTo>
                  <a:pt x="3266" y="40"/>
                </a:lnTo>
                <a:lnTo>
                  <a:pt x="3266" y="40"/>
                </a:lnTo>
                <a:lnTo>
                  <a:pt x="3266" y="32"/>
                </a:lnTo>
                <a:lnTo>
                  <a:pt x="3270" y="28"/>
                </a:lnTo>
                <a:lnTo>
                  <a:pt x="3276" y="22"/>
                </a:lnTo>
                <a:lnTo>
                  <a:pt x="3282" y="20"/>
                </a:lnTo>
                <a:close/>
                <a:moveTo>
                  <a:pt x="3228" y="20"/>
                </a:moveTo>
                <a:lnTo>
                  <a:pt x="3228" y="20"/>
                </a:lnTo>
                <a:lnTo>
                  <a:pt x="3228" y="20"/>
                </a:lnTo>
                <a:lnTo>
                  <a:pt x="3228" y="20"/>
                </a:lnTo>
                <a:lnTo>
                  <a:pt x="3228" y="18"/>
                </a:lnTo>
                <a:lnTo>
                  <a:pt x="3228" y="18"/>
                </a:lnTo>
                <a:lnTo>
                  <a:pt x="3220" y="16"/>
                </a:lnTo>
                <a:lnTo>
                  <a:pt x="3216" y="12"/>
                </a:lnTo>
                <a:lnTo>
                  <a:pt x="3212" y="6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10" y="0"/>
                </a:lnTo>
                <a:lnTo>
                  <a:pt x="3208" y="0"/>
                </a:lnTo>
                <a:lnTo>
                  <a:pt x="3208" y="0"/>
                </a:lnTo>
                <a:lnTo>
                  <a:pt x="3206" y="6"/>
                </a:lnTo>
                <a:lnTo>
                  <a:pt x="3204" y="12"/>
                </a:lnTo>
                <a:lnTo>
                  <a:pt x="3198" y="16"/>
                </a:lnTo>
                <a:lnTo>
                  <a:pt x="3192" y="18"/>
                </a:lnTo>
                <a:lnTo>
                  <a:pt x="3192" y="18"/>
                </a:lnTo>
                <a:lnTo>
                  <a:pt x="3190" y="20"/>
                </a:lnTo>
                <a:lnTo>
                  <a:pt x="3190" y="20"/>
                </a:lnTo>
                <a:lnTo>
                  <a:pt x="3192" y="20"/>
                </a:lnTo>
                <a:lnTo>
                  <a:pt x="3192" y="20"/>
                </a:lnTo>
                <a:lnTo>
                  <a:pt x="3198" y="24"/>
                </a:lnTo>
                <a:lnTo>
                  <a:pt x="3204" y="28"/>
                </a:lnTo>
                <a:lnTo>
                  <a:pt x="3206" y="32"/>
                </a:lnTo>
                <a:lnTo>
                  <a:pt x="3208" y="40"/>
                </a:lnTo>
                <a:lnTo>
                  <a:pt x="3208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0" y="40"/>
                </a:lnTo>
                <a:lnTo>
                  <a:pt x="3212" y="32"/>
                </a:lnTo>
                <a:lnTo>
                  <a:pt x="3216" y="28"/>
                </a:lnTo>
                <a:lnTo>
                  <a:pt x="3220" y="22"/>
                </a:lnTo>
                <a:lnTo>
                  <a:pt x="3228" y="20"/>
                </a:lnTo>
                <a:close/>
                <a:moveTo>
                  <a:pt x="3172" y="20"/>
                </a:moveTo>
                <a:lnTo>
                  <a:pt x="3172" y="20"/>
                </a:lnTo>
                <a:lnTo>
                  <a:pt x="3172" y="20"/>
                </a:lnTo>
                <a:lnTo>
                  <a:pt x="3172" y="20"/>
                </a:lnTo>
                <a:lnTo>
                  <a:pt x="3172" y="18"/>
                </a:lnTo>
                <a:lnTo>
                  <a:pt x="3172" y="18"/>
                </a:lnTo>
                <a:lnTo>
                  <a:pt x="3166" y="16"/>
                </a:lnTo>
                <a:lnTo>
                  <a:pt x="3160" y="12"/>
                </a:lnTo>
                <a:lnTo>
                  <a:pt x="3156" y="6"/>
                </a:lnTo>
                <a:lnTo>
                  <a:pt x="3156" y="0"/>
                </a:lnTo>
                <a:lnTo>
                  <a:pt x="3156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4" y="0"/>
                </a:lnTo>
                <a:lnTo>
                  <a:pt x="3152" y="6"/>
                </a:lnTo>
                <a:lnTo>
                  <a:pt x="3148" y="12"/>
                </a:lnTo>
                <a:lnTo>
                  <a:pt x="3142" y="16"/>
                </a:lnTo>
                <a:lnTo>
                  <a:pt x="3136" y="18"/>
                </a:lnTo>
                <a:lnTo>
                  <a:pt x="3136" y="18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36" y="20"/>
                </a:lnTo>
                <a:lnTo>
                  <a:pt x="3142" y="24"/>
                </a:lnTo>
                <a:lnTo>
                  <a:pt x="3148" y="28"/>
                </a:lnTo>
                <a:lnTo>
                  <a:pt x="3152" y="32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4" y="40"/>
                </a:lnTo>
                <a:lnTo>
                  <a:pt x="3156" y="40"/>
                </a:lnTo>
                <a:lnTo>
                  <a:pt x="3156" y="40"/>
                </a:lnTo>
                <a:lnTo>
                  <a:pt x="3156" y="32"/>
                </a:lnTo>
                <a:lnTo>
                  <a:pt x="3160" y="28"/>
                </a:lnTo>
                <a:lnTo>
                  <a:pt x="3166" y="22"/>
                </a:lnTo>
                <a:lnTo>
                  <a:pt x="3172" y="20"/>
                </a:lnTo>
                <a:close/>
                <a:moveTo>
                  <a:pt x="3118" y="20"/>
                </a:moveTo>
                <a:lnTo>
                  <a:pt x="3118" y="20"/>
                </a:lnTo>
                <a:lnTo>
                  <a:pt x="3118" y="20"/>
                </a:lnTo>
                <a:lnTo>
                  <a:pt x="3118" y="20"/>
                </a:lnTo>
                <a:lnTo>
                  <a:pt x="3118" y="18"/>
                </a:lnTo>
                <a:lnTo>
                  <a:pt x="3118" y="18"/>
                </a:lnTo>
                <a:lnTo>
                  <a:pt x="3110" y="16"/>
                </a:lnTo>
                <a:lnTo>
                  <a:pt x="3106" y="12"/>
                </a:lnTo>
                <a:lnTo>
                  <a:pt x="3102" y="6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100" y="0"/>
                </a:lnTo>
                <a:lnTo>
                  <a:pt x="3098" y="0"/>
                </a:lnTo>
                <a:lnTo>
                  <a:pt x="3098" y="0"/>
                </a:lnTo>
                <a:lnTo>
                  <a:pt x="3096" y="6"/>
                </a:lnTo>
                <a:lnTo>
                  <a:pt x="3094" y="12"/>
                </a:lnTo>
                <a:lnTo>
                  <a:pt x="3088" y="16"/>
                </a:lnTo>
                <a:lnTo>
                  <a:pt x="3082" y="18"/>
                </a:lnTo>
                <a:lnTo>
                  <a:pt x="3082" y="18"/>
                </a:lnTo>
                <a:lnTo>
                  <a:pt x="3080" y="20"/>
                </a:lnTo>
                <a:lnTo>
                  <a:pt x="3080" y="20"/>
                </a:lnTo>
                <a:lnTo>
                  <a:pt x="3082" y="20"/>
                </a:lnTo>
                <a:lnTo>
                  <a:pt x="3082" y="20"/>
                </a:lnTo>
                <a:lnTo>
                  <a:pt x="3088" y="24"/>
                </a:lnTo>
                <a:lnTo>
                  <a:pt x="3094" y="28"/>
                </a:lnTo>
                <a:lnTo>
                  <a:pt x="3096" y="32"/>
                </a:lnTo>
                <a:lnTo>
                  <a:pt x="3098" y="40"/>
                </a:lnTo>
                <a:lnTo>
                  <a:pt x="3098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0" y="40"/>
                </a:lnTo>
                <a:lnTo>
                  <a:pt x="3102" y="32"/>
                </a:lnTo>
                <a:lnTo>
                  <a:pt x="3106" y="28"/>
                </a:lnTo>
                <a:lnTo>
                  <a:pt x="3110" y="22"/>
                </a:lnTo>
                <a:lnTo>
                  <a:pt x="3118" y="20"/>
                </a:lnTo>
                <a:close/>
                <a:moveTo>
                  <a:pt x="3062" y="20"/>
                </a:moveTo>
                <a:lnTo>
                  <a:pt x="3062" y="20"/>
                </a:lnTo>
                <a:lnTo>
                  <a:pt x="3062" y="20"/>
                </a:lnTo>
                <a:lnTo>
                  <a:pt x="3062" y="20"/>
                </a:lnTo>
                <a:lnTo>
                  <a:pt x="3062" y="18"/>
                </a:lnTo>
                <a:lnTo>
                  <a:pt x="3062" y="18"/>
                </a:lnTo>
                <a:lnTo>
                  <a:pt x="3056" y="16"/>
                </a:lnTo>
                <a:lnTo>
                  <a:pt x="3050" y="12"/>
                </a:lnTo>
                <a:lnTo>
                  <a:pt x="3046" y="6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4" y="0"/>
                </a:lnTo>
                <a:lnTo>
                  <a:pt x="3042" y="6"/>
                </a:lnTo>
                <a:lnTo>
                  <a:pt x="3038" y="12"/>
                </a:lnTo>
                <a:lnTo>
                  <a:pt x="3032" y="16"/>
                </a:lnTo>
                <a:lnTo>
                  <a:pt x="3026" y="18"/>
                </a:lnTo>
                <a:lnTo>
                  <a:pt x="3026" y="18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26" y="20"/>
                </a:lnTo>
                <a:lnTo>
                  <a:pt x="3032" y="24"/>
                </a:lnTo>
                <a:lnTo>
                  <a:pt x="3038" y="28"/>
                </a:lnTo>
                <a:lnTo>
                  <a:pt x="3042" y="32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4" y="40"/>
                </a:lnTo>
                <a:lnTo>
                  <a:pt x="3046" y="32"/>
                </a:lnTo>
                <a:lnTo>
                  <a:pt x="3050" y="28"/>
                </a:lnTo>
                <a:lnTo>
                  <a:pt x="3056" y="22"/>
                </a:lnTo>
                <a:lnTo>
                  <a:pt x="3062" y="20"/>
                </a:lnTo>
                <a:close/>
                <a:moveTo>
                  <a:pt x="3008" y="20"/>
                </a:moveTo>
                <a:lnTo>
                  <a:pt x="3008" y="20"/>
                </a:lnTo>
                <a:lnTo>
                  <a:pt x="3008" y="20"/>
                </a:lnTo>
                <a:lnTo>
                  <a:pt x="3008" y="20"/>
                </a:lnTo>
                <a:lnTo>
                  <a:pt x="3008" y="18"/>
                </a:lnTo>
                <a:lnTo>
                  <a:pt x="3008" y="18"/>
                </a:lnTo>
                <a:lnTo>
                  <a:pt x="3000" y="16"/>
                </a:lnTo>
                <a:lnTo>
                  <a:pt x="2996" y="12"/>
                </a:lnTo>
                <a:lnTo>
                  <a:pt x="2992" y="6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90" y="0"/>
                </a:lnTo>
                <a:lnTo>
                  <a:pt x="2988" y="0"/>
                </a:lnTo>
                <a:lnTo>
                  <a:pt x="2988" y="0"/>
                </a:lnTo>
                <a:lnTo>
                  <a:pt x="2986" y="6"/>
                </a:lnTo>
                <a:lnTo>
                  <a:pt x="2984" y="12"/>
                </a:lnTo>
                <a:lnTo>
                  <a:pt x="2978" y="16"/>
                </a:lnTo>
                <a:lnTo>
                  <a:pt x="2972" y="18"/>
                </a:lnTo>
                <a:lnTo>
                  <a:pt x="2972" y="18"/>
                </a:lnTo>
                <a:lnTo>
                  <a:pt x="2970" y="20"/>
                </a:lnTo>
                <a:lnTo>
                  <a:pt x="2970" y="20"/>
                </a:lnTo>
                <a:lnTo>
                  <a:pt x="2972" y="20"/>
                </a:lnTo>
                <a:lnTo>
                  <a:pt x="2972" y="20"/>
                </a:lnTo>
                <a:lnTo>
                  <a:pt x="2978" y="24"/>
                </a:lnTo>
                <a:lnTo>
                  <a:pt x="2984" y="28"/>
                </a:lnTo>
                <a:lnTo>
                  <a:pt x="2986" y="32"/>
                </a:lnTo>
                <a:lnTo>
                  <a:pt x="2988" y="40"/>
                </a:lnTo>
                <a:lnTo>
                  <a:pt x="2988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0" y="40"/>
                </a:lnTo>
                <a:lnTo>
                  <a:pt x="2992" y="32"/>
                </a:lnTo>
                <a:lnTo>
                  <a:pt x="2996" y="28"/>
                </a:lnTo>
                <a:lnTo>
                  <a:pt x="3000" y="22"/>
                </a:lnTo>
                <a:lnTo>
                  <a:pt x="3008" y="20"/>
                </a:lnTo>
                <a:close/>
                <a:moveTo>
                  <a:pt x="2952" y="20"/>
                </a:moveTo>
                <a:lnTo>
                  <a:pt x="2952" y="20"/>
                </a:lnTo>
                <a:lnTo>
                  <a:pt x="2952" y="20"/>
                </a:lnTo>
                <a:lnTo>
                  <a:pt x="2952" y="20"/>
                </a:lnTo>
                <a:lnTo>
                  <a:pt x="2952" y="18"/>
                </a:lnTo>
                <a:lnTo>
                  <a:pt x="2952" y="18"/>
                </a:lnTo>
                <a:lnTo>
                  <a:pt x="2946" y="16"/>
                </a:lnTo>
                <a:lnTo>
                  <a:pt x="2940" y="12"/>
                </a:lnTo>
                <a:lnTo>
                  <a:pt x="2936" y="6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4" y="0"/>
                </a:lnTo>
                <a:lnTo>
                  <a:pt x="2932" y="6"/>
                </a:lnTo>
                <a:lnTo>
                  <a:pt x="2928" y="12"/>
                </a:lnTo>
                <a:lnTo>
                  <a:pt x="2922" y="16"/>
                </a:lnTo>
                <a:lnTo>
                  <a:pt x="2916" y="18"/>
                </a:lnTo>
                <a:lnTo>
                  <a:pt x="2916" y="18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16" y="20"/>
                </a:lnTo>
                <a:lnTo>
                  <a:pt x="2922" y="24"/>
                </a:lnTo>
                <a:lnTo>
                  <a:pt x="2928" y="28"/>
                </a:lnTo>
                <a:lnTo>
                  <a:pt x="2932" y="32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4" y="40"/>
                </a:lnTo>
                <a:lnTo>
                  <a:pt x="2936" y="32"/>
                </a:lnTo>
                <a:lnTo>
                  <a:pt x="2940" y="28"/>
                </a:lnTo>
                <a:lnTo>
                  <a:pt x="2946" y="22"/>
                </a:lnTo>
                <a:lnTo>
                  <a:pt x="2952" y="20"/>
                </a:lnTo>
                <a:close/>
                <a:moveTo>
                  <a:pt x="2898" y="20"/>
                </a:moveTo>
                <a:lnTo>
                  <a:pt x="2898" y="20"/>
                </a:lnTo>
                <a:lnTo>
                  <a:pt x="2898" y="20"/>
                </a:lnTo>
                <a:lnTo>
                  <a:pt x="2898" y="20"/>
                </a:lnTo>
                <a:lnTo>
                  <a:pt x="2898" y="18"/>
                </a:lnTo>
                <a:lnTo>
                  <a:pt x="2898" y="18"/>
                </a:lnTo>
                <a:lnTo>
                  <a:pt x="2890" y="16"/>
                </a:lnTo>
                <a:lnTo>
                  <a:pt x="2886" y="12"/>
                </a:lnTo>
                <a:lnTo>
                  <a:pt x="2882" y="6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80" y="0"/>
                </a:lnTo>
                <a:lnTo>
                  <a:pt x="2878" y="0"/>
                </a:lnTo>
                <a:lnTo>
                  <a:pt x="2878" y="0"/>
                </a:lnTo>
                <a:lnTo>
                  <a:pt x="2876" y="6"/>
                </a:lnTo>
                <a:lnTo>
                  <a:pt x="2874" y="12"/>
                </a:lnTo>
                <a:lnTo>
                  <a:pt x="2868" y="16"/>
                </a:lnTo>
                <a:lnTo>
                  <a:pt x="2862" y="18"/>
                </a:lnTo>
                <a:lnTo>
                  <a:pt x="2862" y="18"/>
                </a:lnTo>
                <a:lnTo>
                  <a:pt x="2860" y="20"/>
                </a:lnTo>
                <a:lnTo>
                  <a:pt x="2860" y="20"/>
                </a:lnTo>
                <a:lnTo>
                  <a:pt x="2862" y="20"/>
                </a:lnTo>
                <a:lnTo>
                  <a:pt x="2862" y="20"/>
                </a:lnTo>
                <a:lnTo>
                  <a:pt x="2868" y="24"/>
                </a:lnTo>
                <a:lnTo>
                  <a:pt x="2874" y="28"/>
                </a:lnTo>
                <a:lnTo>
                  <a:pt x="2876" y="32"/>
                </a:lnTo>
                <a:lnTo>
                  <a:pt x="2878" y="40"/>
                </a:lnTo>
                <a:lnTo>
                  <a:pt x="2878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0" y="40"/>
                </a:lnTo>
                <a:lnTo>
                  <a:pt x="2882" y="32"/>
                </a:lnTo>
                <a:lnTo>
                  <a:pt x="2886" y="28"/>
                </a:lnTo>
                <a:lnTo>
                  <a:pt x="2890" y="22"/>
                </a:lnTo>
                <a:lnTo>
                  <a:pt x="2898" y="20"/>
                </a:lnTo>
                <a:close/>
                <a:moveTo>
                  <a:pt x="2842" y="20"/>
                </a:moveTo>
                <a:lnTo>
                  <a:pt x="2842" y="20"/>
                </a:lnTo>
                <a:lnTo>
                  <a:pt x="2842" y="20"/>
                </a:lnTo>
                <a:lnTo>
                  <a:pt x="2842" y="20"/>
                </a:lnTo>
                <a:lnTo>
                  <a:pt x="2842" y="18"/>
                </a:lnTo>
                <a:lnTo>
                  <a:pt x="2842" y="18"/>
                </a:lnTo>
                <a:lnTo>
                  <a:pt x="2836" y="16"/>
                </a:lnTo>
                <a:lnTo>
                  <a:pt x="2830" y="12"/>
                </a:lnTo>
                <a:lnTo>
                  <a:pt x="2826" y="6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4" y="0"/>
                </a:lnTo>
                <a:lnTo>
                  <a:pt x="2822" y="6"/>
                </a:lnTo>
                <a:lnTo>
                  <a:pt x="2818" y="12"/>
                </a:lnTo>
                <a:lnTo>
                  <a:pt x="2812" y="16"/>
                </a:lnTo>
                <a:lnTo>
                  <a:pt x="2806" y="18"/>
                </a:lnTo>
                <a:lnTo>
                  <a:pt x="2806" y="18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06" y="20"/>
                </a:lnTo>
                <a:lnTo>
                  <a:pt x="2812" y="24"/>
                </a:lnTo>
                <a:lnTo>
                  <a:pt x="2818" y="28"/>
                </a:lnTo>
                <a:lnTo>
                  <a:pt x="2822" y="32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4" y="40"/>
                </a:lnTo>
                <a:lnTo>
                  <a:pt x="2826" y="32"/>
                </a:lnTo>
                <a:lnTo>
                  <a:pt x="2830" y="28"/>
                </a:lnTo>
                <a:lnTo>
                  <a:pt x="2836" y="22"/>
                </a:lnTo>
                <a:lnTo>
                  <a:pt x="2842" y="20"/>
                </a:lnTo>
                <a:close/>
                <a:moveTo>
                  <a:pt x="2788" y="20"/>
                </a:moveTo>
                <a:lnTo>
                  <a:pt x="2788" y="20"/>
                </a:lnTo>
                <a:lnTo>
                  <a:pt x="2788" y="20"/>
                </a:lnTo>
                <a:lnTo>
                  <a:pt x="2788" y="20"/>
                </a:lnTo>
                <a:lnTo>
                  <a:pt x="2788" y="18"/>
                </a:lnTo>
                <a:lnTo>
                  <a:pt x="2788" y="18"/>
                </a:lnTo>
                <a:lnTo>
                  <a:pt x="2780" y="16"/>
                </a:lnTo>
                <a:lnTo>
                  <a:pt x="2776" y="12"/>
                </a:lnTo>
                <a:lnTo>
                  <a:pt x="2772" y="6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70" y="0"/>
                </a:lnTo>
                <a:lnTo>
                  <a:pt x="2768" y="0"/>
                </a:lnTo>
                <a:lnTo>
                  <a:pt x="2768" y="0"/>
                </a:lnTo>
                <a:lnTo>
                  <a:pt x="2766" y="6"/>
                </a:lnTo>
                <a:lnTo>
                  <a:pt x="2764" y="12"/>
                </a:lnTo>
                <a:lnTo>
                  <a:pt x="2758" y="16"/>
                </a:lnTo>
                <a:lnTo>
                  <a:pt x="2752" y="18"/>
                </a:lnTo>
                <a:lnTo>
                  <a:pt x="2752" y="18"/>
                </a:lnTo>
                <a:lnTo>
                  <a:pt x="2750" y="20"/>
                </a:lnTo>
                <a:lnTo>
                  <a:pt x="2750" y="20"/>
                </a:lnTo>
                <a:lnTo>
                  <a:pt x="2752" y="20"/>
                </a:lnTo>
                <a:lnTo>
                  <a:pt x="2752" y="20"/>
                </a:lnTo>
                <a:lnTo>
                  <a:pt x="2758" y="24"/>
                </a:lnTo>
                <a:lnTo>
                  <a:pt x="2764" y="28"/>
                </a:lnTo>
                <a:lnTo>
                  <a:pt x="2766" y="32"/>
                </a:lnTo>
                <a:lnTo>
                  <a:pt x="2768" y="40"/>
                </a:lnTo>
                <a:lnTo>
                  <a:pt x="2768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0" y="40"/>
                </a:lnTo>
                <a:lnTo>
                  <a:pt x="2772" y="32"/>
                </a:lnTo>
                <a:lnTo>
                  <a:pt x="2776" y="28"/>
                </a:lnTo>
                <a:lnTo>
                  <a:pt x="2780" y="22"/>
                </a:lnTo>
                <a:lnTo>
                  <a:pt x="2788" y="20"/>
                </a:lnTo>
                <a:close/>
                <a:moveTo>
                  <a:pt x="2732" y="20"/>
                </a:moveTo>
                <a:lnTo>
                  <a:pt x="2732" y="20"/>
                </a:lnTo>
                <a:lnTo>
                  <a:pt x="2732" y="20"/>
                </a:lnTo>
                <a:lnTo>
                  <a:pt x="2732" y="20"/>
                </a:lnTo>
                <a:lnTo>
                  <a:pt x="2732" y="18"/>
                </a:lnTo>
                <a:lnTo>
                  <a:pt x="2732" y="18"/>
                </a:lnTo>
                <a:lnTo>
                  <a:pt x="2726" y="16"/>
                </a:lnTo>
                <a:lnTo>
                  <a:pt x="2720" y="12"/>
                </a:lnTo>
                <a:lnTo>
                  <a:pt x="2716" y="6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4" y="0"/>
                </a:lnTo>
                <a:lnTo>
                  <a:pt x="2712" y="6"/>
                </a:lnTo>
                <a:lnTo>
                  <a:pt x="2708" y="12"/>
                </a:lnTo>
                <a:lnTo>
                  <a:pt x="2702" y="16"/>
                </a:lnTo>
                <a:lnTo>
                  <a:pt x="2696" y="18"/>
                </a:lnTo>
                <a:lnTo>
                  <a:pt x="2696" y="18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696" y="20"/>
                </a:lnTo>
                <a:lnTo>
                  <a:pt x="2702" y="24"/>
                </a:lnTo>
                <a:lnTo>
                  <a:pt x="2708" y="28"/>
                </a:lnTo>
                <a:lnTo>
                  <a:pt x="2712" y="32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4" y="40"/>
                </a:lnTo>
                <a:lnTo>
                  <a:pt x="2716" y="32"/>
                </a:lnTo>
                <a:lnTo>
                  <a:pt x="2720" y="28"/>
                </a:lnTo>
                <a:lnTo>
                  <a:pt x="2726" y="22"/>
                </a:lnTo>
                <a:lnTo>
                  <a:pt x="2732" y="20"/>
                </a:lnTo>
                <a:close/>
                <a:moveTo>
                  <a:pt x="2678" y="20"/>
                </a:moveTo>
                <a:lnTo>
                  <a:pt x="2678" y="20"/>
                </a:lnTo>
                <a:lnTo>
                  <a:pt x="2678" y="20"/>
                </a:lnTo>
                <a:lnTo>
                  <a:pt x="2678" y="20"/>
                </a:lnTo>
                <a:lnTo>
                  <a:pt x="2678" y="18"/>
                </a:lnTo>
                <a:lnTo>
                  <a:pt x="2678" y="18"/>
                </a:lnTo>
                <a:lnTo>
                  <a:pt x="2670" y="16"/>
                </a:lnTo>
                <a:lnTo>
                  <a:pt x="2666" y="12"/>
                </a:lnTo>
                <a:lnTo>
                  <a:pt x="2662" y="6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60" y="0"/>
                </a:lnTo>
                <a:lnTo>
                  <a:pt x="2658" y="0"/>
                </a:lnTo>
                <a:lnTo>
                  <a:pt x="2658" y="0"/>
                </a:lnTo>
                <a:lnTo>
                  <a:pt x="2656" y="6"/>
                </a:lnTo>
                <a:lnTo>
                  <a:pt x="2654" y="12"/>
                </a:lnTo>
                <a:lnTo>
                  <a:pt x="2648" y="16"/>
                </a:lnTo>
                <a:lnTo>
                  <a:pt x="2642" y="18"/>
                </a:lnTo>
                <a:lnTo>
                  <a:pt x="2642" y="18"/>
                </a:lnTo>
                <a:lnTo>
                  <a:pt x="2640" y="20"/>
                </a:lnTo>
                <a:lnTo>
                  <a:pt x="2640" y="20"/>
                </a:lnTo>
                <a:lnTo>
                  <a:pt x="2642" y="20"/>
                </a:lnTo>
                <a:lnTo>
                  <a:pt x="2642" y="20"/>
                </a:lnTo>
                <a:lnTo>
                  <a:pt x="2648" y="24"/>
                </a:lnTo>
                <a:lnTo>
                  <a:pt x="2654" y="28"/>
                </a:lnTo>
                <a:lnTo>
                  <a:pt x="2656" y="32"/>
                </a:lnTo>
                <a:lnTo>
                  <a:pt x="2658" y="40"/>
                </a:lnTo>
                <a:lnTo>
                  <a:pt x="2658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0" y="40"/>
                </a:lnTo>
                <a:lnTo>
                  <a:pt x="2662" y="32"/>
                </a:lnTo>
                <a:lnTo>
                  <a:pt x="2666" y="28"/>
                </a:lnTo>
                <a:lnTo>
                  <a:pt x="2670" y="22"/>
                </a:lnTo>
                <a:lnTo>
                  <a:pt x="2678" y="20"/>
                </a:lnTo>
                <a:close/>
                <a:moveTo>
                  <a:pt x="2622" y="20"/>
                </a:moveTo>
                <a:lnTo>
                  <a:pt x="2622" y="20"/>
                </a:lnTo>
                <a:lnTo>
                  <a:pt x="2622" y="20"/>
                </a:lnTo>
                <a:lnTo>
                  <a:pt x="2622" y="20"/>
                </a:lnTo>
                <a:lnTo>
                  <a:pt x="2622" y="18"/>
                </a:lnTo>
                <a:lnTo>
                  <a:pt x="2622" y="18"/>
                </a:lnTo>
                <a:lnTo>
                  <a:pt x="2616" y="16"/>
                </a:lnTo>
                <a:lnTo>
                  <a:pt x="2610" y="12"/>
                </a:lnTo>
                <a:lnTo>
                  <a:pt x="2606" y="6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4" y="0"/>
                </a:lnTo>
                <a:lnTo>
                  <a:pt x="2602" y="6"/>
                </a:lnTo>
                <a:lnTo>
                  <a:pt x="2598" y="12"/>
                </a:lnTo>
                <a:lnTo>
                  <a:pt x="2592" y="16"/>
                </a:lnTo>
                <a:lnTo>
                  <a:pt x="2586" y="18"/>
                </a:lnTo>
                <a:lnTo>
                  <a:pt x="2586" y="18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86" y="20"/>
                </a:lnTo>
                <a:lnTo>
                  <a:pt x="2592" y="24"/>
                </a:lnTo>
                <a:lnTo>
                  <a:pt x="2598" y="28"/>
                </a:lnTo>
                <a:lnTo>
                  <a:pt x="2602" y="32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4" y="40"/>
                </a:lnTo>
                <a:lnTo>
                  <a:pt x="2606" y="32"/>
                </a:lnTo>
                <a:lnTo>
                  <a:pt x="2610" y="28"/>
                </a:lnTo>
                <a:lnTo>
                  <a:pt x="2616" y="22"/>
                </a:lnTo>
                <a:lnTo>
                  <a:pt x="2622" y="20"/>
                </a:lnTo>
                <a:close/>
                <a:moveTo>
                  <a:pt x="2568" y="20"/>
                </a:moveTo>
                <a:lnTo>
                  <a:pt x="2568" y="20"/>
                </a:lnTo>
                <a:lnTo>
                  <a:pt x="2568" y="20"/>
                </a:lnTo>
                <a:lnTo>
                  <a:pt x="2568" y="20"/>
                </a:lnTo>
                <a:lnTo>
                  <a:pt x="2568" y="18"/>
                </a:lnTo>
                <a:lnTo>
                  <a:pt x="2568" y="18"/>
                </a:lnTo>
                <a:lnTo>
                  <a:pt x="2560" y="16"/>
                </a:lnTo>
                <a:lnTo>
                  <a:pt x="2556" y="12"/>
                </a:lnTo>
                <a:lnTo>
                  <a:pt x="2552" y="6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50" y="0"/>
                </a:lnTo>
                <a:lnTo>
                  <a:pt x="2548" y="0"/>
                </a:lnTo>
                <a:lnTo>
                  <a:pt x="2548" y="0"/>
                </a:lnTo>
                <a:lnTo>
                  <a:pt x="2546" y="6"/>
                </a:lnTo>
                <a:lnTo>
                  <a:pt x="2544" y="12"/>
                </a:lnTo>
                <a:lnTo>
                  <a:pt x="2538" y="16"/>
                </a:lnTo>
                <a:lnTo>
                  <a:pt x="2532" y="18"/>
                </a:lnTo>
                <a:lnTo>
                  <a:pt x="2532" y="18"/>
                </a:lnTo>
                <a:lnTo>
                  <a:pt x="2530" y="20"/>
                </a:lnTo>
                <a:lnTo>
                  <a:pt x="2530" y="20"/>
                </a:lnTo>
                <a:lnTo>
                  <a:pt x="2532" y="20"/>
                </a:lnTo>
                <a:lnTo>
                  <a:pt x="2532" y="20"/>
                </a:lnTo>
                <a:lnTo>
                  <a:pt x="2538" y="24"/>
                </a:lnTo>
                <a:lnTo>
                  <a:pt x="2544" y="28"/>
                </a:lnTo>
                <a:lnTo>
                  <a:pt x="2546" y="32"/>
                </a:lnTo>
                <a:lnTo>
                  <a:pt x="2548" y="40"/>
                </a:lnTo>
                <a:lnTo>
                  <a:pt x="2548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0" y="40"/>
                </a:lnTo>
                <a:lnTo>
                  <a:pt x="2552" y="32"/>
                </a:lnTo>
                <a:lnTo>
                  <a:pt x="2556" y="28"/>
                </a:lnTo>
                <a:lnTo>
                  <a:pt x="2560" y="22"/>
                </a:lnTo>
                <a:lnTo>
                  <a:pt x="2568" y="20"/>
                </a:lnTo>
                <a:close/>
                <a:moveTo>
                  <a:pt x="2512" y="20"/>
                </a:moveTo>
                <a:lnTo>
                  <a:pt x="2512" y="20"/>
                </a:lnTo>
                <a:lnTo>
                  <a:pt x="2512" y="20"/>
                </a:lnTo>
                <a:lnTo>
                  <a:pt x="2512" y="20"/>
                </a:lnTo>
                <a:lnTo>
                  <a:pt x="2512" y="18"/>
                </a:lnTo>
                <a:lnTo>
                  <a:pt x="2512" y="18"/>
                </a:lnTo>
                <a:lnTo>
                  <a:pt x="2506" y="16"/>
                </a:lnTo>
                <a:lnTo>
                  <a:pt x="2500" y="12"/>
                </a:lnTo>
                <a:lnTo>
                  <a:pt x="2496" y="6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4" y="0"/>
                </a:lnTo>
                <a:lnTo>
                  <a:pt x="2492" y="6"/>
                </a:lnTo>
                <a:lnTo>
                  <a:pt x="2488" y="12"/>
                </a:lnTo>
                <a:lnTo>
                  <a:pt x="2482" y="16"/>
                </a:lnTo>
                <a:lnTo>
                  <a:pt x="2476" y="18"/>
                </a:lnTo>
                <a:lnTo>
                  <a:pt x="2476" y="18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76" y="20"/>
                </a:lnTo>
                <a:lnTo>
                  <a:pt x="2482" y="24"/>
                </a:lnTo>
                <a:lnTo>
                  <a:pt x="2488" y="28"/>
                </a:lnTo>
                <a:lnTo>
                  <a:pt x="2492" y="32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4" y="40"/>
                </a:lnTo>
                <a:lnTo>
                  <a:pt x="2496" y="32"/>
                </a:lnTo>
                <a:lnTo>
                  <a:pt x="2500" y="28"/>
                </a:lnTo>
                <a:lnTo>
                  <a:pt x="2506" y="22"/>
                </a:lnTo>
                <a:lnTo>
                  <a:pt x="2512" y="20"/>
                </a:lnTo>
                <a:close/>
                <a:moveTo>
                  <a:pt x="2458" y="20"/>
                </a:moveTo>
                <a:lnTo>
                  <a:pt x="2458" y="20"/>
                </a:lnTo>
                <a:lnTo>
                  <a:pt x="2458" y="20"/>
                </a:lnTo>
                <a:lnTo>
                  <a:pt x="2458" y="20"/>
                </a:lnTo>
                <a:lnTo>
                  <a:pt x="2458" y="18"/>
                </a:lnTo>
                <a:lnTo>
                  <a:pt x="2458" y="18"/>
                </a:lnTo>
                <a:lnTo>
                  <a:pt x="2450" y="16"/>
                </a:lnTo>
                <a:lnTo>
                  <a:pt x="2446" y="12"/>
                </a:lnTo>
                <a:lnTo>
                  <a:pt x="2442" y="6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40" y="0"/>
                </a:lnTo>
                <a:lnTo>
                  <a:pt x="2438" y="0"/>
                </a:lnTo>
                <a:lnTo>
                  <a:pt x="2438" y="0"/>
                </a:lnTo>
                <a:lnTo>
                  <a:pt x="2436" y="6"/>
                </a:lnTo>
                <a:lnTo>
                  <a:pt x="2432" y="12"/>
                </a:lnTo>
                <a:lnTo>
                  <a:pt x="2428" y="16"/>
                </a:lnTo>
                <a:lnTo>
                  <a:pt x="2420" y="18"/>
                </a:lnTo>
                <a:lnTo>
                  <a:pt x="2420" y="18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0" y="20"/>
                </a:lnTo>
                <a:lnTo>
                  <a:pt x="2428" y="24"/>
                </a:lnTo>
                <a:lnTo>
                  <a:pt x="2432" y="28"/>
                </a:lnTo>
                <a:lnTo>
                  <a:pt x="2436" y="32"/>
                </a:lnTo>
                <a:lnTo>
                  <a:pt x="2438" y="40"/>
                </a:lnTo>
                <a:lnTo>
                  <a:pt x="2438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0" y="40"/>
                </a:lnTo>
                <a:lnTo>
                  <a:pt x="2442" y="32"/>
                </a:lnTo>
                <a:lnTo>
                  <a:pt x="2446" y="28"/>
                </a:lnTo>
                <a:lnTo>
                  <a:pt x="2450" y="22"/>
                </a:lnTo>
                <a:lnTo>
                  <a:pt x="2458" y="20"/>
                </a:lnTo>
                <a:close/>
                <a:moveTo>
                  <a:pt x="2402" y="20"/>
                </a:moveTo>
                <a:lnTo>
                  <a:pt x="2402" y="20"/>
                </a:lnTo>
                <a:lnTo>
                  <a:pt x="2402" y="20"/>
                </a:lnTo>
                <a:lnTo>
                  <a:pt x="2402" y="20"/>
                </a:lnTo>
                <a:lnTo>
                  <a:pt x="2402" y="18"/>
                </a:lnTo>
                <a:lnTo>
                  <a:pt x="2402" y="18"/>
                </a:lnTo>
                <a:lnTo>
                  <a:pt x="2396" y="16"/>
                </a:lnTo>
                <a:lnTo>
                  <a:pt x="2390" y="12"/>
                </a:lnTo>
                <a:lnTo>
                  <a:pt x="2386" y="6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4" y="0"/>
                </a:lnTo>
                <a:lnTo>
                  <a:pt x="2382" y="6"/>
                </a:lnTo>
                <a:lnTo>
                  <a:pt x="2378" y="12"/>
                </a:lnTo>
                <a:lnTo>
                  <a:pt x="2372" y="16"/>
                </a:lnTo>
                <a:lnTo>
                  <a:pt x="2366" y="18"/>
                </a:lnTo>
                <a:lnTo>
                  <a:pt x="2366" y="18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66" y="20"/>
                </a:lnTo>
                <a:lnTo>
                  <a:pt x="2372" y="24"/>
                </a:lnTo>
                <a:lnTo>
                  <a:pt x="2378" y="28"/>
                </a:lnTo>
                <a:lnTo>
                  <a:pt x="2382" y="32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4" y="40"/>
                </a:lnTo>
                <a:lnTo>
                  <a:pt x="2386" y="32"/>
                </a:lnTo>
                <a:lnTo>
                  <a:pt x="2390" y="28"/>
                </a:lnTo>
                <a:lnTo>
                  <a:pt x="2396" y="22"/>
                </a:lnTo>
                <a:lnTo>
                  <a:pt x="2402" y="20"/>
                </a:lnTo>
                <a:close/>
                <a:moveTo>
                  <a:pt x="2348" y="20"/>
                </a:moveTo>
                <a:lnTo>
                  <a:pt x="2348" y="20"/>
                </a:lnTo>
                <a:lnTo>
                  <a:pt x="2348" y="20"/>
                </a:lnTo>
                <a:lnTo>
                  <a:pt x="2348" y="20"/>
                </a:lnTo>
                <a:lnTo>
                  <a:pt x="2348" y="18"/>
                </a:lnTo>
                <a:lnTo>
                  <a:pt x="2348" y="18"/>
                </a:lnTo>
                <a:lnTo>
                  <a:pt x="2340" y="16"/>
                </a:lnTo>
                <a:lnTo>
                  <a:pt x="2336" y="12"/>
                </a:lnTo>
                <a:lnTo>
                  <a:pt x="2332" y="6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30" y="0"/>
                </a:lnTo>
                <a:lnTo>
                  <a:pt x="2328" y="0"/>
                </a:lnTo>
                <a:lnTo>
                  <a:pt x="2328" y="0"/>
                </a:lnTo>
                <a:lnTo>
                  <a:pt x="2326" y="6"/>
                </a:lnTo>
                <a:lnTo>
                  <a:pt x="2322" y="12"/>
                </a:lnTo>
                <a:lnTo>
                  <a:pt x="2318" y="16"/>
                </a:lnTo>
                <a:lnTo>
                  <a:pt x="2310" y="18"/>
                </a:lnTo>
                <a:lnTo>
                  <a:pt x="2310" y="18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0" y="20"/>
                </a:lnTo>
                <a:lnTo>
                  <a:pt x="2318" y="24"/>
                </a:lnTo>
                <a:lnTo>
                  <a:pt x="2322" y="28"/>
                </a:lnTo>
                <a:lnTo>
                  <a:pt x="2326" y="32"/>
                </a:lnTo>
                <a:lnTo>
                  <a:pt x="2328" y="40"/>
                </a:lnTo>
                <a:lnTo>
                  <a:pt x="2328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0" y="40"/>
                </a:lnTo>
                <a:lnTo>
                  <a:pt x="2332" y="32"/>
                </a:lnTo>
                <a:lnTo>
                  <a:pt x="2336" y="28"/>
                </a:lnTo>
                <a:lnTo>
                  <a:pt x="2340" y="22"/>
                </a:lnTo>
                <a:lnTo>
                  <a:pt x="2348" y="20"/>
                </a:lnTo>
                <a:close/>
                <a:moveTo>
                  <a:pt x="2292" y="20"/>
                </a:moveTo>
                <a:lnTo>
                  <a:pt x="2292" y="20"/>
                </a:lnTo>
                <a:lnTo>
                  <a:pt x="2292" y="20"/>
                </a:lnTo>
                <a:lnTo>
                  <a:pt x="2292" y="20"/>
                </a:lnTo>
                <a:lnTo>
                  <a:pt x="2292" y="18"/>
                </a:lnTo>
                <a:lnTo>
                  <a:pt x="2292" y="18"/>
                </a:lnTo>
                <a:lnTo>
                  <a:pt x="2286" y="16"/>
                </a:lnTo>
                <a:lnTo>
                  <a:pt x="2280" y="12"/>
                </a:lnTo>
                <a:lnTo>
                  <a:pt x="2276" y="6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4" y="0"/>
                </a:lnTo>
                <a:lnTo>
                  <a:pt x="2272" y="6"/>
                </a:lnTo>
                <a:lnTo>
                  <a:pt x="2268" y="12"/>
                </a:lnTo>
                <a:lnTo>
                  <a:pt x="2262" y="16"/>
                </a:lnTo>
                <a:lnTo>
                  <a:pt x="2256" y="18"/>
                </a:lnTo>
                <a:lnTo>
                  <a:pt x="2256" y="18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56" y="20"/>
                </a:lnTo>
                <a:lnTo>
                  <a:pt x="2262" y="24"/>
                </a:lnTo>
                <a:lnTo>
                  <a:pt x="2268" y="28"/>
                </a:lnTo>
                <a:lnTo>
                  <a:pt x="2272" y="32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4" y="40"/>
                </a:lnTo>
                <a:lnTo>
                  <a:pt x="2276" y="32"/>
                </a:lnTo>
                <a:lnTo>
                  <a:pt x="2280" y="28"/>
                </a:lnTo>
                <a:lnTo>
                  <a:pt x="2286" y="22"/>
                </a:lnTo>
                <a:lnTo>
                  <a:pt x="2292" y="20"/>
                </a:lnTo>
                <a:close/>
                <a:moveTo>
                  <a:pt x="2238" y="20"/>
                </a:moveTo>
                <a:lnTo>
                  <a:pt x="2238" y="20"/>
                </a:lnTo>
                <a:lnTo>
                  <a:pt x="2238" y="20"/>
                </a:lnTo>
                <a:lnTo>
                  <a:pt x="2238" y="20"/>
                </a:lnTo>
                <a:lnTo>
                  <a:pt x="2238" y="18"/>
                </a:lnTo>
                <a:lnTo>
                  <a:pt x="2238" y="18"/>
                </a:lnTo>
                <a:lnTo>
                  <a:pt x="2230" y="16"/>
                </a:lnTo>
                <a:lnTo>
                  <a:pt x="2226" y="12"/>
                </a:lnTo>
                <a:lnTo>
                  <a:pt x="2222" y="6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20" y="0"/>
                </a:lnTo>
                <a:lnTo>
                  <a:pt x="2218" y="0"/>
                </a:lnTo>
                <a:lnTo>
                  <a:pt x="2218" y="0"/>
                </a:lnTo>
                <a:lnTo>
                  <a:pt x="2216" y="6"/>
                </a:lnTo>
                <a:lnTo>
                  <a:pt x="2212" y="12"/>
                </a:lnTo>
                <a:lnTo>
                  <a:pt x="2208" y="16"/>
                </a:lnTo>
                <a:lnTo>
                  <a:pt x="2200" y="18"/>
                </a:lnTo>
                <a:lnTo>
                  <a:pt x="2200" y="18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0" y="20"/>
                </a:lnTo>
                <a:lnTo>
                  <a:pt x="2208" y="24"/>
                </a:lnTo>
                <a:lnTo>
                  <a:pt x="2212" y="28"/>
                </a:lnTo>
                <a:lnTo>
                  <a:pt x="2216" y="32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18" y="40"/>
                </a:lnTo>
                <a:lnTo>
                  <a:pt x="2220" y="40"/>
                </a:lnTo>
                <a:lnTo>
                  <a:pt x="2220" y="40"/>
                </a:lnTo>
                <a:lnTo>
                  <a:pt x="2222" y="32"/>
                </a:lnTo>
                <a:lnTo>
                  <a:pt x="2226" y="28"/>
                </a:lnTo>
                <a:lnTo>
                  <a:pt x="2230" y="22"/>
                </a:lnTo>
                <a:lnTo>
                  <a:pt x="2238" y="20"/>
                </a:lnTo>
                <a:close/>
                <a:moveTo>
                  <a:pt x="2182" y="20"/>
                </a:moveTo>
                <a:lnTo>
                  <a:pt x="2182" y="20"/>
                </a:lnTo>
                <a:lnTo>
                  <a:pt x="2182" y="20"/>
                </a:lnTo>
                <a:lnTo>
                  <a:pt x="2182" y="20"/>
                </a:lnTo>
                <a:lnTo>
                  <a:pt x="2182" y="18"/>
                </a:lnTo>
                <a:lnTo>
                  <a:pt x="2182" y="18"/>
                </a:lnTo>
                <a:lnTo>
                  <a:pt x="2176" y="16"/>
                </a:lnTo>
                <a:lnTo>
                  <a:pt x="2170" y="12"/>
                </a:lnTo>
                <a:lnTo>
                  <a:pt x="2166" y="6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4" y="0"/>
                </a:lnTo>
                <a:lnTo>
                  <a:pt x="2162" y="6"/>
                </a:lnTo>
                <a:lnTo>
                  <a:pt x="2158" y="12"/>
                </a:lnTo>
                <a:lnTo>
                  <a:pt x="2152" y="16"/>
                </a:lnTo>
                <a:lnTo>
                  <a:pt x="2146" y="18"/>
                </a:lnTo>
                <a:lnTo>
                  <a:pt x="2146" y="18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46" y="20"/>
                </a:lnTo>
                <a:lnTo>
                  <a:pt x="2152" y="24"/>
                </a:lnTo>
                <a:lnTo>
                  <a:pt x="2158" y="28"/>
                </a:lnTo>
                <a:lnTo>
                  <a:pt x="2162" y="32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4" y="40"/>
                </a:lnTo>
                <a:lnTo>
                  <a:pt x="2166" y="32"/>
                </a:lnTo>
                <a:lnTo>
                  <a:pt x="2170" y="28"/>
                </a:lnTo>
                <a:lnTo>
                  <a:pt x="2176" y="22"/>
                </a:lnTo>
                <a:lnTo>
                  <a:pt x="2182" y="20"/>
                </a:lnTo>
                <a:close/>
                <a:moveTo>
                  <a:pt x="2128" y="20"/>
                </a:moveTo>
                <a:lnTo>
                  <a:pt x="2128" y="20"/>
                </a:lnTo>
                <a:lnTo>
                  <a:pt x="2128" y="20"/>
                </a:lnTo>
                <a:lnTo>
                  <a:pt x="2128" y="20"/>
                </a:lnTo>
                <a:lnTo>
                  <a:pt x="2128" y="18"/>
                </a:lnTo>
                <a:lnTo>
                  <a:pt x="2128" y="18"/>
                </a:lnTo>
                <a:lnTo>
                  <a:pt x="2120" y="16"/>
                </a:lnTo>
                <a:lnTo>
                  <a:pt x="2114" y="12"/>
                </a:lnTo>
                <a:lnTo>
                  <a:pt x="2112" y="6"/>
                </a:lnTo>
                <a:lnTo>
                  <a:pt x="2110" y="0"/>
                </a:lnTo>
                <a:lnTo>
                  <a:pt x="2110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8" y="0"/>
                </a:lnTo>
                <a:lnTo>
                  <a:pt x="2106" y="6"/>
                </a:lnTo>
                <a:lnTo>
                  <a:pt x="2102" y="12"/>
                </a:lnTo>
                <a:lnTo>
                  <a:pt x="2098" y="16"/>
                </a:lnTo>
                <a:lnTo>
                  <a:pt x="2090" y="18"/>
                </a:lnTo>
                <a:lnTo>
                  <a:pt x="2090" y="18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0" y="20"/>
                </a:lnTo>
                <a:lnTo>
                  <a:pt x="2098" y="24"/>
                </a:lnTo>
                <a:lnTo>
                  <a:pt x="2102" y="28"/>
                </a:lnTo>
                <a:lnTo>
                  <a:pt x="2106" y="32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08" y="40"/>
                </a:lnTo>
                <a:lnTo>
                  <a:pt x="2110" y="40"/>
                </a:lnTo>
                <a:lnTo>
                  <a:pt x="2110" y="40"/>
                </a:lnTo>
                <a:lnTo>
                  <a:pt x="2112" y="32"/>
                </a:lnTo>
                <a:lnTo>
                  <a:pt x="2116" y="28"/>
                </a:lnTo>
                <a:lnTo>
                  <a:pt x="2120" y="22"/>
                </a:lnTo>
                <a:lnTo>
                  <a:pt x="2128" y="20"/>
                </a:lnTo>
                <a:close/>
                <a:moveTo>
                  <a:pt x="2072" y="20"/>
                </a:moveTo>
                <a:lnTo>
                  <a:pt x="2072" y="20"/>
                </a:lnTo>
                <a:lnTo>
                  <a:pt x="2072" y="20"/>
                </a:lnTo>
                <a:lnTo>
                  <a:pt x="2072" y="20"/>
                </a:lnTo>
                <a:lnTo>
                  <a:pt x="2072" y="18"/>
                </a:lnTo>
                <a:lnTo>
                  <a:pt x="2072" y="18"/>
                </a:lnTo>
                <a:lnTo>
                  <a:pt x="2066" y="16"/>
                </a:lnTo>
                <a:lnTo>
                  <a:pt x="2060" y="12"/>
                </a:lnTo>
                <a:lnTo>
                  <a:pt x="2056" y="6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4" y="0"/>
                </a:lnTo>
                <a:lnTo>
                  <a:pt x="2052" y="6"/>
                </a:lnTo>
                <a:lnTo>
                  <a:pt x="2048" y="12"/>
                </a:lnTo>
                <a:lnTo>
                  <a:pt x="2042" y="16"/>
                </a:lnTo>
                <a:lnTo>
                  <a:pt x="2036" y="18"/>
                </a:lnTo>
                <a:lnTo>
                  <a:pt x="2036" y="18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36" y="20"/>
                </a:lnTo>
                <a:lnTo>
                  <a:pt x="2042" y="24"/>
                </a:lnTo>
                <a:lnTo>
                  <a:pt x="2048" y="28"/>
                </a:lnTo>
                <a:lnTo>
                  <a:pt x="2052" y="32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4" y="40"/>
                </a:lnTo>
                <a:lnTo>
                  <a:pt x="2056" y="32"/>
                </a:lnTo>
                <a:lnTo>
                  <a:pt x="2060" y="28"/>
                </a:lnTo>
                <a:lnTo>
                  <a:pt x="2066" y="22"/>
                </a:lnTo>
                <a:lnTo>
                  <a:pt x="2072" y="20"/>
                </a:lnTo>
                <a:close/>
                <a:moveTo>
                  <a:pt x="2016" y="20"/>
                </a:moveTo>
                <a:lnTo>
                  <a:pt x="2016" y="20"/>
                </a:lnTo>
                <a:lnTo>
                  <a:pt x="2018" y="20"/>
                </a:lnTo>
                <a:lnTo>
                  <a:pt x="2018" y="20"/>
                </a:lnTo>
                <a:lnTo>
                  <a:pt x="2016" y="18"/>
                </a:lnTo>
                <a:lnTo>
                  <a:pt x="2016" y="18"/>
                </a:lnTo>
                <a:lnTo>
                  <a:pt x="2010" y="16"/>
                </a:lnTo>
                <a:lnTo>
                  <a:pt x="2004" y="12"/>
                </a:lnTo>
                <a:lnTo>
                  <a:pt x="2002" y="6"/>
                </a:lnTo>
                <a:lnTo>
                  <a:pt x="2000" y="0"/>
                </a:lnTo>
                <a:lnTo>
                  <a:pt x="2000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8" y="0"/>
                </a:lnTo>
                <a:lnTo>
                  <a:pt x="1996" y="6"/>
                </a:lnTo>
                <a:lnTo>
                  <a:pt x="1992" y="12"/>
                </a:lnTo>
                <a:lnTo>
                  <a:pt x="1988" y="16"/>
                </a:lnTo>
                <a:lnTo>
                  <a:pt x="1980" y="18"/>
                </a:lnTo>
                <a:lnTo>
                  <a:pt x="1980" y="18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0" y="20"/>
                </a:lnTo>
                <a:lnTo>
                  <a:pt x="1988" y="24"/>
                </a:lnTo>
                <a:lnTo>
                  <a:pt x="1992" y="28"/>
                </a:lnTo>
                <a:lnTo>
                  <a:pt x="1996" y="32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1998" y="40"/>
                </a:lnTo>
                <a:lnTo>
                  <a:pt x="2000" y="40"/>
                </a:lnTo>
                <a:lnTo>
                  <a:pt x="2000" y="40"/>
                </a:lnTo>
                <a:lnTo>
                  <a:pt x="2002" y="32"/>
                </a:lnTo>
                <a:lnTo>
                  <a:pt x="2004" y="28"/>
                </a:lnTo>
                <a:lnTo>
                  <a:pt x="2010" y="22"/>
                </a:lnTo>
                <a:lnTo>
                  <a:pt x="2016" y="20"/>
                </a:lnTo>
                <a:close/>
                <a:moveTo>
                  <a:pt x="1962" y="20"/>
                </a:moveTo>
                <a:lnTo>
                  <a:pt x="1962" y="20"/>
                </a:lnTo>
                <a:lnTo>
                  <a:pt x="1962" y="20"/>
                </a:lnTo>
                <a:lnTo>
                  <a:pt x="1962" y="20"/>
                </a:lnTo>
                <a:lnTo>
                  <a:pt x="1962" y="18"/>
                </a:lnTo>
                <a:lnTo>
                  <a:pt x="1962" y="18"/>
                </a:lnTo>
                <a:lnTo>
                  <a:pt x="1956" y="16"/>
                </a:lnTo>
                <a:lnTo>
                  <a:pt x="1950" y="12"/>
                </a:lnTo>
                <a:lnTo>
                  <a:pt x="1946" y="6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4" y="0"/>
                </a:lnTo>
                <a:lnTo>
                  <a:pt x="1942" y="6"/>
                </a:lnTo>
                <a:lnTo>
                  <a:pt x="1938" y="12"/>
                </a:lnTo>
                <a:lnTo>
                  <a:pt x="1932" y="16"/>
                </a:lnTo>
                <a:lnTo>
                  <a:pt x="1926" y="18"/>
                </a:lnTo>
                <a:lnTo>
                  <a:pt x="1926" y="18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26" y="20"/>
                </a:lnTo>
                <a:lnTo>
                  <a:pt x="1932" y="24"/>
                </a:lnTo>
                <a:lnTo>
                  <a:pt x="1938" y="28"/>
                </a:lnTo>
                <a:lnTo>
                  <a:pt x="1942" y="32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4" y="40"/>
                </a:lnTo>
                <a:lnTo>
                  <a:pt x="1946" y="32"/>
                </a:lnTo>
                <a:lnTo>
                  <a:pt x="1950" y="28"/>
                </a:lnTo>
                <a:lnTo>
                  <a:pt x="1956" y="22"/>
                </a:lnTo>
                <a:lnTo>
                  <a:pt x="1962" y="20"/>
                </a:lnTo>
                <a:close/>
                <a:moveTo>
                  <a:pt x="1906" y="20"/>
                </a:moveTo>
                <a:lnTo>
                  <a:pt x="1906" y="20"/>
                </a:lnTo>
                <a:lnTo>
                  <a:pt x="1908" y="20"/>
                </a:lnTo>
                <a:lnTo>
                  <a:pt x="1908" y="20"/>
                </a:lnTo>
                <a:lnTo>
                  <a:pt x="1906" y="18"/>
                </a:lnTo>
                <a:lnTo>
                  <a:pt x="1906" y="18"/>
                </a:lnTo>
                <a:lnTo>
                  <a:pt x="1900" y="16"/>
                </a:lnTo>
                <a:lnTo>
                  <a:pt x="1894" y="12"/>
                </a:lnTo>
                <a:lnTo>
                  <a:pt x="1892" y="6"/>
                </a:lnTo>
                <a:lnTo>
                  <a:pt x="1890" y="0"/>
                </a:lnTo>
                <a:lnTo>
                  <a:pt x="1890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8" y="0"/>
                </a:lnTo>
                <a:lnTo>
                  <a:pt x="1886" y="6"/>
                </a:lnTo>
                <a:lnTo>
                  <a:pt x="1882" y="12"/>
                </a:lnTo>
                <a:lnTo>
                  <a:pt x="1878" y="16"/>
                </a:lnTo>
                <a:lnTo>
                  <a:pt x="1870" y="18"/>
                </a:lnTo>
                <a:lnTo>
                  <a:pt x="1870" y="18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0" y="20"/>
                </a:lnTo>
                <a:lnTo>
                  <a:pt x="1878" y="24"/>
                </a:lnTo>
                <a:lnTo>
                  <a:pt x="1882" y="28"/>
                </a:lnTo>
                <a:lnTo>
                  <a:pt x="1886" y="32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88" y="40"/>
                </a:lnTo>
                <a:lnTo>
                  <a:pt x="1890" y="40"/>
                </a:lnTo>
                <a:lnTo>
                  <a:pt x="1890" y="40"/>
                </a:lnTo>
                <a:lnTo>
                  <a:pt x="1892" y="32"/>
                </a:lnTo>
                <a:lnTo>
                  <a:pt x="1894" y="28"/>
                </a:lnTo>
                <a:lnTo>
                  <a:pt x="1900" y="22"/>
                </a:lnTo>
                <a:lnTo>
                  <a:pt x="1906" y="20"/>
                </a:lnTo>
                <a:close/>
                <a:moveTo>
                  <a:pt x="1852" y="20"/>
                </a:moveTo>
                <a:lnTo>
                  <a:pt x="1852" y="20"/>
                </a:lnTo>
                <a:lnTo>
                  <a:pt x="1852" y="20"/>
                </a:lnTo>
                <a:lnTo>
                  <a:pt x="1852" y="20"/>
                </a:lnTo>
                <a:lnTo>
                  <a:pt x="1852" y="18"/>
                </a:lnTo>
                <a:lnTo>
                  <a:pt x="1852" y="18"/>
                </a:lnTo>
                <a:lnTo>
                  <a:pt x="1846" y="16"/>
                </a:lnTo>
                <a:lnTo>
                  <a:pt x="1840" y="12"/>
                </a:lnTo>
                <a:lnTo>
                  <a:pt x="1836" y="6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4" y="0"/>
                </a:lnTo>
                <a:lnTo>
                  <a:pt x="1832" y="6"/>
                </a:lnTo>
                <a:lnTo>
                  <a:pt x="1828" y="12"/>
                </a:lnTo>
                <a:lnTo>
                  <a:pt x="1822" y="16"/>
                </a:lnTo>
                <a:lnTo>
                  <a:pt x="1816" y="18"/>
                </a:lnTo>
                <a:lnTo>
                  <a:pt x="1816" y="18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16" y="20"/>
                </a:lnTo>
                <a:lnTo>
                  <a:pt x="1822" y="24"/>
                </a:lnTo>
                <a:lnTo>
                  <a:pt x="1828" y="28"/>
                </a:lnTo>
                <a:lnTo>
                  <a:pt x="1832" y="32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4" y="40"/>
                </a:lnTo>
                <a:lnTo>
                  <a:pt x="1836" y="32"/>
                </a:lnTo>
                <a:lnTo>
                  <a:pt x="1840" y="28"/>
                </a:lnTo>
                <a:lnTo>
                  <a:pt x="1846" y="22"/>
                </a:lnTo>
                <a:lnTo>
                  <a:pt x="1852" y="20"/>
                </a:lnTo>
                <a:close/>
                <a:moveTo>
                  <a:pt x="1796" y="20"/>
                </a:moveTo>
                <a:lnTo>
                  <a:pt x="1796" y="20"/>
                </a:lnTo>
                <a:lnTo>
                  <a:pt x="1798" y="20"/>
                </a:lnTo>
                <a:lnTo>
                  <a:pt x="1798" y="20"/>
                </a:lnTo>
                <a:lnTo>
                  <a:pt x="1796" y="18"/>
                </a:lnTo>
                <a:lnTo>
                  <a:pt x="1796" y="18"/>
                </a:lnTo>
                <a:lnTo>
                  <a:pt x="1790" y="16"/>
                </a:lnTo>
                <a:lnTo>
                  <a:pt x="1784" y="12"/>
                </a:lnTo>
                <a:lnTo>
                  <a:pt x="1782" y="6"/>
                </a:lnTo>
                <a:lnTo>
                  <a:pt x="1780" y="0"/>
                </a:lnTo>
                <a:lnTo>
                  <a:pt x="1780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8" y="0"/>
                </a:lnTo>
                <a:lnTo>
                  <a:pt x="1776" y="6"/>
                </a:lnTo>
                <a:lnTo>
                  <a:pt x="1772" y="12"/>
                </a:lnTo>
                <a:lnTo>
                  <a:pt x="1768" y="16"/>
                </a:lnTo>
                <a:lnTo>
                  <a:pt x="1760" y="18"/>
                </a:lnTo>
                <a:lnTo>
                  <a:pt x="1760" y="18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0" y="20"/>
                </a:lnTo>
                <a:lnTo>
                  <a:pt x="1768" y="24"/>
                </a:lnTo>
                <a:lnTo>
                  <a:pt x="1772" y="28"/>
                </a:lnTo>
                <a:lnTo>
                  <a:pt x="1776" y="32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78" y="40"/>
                </a:lnTo>
                <a:lnTo>
                  <a:pt x="1780" y="40"/>
                </a:lnTo>
                <a:lnTo>
                  <a:pt x="1780" y="40"/>
                </a:lnTo>
                <a:lnTo>
                  <a:pt x="1782" y="32"/>
                </a:lnTo>
                <a:lnTo>
                  <a:pt x="1784" y="28"/>
                </a:lnTo>
                <a:lnTo>
                  <a:pt x="1790" y="22"/>
                </a:lnTo>
                <a:lnTo>
                  <a:pt x="1796" y="20"/>
                </a:lnTo>
                <a:close/>
                <a:moveTo>
                  <a:pt x="1742" y="20"/>
                </a:moveTo>
                <a:lnTo>
                  <a:pt x="1742" y="20"/>
                </a:lnTo>
                <a:lnTo>
                  <a:pt x="1742" y="20"/>
                </a:lnTo>
                <a:lnTo>
                  <a:pt x="1742" y="20"/>
                </a:lnTo>
                <a:lnTo>
                  <a:pt x="1742" y="18"/>
                </a:lnTo>
                <a:lnTo>
                  <a:pt x="1742" y="18"/>
                </a:lnTo>
                <a:lnTo>
                  <a:pt x="1736" y="16"/>
                </a:lnTo>
                <a:lnTo>
                  <a:pt x="1730" y="12"/>
                </a:lnTo>
                <a:lnTo>
                  <a:pt x="1726" y="6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4" y="0"/>
                </a:lnTo>
                <a:lnTo>
                  <a:pt x="1722" y="6"/>
                </a:lnTo>
                <a:lnTo>
                  <a:pt x="1718" y="12"/>
                </a:lnTo>
                <a:lnTo>
                  <a:pt x="1712" y="16"/>
                </a:lnTo>
                <a:lnTo>
                  <a:pt x="1706" y="18"/>
                </a:lnTo>
                <a:lnTo>
                  <a:pt x="1706" y="18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06" y="20"/>
                </a:lnTo>
                <a:lnTo>
                  <a:pt x="1712" y="24"/>
                </a:lnTo>
                <a:lnTo>
                  <a:pt x="1718" y="28"/>
                </a:lnTo>
                <a:lnTo>
                  <a:pt x="1722" y="32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4" y="40"/>
                </a:lnTo>
                <a:lnTo>
                  <a:pt x="1726" y="32"/>
                </a:lnTo>
                <a:lnTo>
                  <a:pt x="1730" y="28"/>
                </a:lnTo>
                <a:lnTo>
                  <a:pt x="1736" y="22"/>
                </a:lnTo>
                <a:lnTo>
                  <a:pt x="1742" y="20"/>
                </a:lnTo>
                <a:close/>
                <a:moveTo>
                  <a:pt x="1686" y="20"/>
                </a:moveTo>
                <a:lnTo>
                  <a:pt x="1686" y="20"/>
                </a:lnTo>
                <a:lnTo>
                  <a:pt x="1688" y="20"/>
                </a:lnTo>
                <a:lnTo>
                  <a:pt x="1688" y="20"/>
                </a:lnTo>
                <a:lnTo>
                  <a:pt x="1686" y="18"/>
                </a:lnTo>
                <a:lnTo>
                  <a:pt x="1686" y="18"/>
                </a:lnTo>
                <a:lnTo>
                  <a:pt x="1680" y="16"/>
                </a:lnTo>
                <a:lnTo>
                  <a:pt x="1674" y="12"/>
                </a:lnTo>
                <a:lnTo>
                  <a:pt x="1672" y="6"/>
                </a:lnTo>
                <a:lnTo>
                  <a:pt x="1670" y="0"/>
                </a:lnTo>
                <a:lnTo>
                  <a:pt x="1670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8" y="0"/>
                </a:lnTo>
                <a:lnTo>
                  <a:pt x="1666" y="6"/>
                </a:lnTo>
                <a:lnTo>
                  <a:pt x="1662" y="12"/>
                </a:lnTo>
                <a:lnTo>
                  <a:pt x="1658" y="16"/>
                </a:lnTo>
                <a:lnTo>
                  <a:pt x="1650" y="18"/>
                </a:lnTo>
                <a:lnTo>
                  <a:pt x="1650" y="18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0" y="20"/>
                </a:lnTo>
                <a:lnTo>
                  <a:pt x="1658" y="24"/>
                </a:lnTo>
                <a:lnTo>
                  <a:pt x="1662" y="28"/>
                </a:lnTo>
                <a:lnTo>
                  <a:pt x="1666" y="32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68" y="40"/>
                </a:lnTo>
                <a:lnTo>
                  <a:pt x="1670" y="40"/>
                </a:lnTo>
                <a:lnTo>
                  <a:pt x="1670" y="40"/>
                </a:lnTo>
                <a:lnTo>
                  <a:pt x="1672" y="32"/>
                </a:lnTo>
                <a:lnTo>
                  <a:pt x="1674" y="28"/>
                </a:lnTo>
                <a:lnTo>
                  <a:pt x="1680" y="22"/>
                </a:lnTo>
                <a:lnTo>
                  <a:pt x="1686" y="20"/>
                </a:lnTo>
                <a:close/>
                <a:moveTo>
                  <a:pt x="1632" y="20"/>
                </a:moveTo>
                <a:lnTo>
                  <a:pt x="1632" y="20"/>
                </a:lnTo>
                <a:lnTo>
                  <a:pt x="1632" y="20"/>
                </a:lnTo>
                <a:lnTo>
                  <a:pt x="1632" y="20"/>
                </a:lnTo>
                <a:lnTo>
                  <a:pt x="1632" y="18"/>
                </a:lnTo>
                <a:lnTo>
                  <a:pt x="1632" y="18"/>
                </a:lnTo>
                <a:lnTo>
                  <a:pt x="1626" y="16"/>
                </a:lnTo>
                <a:lnTo>
                  <a:pt x="1620" y="12"/>
                </a:lnTo>
                <a:lnTo>
                  <a:pt x="1616" y="6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4" y="0"/>
                </a:lnTo>
                <a:lnTo>
                  <a:pt x="1612" y="6"/>
                </a:lnTo>
                <a:lnTo>
                  <a:pt x="1608" y="12"/>
                </a:lnTo>
                <a:lnTo>
                  <a:pt x="1602" y="16"/>
                </a:lnTo>
                <a:lnTo>
                  <a:pt x="1596" y="18"/>
                </a:lnTo>
                <a:lnTo>
                  <a:pt x="1596" y="18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596" y="20"/>
                </a:lnTo>
                <a:lnTo>
                  <a:pt x="1602" y="24"/>
                </a:lnTo>
                <a:lnTo>
                  <a:pt x="1608" y="28"/>
                </a:lnTo>
                <a:lnTo>
                  <a:pt x="1612" y="32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4" y="40"/>
                </a:lnTo>
                <a:lnTo>
                  <a:pt x="1616" y="32"/>
                </a:lnTo>
                <a:lnTo>
                  <a:pt x="1620" y="28"/>
                </a:lnTo>
                <a:lnTo>
                  <a:pt x="1626" y="22"/>
                </a:lnTo>
                <a:lnTo>
                  <a:pt x="1632" y="20"/>
                </a:lnTo>
                <a:close/>
                <a:moveTo>
                  <a:pt x="1576" y="20"/>
                </a:moveTo>
                <a:lnTo>
                  <a:pt x="1576" y="20"/>
                </a:lnTo>
                <a:lnTo>
                  <a:pt x="1578" y="20"/>
                </a:lnTo>
                <a:lnTo>
                  <a:pt x="1578" y="20"/>
                </a:lnTo>
                <a:lnTo>
                  <a:pt x="1576" y="18"/>
                </a:lnTo>
                <a:lnTo>
                  <a:pt x="1576" y="18"/>
                </a:lnTo>
                <a:lnTo>
                  <a:pt x="1570" y="16"/>
                </a:lnTo>
                <a:lnTo>
                  <a:pt x="1564" y="12"/>
                </a:lnTo>
                <a:lnTo>
                  <a:pt x="1562" y="6"/>
                </a:lnTo>
                <a:lnTo>
                  <a:pt x="1560" y="0"/>
                </a:lnTo>
                <a:lnTo>
                  <a:pt x="1560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8" y="0"/>
                </a:lnTo>
                <a:lnTo>
                  <a:pt x="1556" y="6"/>
                </a:lnTo>
                <a:lnTo>
                  <a:pt x="1552" y="12"/>
                </a:lnTo>
                <a:lnTo>
                  <a:pt x="1548" y="16"/>
                </a:lnTo>
                <a:lnTo>
                  <a:pt x="1540" y="18"/>
                </a:lnTo>
                <a:lnTo>
                  <a:pt x="1540" y="18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0" y="20"/>
                </a:lnTo>
                <a:lnTo>
                  <a:pt x="1548" y="24"/>
                </a:lnTo>
                <a:lnTo>
                  <a:pt x="1552" y="28"/>
                </a:lnTo>
                <a:lnTo>
                  <a:pt x="1556" y="32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58" y="40"/>
                </a:lnTo>
                <a:lnTo>
                  <a:pt x="1560" y="40"/>
                </a:lnTo>
                <a:lnTo>
                  <a:pt x="1560" y="40"/>
                </a:lnTo>
                <a:lnTo>
                  <a:pt x="1562" y="32"/>
                </a:lnTo>
                <a:lnTo>
                  <a:pt x="1564" y="28"/>
                </a:lnTo>
                <a:lnTo>
                  <a:pt x="1570" y="22"/>
                </a:lnTo>
                <a:lnTo>
                  <a:pt x="1576" y="20"/>
                </a:lnTo>
                <a:close/>
                <a:moveTo>
                  <a:pt x="1522" y="20"/>
                </a:moveTo>
                <a:lnTo>
                  <a:pt x="1522" y="20"/>
                </a:lnTo>
                <a:lnTo>
                  <a:pt x="1522" y="20"/>
                </a:lnTo>
                <a:lnTo>
                  <a:pt x="1522" y="20"/>
                </a:lnTo>
                <a:lnTo>
                  <a:pt x="1522" y="18"/>
                </a:lnTo>
                <a:lnTo>
                  <a:pt x="1522" y="18"/>
                </a:lnTo>
                <a:lnTo>
                  <a:pt x="1516" y="16"/>
                </a:lnTo>
                <a:lnTo>
                  <a:pt x="1510" y="12"/>
                </a:lnTo>
                <a:lnTo>
                  <a:pt x="1506" y="6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4" y="0"/>
                </a:lnTo>
                <a:lnTo>
                  <a:pt x="1502" y="6"/>
                </a:lnTo>
                <a:lnTo>
                  <a:pt x="1498" y="12"/>
                </a:lnTo>
                <a:lnTo>
                  <a:pt x="1492" y="16"/>
                </a:lnTo>
                <a:lnTo>
                  <a:pt x="1486" y="18"/>
                </a:lnTo>
                <a:lnTo>
                  <a:pt x="1486" y="18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86" y="20"/>
                </a:lnTo>
                <a:lnTo>
                  <a:pt x="1492" y="24"/>
                </a:lnTo>
                <a:lnTo>
                  <a:pt x="1498" y="28"/>
                </a:lnTo>
                <a:lnTo>
                  <a:pt x="1502" y="32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4" y="40"/>
                </a:lnTo>
                <a:lnTo>
                  <a:pt x="1506" y="32"/>
                </a:lnTo>
                <a:lnTo>
                  <a:pt x="1510" y="28"/>
                </a:lnTo>
                <a:lnTo>
                  <a:pt x="1516" y="22"/>
                </a:lnTo>
                <a:lnTo>
                  <a:pt x="1522" y="20"/>
                </a:lnTo>
                <a:close/>
                <a:moveTo>
                  <a:pt x="1466" y="20"/>
                </a:moveTo>
                <a:lnTo>
                  <a:pt x="1466" y="20"/>
                </a:lnTo>
                <a:lnTo>
                  <a:pt x="1468" y="20"/>
                </a:lnTo>
                <a:lnTo>
                  <a:pt x="1468" y="20"/>
                </a:lnTo>
                <a:lnTo>
                  <a:pt x="1466" y="18"/>
                </a:lnTo>
                <a:lnTo>
                  <a:pt x="1466" y="18"/>
                </a:lnTo>
                <a:lnTo>
                  <a:pt x="1460" y="16"/>
                </a:lnTo>
                <a:lnTo>
                  <a:pt x="1454" y="12"/>
                </a:lnTo>
                <a:lnTo>
                  <a:pt x="1452" y="6"/>
                </a:lnTo>
                <a:lnTo>
                  <a:pt x="1450" y="0"/>
                </a:lnTo>
                <a:lnTo>
                  <a:pt x="1450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8" y="0"/>
                </a:lnTo>
                <a:lnTo>
                  <a:pt x="1446" y="6"/>
                </a:lnTo>
                <a:lnTo>
                  <a:pt x="1442" y="12"/>
                </a:lnTo>
                <a:lnTo>
                  <a:pt x="1438" y="16"/>
                </a:lnTo>
                <a:lnTo>
                  <a:pt x="1430" y="18"/>
                </a:lnTo>
                <a:lnTo>
                  <a:pt x="1430" y="18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0" y="20"/>
                </a:lnTo>
                <a:lnTo>
                  <a:pt x="1438" y="24"/>
                </a:lnTo>
                <a:lnTo>
                  <a:pt x="1442" y="28"/>
                </a:lnTo>
                <a:lnTo>
                  <a:pt x="1446" y="32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48" y="40"/>
                </a:lnTo>
                <a:lnTo>
                  <a:pt x="1450" y="40"/>
                </a:lnTo>
                <a:lnTo>
                  <a:pt x="1450" y="40"/>
                </a:lnTo>
                <a:lnTo>
                  <a:pt x="1452" y="32"/>
                </a:lnTo>
                <a:lnTo>
                  <a:pt x="1454" y="28"/>
                </a:lnTo>
                <a:lnTo>
                  <a:pt x="1460" y="22"/>
                </a:lnTo>
                <a:lnTo>
                  <a:pt x="1466" y="20"/>
                </a:lnTo>
                <a:close/>
                <a:moveTo>
                  <a:pt x="1412" y="20"/>
                </a:moveTo>
                <a:lnTo>
                  <a:pt x="1412" y="20"/>
                </a:lnTo>
                <a:lnTo>
                  <a:pt x="1412" y="20"/>
                </a:lnTo>
                <a:lnTo>
                  <a:pt x="1412" y="20"/>
                </a:lnTo>
                <a:lnTo>
                  <a:pt x="1412" y="18"/>
                </a:lnTo>
                <a:lnTo>
                  <a:pt x="1412" y="18"/>
                </a:lnTo>
                <a:lnTo>
                  <a:pt x="1406" y="16"/>
                </a:lnTo>
                <a:lnTo>
                  <a:pt x="1400" y="12"/>
                </a:lnTo>
                <a:lnTo>
                  <a:pt x="1396" y="6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4" y="0"/>
                </a:lnTo>
                <a:lnTo>
                  <a:pt x="1392" y="6"/>
                </a:lnTo>
                <a:lnTo>
                  <a:pt x="1388" y="12"/>
                </a:lnTo>
                <a:lnTo>
                  <a:pt x="1382" y="16"/>
                </a:lnTo>
                <a:lnTo>
                  <a:pt x="1376" y="18"/>
                </a:lnTo>
                <a:lnTo>
                  <a:pt x="1376" y="18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76" y="20"/>
                </a:lnTo>
                <a:lnTo>
                  <a:pt x="1382" y="24"/>
                </a:lnTo>
                <a:lnTo>
                  <a:pt x="1388" y="28"/>
                </a:lnTo>
                <a:lnTo>
                  <a:pt x="1392" y="32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4" y="40"/>
                </a:lnTo>
                <a:lnTo>
                  <a:pt x="1396" y="32"/>
                </a:lnTo>
                <a:lnTo>
                  <a:pt x="1400" y="28"/>
                </a:lnTo>
                <a:lnTo>
                  <a:pt x="1406" y="22"/>
                </a:lnTo>
                <a:lnTo>
                  <a:pt x="1412" y="20"/>
                </a:lnTo>
                <a:close/>
                <a:moveTo>
                  <a:pt x="1356" y="20"/>
                </a:moveTo>
                <a:lnTo>
                  <a:pt x="1356" y="20"/>
                </a:lnTo>
                <a:lnTo>
                  <a:pt x="1358" y="20"/>
                </a:lnTo>
                <a:lnTo>
                  <a:pt x="1358" y="20"/>
                </a:lnTo>
                <a:lnTo>
                  <a:pt x="1356" y="18"/>
                </a:lnTo>
                <a:lnTo>
                  <a:pt x="1356" y="18"/>
                </a:lnTo>
                <a:lnTo>
                  <a:pt x="1350" y="16"/>
                </a:lnTo>
                <a:lnTo>
                  <a:pt x="1344" y="12"/>
                </a:lnTo>
                <a:lnTo>
                  <a:pt x="1342" y="6"/>
                </a:lnTo>
                <a:lnTo>
                  <a:pt x="1340" y="0"/>
                </a:lnTo>
                <a:lnTo>
                  <a:pt x="1340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8" y="0"/>
                </a:lnTo>
                <a:lnTo>
                  <a:pt x="1336" y="6"/>
                </a:lnTo>
                <a:lnTo>
                  <a:pt x="1332" y="12"/>
                </a:lnTo>
                <a:lnTo>
                  <a:pt x="1328" y="16"/>
                </a:lnTo>
                <a:lnTo>
                  <a:pt x="1320" y="18"/>
                </a:lnTo>
                <a:lnTo>
                  <a:pt x="1320" y="18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0" y="20"/>
                </a:lnTo>
                <a:lnTo>
                  <a:pt x="1328" y="24"/>
                </a:lnTo>
                <a:lnTo>
                  <a:pt x="1332" y="28"/>
                </a:lnTo>
                <a:lnTo>
                  <a:pt x="1336" y="32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38" y="40"/>
                </a:lnTo>
                <a:lnTo>
                  <a:pt x="1340" y="40"/>
                </a:lnTo>
                <a:lnTo>
                  <a:pt x="1340" y="40"/>
                </a:lnTo>
                <a:lnTo>
                  <a:pt x="1342" y="32"/>
                </a:lnTo>
                <a:lnTo>
                  <a:pt x="1344" y="28"/>
                </a:lnTo>
                <a:lnTo>
                  <a:pt x="1350" y="22"/>
                </a:lnTo>
                <a:lnTo>
                  <a:pt x="1356" y="20"/>
                </a:lnTo>
                <a:close/>
                <a:moveTo>
                  <a:pt x="1302" y="20"/>
                </a:moveTo>
                <a:lnTo>
                  <a:pt x="1302" y="20"/>
                </a:lnTo>
                <a:lnTo>
                  <a:pt x="1302" y="20"/>
                </a:lnTo>
                <a:lnTo>
                  <a:pt x="1302" y="20"/>
                </a:lnTo>
                <a:lnTo>
                  <a:pt x="1302" y="18"/>
                </a:lnTo>
                <a:lnTo>
                  <a:pt x="1302" y="18"/>
                </a:lnTo>
                <a:lnTo>
                  <a:pt x="1296" y="16"/>
                </a:lnTo>
                <a:lnTo>
                  <a:pt x="1290" y="12"/>
                </a:lnTo>
                <a:lnTo>
                  <a:pt x="1286" y="6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4" y="0"/>
                </a:lnTo>
                <a:lnTo>
                  <a:pt x="1282" y="0"/>
                </a:lnTo>
                <a:lnTo>
                  <a:pt x="1282" y="0"/>
                </a:lnTo>
                <a:lnTo>
                  <a:pt x="1282" y="6"/>
                </a:lnTo>
                <a:lnTo>
                  <a:pt x="1278" y="12"/>
                </a:lnTo>
                <a:lnTo>
                  <a:pt x="1272" y="16"/>
                </a:lnTo>
                <a:lnTo>
                  <a:pt x="1266" y="18"/>
                </a:lnTo>
                <a:lnTo>
                  <a:pt x="1266" y="18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66" y="20"/>
                </a:lnTo>
                <a:lnTo>
                  <a:pt x="1272" y="24"/>
                </a:lnTo>
                <a:lnTo>
                  <a:pt x="1278" y="28"/>
                </a:lnTo>
                <a:lnTo>
                  <a:pt x="1282" y="32"/>
                </a:lnTo>
                <a:lnTo>
                  <a:pt x="1282" y="40"/>
                </a:lnTo>
                <a:lnTo>
                  <a:pt x="1282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4" y="40"/>
                </a:lnTo>
                <a:lnTo>
                  <a:pt x="1286" y="32"/>
                </a:lnTo>
                <a:lnTo>
                  <a:pt x="1290" y="28"/>
                </a:lnTo>
                <a:lnTo>
                  <a:pt x="1296" y="22"/>
                </a:lnTo>
                <a:lnTo>
                  <a:pt x="1302" y="20"/>
                </a:lnTo>
                <a:close/>
                <a:moveTo>
                  <a:pt x="1246" y="20"/>
                </a:moveTo>
                <a:lnTo>
                  <a:pt x="1246" y="20"/>
                </a:lnTo>
                <a:lnTo>
                  <a:pt x="1248" y="20"/>
                </a:lnTo>
                <a:lnTo>
                  <a:pt x="1248" y="20"/>
                </a:lnTo>
                <a:lnTo>
                  <a:pt x="1246" y="18"/>
                </a:lnTo>
                <a:lnTo>
                  <a:pt x="1246" y="18"/>
                </a:lnTo>
                <a:lnTo>
                  <a:pt x="1240" y="16"/>
                </a:lnTo>
                <a:lnTo>
                  <a:pt x="1234" y="12"/>
                </a:lnTo>
                <a:lnTo>
                  <a:pt x="1232" y="6"/>
                </a:lnTo>
                <a:lnTo>
                  <a:pt x="1230" y="0"/>
                </a:lnTo>
                <a:lnTo>
                  <a:pt x="1230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8" y="0"/>
                </a:lnTo>
                <a:lnTo>
                  <a:pt x="1226" y="6"/>
                </a:lnTo>
                <a:lnTo>
                  <a:pt x="1222" y="12"/>
                </a:lnTo>
                <a:lnTo>
                  <a:pt x="1218" y="16"/>
                </a:lnTo>
                <a:lnTo>
                  <a:pt x="1210" y="18"/>
                </a:lnTo>
                <a:lnTo>
                  <a:pt x="1210" y="18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0" y="20"/>
                </a:lnTo>
                <a:lnTo>
                  <a:pt x="1218" y="24"/>
                </a:lnTo>
                <a:lnTo>
                  <a:pt x="1222" y="28"/>
                </a:lnTo>
                <a:lnTo>
                  <a:pt x="1226" y="32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28" y="40"/>
                </a:lnTo>
                <a:lnTo>
                  <a:pt x="1230" y="40"/>
                </a:lnTo>
                <a:lnTo>
                  <a:pt x="1230" y="40"/>
                </a:lnTo>
                <a:lnTo>
                  <a:pt x="1232" y="32"/>
                </a:lnTo>
                <a:lnTo>
                  <a:pt x="1234" y="28"/>
                </a:lnTo>
                <a:lnTo>
                  <a:pt x="1240" y="22"/>
                </a:lnTo>
                <a:lnTo>
                  <a:pt x="1246" y="20"/>
                </a:lnTo>
                <a:close/>
                <a:moveTo>
                  <a:pt x="1192" y="20"/>
                </a:moveTo>
                <a:lnTo>
                  <a:pt x="1192" y="20"/>
                </a:lnTo>
                <a:lnTo>
                  <a:pt x="1192" y="20"/>
                </a:lnTo>
                <a:lnTo>
                  <a:pt x="1192" y="20"/>
                </a:lnTo>
                <a:lnTo>
                  <a:pt x="1192" y="18"/>
                </a:lnTo>
                <a:lnTo>
                  <a:pt x="1192" y="18"/>
                </a:lnTo>
                <a:lnTo>
                  <a:pt x="1186" y="16"/>
                </a:lnTo>
                <a:lnTo>
                  <a:pt x="1180" y="12"/>
                </a:lnTo>
                <a:lnTo>
                  <a:pt x="1176" y="6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4" y="0"/>
                </a:lnTo>
                <a:lnTo>
                  <a:pt x="1172" y="0"/>
                </a:lnTo>
                <a:lnTo>
                  <a:pt x="1172" y="0"/>
                </a:lnTo>
                <a:lnTo>
                  <a:pt x="1172" y="6"/>
                </a:lnTo>
                <a:lnTo>
                  <a:pt x="1168" y="12"/>
                </a:lnTo>
                <a:lnTo>
                  <a:pt x="1162" y="16"/>
                </a:lnTo>
                <a:lnTo>
                  <a:pt x="1156" y="18"/>
                </a:lnTo>
                <a:lnTo>
                  <a:pt x="1156" y="18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56" y="20"/>
                </a:lnTo>
                <a:lnTo>
                  <a:pt x="1162" y="24"/>
                </a:lnTo>
                <a:lnTo>
                  <a:pt x="1168" y="28"/>
                </a:lnTo>
                <a:lnTo>
                  <a:pt x="1172" y="32"/>
                </a:lnTo>
                <a:lnTo>
                  <a:pt x="1172" y="40"/>
                </a:lnTo>
                <a:lnTo>
                  <a:pt x="1172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4" y="40"/>
                </a:lnTo>
                <a:lnTo>
                  <a:pt x="1176" y="32"/>
                </a:lnTo>
                <a:lnTo>
                  <a:pt x="1180" y="28"/>
                </a:lnTo>
                <a:lnTo>
                  <a:pt x="1186" y="22"/>
                </a:lnTo>
                <a:lnTo>
                  <a:pt x="1192" y="20"/>
                </a:lnTo>
                <a:close/>
                <a:moveTo>
                  <a:pt x="1136" y="20"/>
                </a:moveTo>
                <a:lnTo>
                  <a:pt x="1136" y="20"/>
                </a:lnTo>
                <a:lnTo>
                  <a:pt x="1138" y="20"/>
                </a:lnTo>
                <a:lnTo>
                  <a:pt x="1138" y="20"/>
                </a:lnTo>
                <a:lnTo>
                  <a:pt x="1136" y="18"/>
                </a:lnTo>
                <a:lnTo>
                  <a:pt x="1136" y="18"/>
                </a:lnTo>
                <a:lnTo>
                  <a:pt x="1130" y="16"/>
                </a:lnTo>
                <a:lnTo>
                  <a:pt x="1124" y="12"/>
                </a:lnTo>
                <a:lnTo>
                  <a:pt x="1120" y="6"/>
                </a:lnTo>
                <a:lnTo>
                  <a:pt x="1120" y="0"/>
                </a:lnTo>
                <a:lnTo>
                  <a:pt x="1120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8" y="0"/>
                </a:lnTo>
                <a:lnTo>
                  <a:pt x="1116" y="6"/>
                </a:lnTo>
                <a:lnTo>
                  <a:pt x="1112" y="12"/>
                </a:lnTo>
                <a:lnTo>
                  <a:pt x="1108" y="16"/>
                </a:lnTo>
                <a:lnTo>
                  <a:pt x="1100" y="18"/>
                </a:lnTo>
                <a:lnTo>
                  <a:pt x="1100" y="18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0" y="20"/>
                </a:lnTo>
                <a:lnTo>
                  <a:pt x="1108" y="24"/>
                </a:lnTo>
                <a:lnTo>
                  <a:pt x="1112" y="28"/>
                </a:lnTo>
                <a:lnTo>
                  <a:pt x="1116" y="32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18" y="40"/>
                </a:lnTo>
                <a:lnTo>
                  <a:pt x="1120" y="40"/>
                </a:lnTo>
                <a:lnTo>
                  <a:pt x="1120" y="40"/>
                </a:lnTo>
                <a:lnTo>
                  <a:pt x="1122" y="32"/>
                </a:lnTo>
                <a:lnTo>
                  <a:pt x="1124" y="28"/>
                </a:lnTo>
                <a:lnTo>
                  <a:pt x="1130" y="22"/>
                </a:lnTo>
                <a:lnTo>
                  <a:pt x="1136" y="20"/>
                </a:lnTo>
                <a:close/>
                <a:moveTo>
                  <a:pt x="1082" y="20"/>
                </a:moveTo>
                <a:lnTo>
                  <a:pt x="1082" y="20"/>
                </a:lnTo>
                <a:lnTo>
                  <a:pt x="1082" y="20"/>
                </a:lnTo>
                <a:lnTo>
                  <a:pt x="1082" y="20"/>
                </a:lnTo>
                <a:lnTo>
                  <a:pt x="1082" y="18"/>
                </a:lnTo>
                <a:lnTo>
                  <a:pt x="1082" y="18"/>
                </a:lnTo>
                <a:lnTo>
                  <a:pt x="1076" y="16"/>
                </a:lnTo>
                <a:lnTo>
                  <a:pt x="1070" y="12"/>
                </a:lnTo>
                <a:lnTo>
                  <a:pt x="1066" y="6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4" y="0"/>
                </a:lnTo>
                <a:lnTo>
                  <a:pt x="1062" y="0"/>
                </a:lnTo>
                <a:lnTo>
                  <a:pt x="1062" y="0"/>
                </a:lnTo>
                <a:lnTo>
                  <a:pt x="1062" y="6"/>
                </a:lnTo>
                <a:lnTo>
                  <a:pt x="1058" y="12"/>
                </a:lnTo>
                <a:lnTo>
                  <a:pt x="1052" y="16"/>
                </a:lnTo>
                <a:lnTo>
                  <a:pt x="1046" y="18"/>
                </a:lnTo>
                <a:lnTo>
                  <a:pt x="1046" y="18"/>
                </a:lnTo>
                <a:lnTo>
                  <a:pt x="1044" y="20"/>
                </a:lnTo>
                <a:lnTo>
                  <a:pt x="1044" y="20"/>
                </a:lnTo>
                <a:lnTo>
                  <a:pt x="1046" y="20"/>
                </a:lnTo>
                <a:lnTo>
                  <a:pt x="1046" y="20"/>
                </a:lnTo>
                <a:lnTo>
                  <a:pt x="1052" y="24"/>
                </a:lnTo>
                <a:lnTo>
                  <a:pt x="1058" y="28"/>
                </a:lnTo>
                <a:lnTo>
                  <a:pt x="1062" y="32"/>
                </a:lnTo>
                <a:lnTo>
                  <a:pt x="1062" y="40"/>
                </a:lnTo>
                <a:lnTo>
                  <a:pt x="1062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4" y="40"/>
                </a:lnTo>
                <a:lnTo>
                  <a:pt x="1066" y="32"/>
                </a:lnTo>
                <a:lnTo>
                  <a:pt x="1070" y="28"/>
                </a:lnTo>
                <a:lnTo>
                  <a:pt x="1076" y="22"/>
                </a:lnTo>
                <a:lnTo>
                  <a:pt x="1082" y="20"/>
                </a:lnTo>
                <a:close/>
                <a:moveTo>
                  <a:pt x="1026" y="20"/>
                </a:moveTo>
                <a:lnTo>
                  <a:pt x="1026" y="20"/>
                </a:lnTo>
                <a:lnTo>
                  <a:pt x="1028" y="20"/>
                </a:lnTo>
                <a:lnTo>
                  <a:pt x="1028" y="20"/>
                </a:lnTo>
                <a:lnTo>
                  <a:pt x="1026" y="18"/>
                </a:lnTo>
                <a:lnTo>
                  <a:pt x="1026" y="18"/>
                </a:lnTo>
                <a:lnTo>
                  <a:pt x="1020" y="16"/>
                </a:lnTo>
                <a:lnTo>
                  <a:pt x="1014" y="12"/>
                </a:lnTo>
                <a:lnTo>
                  <a:pt x="1010" y="6"/>
                </a:lnTo>
                <a:lnTo>
                  <a:pt x="1010" y="0"/>
                </a:lnTo>
                <a:lnTo>
                  <a:pt x="1010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8" y="0"/>
                </a:lnTo>
                <a:lnTo>
                  <a:pt x="1006" y="6"/>
                </a:lnTo>
                <a:lnTo>
                  <a:pt x="1002" y="12"/>
                </a:lnTo>
                <a:lnTo>
                  <a:pt x="998" y="16"/>
                </a:lnTo>
                <a:lnTo>
                  <a:pt x="990" y="18"/>
                </a:lnTo>
                <a:lnTo>
                  <a:pt x="990" y="18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0" y="20"/>
                </a:lnTo>
                <a:lnTo>
                  <a:pt x="998" y="24"/>
                </a:lnTo>
                <a:lnTo>
                  <a:pt x="1002" y="28"/>
                </a:lnTo>
                <a:lnTo>
                  <a:pt x="1006" y="32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08" y="40"/>
                </a:lnTo>
                <a:lnTo>
                  <a:pt x="1010" y="40"/>
                </a:lnTo>
                <a:lnTo>
                  <a:pt x="1010" y="40"/>
                </a:lnTo>
                <a:lnTo>
                  <a:pt x="1010" y="32"/>
                </a:lnTo>
                <a:lnTo>
                  <a:pt x="1014" y="28"/>
                </a:lnTo>
                <a:lnTo>
                  <a:pt x="1020" y="22"/>
                </a:lnTo>
                <a:lnTo>
                  <a:pt x="1026" y="20"/>
                </a:lnTo>
                <a:close/>
                <a:moveTo>
                  <a:pt x="972" y="20"/>
                </a:moveTo>
                <a:lnTo>
                  <a:pt x="972" y="20"/>
                </a:lnTo>
                <a:lnTo>
                  <a:pt x="972" y="20"/>
                </a:lnTo>
                <a:lnTo>
                  <a:pt x="972" y="20"/>
                </a:lnTo>
                <a:lnTo>
                  <a:pt x="972" y="18"/>
                </a:lnTo>
                <a:lnTo>
                  <a:pt x="972" y="18"/>
                </a:lnTo>
                <a:lnTo>
                  <a:pt x="964" y="16"/>
                </a:lnTo>
                <a:lnTo>
                  <a:pt x="960" y="12"/>
                </a:lnTo>
                <a:lnTo>
                  <a:pt x="956" y="6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4" y="0"/>
                </a:lnTo>
                <a:lnTo>
                  <a:pt x="952" y="0"/>
                </a:lnTo>
                <a:lnTo>
                  <a:pt x="952" y="0"/>
                </a:lnTo>
                <a:lnTo>
                  <a:pt x="952" y="6"/>
                </a:lnTo>
                <a:lnTo>
                  <a:pt x="948" y="12"/>
                </a:lnTo>
                <a:lnTo>
                  <a:pt x="942" y="16"/>
                </a:lnTo>
                <a:lnTo>
                  <a:pt x="936" y="18"/>
                </a:lnTo>
                <a:lnTo>
                  <a:pt x="936" y="18"/>
                </a:lnTo>
                <a:lnTo>
                  <a:pt x="934" y="20"/>
                </a:lnTo>
                <a:lnTo>
                  <a:pt x="934" y="20"/>
                </a:lnTo>
                <a:lnTo>
                  <a:pt x="936" y="20"/>
                </a:lnTo>
                <a:lnTo>
                  <a:pt x="936" y="20"/>
                </a:lnTo>
                <a:lnTo>
                  <a:pt x="942" y="24"/>
                </a:lnTo>
                <a:lnTo>
                  <a:pt x="948" y="28"/>
                </a:lnTo>
                <a:lnTo>
                  <a:pt x="952" y="32"/>
                </a:lnTo>
                <a:lnTo>
                  <a:pt x="952" y="40"/>
                </a:lnTo>
                <a:lnTo>
                  <a:pt x="952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4" y="40"/>
                </a:lnTo>
                <a:lnTo>
                  <a:pt x="956" y="32"/>
                </a:lnTo>
                <a:lnTo>
                  <a:pt x="960" y="28"/>
                </a:lnTo>
                <a:lnTo>
                  <a:pt x="964" y="22"/>
                </a:lnTo>
                <a:lnTo>
                  <a:pt x="972" y="20"/>
                </a:lnTo>
                <a:close/>
                <a:moveTo>
                  <a:pt x="916" y="20"/>
                </a:moveTo>
                <a:lnTo>
                  <a:pt x="916" y="20"/>
                </a:lnTo>
                <a:lnTo>
                  <a:pt x="918" y="20"/>
                </a:lnTo>
                <a:lnTo>
                  <a:pt x="918" y="20"/>
                </a:lnTo>
                <a:lnTo>
                  <a:pt x="916" y="18"/>
                </a:lnTo>
                <a:lnTo>
                  <a:pt x="916" y="18"/>
                </a:lnTo>
                <a:lnTo>
                  <a:pt x="910" y="16"/>
                </a:lnTo>
                <a:lnTo>
                  <a:pt x="904" y="12"/>
                </a:lnTo>
                <a:lnTo>
                  <a:pt x="900" y="6"/>
                </a:lnTo>
                <a:lnTo>
                  <a:pt x="900" y="0"/>
                </a:lnTo>
                <a:lnTo>
                  <a:pt x="900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8" y="0"/>
                </a:lnTo>
                <a:lnTo>
                  <a:pt x="896" y="6"/>
                </a:lnTo>
                <a:lnTo>
                  <a:pt x="892" y="12"/>
                </a:lnTo>
                <a:lnTo>
                  <a:pt x="888" y="16"/>
                </a:lnTo>
                <a:lnTo>
                  <a:pt x="880" y="18"/>
                </a:lnTo>
                <a:lnTo>
                  <a:pt x="880" y="18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0" y="20"/>
                </a:lnTo>
                <a:lnTo>
                  <a:pt x="888" y="24"/>
                </a:lnTo>
                <a:lnTo>
                  <a:pt x="892" y="28"/>
                </a:lnTo>
                <a:lnTo>
                  <a:pt x="896" y="32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898" y="40"/>
                </a:lnTo>
                <a:lnTo>
                  <a:pt x="900" y="40"/>
                </a:lnTo>
                <a:lnTo>
                  <a:pt x="900" y="40"/>
                </a:lnTo>
                <a:lnTo>
                  <a:pt x="900" y="32"/>
                </a:lnTo>
                <a:lnTo>
                  <a:pt x="904" y="28"/>
                </a:lnTo>
                <a:lnTo>
                  <a:pt x="910" y="22"/>
                </a:lnTo>
                <a:lnTo>
                  <a:pt x="916" y="20"/>
                </a:lnTo>
                <a:close/>
                <a:moveTo>
                  <a:pt x="862" y="20"/>
                </a:moveTo>
                <a:lnTo>
                  <a:pt x="862" y="20"/>
                </a:lnTo>
                <a:lnTo>
                  <a:pt x="862" y="20"/>
                </a:lnTo>
                <a:lnTo>
                  <a:pt x="862" y="20"/>
                </a:lnTo>
                <a:lnTo>
                  <a:pt x="862" y="18"/>
                </a:lnTo>
                <a:lnTo>
                  <a:pt x="862" y="18"/>
                </a:lnTo>
                <a:lnTo>
                  <a:pt x="854" y="16"/>
                </a:lnTo>
                <a:lnTo>
                  <a:pt x="850" y="12"/>
                </a:lnTo>
                <a:lnTo>
                  <a:pt x="846" y="6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4" y="0"/>
                </a:lnTo>
                <a:lnTo>
                  <a:pt x="842" y="0"/>
                </a:lnTo>
                <a:lnTo>
                  <a:pt x="842" y="0"/>
                </a:lnTo>
                <a:lnTo>
                  <a:pt x="842" y="6"/>
                </a:lnTo>
                <a:lnTo>
                  <a:pt x="838" y="12"/>
                </a:lnTo>
                <a:lnTo>
                  <a:pt x="832" y="16"/>
                </a:lnTo>
                <a:lnTo>
                  <a:pt x="826" y="18"/>
                </a:lnTo>
                <a:lnTo>
                  <a:pt x="826" y="18"/>
                </a:lnTo>
                <a:lnTo>
                  <a:pt x="824" y="20"/>
                </a:lnTo>
                <a:lnTo>
                  <a:pt x="824" y="20"/>
                </a:lnTo>
                <a:lnTo>
                  <a:pt x="826" y="20"/>
                </a:lnTo>
                <a:lnTo>
                  <a:pt x="826" y="20"/>
                </a:lnTo>
                <a:lnTo>
                  <a:pt x="832" y="24"/>
                </a:lnTo>
                <a:lnTo>
                  <a:pt x="838" y="28"/>
                </a:lnTo>
                <a:lnTo>
                  <a:pt x="842" y="32"/>
                </a:lnTo>
                <a:lnTo>
                  <a:pt x="842" y="40"/>
                </a:lnTo>
                <a:lnTo>
                  <a:pt x="842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4" y="40"/>
                </a:lnTo>
                <a:lnTo>
                  <a:pt x="846" y="32"/>
                </a:lnTo>
                <a:lnTo>
                  <a:pt x="850" y="28"/>
                </a:lnTo>
                <a:lnTo>
                  <a:pt x="854" y="22"/>
                </a:lnTo>
                <a:lnTo>
                  <a:pt x="862" y="20"/>
                </a:lnTo>
                <a:close/>
                <a:moveTo>
                  <a:pt x="806" y="20"/>
                </a:moveTo>
                <a:lnTo>
                  <a:pt x="806" y="20"/>
                </a:lnTo>
                <a:lnTo>
                  <a:pt x="808" y="20"/>
                </a:lnTo>
                <a:lnTo>
                  <a:pt x="808" y="20"/>
                </a:lnTo>
                <a:lnTo>
                  <a:pt x="806" y="18"/>
                </a:lnTo>
                <a:lnTo>
                  <a:pt x="806" y="18"/>
                </a:lnTo>
                <a:lnTo>
                  <a:pt x="800" y="16"/>
                </a:lnTo>
                <a:lnTo>
                  <a:pt x="794" y="12"/>
                </a:lnTo>
                <a:lnTo>
                  <a:pt x="790" y="6"/>
                </a:lnTo>
                <a:lnTo>
                  <a:pt x="790" y="0"/>
                </a:lnTo>
                <a:lnTo>
                  <a:pt x="790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8" y="0"/>
                </a:lnTo>
                <a:lnTo>
                  <a:pt x="786" y="6"/>
                </a:lnTo>
                <a:lnTo>
                  <a:pt x="782" y="12"/>
                </a:lnTo>
                <a:lnTo>
                  <a:pt x="778" y="16"/>
                </a:lnTo>
                <a:lnTo>
                  <a:pt x="770" y="18"/>
                </a:lnTo>
                <a:lnTo>
                  <a:pt x="770" y="18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0" y="20"/>
                </a:lnTo>
                <a:lnTo>
                  <a:pt x="778" y="24"/>
                </a:lnTo>
                <a:lnTo>
                  <a:pt x="782" y="28"/>
                </a:lnTo>
                <a:lnTo>
                  <a:pt x="786" y="32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88" y="40"/>
                </a:lnTo>
                <a:lnTo>
                  <a:pt x="790" y="40"/>
                </a:lnTo>
                <a:lnTo>
                  <a:pt x="790" y="40"/>
                </a:lnTo>
                <a:lnTo>
                  <a:pt x="790" y="32"/>
                </a:lnTo>
                <a:lnTo>
                  <a:pt x="794" y="28"/>
                </a:lnTo>
                <a:lnTo>
                  <a:pt x="800" y="22"/>
                </a:lnTo>
                <a:lnTo>
                  <a:pt x="806" y="20"/>
                </a:lnTo>
                <a:close/>
                <a:moveTo>
                  <a:pt x="752" y="20"/>
                </a:moveTo>
                <a:lnTo>
                  <a:pt x="752" y="20"/>
                </a:lnTo>
                <a:lnTo>
                  <a:pt x="752" y="20"/>
                </a:lnTo>
                <a:lnTo>
                  <a:pt x="752" y="20"/>
                </a:lnTo>
                <a:lnTo>
                  <a:pt x="752" y="18"/>
                </a:lnTo>
                <a:lnTo>
                  <a:pt x="752" y="18"/>
                </a:lnTo>
                <a:lnTo>
                  <a:pt x="744" y="16"/>
                </a:lnTo>
                <a:lnTo>
                  <a:pt x="740" y="12"/>
                </a:lnTo>
                <a:lnTo>
                  <a:pt x="736" y="6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4" y="0"/>
                </a:lnTo>
                <a:lnTo>
                  <a:pt x="732" y="0"/>
                </a:lnTo>
                <a:lnTo>
                  <a:pt x="732" y="0"/>
                </a:lnTo>
                <a:lnTo>
                  <a:pt x="732" y="6"/>
                </a:lnTo>
                <a:lnTo>
                  <a:pt x="728" y="12"/>
                </a:lnTo>
                <a:lnTo>
                  <a:pt x="722" y="16"/>
                </a:lnTo>
                <a:lnTo>
                  <a:pt x="716" y="18"/>
                </a:lnTo>
                <a:lnTo>
                  <a:pt x="716" y="18"/>
                </a:lnTo>
                <a:lnTo>
                  <a:pt x="714" y="20"/>
                </a:lnTo>
                <a:lnTo>
                  <a:pt x="714" y="20"/>
                </a:lnTo>
                <a:lnTo>
                  <a:pt x="716" y="20"/>
                </a:lnTo>
                <a:lnTo>
                  <a:pt x="716" y="20"/>
                </a:lnTo>
                <a:lnTo>
                  <a:pt x="722" y="24"/>
                </a:lnTo>
                <a:lnTo>
                  <a:pt x="728" y="28"/>
                </a:lnTo>
                <a:lnTo>
                  <a:pt x="732" y="32"/>
                </a:lnTo>
                <a:lnTo>
                  <a:pt x="732" y="40"/>
                </a:lnTo>
                <a:lnTo>
                  <a:pt x="732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4" y="40"/>
                </a:lnTo>
                <a:lnTo>
                  <a:pt x="736" y="32"/>
                </a:lnTo>
                <a:lnTo>
                  <a:pt x="740" y="28"/>
                </a:lnTo>
                <a:lnTo>
                  <a:pt x="744" y="22"/>
                </a:lnTo>
                <a:lnTo>
                  <a:pt x="752" y="20"/>
                </a:lnTo>
                <a:close/>
                <a:moveTo>
                  <a:pt x="696" y="20"/>
                </a:moveTo>
                <a:lnTo>
                  <a:pt x="696" y="20"/>
                </a:lnTo>
                <a:lnTo>
                  <a:pt x="698" y="20"/>
                </a:lnTo>
                <a:lnTo>
                  <a:pt x="698" y="20"/>
                </a:lnTo>
                <a:lnTo>
                  <a:pt x="696" y="18"/>
                </a:lnTo>
                <a:lnTo>
                  <a:pt x="696" y="18"/>
                </a:lnTo>
                <a:lnTo>
                  <a:pt x="690" y="16"/>
                </a:lnTo>
                <a:lnTo>
                  <a:pt x="684" y="12"/>
                </a:lnTo>
                <a:lnTo>
                  <a:pt x="680" y="6"/>
                </a:lnTo>
                <a:lnTo>
                  <a:pt x="680" y="0"/>
                </a:lnTo>
                <a:lnTo>
                  <a:pt x="680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8" y="0"/>
                </a:lnTo>
                <a:lnTo>
                  <a:pt x="676" y="6"/>
                </a:lnTo>
                <a:lnTo>
                  <a:pt x="672" y="12"/>
                </a:lnTo>
                <a:lnTo>
                  <a:pt x="668" y="16"/>
                </a:lnTo>
                <a:lnTo>
                  <a:pt x="660" y="18"/>
                </a:lnTo>
                <a:lnTo>
                  <a:pt x="660" y="18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0" y="20"/>
                </a:lnTo>
                <a:lnTo>
                  <a:pt x="668" y="24"/>
                </a:lnTo>
                <a:lnTo>
                  <a:pt x="672" y="28"/>
                </a:lnTo>
                <a:lnTo>
                  <a:pt x="676" y="32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78" y="40"/>
                </a:lnTo>
                <a:lnTo>
                  <a:pt x="680" y="40"/>
                </a:lnTo>
                <a:lnTo>
                  <a:pt x="680" y="40"/>
                </a:lnTo>
                <a:lnTo>
                  <a:pt x="680" y="32"/>
                </a:lnTo>
                <a:lnTo>
                  <a:pt x="684" y="28"/>
                </a:lnTo>
                <a:lnTo>
                  <a:pt x="690" y="22"/>
                </a:lnTo>
                <a:lnTo>
                  <a:pt x="696" y="20"/>
                </a:lnTo>
                <a:close/>
                <a:moveTo>
                  <a:pt x="642" y="20"/>
                </a:moveTo>
                <a:lnTo>
                  <a:pt x="642" y="20"/>
                </a:lnTo>
                <a:lnTo>
                  <a:pt x="642" y="20"/>
                </a:lnTo>
                <a:lnTo>
                  <a:pt x="642" y="20"/>
                </a:lnTo>
                <a:lnTo>
                  <a:pt x="642" y="18"/>
                </a:lnTo>
                <a:lnTo>
                  <a:pt x="642" y="18"/>
                </a:lnTo>
                <a:lnTo>
                  <a:pt x="634" y="16"/>
                </a:lnTo>
                <a:lnTo>
                  <a:pt x="630" y="12"/>
                </a:lnTo>
                <a:lnTo>
                  <a:pt x="626" y="6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4" y="0"/>
                </a:lnTo>
                <a:lnTo>
                  <a:pt x="622" y="0"/>
                </a:lnTo>
                <a:lnTo>
                  <a:pt x="622" y="0"/>
                </a:lnTo>
                <a:lnTo>
                  <a:pt x="622" y="6"/>
                </a:lnTo>
                <a:lnTo>
                  <a:pt x="618" y="12"/>
                </a:lnTo>
                <a:lnTo>
                  <a:pt x="612" y="16"/>
                </a:lnTo>
                <a:lnTo>
                  <a:pt x="606" y="18"/>
                </a:lnTo>
                <a:lnTo>
                  <a:pt x="606" y="18"/>
                </a:lnTo>
                <a:lnTo>
                  <a:pt x="604" y="20"/>
                </a:lnTo>
                <a:lnTo>
                  <a:pt x="604" y="20"/>
                </a:lnTo>
                <a:lnTo>
                  <a:pt x="606" y="20"/>
                </a:lnTo>
                <a:lnTo>
                  <a:pt x="606" y="20"/>
                </a:lnTo>
                <a:lnTo>
                  <a:pt x="612" y="24"/>
                </a:lnTo>
                <a:lnTo>
                  <a:pt x="618" y="28"/>
                </a:lnTo>
                <a:lnTo>
                  <a:pt x="622" y="32"/>
                </a:lnTo>
                <a:lnTo>
                  <a:pt x="622" y="40"/>
                </a:lnTo>
                <a:lnTo>
                  <a:pt x="622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4" y="40"/>
                </a:lnTo>
                <a:lnTo>
                  <a:pt x="626" y="32"/>
                </a:lnTo>
                <a:lnTo>
                  <a:pt x="630" y="28"/>
                </a:lnTo>
                <a:lnTo>
                  <a:pt x="634" y="22"/>
                </a:lnTo>
                <a:lnTo>
                  <a:pt x="642" y="20"/>
                </a:lnTo>
                <a:close/>
                <a:moveTo>
                  <a:pt x="586" y="20"/>
                </a:moveTo>
                <a:lnTo>
                  <a:pt x="586" y="20"/>
                </a:lnTo>
                <a:lnTo>
                  <a:pt x="588" y="20"/>
                </a:lnTo>
                <a:lnTo>
                  <a:pt x="588" y="20"/>
                </a:lnTo>
                <a:lnTo>
                  <a:pt x="586" y="18"/>
                </a:lnTo>
                <a:lnTo>
                  <a:pt x="586" y="18"/>
                </a:lnTo>
                <a:lnTo>
                  <a:pt x="580" y="16"/>
                </a:lnTo>
                <a:lnTo>
                  <a:pt x="574" y="12"/>
                </a:lnTo>
                <a:lnTo>
                  <a:pt x="570" y="6"/>
                </a:lnTo>
                <a:lnTo>
                  <a:pt x="570" y="0"/>
                </a:lnTo>
                <a:lnTo>
                  <a:pt x="570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8" y="0"/>
                </a:lnTo>
                <a:lnTo>
                  <a:pt x="566" y="6"/>
                </a:lnTo>
                <a:lnTo>
                  <a:pt x="562" y="12"/>
                </a:lnTo>
                <a:lnTo>
                  <a:pt x="558" y="16"/>
                </a:lnTo>
                <a:lnTo>
                  <a:pt x="550" y="18"/>
                </a:lnTo>
                <a:lnTo>
                  <a:pt x="550" y="18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0" y="20"/>
                </a:lnTo>
                <a:lnTo>
                  <a:pt x="558" y="24"/>
                </a:lnTo>
                <a:lnTo>
                  <a:pt x="562" y="28"/>
                </a:lnTo>
                <a:lnTo>
                  <a:pt x="566" y="32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68" y="40"/>
                </a:lnTo>
                <a:lnTo>
                  <a:pt x="570" y="40"/>
                </a:lnTo>
                <a:lnTo>
                  <a:pt x="570" y="40"/>
                </a:lnTo>
                <a:lnTo>
                  <a:pt x="570" y="32"/>
                </a:lnTo>
                <a:lnTo>
                  <a:pt x="574" y="28"/>
                </a:lnTo>
                <a:lnTo>
                  <a:pt x="580" y="22"/>
                </a:lnTo>
                <a:lnTo>
                  <a:pt x="586" y="20"/>
                </a:lnTo>
                <a:close/>
                <a:moveTo>
                  <a:pt x="532" y="20"/>
                </a:moveTo>
                <a:lnTo>
                  <a:pt x="532" y="20"/>
                </a:lnTo>
                <a:lnTo>
                  <a:pt x="532" y="20"/>
                </a:lnTo>
                <a:lnTo>
                  <a:pt x="532" y="20"/>
                </a:lnTo>
                <a:lnTo>
                  <a:pt x="532" y="18"/>
                </a:lnTo>
                <a:lnTo>
                  <a:pt x="532" y="18"/>
                </a:lnTo>
                <a:lnTo>
                  <a:pt x="524" y="16"/>
                </a:lnTo>
                <a:lnTo>
                  <a:pt x="520" y="12"/>
                </a:lnTo>
                <a:lnTo>
                  <a:pt x="516" y="6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4" y="0"/>
                </a:lnTo>
                <a:lnTo>
                  <a:pt x="512" y="0"/>
                </a:lnTo>
                <a:lnTo>
                  <a:pt x="512" y="0"/>
                </a:lnTo>
                <a:lnTo>
                  <a:pt x="512" y="6"/>
                </a:lnTo>
                <a:lnTo>
                  <a:pt x="508" y="12"/>
                </a:lnTo>
                <a:lnTo>
                  <a:pt x="502" y="16"/>
                </a:lnTo>
                <a:lnTo>
                  <a:pt x="496" y="18"/>
                </a:lnTo>
                <a:lnTo>
                  <a:pt x="496" y="18"/>
                </a:lnTo>
                <a:lnTo>
                  <a:pt x="494" y="20"/>
                </a:lnTo>
                <a:lnTo>
                  <a:pt x="494" y="20"/>
                </a:lnTo>
                <a:lnTo>
                  <a:pt x="496" y="20"/>
                </a:lnTo>
                <a:lnTo>
                  <a:pt x="496" y="20"/>
                </a:lnTo>
                <a:lnTo>
                  <a:pt x="502" y="24"/>
                </a:lnTo>
                <a:lnTo>
                  <a:pt x="508" y="28"/>
                </a:lnTo>
                <a:lnTo>
                  <a:pt x="512" y="32"/>
                </a:lnTo>
                <a:lnTo>
                  <a:pt x="512" y="40"/>
                </a:lnTo>
                <a:lnTo>
                  <a:pt x="512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4" y="40"/>
                </a:lnTo>
                <a:lnTo>
                  <a:pt x="516" y="32"/>
                </a:lnTo>
                <a:lnTo>
                  <a:pt x="520" y="28"/>
                </a:lnTo>
                <a:lnTo>
                  <a:pt x="524" y="22"/>
                </a:lnTo>
                <a:lnTo>
                  <a:pt x="532" y="20"/>
                </a:lnTo>
                <a:close/>
                <a:moveTo>
                  <a:pt x="476" y="20"/>
                </a:moveTo>
                <a:lnTo>
                  <a:pt x="476" y="20"/>
                </a:lnTo>
                <a:lnTo>
                  <a:pt x="478" y="20"/>
                </a:lnTo>
                <a:lnTo>
                  <a:pt x="478" y="20"/>
                </a:lnTo>
                <a:lnTo>
                  <a:pt x="476" y="18"/>
                </a:lnTo>
                <a:lnTo>
                  <a:pt x="476" y="18"/>
                </a:lnTo>
                <a:lnTo>
                  <a:pt x="470" y="16"/>
                </a:lnTo>
                <a:lnTo>
                  <a:pt x="464" y="12"/>
                </a:lnTo>
                <a:lnTo>
                  <a:pt x="460" y="6"/>
                </a:lnTo>
                <a:lnTo>
                  <a:pt x="460" y="0"/>
                </a:lnTo>
                <a:lnTo>
                  <a:pt x="460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56" y="6"/>
                </a:lnTo>
                <a:lnTo>
                  <a:pt x="452" y="12"/>
                </a:lnTo>
                <a:lnTo>
                  <a:pt x="448" y="16"/>
                </a:lnTo>
                <a:lnTo>
                  <a:pt x="440" y="18"/>
                </a:lnTo>
                <a:lnTo>
                  <a:pt x="440" y="18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0" y="20"/>
                </a:lnTo>
                <a:lnTo>
                  <a:pt x="448" y="24"/>
                </a:lnTo>
                <a:lnTo>
                  <a:pt x="452" y="28"/>
                </a:lnTo>
                <a:lnTo>
                  <a:pt x="456" y="32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58" y="40"/>
                </a:lnTo>
                <a:lnTo>
                  <a:pt x="460" y="40"/>
                </a:lnTo>
                <a:lnTo>
                  <a:pt x="460" y="40"/>
                </a:lnTo>
                <a:lnTo>
                  <a:pt x="460" y="32"/>
                </a:lnTo>
                <a:lnTo>
                  <a:pt x="464" y="28"/>
                </a:lnTo>
                <a:lnTo>
                  <a:pt x="470" y="22"/>
                </a:lnTo>
                <a:lnTo>
                  <a:pt x="476" y="20"/>
                </a:lnTo>
                <a:close/>
                <a:moveTo>
                  <a:pt x="422" y="20"/>
                </a:moveTo>
                <a:lnTo>
                  <a:pt x="422" y="20"/>
                </a:lnTo>
                <a:lnTo>
                  <a:pt x="422" y="20"/>
                </a:lnTo>
                <a:lnTo>
                  <a:pt x="422" y="20"/>
                </a:lnTo>
                <a:lnTo>
                  <a:pt x="422" y="18"/>
                </a:lnTo>
                <a:lnTo>
                  <a:pt x="422" y="18"/>
                </a:lnTo>
                <a:lnTo>
                  <a:pt x="414" y="16"/>
                </a:lnTo>
                <a:lnTo>
                  <a:pt x="410" y="12"/>
                </a:lnTo>
                <a:lnTo>
                  <a:pt x="406" y="6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4" y="0"/>
                </a:lnTo>
                <a:lnTo>
                  <a:pt x="402" y="0"/>
                </a:lnTo>
                <a:lnTo>
                  <a:pt x="402" y="0"/>
                </a:lnTo>
                <a:lnTo>
                  <a:pt x="402" y="6"/>
                </a:lnTo>
                <a:lnTo>
                  <a:pt x="398" y="12"/>
                </a:lnTo>
                <a:lnTo>
                  <a:pt x="392" y="16"/>
                </a:lnTo>
                <a:lnTo>
                  <a:pt x="386" y="18"/>
                </a:lnTo>
                <a:lnTo>
                  <a:pt x="386" y="18"/>
                </a:lnTo>
                <a:lnTo>
                  <a:pt x="384" y="20"/>
                </a:lnTo>
                <a:lnTo>
                  <a:pt x="384" y="20"/>
                </a:lnTo>
                <a:lnTo>
                  <a:pt x="386" y="20"/>
                </a:lnTo>
                <a:lnTo>
                  <a:pt x="386" y="20"/>
                </a:lnTo>
                <a:lnTo>
                  <a:pt x="392" y="24"/>
                </a:lnTo>
                <a:lnTo>
                  <a:pt x="398" y="28"/>
                </a:lnTo>
                <a:lnTo>
                  <a:pt x="402" y="32"/>
                </a:lnTo>
                <a:lnTo>
                  <a:pt x="402" y="40"/>
                </a:lnTo>
                <a:lnTo>
                  <a:pt x="402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40"/>
                </a:lnTo>
                <a:lnTo>
                  <a:pt x="406" y="32"/>
                </a:lnTo>
                <a:lnTo>
                  <a:pt x="410" y="28"/>
                </a:lnTo>
                <a:lnTo>
                  <a:pt x="414" y="22"/>
                </a:lnTo>
                <a:lnTo>
                  <a:pt x="422" y="20"/>
                </a:lnTo>
                <a:close/>
                <a:moveTo>
                  <a:pt x="366" y="20"/>
                </a:moveTo>
                <a:lnTo>
                  <a:pt x="366" y="20"/>
                </a:lnTo>
                <a:lnTo>
                  <a:pt x="368" y="20"/>
                </a:lnTo>
                <a:lnTo>
                  <a:pt x="368" y="20"/>
                </a:lnTo>
                <a:lnTo>
                  <a:pt x="366" y="18"/>
                </a:lnTo>
                <a:lnTo>
                  <a:pt x="366" y="18"/>
                </a:lnTo>
                <a:lnTo>
                  <a:pt x="360" y="16"/>
                </a:lnTo>
                <a:lnTo>
                  <a:pt x="354" y="12"/>
                </a:lnTo>
                <a:lnTo>
                  <a:pt x="350" y="6"/>
                </a:lnTo>
                <a:lnTo>
                  <a:pt x="350" y="0"/>
                </a:lnTo>
                <a:lnTo>
                  <a:pt x="350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8" y="0"/>
                </a:lnTo>
                <a:lnTo>
                  <a:pt x="346" y="6"/>
                </a:lnTo>
                <a:lnTo>
                  <a:pt x="342" y="12"/>
                </a:lnTo>
                <a:lnTo>
                  <a:pt x="336" y="16"/>
                </a:lnTo>
                <a:lnTo>
                  <a:pt x="330" y="18"/>
                </a:lnTo>
                <a:lnTo>
                  <a:pt x="330" y="18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0" y="20"/>
                </a:lnTo>
                <a:lnTo>
                  <a:pt x="336" y="24"/>
                </a:lnTo>
                <a:lnTo>
                  <a:pt x="342" y="28"/>
                </a:lnTo>
                <a:lnTo>
                  <a:pt x="346" y="32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48" y="40"/>
                </a:lnTo>
                <a:lnTo>
                  <a:pt x="350" y="40"/>
                </a:lnTo>
                <a:lnTo>
                  <a:pt x="350" y="40"/>
                </a:lnTo>
                <a:lnTo>
                  <a:pt x="350" y="32"/>
                </a:lnTo>
                <a:lnTo>
                  <a:pt x="354" y="28"/>
                </a:lnTo>
                <a:lnTo>
                  <a:pt x="360" y="22"/>
                </a:lnTo>
                <a:lnTo>
                  <a:pt x="366" y="20"/>
                </a:lnTo>
                <a:close/>
                <a:moveTo>
                  <a:pt x="312" y="20"/>
                </a:moveTo>
                <a:lnTo>
                  <a:pt x="312" y="20"/>
                </a:lnTo>
                <a:lnTo>
                  <a:pt x="312" y="20"/>
                </a:lnTo>
                <a:lnTo>
                  <a:pt x="312" y="20"/>
                </a:lnTo>
                <a:lnTo>
                  <a:pt x="312" y="18"/>
                </a:lnTo>
                <a:lnTo>
                  <a:pt x="312" y="18"/>
                </a:lnTo>
                <a:lnTo>
                  <a:pt x="304" y="16"/>
                </a:lnTo>
                <a:lnTo>
                  <a:pt x="300" y="12"/>
                </a:lnTo>
                <a:lnTo>
                  <a:pt x="296" y="6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4" y="0"/>
                </a:lnTo>
                <a:lnTo>
                  <a:pt x="292" y="0"/>
                </a:lnTo>
                <a:lnTo>
                  <a:pt x="292" y="0"/>
                </a:lnTo>
                <a:lnTo>
                  <a:pt x="290" y="6"/>
                </a:lnTo>
                <a:lnTo>
                  <a:pt x="288" y="12"/>
                </a:lnTo>
                <a:lnTo>
                  <a:pt x="282" y="16"/>
                </a:lnTo>
                <a:lnTo>
                  <a:pt x="276" y="18"/>
                </a:lnTo>
                <a:lnTo>
                  <a:pt x="276" y="18"/>
                </a:lnTo>
                <a:lnTo>
                  <a:pt x="274" y="20"/>
                </a:lnTo>
                <a:lnTo>
                  <a:pt x="274" y="20"/>
                </a:lnTo>
                <a:lnTo>
                  <a:pt x="276" y="20"/>
                </a:lnTo>
                <a:lnTo>
                  <a:pt x="276" y="20"/>
                </a:lnTo>
                <a:lnTo>
                  <a:pt x="282" y="24"/>
                </a:lnTo>
                <a:lnTo>
                  <a:pt x="288" y="28"/>
                </a:lnTo>
                <a:lnTo>
                  <a:pt x="292" y="32"/>
                </a:lnTo>
                <a:lnTo>
                  <a:pt x="292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4" y="40"/>
                </a:lnTo>
                <a:lnTo>
                  <a:pt x="296" y="32"/>
                </a:lnTo>
                <a:lnTo>
                  <a:pt x="300" y="28"/>
                </a:lnTo>
                <a:lnTo>
                  <a:pt x="304" y="22"/>
                </a:lnTo>
                <a:lnTo>
                  <a:pt x="312" y="20"/>
                </a:lnTo>
                <a:close/>
                <a:moveTo>
                  <a:pt x="256" y="20"/>
                </a:moveTo>
                <a:lnTo>
                  <a:pt x="256" y="20"/>
                </a:lnTo>
                <a:lnTo>
                  <a:pt x="258" y="20"/>
                </a:lnTo>
                <a:lnTo>
                  <a:pt x="258" y="20"/>
                </a:lnTo>
                <a:lnTo>
                  <a:pt x="256" y="18"/>
                </a:lnTo>
                <a:lnTo>
                  <a:pt x="256" y="18"/>
                </a:lnTo>
                <a:lnTo>
                  <a:pt x="250" y="16"/>
                </a:lnTo>
                <a:lnTo>
                  <a:pt x="244" y="12"/>
                </a:lnTo>
                <a:lnTo>
                  <a:pt x="240" y="6"/>
                </a:lnTo>
                <a:lnTo>
                  <a:pt x="240" y="0"/>
                </a:lnTo>
                <a:lnTo>
                  <a:pt x="240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8" y="0"/>
                </a:lnTo>
                <a:lnTo>
                  <a:pt x="236" y="6"/>
                </a:lnTo>
                <a:lnTo>
                  <a:pt x="232" y="12"/>
                </a:lnTo>
                <a:lnTo>
                  <a:pt x="226" y="16"/>
                </a:lnTo>
                <a:lnTo>
                  <a:pt x="220" y="18"/>
                </a:lnTo>
                <a:lnTo>
                  <a:pt x="220" y="18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0" y="20"/>
                </a:lnTo>
                <a:lnTo>
                  <a:pt x="226" y="24"/>
                </a:lnTo>
                <a:lnTo>
                  <a:pt x="232" y="28"/>
                </a:lnTo>
                <a:lnTo>
                  <a:pt x="236" y="32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38" y="40"/>
                </a:lnTo>
                <a:lnTo>
                  <a:pt x="240" y="40"/>
                </a:lnTo>
                <a:lnTo>
                  <a:pt x="240" y="40"/>
                </a:lnTo>
                <a:lnTo>
                  <a:pt x="240" y="32"/>
                </a:lnTo>
                <a:lnTo>
                  <a:pt x="244" y="28"/>
                </a:lnTo>
                <a:lnTo>
                  <a:pt x="250" y="22"/>
                </a:lnTo>
                <a:lnTo>
                  <a:pt x="256" y="20"/>
                </a:lnTo>
                <a:close/>
                <a:moveTo>
                  <a:pt x="202" y="20"/>
                </a:moveTo>
                <a:lnTo>
                  <a:pt x="202" y="20"/>
                </a:lnTo>
                <a:lnTo>
                  <a:pt x="202" y="20"/>
                </a:lnTo>
                <a:lnTo>
                  <a:pt x="202" y="20"/>
                </a:lnTo>
                <a:lnTo>
                  <a:pt x="202" y="18"/>
                </a:lnTo>
                <a:lnTo>
                  <a:pt x="202" y="18"/>
                </a:lnTo>
                <a:lnTo>
                  <a:pt x="194" y="16"/>
                </a:lnTo>
                <a:lnTo>
                  <a:pt x="190" y="12"/>
                </a:lnTo>
                <a:lnTo>
                  <a:pt x="186" y="6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4" y="0"/>
                </a:lnTo>
                <a:lnTo>
                  <a:pt x="182" y="0"/>
                </a:lnTo>
                <a:lnTo>
                  <a:pt x="182" y="0"/>
                </a:lnTo>
                <a:lnTo>
                  <a:pt x="180" y="6"/>
                </a:lnTo>
                <a:lnTo>
                  <a:pt x="178" y="12"/>
                </a:lnTo>
                <a:lnTo>
                  <a:pt x="172" y="16"/>
                </a:lnTo>
                <a:lnTo>
                  <a:pt x="166" y="18"/>
                </a:lnTo>
                <a:lnTo>
                  <a:pt x="166" y="18"/>
                </a:lnTo>
                <a:lnTo>
                  <a:pt x="164" y="20"/>
                </a:lnTo>
                <a:lnTo>
                  <a:pt x="164" y="20"/>
                </a:lnTo>
                <a:lnTo>
                  <a:pt x="166" y="20"/>
                </a:lnTo>
                <a:lnTo>
                  <a:pt x="166" y="20"/>
                </a:lnTo>
                <a:lnTo>
                  <a:pt x="172" y="24"/>
                </a:lnTo>
                <a:lnTo>
                  <a:pt x="178" y="28"/>
                </a:lnTo>
                <a:lnTo>
                  <a:pt x="180" y="32"/>
                </a:lnTo>
                <a:lnTo>
                  <a:pt x="182" y="40"/>
                </a:lnTo>
                <a:lnTo>
                  <a:pt x="182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4" y="40"/>
                </a:lnTo>
                <a:lnTo>
                  <a:pt x="186" y="32"/>
                </a:lnTo>
                <a:lnTo>
                  <a:pt x="190" y="28"/>
                </a:lnTo>
                <a:lnTo>
                  <a:pt x="194" y="22"/>
                </a:lnTo>
                <a:lnTo>
                  <a:pt x="202" y="20"/>
                </a:lnTo>
                <a:close/>
                <a:moveTo>
                  <a:pt x="146" y="20"/>
                </a:moveTo>
                <a:lnTo>
                  <a:pt x="146" y="20"/>
                </a:lnTo>
                <a:lnTo>
                  <a:pt x="148" y="20"/>
                </a:lnTo>
                <a:lnTo>
                  <a:pt x="148" y="20"/>
                </a:lnTo>
                <a:lnTo>
                  <a:pt x="146" y="18"/>
                </a:lnTo>
                <a:lnTo>
                  <a:pt x="146" y="18"/>
                </a:lnTo>
                <a:lnTo>
                  <a:pt x="140" y="16"/>
                </a:lnTo>
                <a:lnTo>
                  <a:pt x="134" y="12"/>
                </a:lnTo>
                <a:lnTo>
                  <a:pt x="130" y="6"/>
                </a:lnTo>
                <a:lnTo>
                  <a:pt x="130" y="0"/>
                </a:lnTo>
                <a:lnTo>
                  <a:pt x="130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8" y="0"/>
                </a:lnTo>
                <a:lnTo>
                  <a:pt x="126" y="6"/>
                </a:lnTo>
                <a:lnTo>
                  <a:pt x="122" y="12"/>
                </a:lnTo>
                <a:lnTo>
                  <a:pt x="116" y="16"/>
                </a:lnTo>
                <a:lnTo>
                  <a:pt x="110" y="18"/>
                </a:lnTo>
                <a:lnTo>
                  <a:pt x="110" y="18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0" y="20"/>
                </a:lnTo>
                <a:lnTo>
                  <a:pt x="116" y="24"/>
                </a:lnTo>
                <a:lnTo>
                  <a:pt x="122" y="28"/>
                </a:lnTo>
                <a:lnTo>
                  <a:pt x="126" y="32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28" y="40"/>
                </a:lnTo>
                <a:lnTo>
                  <a:pt x="130" y="40"/>
                </a:lnTo>
                <a:lnTo>
                  <a:pt x="130" y="40"/>
                </a:lnTo>
                <a:lnTo>
                  <a:pt x="130" y="32"/>
                </a:lnTo>
                <a:lnTo>
                  <a:pt x="134" y="28"/>
                </a:lnTo>
                <a:lnTo>
                  <a:pt x="140" y="22"/>
                </a:lnTo>
                <a:lnTo>
                  <a:pt x="146" y="20"/>
                </a:lnTo>
                <a:close/>
                <a:moveTo>
                  <a:pt x="92" y="20"/>
                </a:moveTo>
                <a:lnTo>
                  <a:pt x="92" y="20"/>
                </a:lnTo>
                <a:lnTo>
                  <a:pt x="92" y="20"/>
                </a:lnTo>
                <a:lnTo>
                  <a:pt x="92" y="20"/>
                </a:lnTo>
                <a:lnTo>
                  <a:pt x="92" y="18"/>
                </a:lnTo>
                <a:lnTo>
                  <a:pt x="92" y="18"/>
                </a:lnTo>
                <a:lnTo>
                  <a:pt x="84" y="16"/>
                </a:lnTo>
                <a:lnTo>
                  <a:pt x="80" y="12"/>
                </a:lnTo>
                <a:lnTo>
                  <a:pt x="76" y="6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2" y="0"/>
                </a:lnTo>
                <a:lnTo>
                  <a:pt x="70" y="6"/>
                </a:lnTo>
                <a:lnTo>
                  <a:pt x="68" y="12"/>
                </a:lnTo>
                <a:lnTo>
                  <a:pt x="62" y="16"/>
                </a:lnTo>
                <a:lnTo>
                  <a:pt x="56" y="18"/>
                </a:lnTo>
                <a:lnTo>
                  <a:pt x="56" y="18"/>
                </a:lnTo>
                <a:lnTo>
                  <a:pt x="54" y="20"/>
                </a:lnTo>
                <a:lnTo>
                  <a:pt x="54" y="20"/>
                </a:lnTo>
                <a:lnTo>
                  <a:pt x="56" y="20"/>
                </a:lnTo>
                <a:lnTo>
                  <a:pt x="56" y="20"/>
                </a:lnTo>
                <a:lnTo>
                  <a:pt x="62" y="24"/>
                </a:lnTo>
                <a:lnTo>
                  <a:pt x="68" y="28"/>
                </a:lnTo>
                <a:lnTo>
                  <a:pt x="70" y="32"/>
                </a:lnTo>
                <a:lnTo>
                  <a:pt x="72" y="40"/>
                </a:lnTo>
                <a:lnTo>
                  <a:pt x="72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4" y="40"/>
                </a:lnTo>
                <a:lnTo>
                  <a:pt x="76" y="32"/>
                </a:lnTo>
                <a:lnTo>
                  <a:pt x="80" y="28"/>
                </a:lnTo>
                <a:lnTo>
                  <a:pt x="84" y="22"/>
                </a:lnTo>
                <a:lnTo>
                  <a:pt x="92" y="20"/>
                </a:lnTo>
                <a:close/>
                <a:moveTo>
                  <a:pt x="36" y="20"/>
                </a:moveTo>
                <a:lnTo>
                  <a:pt x="36" y="20"/>
                </a:lnTo>
                <a:lnTo>
                  <a:pt x="36" y="20"/>
                </a:lnTo>
                <a:lnTo>
                  <a:pt x="36" y="20"/>
                </a:lnTo>
                <a:lnTo>
                  <a:pt x="36" y="18"/>
                </a:lnTo>
                <a:lnTo>
                  <a:pt x="36" y="18"/>
                </a:lnTo>
                <a:lnTo>
                  <a:pt x="30" y="16"/>
                </a:lnTo>
                <a:lnTo>
                  <a:pt x="24" y="12"/>
                </a:lnTo>
                <a:lnTo>
                  <a:pt x="20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8" y="0"/>
                </a:lnTo>
                <a:lnTo>
                  <a:pt x="16" y="6"/>
                </a:lnTo>
                <a:lnTo>
                  <a:pt x="12" y="12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6" y="24"/>
                </a:lnTo>
                <a:lnTo>
                  <a:pt x="12" y="28"/>
                </a:lnTo>
                <a:lnTo>
                  <a:pt x="16" y="32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18" y="40"/>
                </a:lnTo>
                <a:lnTo>
                  <a:pt x="20" y="40"/>
                </a:lnTo>
                <a:lnTo>
                  <a:pt x="20" y="40"/>
                </a:lnTo>
                <a:lnTo>
                  <a:pt x="20" y="32"/>
                </a:lnTo>
                <a:lnTo>
                  <a:pt x="24" y="28"/>
                </a:lnTo>
                <a:lnTo>
                  <a:pt x="30" y="22"/>
                </a:lnTo>
                <a:lnTo>
                  <a:pt x="36" y="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591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332000"/>
            <a:ext cx="8280000" cy="5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000" y="6573600"/>
            <a:ext cx="788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accent1"/>
                </a:solidFill>
                <a:latin typeface="+mn-lt"/>
              </a:defRPr>
            </a:lvl1pPr>
          </a:lstStyle>
          <a:p>
            <a:fld id="{BCC574E5-598D-4C19-A93D-1F2ADF65AC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6480000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Title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0" y="252000"/>
            <a:ext cx="827534" cy="8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5" r:id="rId2"/>
    <p:sldLayoutId id="2147483715" r:id="rId3"/>
    <p:sldLayoutId id="2147483693" r:id="rId4"/>
    <p:sldLayoutId id="2147483694" r:id="rId5"/>
    <p:sldLayoutId id="2147483696" r:id="rId6"/>
    <p:sldLayoutId id="2147483695" r:id="rId7"/>
    <p:sldLayoutId id="2147483697" r:id="rId8"/>
    <p:sldLayoutId id="214748370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11" r:id="rId15"/>
    <p:sldLayoutId id="2147483712" r:id="rId16"/>
    <p:sldLayoutId id="2147483709" r:id="rId17"/>
    <p:sldLayoutId id="2147483713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808038" indent="-342900" algn="l" defTabSz="914400" rtl="0" eaLnBrk="1" latinLnBrk="0" hangingPunct="1">
        <a:spcBef>
          <a:spcPts val="300"/>
        </a:spcBef>
        <a:buClrTx/>
        <a:buSzPct val="80000"/>
        <a:buFont typeface="Wingdings" panose="05000000000000000000" pitchFamily="2" charset="2"/>
        <a:buChar char="²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429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238" indent="-347663" algn="l" defTabSz="914400" rtl="0" eaLnBrk="1" latinLnBrk="0" hangingPunct="1">
        <a:spcBef>
          <a:spcPts val="300"/>
        </a:spcBef>
        <a:buClrTx/>
        <a:buFont typeface="Wingdings" panose="05000000000000000000" pitchFamily="2" charset="2"/>
        <a:buChar char="²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738" indent="-228600" algn="l" defTabSz="914400" rtl="0" eaLnBrk="1" latinLnBrk="0" hangingPunct="1">
        <a:spcBef>
          <a:spcPts val="300"/>
        </a:spcBef>
        <a:buClrTx/>
        <a:buSzPct val="90000"/>
        <a:buFont typeface="Wingdings 2" panose="05020102010507070707" pitchFamily="18" charset="2"/>
        <a:buChar char="ö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8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6840080" cy="553998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футболу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«Россия-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018»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г. Самара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128792" cy="1800200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подготовки и обучения специалистов сестринского дела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проведению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FIFA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сложности, реальности и результаты»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23528" y="3589624"/>
            <a:ext cx="4752528" cy="282538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сестра отделения реанимации и интенсивной терапии ГБУЗ «Самарский областной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онкологический диспансер»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медицинская сестра отделения экстренной и неотложной медицинской помощи ГБУЗ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СОКБ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 ЧМ)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Александровна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Богуш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команды специалистов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718268"/>
              </p:ext>
            </p:extLst>
          </p:nvPr>
        </p:nvGraphicFramePr>
        <p:xfrm>
          <a:off x="457200" y="1600200"/>
          <a:ext cx="8229600" cy="4637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637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Команды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 работы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Стадионная команда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Стационарный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медицинский пункт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Мобильная медицинская бригада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СМП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команда СОКБ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rowSpan="3">
                  <a:txBody>
                    <a:bodyPr/>
                    <a:lstStyle/>
                    <a:p>
                      <a:pPr algn="l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команда ГКБ №1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Клиническое отделение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37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Параклинические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отделения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7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526658"/>
              </p:ext>
            </p:extLst>
          </p:nvPr>
        </p:nvGraphicFramePr>
        <p:xfrm>
          <a:off x="740687" y="1865784"/>
          <a:ext cx="7776864" cy="4235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888432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Показатель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Количество </a:t>
                      </a:r>
                      <a:endParaRPr lang="ru-RU" sz="32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Всего заявок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327</a:t>
                      </a:r>
                      <a:endParaRPr lang="ru-RU" sz="32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Отобрано в команду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221</a:t>
                      </a:r>
                      <a:endParaRPr lang="ru-RU" sz="32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Отказано в приеме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40 </a:t>
                      </a:r>
                      <a:endParaRPr lang="ru-RU" sz="32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Сами отказались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66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6084168" y="3356992"/>
            <a:ext cx="91440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116632"/>
            <a:ext cx="6480000" cy="92736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стадионная команда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(начало работы)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89148734"/>
              </p:ext>
            </p:extLst>
          </p:nvPr>
        </p:nvGraphicFramePr>
        <p:xfrm>
          <a:off x="990600" y="1066800"/>
          <a:ext cx="75438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8"/>
          <p:cNvSpPr txBox="1">
            <a:spLocks/>
          </p:cNvSpPr>
          <p:nvPr/>
        </p:nvSpPr>
        <p:spPr>
          <a:xfrm>
            <a:off x="576000" y="252000"/>
            <a:ext cx="6480000" cy="79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988" y="240953"/>
            <a:ext cx="6480000" cy="792000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2256447"/>
            <a:ext cx="360040" cy="465320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256447"/>
            <a:ext cx="360040" cy="465320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274850"/>
            <a:ext cx="360040" cy="465320"/>
          </a:xfrm>
          <a:prstGeom prst="rect">
            <a:avLst/>
          </a:prstGeom>
          <a:noFill/>
        </p:spPr>
      </p:pic>
      <p:pic>
        <p:nvPicPr>
          <p:cNvPr id="11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531" y="2256447"/>
            <a:ext cx="360040" cy="465320"/>
          </a:xfrm>
          <a:prstGeom prst="rect">
            <a:avLst/>
          </a:prstGeom>
          <a:noFill/>
        </p:spPr>
      </p:pic>
      <p:pic>
        <p:nvPicPr>
          <p:cNvPr id="12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7531" y="3861048"/>
            <a:ext cx="360040" cy="465320"/>
          </a:xfrm>
          <a:prstGeom prst="rect">
            <a:avLst/>
          </a:prstGeom>
          <a:noFill/>
        </p:spPr>
      </p:pic>
      <p:pic>
        <p:nvPicPr>
          <p:cNvPr id="1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045" y="3861048"/>
            <a:ext cx="360040" cy="465320"/>
          </a:xfrm>
          <a:prstGeom prst="rect">
            <a:avLst/>
          </a:prstGeom>
          <a:noFill/>
        </p:spPr>
      </p:pic>
      <p:pic>
        <p:nvPicPr>
          <p:cNvPr id="1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301208"/>
            <a:ext cx="360040" cy="465320"/>
          </a:xfrm>
          <a:prstGeom prst="rect">
            <a:avLst/>
          </a:prstGeom>
          <a:noFill/>
        </p:spPr>
      </p:pic>
      <p:pic>
        <p:nvPicPr>
          <p:cNvPr id="1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0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6000" y="251999"/>
            <a:ext cx="6480000" cy="136725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программы 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83968" y="1988840"/>
            <a:ext cx="4402832" cy="4392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дела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команды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лично для специалиста</a:t>
            </a:r>
          </a:p>
          <a:p>
            <a:pPr>
              <a:lnSpc>
                <a:spcPct val="150000"/>
              </a:lnSpc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для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Денис\Pictures\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05250" cy="34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4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задачи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504825" y="1412776"/>
            <a:ext cx="4067175" cy="25202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персонала стадионной команды правилам и особенностям работы на машине СМП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и отработка навыков экстренной и неотложной помощи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условиям работы «ОРИТ на колесах»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команде</a:t>
            </a:r>
          </a:p>
        </p:txBody>
      </p:sp>
      <p:pic>
        <p:nvPicPr>
          <p:cNvPr id="2050" name="Picture 2" descr="C:\Users\Денис\Desktop\n2301_3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4490"/>
          <a:stretch/>
        </p:blipFill>
        <p:spPr bwMode="auto">
          <a:xfrm>
            <a:off x="4644008" y="1556792"/>
            <a:ext cx="434514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BogushEA\Desktop\К 16.11.2018\2\IMG_34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b="8666"/>
          <a:stretch/>
        </p:blipFill>
        <p:spPr bwMode="auto">
          <a:xfrm>
            <a:off x="189962" y="4077072"/>
            <a:ext cx="4382038" cy="25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6000" y="252000"/>
            <a:ext cx="6588288" cy="792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медицинской помощи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6"/>
          </p:nvPr>
        </p:nvSpPr>
        <p:spPr>
          <a:xfrm>
            <a:off x="467545" y="1332000"/>
            <a:ext cx="4752528" cy="513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потребности в количестве медработников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географии и топографии объектов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точечного плана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расстояний, хронометража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Аккредитационное зонирование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внутриобъектовой транспортировки и эвакуации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рисков с учетом непредвиденных ситуаций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6" r="8014"/>
          <a:stretch/>
        </p:blipFill>
        <p:spPr bwMode="auto">
          <a:xfrm>
            <a:off x="5220072" y="1412776"/>
            <a:ext cx="331724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56176" y="5589240"/>
            <a:ext cx="1415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3-5`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2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z="800" smtClean="0"/>
              <a:pPr/>
              <a:t>16</a:t>
            </a:fld>
            <a:endParaRPr lang="en-GB" sz="800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23528" y="332656"/>
            <a:ext cx="7567574" cy="1656184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универсальной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медицинских специалистов, подготовленных к работе в любом формате на любом объекте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ЧМ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опережение» - анализ, предвидение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и армейский принципы работы 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7" t="33418" r="5412" b="22176"/>
          <a:stretch/>
        </p:blipFill>
        <p:spPr bwMode="auto">
          <a:xfrm>
            <a:off x="1403648" y="1988840"/>
            <a:ext cx="6644042" cy="47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1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835696" y="1537948"/>
            <a:ext cx="5435718" cy="4514902"/>
          </a:xfrm>
          <a:prstGeom prst="triangle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023555" y="2986653"/>
            <a:ext cx="3060000" cy="306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+mj-lt"/>
              </a:rPr>
              <a:t>Команда 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8027532">
            <a:off x="1082800" y="331850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Идеологическая </a:t>
            </a:r>
            <a:endParaRPr lang="ru-RU" sz="2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3509063">
            <a:off x="3710410" y="3194459"/>
            <a:ext cx="51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Нормативно-правовая  </a:t>
            </a:r>
            <a:endParaRPr lang="ru-RU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940" y="6081456"/>
            <a:ext cx="7292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Учебно-методическая  </a:t>
            </a:r>
            <a:endParaRPr lang="ru-RU" sz="2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119" y="2132856"/>
            <a:ext cx="100811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FIFA</a:t>
            </a:r>
          </a:p>
          <a:p>
            <a:pPr algn="ctr"/>
            <a:r>
              <a:rPr lang="ru-RU" dirty="0" smtClean="0">
                <a:latin typeface="+mj-lt"/>
              </a:rPr>
              <a:t>ЛОК</a:t>
            </a:r>
            <a:endParaRPr lang="ru-RU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1414" y="2132856"/>
            <a:ext cx="1693074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Минздрав РФ</a:t>
            </a:r>
          </a:p>
          <a:p>
            <a:pPr algn="ctr"/>
            <a:r>
              <a:rPr lang="ru-RU" dirty="0" smtClean="0">
                <a:latin typeface="+mj-lt"/>
              </a:rPr>
              <a:t>Минздрав СО</a:t>
            </a:r>
            <a:endParaRPr lang="ru-RU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5658" y="6019900"/>
            <a:ext cx="1206577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+mj-lt"/>
              </a:rPr>
              <a:t>СамГМУ</a:t>
            </a:r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ВЦМК</a:t>
            </a:r>
            <a:endParaRPr lang="ru-RU" dirty="0">
              <a:latin typeface="+mj-lt"/>
            </a:endParaRPr>
          </a:p>
        </p:txBody>
      </p:sp>
      <p:pic>
        <p:nvPicPr>
          <p:cNvPr id="1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761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Операционные планы и решения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6"/>
          </p:nvPr>
        </p:nvSpPr>
        <p:spPr>
          <a:xfrm>
            <a:off x="189186" y="1332000"/>
            <a:ext cx="5390925" cy="53373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перемещения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 дислокации мобильных медицинских бригад зеленого\красного периметра стадиона и последней мили в зависимости от загрузки\выгрузки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стадиона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перекрестного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всех зон и объектов медицинской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бригад СМП запасами наиболее часто востребованных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ухода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ранами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СМП на стадионе в один радийный канал с мобильными бригадами и  медицинскими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пунктами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170" name="Picture 2" descr="D:\Чемпионат мира\16.07.18\Последняя миля\Презентация Microsoft PowerPoint\Слайд1.JPG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12631" r="31183" b="29462"/>
          <a:stretch/>
        </p:blipFill>
        <p:spPr bwMode="auto">
          <a:xfrm>
            <a:off x="5652120" y="1628800"/>
            <a:ext cx="337038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7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стадионная команда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548294"/>
              </p:ext>
            </p:extLst>
          </p:nvPr>
        </p:nvGraphicFramePr>
        <p:xfrm>
          <a:off x="611560" y="1340768"/>
          <a:ext cx="7992888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4696"/>
                <a:gridCol w="1728192"/>
              </a:tblGrid>
              <a:tr h="3600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анестезиолог-реаниматолог /врач скорой помощи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хирургической специальности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терапевтической специальности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28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– акушер-гинеколог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288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Врач-педиатр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других специальностей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сестра/медбрат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Массажист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95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9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ÑÐ¾ÑÐ¾ Ð°ÑÑÐ¾Ð¿Ð¾ÑÑ ÑÐ°Ð¼Ð°ÑÐ°"/>
          <p:cNvPicPr>
            <a:picLocks noGrp="1" noChangeAspect="1" noChangeArrowheads="1"/>
          </p:cNvPicPr>
          <p:nvPr>
            <p:ph type="pic" sz="quarter" idx="3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 bwMode="auto">
          <a:xfrm>
            <a:off x="467544" y="252000"/>
            <a:ext cx="4068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tltonline.ru/media/news/33154/dbf47d5c91eb362ac7db44f43511377f.jpg"/>
          <p:cNvPicPr>
            <a:picLocks noGrp="1" noChangeAspect="1" noChangeArrowheads="1"/>
          </p:cNvPicPr>
          <p:nvPr>
            <p:ph type="pic" sz="quarter" idx="4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r="5197"/>
          <a:stretch>
            <a:fillRect/>
          </a:stretch>
        </p:blipFill>
        <p:spPr bwMode="auto">
          <a:xfrm>
            <a:off x="4896488" y="3573352"/>
            <a:ext cx="4068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¾ÑÐ¾ Ð³Ð¾ÑÑÐ¸Ð½Ð¸ÑÑ Ð»Ð¾ÑÑÐµ ÑÐ°Ð¼Ð°ÑÐ°"/>
          <p:cNvPicPr>
            <a:picLocks noGrp="1" noChangeAspect="1" noChangeArrowheads="1"/>
          </p:cNvPicPr>
          <p:nvPr>
            <p:ph type="pic" sz="quarter" idx="4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3518"/>
          <a:stretch>
            <a:fillRect/>
          </a:stretch>
        </p:blipFill>
        <p:spPr bwMode="auto">
          <a:xfrm>
            <a:off x="467544" y="3573352"/>
            <a:ext cx="4068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9422" r="6023" b="7447"/>
          <a:stretch/>
        </p:blipFill>
        <p:spPr bwMode="auto">
          <a:xfrm>
            <a:off x="4932040" y="260648"/>
            <a:ext cx="410445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5305" y="2564905"/>
            <a:ext cx="4082939" cy="1512168"/>
          </a:xfrm>
          <a:ln>
            <a:solidFill>
              <a:srgbClr val="042666"/>
            </a:solidFill>
          </a:ln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ЧМ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футболу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7759" y="3212976"/>
            <a:ext cx="698457" cy="902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86" y="413629"/>
            <a:ext cx="7344816" cy="792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32000"/>
            <a:ext cx="8496944" cy="5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усовершенствование по циклам: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«Скорая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неотложная помощь населению на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догоспитальном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144 часа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обслуживание на стадионах при чрезвычайных ситуациях или происшествиях с большим числом пострадавших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72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часа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на базе ЦМК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выборочно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цикле «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лингвистической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персонала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работы на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мероприятиях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уровня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- 80 часов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Отработаны практические действия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 ЧС на стадионах (обрушение трибун)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радиостанциями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7410" name="Picture 2" descr="C:\Users\BogushEA\Desktop\К 16.11.2018\2\IMG_6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25555"/>
          <a:stretch/>
        </p:blipFill>
        <p:spPr bwMode="auto">
          <a:xfrm>
            <a:off x="6084168" y="3140968"/>
            <a:ext cx="30598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6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мероприятия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467544" y="1332000"/>
            <a:ext cx="4067175" cy="51336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круглосуточных дежурств на стадионе медицинского пункта и бригады СМП – март 2018 года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Крупномасштабные внутри - и межведомственные учения на объектах – апрель 2018 года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матчи ФК «Крылья Советов» – апрель - май 2018 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D:\Чемпионат мира\Тренинги\ФОТО\Футбол 06.05.16\DSC_0055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>
            <a:fillRect/>
          </a:stretch>
        </p:blipFill>
        <p:spPr bwMode="auto">
          <a:xfrm>
            <a:off x="5004048" y="4077072"/>
            <a:ext cx="3274963" cy="24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9" name="Picture 5" descr="D:\Чемпионат мира\Тренинги\ФОТО\Футбол 06.05.16\DSC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5171"/>
          <a:stretch>
            <a:fillRect/>
          </a:stretch>
        </p:blipFill>
        <p:spPr bwMode="auto">
          <a:xfrm>
            <a:off x="5004048" y="1505470"/>
            <a:ext cx="3274963" cy="24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7315102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ПУНКТЫ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989038"/>
            <a:ext cx="4040188" cy="639762"/>
          </a:xfrm>
        </p:spPr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стадионе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5976" y="989038"/>
            <a:ext cx="4041775" cy="639762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пункт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ФАН - зоне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sz="quarter" idx="4"/>
          </p:nvPr>
        </p:nvPicPr>
        <p:blipFill rotWithShape="1">
          <a:blip r:embed="rId2"/>
          <a:srcRect l="32412" t="9560" r="16571" b="13436"/>
          <a:stretch/>
        </p:blipFill>
        <p:spPr bwMode="auto">
          <a:xfrm>
            <a:off x="4716016" y="1772816"/>
            <a:ext cx="4257799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8434" name="Picture 2" descr="C:\Users\BogushEA\Desktop\К 16.11.2018\2\IMG_18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5095"/>
          <a:stretch/>
        </p:blipFill>
        <p:spPr bwMode="auto">
          <a:xfrm>
            <a:off x="35496" y="1772816"/>
            <a:ext cx="460149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08520" y="4869160"/>
            <a:ext cx="3347928" cy="792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55126588"/>
              </p:ext>
            </p:extLst>
          </p:nvPr>
        </p:nvGraphicFramePr>
        <p:xfrm>
          <a:off x="0" y="2492896"/>
          <a:ext cx="9144000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2771800" y="4869160"/>
            <a:ext cx="3347928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796072" y="4869160"/>
            <a:ext cx="3347928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Отчетность,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043608" y="501539"/>
            <a:ext cx="6624736" cy="12712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ПОДГОТОВКИ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3556" y="1643316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9600" dirty="0" smtClean="0"/>
              <a:t> </a:t>
            </a:r>
            <a:endParaRPr lang="ru-RU" sz="9600" dirty="0"/>
          </a:p>
        </p:txBody>
      </p:sp>
      <p:pic>
        <p:nvPicPr>
          <p:cNvPr id="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6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BogushEA\Desktop\К 16.11.2018\2\IMG_33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5" b="1279"/>
          <a:stretch/>
        </p:blipFill>
        <p:spPr bwMode="auto">
          <a:xfrm>
            <a:off x="5220072" y="3819524"/>
            <a:ext cx="3826607" cy="30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BogushEA\Desktop\К 16.11.2018\2\IMG_16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 r="5493" b="1"/>
          <a:stretch/>
        </p:blipFill>
        <p:spPr bwMode="auto">
          <a:xfrm>
            <a:off x="323528" y="4149056"/>
            <a:ext cx="4083174" cy="25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1268761"/>
            <a:ext cx="4896544" cy="27363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и оформление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отделения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и утверждение бригад и графиков работы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спецодежды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талонов на питание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транспорта для доставки сотрудников к месту работы</a:t>
            </a:r>
          </a:p>
        </p:txBody>
      </p:sp>
      <p:pic>
        <p:nvPicPr>
          <p:cNvPr id="19459" name="Picture 3" descr="C:\Users\BogushEA\Desktop\К 16.11.2018\2\IMG_6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22766"/>
            <a:ext cx="3826607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98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412776"/>
            <a:ext cx="2880320" cy="259228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утверждение состава укладок мобильных бригад (составление чек-листов), отработка процесса их сдачи-приема и пополнения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BogushEA\Desktop\К 16.11.2018\2\IMG_17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5294" b="7132"/>
          <a:stretch/>
        </p:blipFill>
        <p:spPr bwMode="auto">
          <a:xfrm rot="5400000">
            <a:off x="5170101" y="1792939"/>
            <a:ext cx="4314825" cy="3410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BogushEA\Desktop\К 16.11.2018\2\IMG_1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4786" y="1731837"/>
            <a:ext cx="3128555" cy="2346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BogushEA\Desktop\К 16.11.2018\2\IMG_1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6468" y="4463180"/>
            <a:ext cx="2664296" cy="1892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BogushEA\Desktop\К 16.11.2018\2\IMG_17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r="24108" b="7392"/>
          <a:stretch/>
        </p:blipFill>
        <p:spPr bwMode="auto">
          <a:xfrm rot="5400000">
            <a:off x="1774449" y="4355459"/>
            <a:ext cx="2664299" cy="210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BogushEA\Desktop\К 16.11.2018\2\IMG_17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34" y="458112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BogushEA\Desktop\К 16.11.2018\2\IMG_17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r="13289"/>
          <a:stretch/>
        </p:blipFill>
        <p:spPr bwMode="auto">
          <a:xfrm rot="5400000">
            <a:off x="3778079" y="4219255"/>
            <a:ext cx="2844238" cy="219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5472608" cy="30243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остальных 7 из 12 медицинских пунктов (МП) стадиона и 3 медицинских пунктов на территории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Fan-Fest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(сборка, расстановка мебели и оборудования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работы на аппаратуре в МП и машинах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СМП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C:\Users\BogushEA\Desktop\К 16.11.2018\3\IMG_2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959424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BogushEA\Desktop\К 16.11.2018\3\IMG_2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76" y="3410998"/>
            <a:ext cx="4463480" cy="33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galantspecavto.ru/file/asmp-klassa-v-na-baze-gazeli/sk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1740" r="1942" b="3784"/>
          <a:stretch/>
        </p:blipFill>
        <p:spPr bwMode="auto">
          <a:xfrm>
            <a:off x="5868143" y="916731"/>
            <a:ext cx="2649407" cy="33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11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BogushEA\Desktop\К 16.11.2018\4\IMG_34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-1111" b="13332"/>
          <a:stretch/>
        </p:blipFill>
        <p:spPr bwMode="auto">
          <a:xfrm>
            <a:off x="2169468" y="3792334"/>
            <a:ext cx="1610444" cy="30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ogushEA\Desktop\К 16.11.2018\4\IMG_3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05064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Эксклюзивный период</a:t>
            </a:r>
            <a:endParaRPr lang="ru-RU" sz="4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175048"/>
            <a:ext cx="3995936" cy="340608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мобильных бригад: освоение маршрутизации стадиона «Самара-Арена» 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Fan-Fest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отработка радийной связи мобильных бригад с медицинскими пунктами и бригадами СМП, через координаторов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C:\Users\BogushEA\Desktop\К 16.11.2018\2\IMG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61" y="980728"/>
            <a:ext cx="4736524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ogushEA\Desktop\К 16.11.2018\4\IMG_34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37112"/>
            <a:ext cx="136092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BogushEA\Desktop\К 16.11.2018\4\IMG_348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26111" r="16458"/>
          <a:stretch/>
        </p:blipFill>
        <p:spPr bwMode="auto">
          <a:xfrm>
            <a:off x="4833935" y="3645023"/>
            <a:ext cx="4310065" cy="31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27168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медицинская команда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2018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«Команда мечты»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BogushEA\Desktop\К 16.11.2018\2\Б-ца Середавина.jpg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21" r="873" b="10512"/>
          <a:stretch/>
        </p:blipFill>
        <p:spPr bwMode="auto">
          <a:xfrm>
            <a:off x="395536" y="1484784"/>
            <a:ext cx="83620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ogushEA\AppData\Local\Microsoft\Windows\Temporary Internet Files\Content.IE5\N4OLRAFY\IMG_2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54922" r="4170"/>
          <a:stretch/>
        </p:blipFill>
        <p:spPr bwMode="auto">
          <a:xfrm>
            <a:off x="395536" y="3980086"/>
            <a:ext cx="8352929" cy="28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1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922114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медицинской помощи 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6"/>
          </p:nvPr>
        </p:nvSpPr>
        <p:spPr>
          <a:xfrm>
            <a:off x="576263" y="1332000"/>
            <a:ext cx="3707705" cy="519334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лучших качеств отечественной медицины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Пациент-ориентированный подход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и профессионализм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Эрудированность и коммуникабельность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Деликатность и предупредительность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Дружелюбие и гостеприимство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t="11031" r="18092" b="9533"/>
          <a:stretch/>
        </p:blipFill>
        <p:spPr bwMode="auto">
          <a:xfrm>
            <a:off x="4081625" y="2132856"/>
            <a:ext cx="506237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4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4968552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проект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C:\Users\BogushEA\Desktop\К 16.11.2018\stadion-samara_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4" y="1044901"/>
            <a:ext cx="5516294" cy="549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gushEA\Desktop\К 16.11.2018\В помощь к 16.11.2018\2\IMG_33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962076" cy="54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52"/>
            <a:ext cx="735155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обращений за медицинской помощью в 11 городах – организаторах: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6"/>
          </p:nvPr>
        </p:nvSpPr>
        <p:spPr>
          <a:xfrm>
            <a:off x="251520" y="1332000"/>
            <a:ext cx="4176464" cy="224101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проведения чемпионата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городах-организаторах за медицинской помощью обратилось</a:t>
            </a:r>
          </a:p>
          <a:p>
            <a:pPr marL="0" indent="0" algn="just">
              <a:buNone/>
            </a:pP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тысяч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7"/>
          </p:nvPr>
        </p:nvSpPr>
        <p:spPr>
          <a:xfrm>
            <a:off x="4644008" y="1340768"/>
            <a:ext cx="4320480" cy="54006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3 000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20%)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2 700 (18%)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1 300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СПБ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819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Казань, Ростов, Нижний Новгород, Екатеринбург, Волгоград, Саранск и Калининград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9275" r="34454" b="24509"/>
          <a:stretch/>
        </p:blipFill>
        <p:spPr bwMode="auto">
          <a:xfrm>
            <a:off x="251522" y="3789040"/>
            <a:ext cx="4176462" cy="27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6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обеспечение в событиях и часах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412776"/>
            <a:ext cx="8460464" cy="52565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248 медицинских работников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мобильная медицинская бригада (ММБ)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бригады медицинских пунктов (МП)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бригад скорой медицинской помощи (СМП)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матчей на стадионе «Самара-Арена»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предматчевых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тренировок на стадионе «Самара-Арена» и тренировочных площадках «Энергия» и «Восход»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закрытых и 2 открытые тренировки сборной Швейцарии на тренировочной площадке «Торпедо»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трансляции на площадке Фестиваля болельщиков - 25 дней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 дежурств ММБ = 9414 часов работы на стадионе и Фестивале болельщиков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520 дежурств СМП = 29382 часов работы на стадионе, Фестивале болельщиков, в гостинице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предматчевых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гостиницах и на базе размещения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3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179513" y="1340768"/>
            <a:ext cx="5256584" cy="1520936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Количество обращений – 2685 </a:t>
            </a:r>
          </a:p>
          <a:p>
            <a:r>
              <a:rPr lang="ru-RU" dirty="0" smtClean="0"/>
              <a:t>Помощь оказана на месте – 2526 / 94%</a:t>
            </a:r>
          </a:p>
          <a:p>
            <a:r>
              <a:rPr lang="ru-RU" dirty="0" smtClean="0"/>
              <a:t>Эвакуировано в стационар – 159 / 6%</a:t>
            </a:r>
          </a:p>
          <a:p>
            <a:r>
              <a:rPr lang="ru-RU" dirty="0" smtClean="0"/>
              <a:t>Госпитализировано – 34 / 1,3%</a:t>
            </a:r>
            <a:endParaRPr lang="ru-RU" dirty="0"/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179512" y="3068960"/>
            <a:ext cx="5256584" cy="108012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8038" indent="-34290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Char char="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7288" indent="-3429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238" indent="-347663" algn="l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Char char="²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738" indent="-2286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Легкая степень – 1766 / 65,8% </a:t>
            </a:r>
          </a:p>
          <a:p>
            <a:r>
              <a:rPr lang="ru-RU" dirty="0" smtClean="0"/>
              <a:t>Средняя степень – 908 / 33,8%</a:t>
            </a:r>
          </a:p>
          <a:p>
            <a:r>
              <a:rPr lang="ru-RU" dirty="0" smtClean="0"/>
              <a:t>Тяжелая степень – 11 / 0,4%</a:t>
            </a:r>
            <a:endParaRPr lang="ru-RU" dirty="0"/>
          </a:p>
        </p:txBody>
      </p:sp>
      <p:sp>
        <p:nvSpPr>
          <p:cNvPr id="8" name="Объект 4"/>
          <p:cNvSpPr>
            <a:spLocks noGrp="1"/>
          </p:cNvSpPr>
          <p:nvPr>
            <p:ph sz="quarter" idx="16"/>
          </p:nvPr>
        </p:nvSpPr>
        <p:spPr>
          <a:xfrm>
            <a:off x="5645301" y="1632535"/>
            <a:ext cx="3391195" cy="100437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Медпункт – 2428 / 90,4% </a:t>
            </a:r>
          </a:p>
          <a:p>
            <a:r>
              <a:rPr lang="ru-RU" dirty="0" smtClean="0"/>
              <a:t>СМП – 210 / 7,8%</a:t>
            </a:r>
          </a:p>
          <a:p>
            <a:r>
              <a:rPr lang="ru-RU" dirty="0" smtClean="0"/>
              <a:t>ММБ – 47 / 1,7%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6"/>
          </p:nvPr>
        </p:nvSpPr>
        <p:spPr>
          <a:xfrm>
            <a:off x="5652120" y="2852936"/>
            <a:ext cx="3384376" cy="3105112"/>
          </a:xfrm>
          <a:ln>
            <a:solidFill>
              <a:schemeClr val="tx2"/>
            </a:solidFill>
          </a:ln>
        </p:spPr>
        <p:txBody>
          <a:bodyPr>
            <a:normAutofit fontScale="92500"/>
          </a:bodyPr>
          <a:lstStyle/>
          <a:p>
            <a:r>
              <a:rPr lang="ru-RU" dirty="0"/>
              <a:t>Зрители – 1231 / 45,8%</a:t>
            </a:r>
          </a:p>
          <a:p>
            <a:r>
              <a:rPr lang="ru-RU" dirty="0"/>
              <a:t>Персонал – 1056 / 39,3%</a:t>
            </a:r>
          </a:p>
          <a:p>
            <a:r>
              <a:rPr lang="ru-RU" dirty="0"/>
              <a:t>Волонтеры – 233 / 8,7</a:t>
            </a:r>
            <a:r>
              <a:rPr lang="ru-RU" dirty="0" smtClean="0"/>
              <a:t>%</a:t>
            </a:r>
          </a:p>
          <a:p>
            <a:r>
              <a:rPr lang="ru-RU" dirty="0" smtClean="0"/>
              <a:t>Партнеры </a:t>
            </a:r>
            <a:r>
              <a:rPr lang="en-US" dirty="0" smtClean="0"/>
              <a:t>FIFA </a:t>
            </a:r>
            <a:r>
              <a:rPr lang="ru-RU" dirty="0" smtClean="0"/>
              <a:t>– </a:t>
            </a:r>
            <a:r>
              <a:rPr lang="en-US" dirty="0" smtClean="0"/>
              <a:t>66 /2,5%</a:t>
            </a:r>
            <a:endParaRPr lang="ru-RU" dirty="0"/>
          </a:p>
          <a:p>
            <a:r>
              <a:rPr lang="ru-RU" dirty="0"/>
              <a:t>Оргкомитет – 55 / 2%</a:t>
            </a:r>
          </a:p>
          <a:p>
            <a:r>
              <a:rPr lang="ru-RU" dirty="0"/>
              <a:t>СМИ и ТВ – 23 / 0,9%</a:t>
            </a:r>
          </a:p>
          <a:p>
            <a:r>
              <a:rPr lang="en-US" dirty="0"/>
              <a:t>FIFA – </a:t>
            </a:r>
            <a:r>
              <a:rPr lang="ru-RU" dirty="0"/>
              <a:t>15 / 0,6%</a:t>
            </a:r>
            <a:endParaRPr lang="en-US" dirty="0"/>
          </a:p>
          <a:p>
            <a:r>
              <a:rPr lang="ru-RU" dirty="0" smtClean="0"/>
              <a:t>Спортсмены – 3 / 0,1% </a:t>
            </a:r>
          </a:p>
          <a:p>
            <a:r>
              <a:rPr lang="en-US" dirty="0" smtClean="0"/>
              <a:t>VIP/VVIP – </a:t>
            </a:r>
            <a:r>
              <a:rPr lang="ru-RU" dirty="0" smtClean="0"/>
              <a:t>2 / 0,1%</a:t>
            </a:r>
          </a:p>
        </p:txBody>
      </p:sp>
      <p:sp>
        <p:nvSpPr>
          <p:cNvPr id="11" name="Объект 4"/>
          <p:cNvSpPr>
            <a:spLocks noGrp="1"/>
          </p:cNvSpPr>
          <p:nvPr>
            <p:ph sz="quarter" idx="16"/>
          </p:nvPr>
        </p:nvSpPr>
        <p:spPr>
          <a:xfrm>
            <a:off x="185891" y="4365104"/>
            <a:ext cx="5250205" cy="1728192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ru-RU" dirty="0" smtClean="0"/>
              <a:t>Острое заболевание – 1410 / 52,5%</a:t>
            </a:r>
          </a:p>
          <a:p>
            <a:r>
              <a:rPr lang="ru-RU" dirty="0" smtClean="0"/>
              <a:t>Обострение хронического – 34 / 26,1%</a:t>
            </a:r>
          </a:p>
          <a:p>
            <a:r>
              <a:rPr lang="ru-RU" dirty="0"/>
              <a:t>Несчастный случай – 558 / 20,8%</a:t>
            </a:r>
          </a:p>
          <a:p>
            <a:r>
              <a:rPr lang="ru-RU" dirty="0" smtClean="0"/>
              <a:t>Противоправные </a:t>
            </a:r>
            <a:r>
              <a:rPr lang="ru-RU" dirty="0"/>
              <a:t>действия – 12 / 0,5%</a:t>
            </a:r>
          </a:p>
          <a:p>
            <a:r>
              <a:rPr lang="ru-RU" dirty="0" smtClean="0"/>
              <a:t>Спортивная </a:t>
            </a:r>
            <a:r>
              <a:rPr lang="ru-RU" dirty="0"/>
              <a:t>травма – 3 / 0,1% </a:t>
            </a:r>
          </a:p>
        </p:txBody>
      </p:sp>
      <p:pic>
        <p:nvPicPr>
          <p:cNvPr id="10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3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2716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медики во время ЧМ-2018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Сотворили чудо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BogushEA\Desktop\К 16.11.2018\2\Б-ца Середавина.jpg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521" r="873" b="10512"/>
          <a:stretch/>
        </p:blipFill>
        <p:spPr bwMode="auto">
          <a:xfrm>
            <a:off x="539552" y="1340768"/>
            <a:ext cx="836206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ogushEA\Desktop\К 16.11.2018\2\IMG_64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0"/>
          <a:stretch/>
        </p:blipFill>
        <p:spPr bwMode="auto">
          <a:xfrm>
            <a:off x="539552" y="3789040"/>
            <a:ext cx="2396075" cy="242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ogushEA\Desktop\К 16.11.2018\2\IMG_6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43581"/>
            <a:ext cx="1852397" cy="24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ogushEA\Desktop\К 16.11.2018\2\IMG_34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38260"/>
          <a:stretch/>
        </p:blipFill>
        <p:spPr bwMode="auto">
          <a:xfrm>
            <a:off x="2915816" y="3762810"/>
            <a:ext cx="2026508" cy="24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BogushEA\Desktop\К 16.11.2018\2\IMG_64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6" b="26368"/>
          <a:stretch/>
        </p:blipFill>
        <p:spPr bwMode="auto">
          <a:xfrm>
            <a:off x="4932040" y="3722806"/>
            <a:ext cx="2082393" cy="24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2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1560" y="260648"/>
            <a:ext cx="8208912" cy="309634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—  Этот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говорит о том качестве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оказывалась.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замечательно сработали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реаниматологи,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врачи спортивной медицины, фельдшеры скорой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хвала всей вашей команде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2996952"/>
            <a:ext cx="4896544" cy="252028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22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команда является «национальным резервом» для мероприятий самого высокого уровня, которые будут проводиться в будущем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4098" name="Picture 2" descr="E:\фото\Новая папка (2)\IMG_6555-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13702"/>
          <a:stretch/>
        </p:blipFill>
        <p:spPr bwMode="auto">
          <a:xfrm>
            <a:off x="5355998" y="3573016"/>
            <a:ext cx="3611918" cy="30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5373216"/>
            <a:ext cx="4968552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Здравоохранения Российской  Федерации</a:t>
            </a:r>
          </a:p>
          <a:p>
            <a:pPr algn="r"/>
            <a:endPara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Вероника Игоревна Скворцова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нельзя передать даже словами: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251521" y="1484784"/>
            <a:ext cx="4752528" cy="49895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 бросили вызов Катару»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Хани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Талеб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футбольной ассоциации Катара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 фантастическая, самая лучшая команда»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Эфраим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Крамер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медицинский директор ФИФА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 подход не оставляет места сомнениям в том, что вы представили наилучшую модель медицинского обеспечения»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Геертсема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медицинский инспектор ФИФА по г. Самара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Вашим профессионализмом может конкурировать лишь Ваше гостеприимство»</a:t>
            </a:r>
          </a:p>
          <a:p>
            <a:pPr marL="0" indent="0" algn="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Миодраг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Младенович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врач национальной сборной Сербии</a:t>
            </a:r>
            <a:r>
              <a:rPr lang="ru-RU" sz="1400" dirty="0" smtClean="0">
                <a:latin typeface="+mn-lt"/>
              </a:rPr>
              <a:t> </a:t>
            </a:r>
            <a:endParaRPr lang="ru-RU" sz="1400" dirty="0">
              <a:latin typeface="+mn-lt"/>
            </a:endParaRPr>
          </a:p>
        </p:txBody>
      </p:sp>
      <p:pic>
        <p:nvPicPr>
          <p:cNvPr id="6146" name="Picture 2" descr="D:\Чемпионат мира\Фото\MED\YbzSU30Mi1E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35092"/>
            <a:ext cx="2455973" cy="18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Денис\Desktop\236F0BEA-C6C7-4FB4-8872-BF4357747E4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8144" r="11535" b="25834"/>
          <a:stretch/>
        </p:blipFill>
        <p:spPr bwMode="auto">
          <a:xfrm>
            <a:off x="5148064" y="1340715"/>
            <a:ext cx="1404565" cy="211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Денис\Desktop\E168DB92-63A5-4E73-93D2-C4882EC27FE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36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енис\Desktop\mladenovic_miodr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14069"/>
            <a:ext cx="1152128" cy="15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8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574E5-598D-4C19-A93D-1F2ADF65AC13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◊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/>
              <a:t>Н</a:t>
            </a:r>
            <a:r>
              <a:rPr lang="ru-RU" dirty="0" smtClean="0"/>
              <a:t>аследие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5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57200" y="3756173"/>
            <a:ext cx="4114800" cy="2337123"/>
          </a:xfrm>
        </p:spPr>
        <p:txBody>
          <a:bodyPr>
            <a:normAutofit fontScale="62500" lnSpcReduction="20000"/>
          </a:bodyPr>
          <a:lstStyle/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788024" y="3284984"/>
            <a:ext cx="4038600" cy="331236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признание работы медицины на ЧМ</a:t>
            </a:r>
          </a:p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опыта и результатов работы в периодических изданиях, в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зарубежных</a:t>
            </a:r>
          </a:p>
          <a:p>
            <a:pPr>
              <a:lnSpc>
                <a:spcPct val="170000"/>
              </a:lnSpc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 личные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BCC574E5-598D-4C19-A93D-1F2ADF65AC13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6" name="Picture 2" descr="D:\Чемпионат мира\Фото\Лучшие фото ЧМ\DSC_0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25689" r="14972" b="19739"/>
          <a:stretch/>
        </p:blipFill>
        <p:spPr bwMode="auto">
          <a:xfrm>
            <a:off x="1260195" y="116632"/>
            <a:ext cx="612011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720" y="3933056"/>
            <a:ext cx="5040560" cy="1944216"/>
          </a:xfrm>
        </p:spPr>
        <p:txBody>
          <a:bodyPr/>
          <a:lstStyle/>
          <a:p>
            <a:endParaRPr lang="ru-RU" dirty="0" smtClean="0"/>
          </a:p>
          <a:p>
            <a:pPr algn="ctr"/>
            <a:endParaRPr lang="ru-RU" sz="3200" dirty="0" smtClean="0"/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" b="35385" l="77705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7" t="4512" r="3437" b="66649"/>
          <a:stretch/>
        </p:blipFill>
        <p:spPr>
          <a:xfrm>
            <a:off x="256879" y="3861048"/>
            <a:ext cx="2514921" cy="3096344"/>
          </a:xfrm>
          <a:prstGeom prst="rect">
            <a:avLst/>
          </a:prstGeom>
        </p:spPr>
      </p:pic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2" b="35385" l="77705" r="97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7" t="4512" r="3437" b="66649"/>
          <a:stretch/>
        </p:blipFill>
        <p:spPr>
          <a:xfrm>
            <a:off x="2486448" y="3832937"/>
            <a:ext cx="2520280" cy="3124455"/>
          </a:xfrm>
          <a:prstGeom prst="rect">
            <a:avLst/>
          </a:prstGeom>
        </p:spPr>
      </p:pic>
      <p:pic>
        <p:nvPicPr>
          <p:cNvPr id="5" name="Picture 3" descr="C:\Users\Денис\Desktop\IMG_57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7" b="32314"/>
          <a:stretch/>
        </p:blipFill>
        <p:spPr bwMode="auto">
          <a:xfrm rot="5400000">
            <a:off x="2522452" y="4254412"/>
            <a:ext cx="2448272" cy="1949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ogushEA\Desktop\К 16.11.2018\2\IMG_34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7545" r="29375" b="57917"/>
          <a:stretch/>
        </p:blipFill>
        <p:spPr bwMode="auto">
          <a:xfrm>
            <a:off x="523157" y="4041229"/>
            <a:ext cx="1963291" cy="2556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gushEA\Desktop\К 16.11.2018\В помощь к 16.11.2018\2\IMG_64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b="7328"/>
          <a:stretch/>
        </p:blipFill>
        <p:spPr bwMode="auto">
          <a:xfrm>
            <a:off x="123050" y="116632"/>
            <a:ext cx="6537181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ogushEA\Desktop\К 16.11.2018\2\IMG_19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9" b="33942"/>
          <a:stretch/>
        </p:blipFill>
        <p:spPr bwMode="auto">
          <a:xfrm>
            <a:off x="3091227" y="4030286"/>
            <a:ext cx="3140175" cy="26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BogushEA\Desktop\К 16.11.2018\2\IMG_3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b="34014"/>
          <a:stretch/>
        </p:blipFill>
        <p:spPr bwMode="auto">
          <a:xfrm>
            <a:off x="107504" y="4030285"/>
            <a:ext cx="3096344" cy="26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ogushEA\Desktop\IMG_65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472" r="2075" b="34444"/>
          <a:stretch/>
        </p:blipFill>
        <p:spPr bwMode="auto">
          <a:xfrm>
            <a:off x="65607" y="836712"/>
            <a:ext cx="22838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6"/>
          <p:cNvSpPr txBox="1">
            <a:spLocks/>
          </p:cNvSpPr>
          <p:nvPr/>
        </p:nvSpPr>
        <p:spPr>
          <a:xfrm>
            <a:off x="107504" y="145631"/>
            <a:ext cx="6912768" cy="72008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7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активность</a:t>
            </a:r>
          </a:p>
        </p:txBody>
      </p:sp>
      <p:sp>
        <p:nvSpPr>
          <p:cNvPr id="13" name="Объект 6"/>
          <p:cNvSpPr txBox="1">
            <a:spLocks/>
          </p:cNvSpPr>
          <p:nvPr/>
        </p:nvSpPr>
        <p:spPr>
          <a:xfrm>
            <a:off x="35496" y="2846416"/>
            <a:ext cx="5760640" cy="123065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7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во время подготовки</a:t>
            </a:r>
          </a:p>
          <a:p>
            <a:pPr marL="571500" indent="-571500">
              <a:lnSpc>
                <a:spcPct val="17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проведения чемпионата мира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pic>
        <p:nvPicPr>
          <p:cNvPr id="1027" name="Picture 3" descr="C:\Users\BogushEA\Desktop\IMG_65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17983" r="2569" b="34474"/>
          <a:stretch/>
        </p:blipFill>
        <p:spPr bwMode="auto">
          <a:xfrm>
            <a:off x="2627784" y="836712"/>
            <a:ext cx="221291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gushEA\Desktop\IMG_6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8216" r="2579" b="34701"/>
          <a:stretch/>
        </p:blipFill>
        <p:spPr bwMode="auto">
          <a:xfrm>
            <a:off x="5016685" y="836712"/>
            <a:ext cx="2291619" cy="20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2000"/>
            <a:ext cx="7560840" cy="792000"/>
          </a:xfrm>
        </p:spPr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лучшего ориентирования…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5671" r="27365" b="9672"/>
          <a:stretch/>
        </p:blipFill>
        <p:spPr bwMode="auto">
          <a:xfrm>
            <a:off x="107504" y="1124744"/>
            <a:ext cx="43164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BogushEA\Desktop\К 16.11.2018\2\фпл. Куйбыш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442568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BogushEA\Desktop\К 16.11.2018\2\IMG_1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/>
          <a:stretch/>
        </p:blipFill>
        <p:spPr bwMode="auto">
          <a:xfrm>
            <a:off x="117631" y="4365104"/>
            <a:ext cx="431035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8" t="27299" r="35505" b="33148"/>
          <a:stretch/>
        </p:blipFill>
        <p:spPr bwMode="auto">
          <a:xfrm>
            <a:off x="4469454" y="1124458"/>
            <a:ext cx="4456222" cy="28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27514"/>
            <a:ext cx="6552728" cy="609398"/>
          </a:xfrm>
        </p:spPr>
        <p:txBody>
          <a:bodyPr/>
          <a:lstStyle/>
          <a:p>
            <a:r>
              <a:rPr lang="ru-RU" alt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30" y="2919720"/>
            <a:ext cx="5040560" cy="1944216"/>
          </a:xfrm>
        </p:spPr>
        <p:txBody>
          <a:bodyPr/>
          <a:lstStyle/>
          <a:p>
            <a:endParaRPr lang="ru-RU" dirty="0" smtClean="0"/>
          </a:p>
          <a:p>
            <a:pPr algn="ctr"/>
            <a:endParaRPr lang="ru-RU" sz="3200" dirty="0" smtClean="0"/>
          </a:p>
          <a:p>
            <a:endParaRPr lang="ru-RU" dirty="0"/>
          </a:p>
        </p:txBody>
      </p:sp>
      <p:pic>
        <p:nvPicPr>
          <p:cNvPr id="4" name="Picture 8" descr="C:\Users\Денис\Pictures\6e3c20bf1220a5df713603a35fcea4d1_L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8FDF7"/>
              </a:clrFrom>
              <a:clrTo>
                <a:srgbClr val="F8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1" t="8237" r="39974" b="26006"/>
          <a:stretch/>
        </p:blipFill>
        <p:spPr bwMode="auto">
          <a:xfrm>
            <a:off x="0" y="3140968"/>
            <a:ext cx="1944216" cy="37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8129"/>
            <a:ext cx="6696744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медицинской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772816"/>
            <a:ext cx="4330824" cy="479945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«Самара-Арена»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болельщиков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Фан-Фест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размещения команд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Тренировочные площадки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Отели проживания команд  и делегаций ФИФА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и вокзал в дни прибытия команд  и делегаций ФИФА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организационные мероприятия ФИФА (конференции, заседания, штабы)</a:t>
            </a: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9541"/>
            <a:ext cx="1252898" cy="1619259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13384" r="61200" b="27191"/>
          <a:stretch/>
        </p:blipFill>
        <p:spPr bwMode="auto">
          <a:xfrm>
            <a:off x="539552" y="1484783"/>
            <a:ext cx="3766084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042792" cy="50405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объектов медицинской ответственности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 точек расположения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специалистов + 50 дублеров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волонтеров (студенты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СамГМУ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уполномоченных больниц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СОКБ им. В.Д.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Середавина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ГКБ№1 им. Н.И. Пирогова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BogushEA\Desktop\К 16.11.2018\2\IMG_3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t="6596" r="3848" b="14795"/>
          <a:stretch/>
        </p:blipFill>
        <p:spPr bwMode="auto">
          <a:xfrm>
            <a:off x="4503200" y="1268760"/>
            <a:ext cx="4488401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s.1rnd.ru/section/newsInternalIcon/upload/images/news/icon/000/033/281/volontvn_5ae45429501f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00" y="3429000"/>
            <a:ext cx="4494825" cy="14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BogushEA\Desktop\К 16.11.2018\2\IMG_18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6707" r="14394" b="39650"/>
          <a:stretch/>
        </p:blipFill>
        <p:spPr bwMode="auto">
          <a:xfrm>
            <a:off x="4503201" y="4941168"/>
            <a:ext cx="450053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00" y="252000"/>
            <a:ext cx="6228248" cy="792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Чемпионата мира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 - 2014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возможное раннее определение личного состава медицинской команды – за 3 года до ЧМ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возможное раннее трудоустройство членов команды – за 2 года до ЧМ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главного врача должны быть 3 ключевых заместителя – по административной работе, по лечебной работе и по материально-технической части, а кроме того - представители по каждой зоне ответственности</a:t>
            </a:r>
          </a:p>
          <a:p>
            <a:pPr>
              <a:lnSpc>
                <a:spcPct val="12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медицинским персоналом была недооценена, что привело к низкому качества отчетности и административной работы во время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языковая подготовка персонала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Запоздалая подготовка унифицированных требований к организации медицинских сервисов с учетом местного законодательства </a:t>
            </a:r>
          </a:p>
          <a:p>
            <a:pPr algn="just">
              <a:lnSpc>
                <a:spcPct val="12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иметь резерв медицинских специалистов для усиления команды ЧМ при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3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712000" y="6573600"/>
            <a:ext cx="288000" cy="180000"/>
          </a:xfrm>
          <a:prstGeom prst="rect">
            <a:avLst/>
          </a:prstGeom>
        </p:spPr>
        <p:txBody>
          <a:bodyPr/>
          <a:lstStyle/>
          <a:p>
            <a:fld id="{BCC574E5-598D-4C19-A93D-1F2ADF65AC1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Team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8802" y="1052736"/>
            <a:ext cx="7639582" cy="1656184"/>
          </a:xfrm>
        </p:spPr>
        <p:txBody>
          <a:bodyPr>
            <a:noAutofit/>
          </a:bodyPr>
          <a:lstStyle/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соревнований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Бенян А.С. 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Черногаева Г.Ю., Борковский А.Ю.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медицинские сестры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Богуш Е.А.,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Радулова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мобильных медицинских бригад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Спиридонова Н.И.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  <p:pic>
        <p:nvPicPr>
          <p:cNvPr id="15362" name="Picture 2" descr="C:\Users\BogushEA\Desktop\К 16.11.2018\2\IMG_21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24959" r="28002" b="10180"/>
          <a:stretch/>
        </p:blipFill>
        <p:spPr bwMode="auto">
          <a:xfrm>
            <a:off x="4572000" y="2964114"/>
            <a:ext cx="4429126" cy="36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/>
          <p:cNvSpPr txBox="1">
            <a:spLocks/>
          </p:cNvSpPr>
          <p:nvPr/>
        </p:nvSpPr>
        <p:spPr>
          <a:xfrm>
            <a:off x="395536" y="2964114"/>
            <a:ext cx="4320480" cy="3893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8038" indent="-342900" algn="l" defTabSz="914400" rtl="0" eaLnBrk="1" latinLnBrk="0" hangingPunct="1">
              <a:spcBef>
                <a:spcPts val="300"/>
              </a:spcBef>
              <a:buClrTx/>
              <a:buSzPct val="80000"/>
              <a:buFont typeface="Wingdings" panose="05000000000000000000" pitchFamily="2" charset="2"/>
              <a:buChar char="²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7288" indent="-3429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9238" indent="-347663" algn="l" defTabSz="914400" rtl="0" eaLnBrk="1" latinLnBrk="0" hangingPunct="1">
              <a:spcBef>
                <a:spcPts val="300"/>
              </a:spcBef>
              <a:buClrTx/>
              <a:buFont typeface="Wingdings" panose="05000000000000000000" pitchFamily="2" charset="2"/>
              <a:buChar char="²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738" indent="-228600" algn="l" defTabSz="914400" rtl="0" eaLnBrk="1" latinLnBrk="0" hangingPunct="1">
              <a:spcBef>
                <a:spcPts val="300"/>
              </a:spcBef>
              <a:buClrTx/>
              <a:buSzPct val="90000"/>
              <a:buFont typeface="Wingdings 2" panose="05020102010507070707" pitchFamily="18" charset="2"/>
              <a:buChar char="ö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врач площадки Фестиваля болельщиков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Лисица Д.Н.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врач гостиниц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Гудкова А.В.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медицинской отчетности и баз данных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Светкина А.А.</a:t>
            </a:r>
          </a:p>
          <a:p>
            <a:pPr marL="180000" indent="-180000">
              <a:lnSpc>
                <a:spcPct val="2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Координаторы на стадионе/выездных бригад СМП –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Глазков С.А., Беляев А.В.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52000"/>
            <a:ext cx="6264696" cy="792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медицинских сервисов на Чемпионате мира ФИФА-2018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неотложной первичной медико-санитарной и экстренной медицинской  помощи на объектах ЧМ ФИФА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и транспортировка пациентов в уполномоченные больницы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ФИФА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специализированной медицинской помощи в уполномоченных больницах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ФИФА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допинг-контроля</a:t>
            </a:r>
          </a:p>
        </p:txBody>
      </p:sp>
      <p:pic>
        <p:nvPicPr>
          <p:cNvPr id="4" name="Picture 2" descr="C:\Users\Пользователь\Desktop\Мундиаль\img-20141121093823-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1102" y="0"/>
            <a:ext cx="1252898" cy="1619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0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FWC_4x3">
  <a:themeElements>
    <a:clrScheme name="2018FWC - LOC">
      <a:dk1>
        <a:srgbClr val="000000"/>
      </a:dk1>
      <a:lt1>
        <a:srgbClr val="FFFFFF"/>
      </a:lt1>
      <a:dk2>
        <a:srgbClr val="C4161C"/>
      </a:dk2>
      <a:lt2>
        <a:srgbClr val="E2D1A9"/>
      </a:lt2>
      <a:accent1>
        <a:srgbClr val="B4191E"/>
      </a:accent1>
      <a:accent2>
        <a:srgbClr val="BDB289"/>
      </a:accent2>
      <a:accent3>
        <a:srgbClr val="0063A7"/>
      </a:accent3>
      <a:accent4>
        <a:srgbClr val="067673"/>
      </a:accent4>
      <a:accent5>
        <a:srgbClr val="008948"/>
      </a:accent5>
      <a:accent6>
        <a:srgbClr val="F1EBE3"/>
      </a:accent6>
      <a:hlink>
        <a:srgbClr val="008DD0"/>
      </a:hlink>
      <a:folHlink>
        <a:srgbClr val="54367D"/>
      </a:folHlink>
    </a:clrScheme>
    <a:fontScheme name="HC">
      <a:majorFont>
        <a:latin typeface="Dush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8fwc_ppt_ru_smr.potx" id="{5320DA92-37C9-4F3B-95FA-CE72E9C26B38}" vid="{0848612C-1222-4A13-9C10-28A67F848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2018fwc_ppt_ru_smr</Template>
  <TotalTime>4126</TotalTime>
  <Words>1404</Words>
  <Application>Microsoft Office PowerPoint</Application>
  <PresentationFormat>Экран (4:3)</PresentationFormat>
  <Paragraphs>305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2018FWC_4x3</vt:lpstr>
      <vt:lpstr>Чемпионат мира по футболу FIFA «Россия-2018»   в г. Самара</vt:lpstr>
      <vt:lpstr>Подготовка к ЧМ по футболу</vt:lpstr>
      <vt:lpstr>Космический проект</vt:lpstr>
      <vt:lpstr>Для лучшего ориентирования…</vt:lpstr>
      <vt:lpstr>Зоны медицинской ответственности </vt:lpstr>
      <vt:lpstr>Итого:</vt:lpstr>
      <vt:lpstr>Уроки Чемпионата мира  Бразилия - 2014</vt:lpstr>
      <vt:lpstr>Management Team</vt:lpstr>
      <vt:lpstr>Задачи медицинских сервисов на Чемпионате мира ФИФА-2018</vt:lpstr>
      <vt:lpstr>3 команды специалистов</vt:lpstr>
      <vt:lpstr>Наша стадионная команда (начало работы)</vt:lpstr>
      <vt:lpstr>Персонал </vt:lpstr>
      <vt:lpstr>Принципы программы  обучения</vt:lpstr>
      <vt:lpstr>Актуальные задачи</vt:lpstr>
      <vt:lpstr>Доступность медицинской помощи </vt:lpstr>
      <vt:lpstr>Презентация PowerPoint</vt:lpstr>
      <vt:lpstr>Создание</vt:lpstr>
      <vt:lpstr>Операционные планы и решения </vt:lpstr>
      <vt:lpstr>Наша стадионная команда на 2018 год</vt:lpstr>
      <vt:lpstr>Подготовка специалистов  </vt:lpstr>
      <vt:lpstr>Тестовые мероприятия </vt:lpstr>
      <vt:lpstr>МЕДИЦИНСКИЕ ПУНКТЫ</vt:lpstr>
      <vt:lpstr>Эксклюзивный  период</vt:lpstr>
      <vt:lpstr>Эксклюзивный период</vt:lpstr>
      <vt:lpstr>Эксклюзивный период</vt:lpstr>
      <vt:lpstr>Эксклюзивный период</vt:lpstr>
      <vt:lpstr>Эксклюзивный период</vt:lpstr>
      <vt:lpstr>Самарская медицинская команда FIFA 2018 «Команда мечты»</vt:lpstr>
      <vt:lpstr>Качество медицинской помощи </vt:lpstr>
      <vt:lpstr>Статистика обращений за медицинской помощью в 11 городах – организаторах:</vt:lpstr>
      <vt:lpstr>Медицинское обеспечение в событиях и часах </vt:lpstr>
      <vt:lpstr>Статистика </vt:lpstr>
      <vt:lpstr>Самарские медики во время ЧМ-2018 «Сотворили чудо»:</vt:lpstr>
      <vt:lpstr>Презентация PowerPoint</vt:lpstr>
      <vt:lpstr>То, что нельзя передать даже словами:</vt:lpstr>
      <vt:lpstr>Legacy ◊ Наследие 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FIFA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волонтерская программа   «Городские волонтеры»   в рамках подготовки Чемпионата мира   по футболу в 2018 году в городе Самаре</dc:title>
  <dc:creator>Татьяна Зверева</dc:creator>
  <cp:lastModifiedBy>Богуш Екатерина Александровна</cp:lastModifiedBy>
  <cp:revision>340</cp:revision>
  <cp:lastPrinted>2018-11-12T06:41:07Z</cp:lastPrinted>
  <dcterms:created xsi:type="dcterms:W3CDTF">2016-03-21T06:02:32Z</dcterms:created>
  <dcterms:modified xsi:type="dcterms:W3CDTF">2018-11-15T14:38:18Z</dcterms:modified>
</cp:coreProperties>
</file>