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9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28C565-7E63-4D71-A8DB-F9D6BAE4458A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84142D-1117-469C-A3B8-0B8D81F32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s://vce-obo-vcem.ru/wp-content/uploads/2018/10/9324879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vladtime.ru/uploads/posts/2017-03/thumbs/1490519162_vserossiyskaya-akciya-belaya-romashka-2012-g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vce-obo-vcem.ru/wp-content/uploads/2018/10/2283353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714625"/>
            <a:ext cx="8286808" cy="41433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Всемирный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борьбы с туберкулезом  отмечается по решению Всемирной организации здравоохранения  ежегодно 24 марта — в день, когда в 1882 году немецкий микробиолог Роберт Кох  объявил о сделанном им открытии возбудителя туберкулеза. В 1905 году ученый получил Нобелевскую премию в области медицины. </a:t>
            </a:r>
          </a:p>
          <a:p>
            <a:endParaRPr lang="ru-RU" dirty="0"/>
          </a:p>
        </p:txBody>
      </p:sp>
      <p:pic>
        <p:nvPicPr>
          <p:cNvPr id="4" name="Рисунок 3" descr="ÐÑÐµÐ¼Ð¸ÑÐ½ÑÐ¹ Ð´ÐµÐ½Ñ Ð±Ð¾ÑÑÐ±Ñ Ñ ÑÑÐ±ÐµÑÐºÑÐ»ÐµÐ·Ð¾Ð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25717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35769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Символ Дня борьбы с туберкулезом - белая ромашка, как символ здорового дыхания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Хотя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официально сегодняшняя дата была утверждена в 1982 году, но проведение противотуберкулезных мероприятий началось в мире ещё в конце 19 — начале 20 веков и основывалось на благотворительной деятельности</a:t>
            </a:r>
          </a:p>
        </p:txBody>
      </p:sp>
      <p:pic>
        <p:nvPicPr>
          <p:cNvPr id="4" name="Рисунок 3" descr="Ð¡Ð¸Ð¼Ð²Ð¾Ð» ÐÐ½Ñ Ð±Ð¾ÑÑÐ±Ñ Ñ ÑÑÐ±ÐµÑÐºÑÐ»ÐµÐ·Ð¾Ð¼ - Ð±ÐµÐ»Ð°Ñ ÑÐ¾Ð¼Ð°ÑÐºÐ°, ÐºÐ°Ðº ÑÐ¸Ð¼Ð²Ð¾Ð» Ð·Ð´Ð¾ÑÐ¾Ð²Ð¾Ð³Ð¾ Ð´ÑÑÐ°Ð½Ð¸Ñ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242889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858250" cy="57689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«Белой Ромашки» впервые прошёл в нашей стране 20 апреля 1911 года. Тогда мероприятия, направленные на борьбу с туберкулезом, проводились повсеместно. Хотя в советское время данная акция была забыта, но сегодня она вновь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возродилась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в марте-апреле во многих российских регионах можно увидеть на улицах людей, раздающих белые ромашки — настоящие или искусственные, чтобы привлечь внимание населения к данной проблеме.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85750"/>
            <a:ext cx="8286780" cy="657225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Всемирному дню борьбы с туберкулёзом также принято проводить различные благотворительные мероприятия. Благодаря проводимой в нашей стране противотуберкулезной работе в последние годы удалось снизить рост заболеваемости и смертности населения от туберкулеза. И всё же они продолжают оставаться на высоком уровне, отмечается рост распространения туберкулеза с множественной лекарственной устойчивостью и туберкулеза, сочетанного с ВИЧ-инфекцией. Поэтому работа в данном направлении ведётся постоянно.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развития эпидемической ситуации по туберкулезу в Самарской области в 2018 году.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Заболеваемость всего населения туберкулезом: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 2017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66,1 на 100 тыс. населения (ПФО – 47,6 на 100 тыс. населения; РФ – 48,3 на 100 тыс. населения).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Впервые заболело туберкулезом 2118 человек;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 2018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54,8 на 100 тыс. населения (снизилась на 17,1% по сравнению с 2017 годом).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Впервые заболело туберкулезом 1750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00035" y="428625"/>
            <a:ext cx="8286807" cy="56975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Заболеваемость постоянного населения туберкулезом: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2017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51,7 на 100 тыс. населения (ПФО – 41,1 на 100 тыс. населения; РФ – 41,6 на 100 тыс. населения).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Впервые заболело туберкулезом 1665 постоянных жителей;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в 2018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44,4 на 100 тыс. населения (снизилась на 14,0% по сравнению с 2017 годом).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Впервые заболело туберкулезом 1419 постоянных жителей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428625"/>
            <a:ext cx="8643998" cy="569753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Распространенность туберкулеза среди населения.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диспансерном учете врача-фтизиатра состояло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3987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больных активными формами туберкулеза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ГДУ).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Показатель распространенности туберкулеза среди населения составил 124,8 на 100 тыс. населения.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 распространенности туберкулеза снизился на 7,8% по сравнению с 2017 годом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(количество лиц с активными формами туберкулеза, состоящих на диспансерном учете, уменьшилось на 351 человека).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В 2017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показатель распространенности туберкулеза среди населения составлял 135,4 на 100 тыс. населения;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4338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больных активными формами туберкулеза.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9" y="214313"/>
            <a:ext cx="8429683" cy="5911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Смертность населения от туберкулеза.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- 5,6 случаев на 100 тыс. населения. Умерло от туберкулеза 178 человек. Из 178 умерших от туберкулеза, 144 человека - постоянные жители области.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 смертности снизился на 9,7% по сравнению с 2017 годом.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2017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 населения от туберкулеза составляла 6,2 случая на 100 тыс. населения, от туберкулеза умерло 199 человек, из них 149 постоянных жителей.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565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Динамика развития эпидемической ситуации по туберкулезу в Самарской области в 2018 году. 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6</cp:revision>
  <dcterms:created xsi:type="dcterms:W3CDTF">2019-01-29T04:15:58Z</dcterms:created>
  <dcterms:modified xsi:type="dcterms:W3CDTF">2019-03-19T03:50:52Z</dcterms:modified>
</cp:coreProperties>
</file>