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65" r:id="rId8"/>
    <p:sldId id="266" r:id="rId9"/>
    <p:sldId id="267" r:id="rId10"/>
    <p:sldId id="259" r:id="rId11"/>
    <p:sldId id="260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46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484784"/>
            <a:ext cx="6264696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0" dirty="0" smtClean="0"/>
              <a:t>Презентация:</a:t>
            </a:r>
            <a:br>
              <a:rPr lang="ru-RU" sz="4000" b="0" dirty="0" smtClean="0"/>
            </a:br>
            <a:r>
              <a:rPr lang="ru-RU" sz="4800" dirty="0" smtClean="0"/>
              <a:t>«Организация работы акушерки ФАП на селе»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/>
              <a:t>Выполнила акушерка Орловского ФАП:</a:t>
            </a:r>
            <a:br>
              <a:rPr lang="ru-RU" sz="2800" dirty="0" smtClean="0"/>
            </a:br>
            <a:r>
              <a:rPr lang="ru-RU" sz="2800" dirty="0" smtClean="0"/>
              <a:t>Бурмистрова Ирина Ивановна.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моей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Взятие на учет беременных в ранние сроки беременности и наблюдением за развитием и течением беременности.</a:t>
            </a:r>
          </a:p>
          <a:p>
            <a:r>
              <a:rPr lang="ru-RU" dirty="0" smtClean="0"/>
              <a:t>Своевременное направление беременных на прием к врачу.</a:t>
            </a:r>
          </a:p>
          <a:p>
            <a:r>
              <a:rPr lang="ru-RU" dirty="0" smtClean="0"/>
              <a:t>Проведение патронажей беременных и родильниц, детей первого года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Оказание неотложной помощи в акушерстве и гинекологии.</a:t>
            </a:r>
          </a:p>
          <a:p>
            <a:r>
              <a:rPr lang="ru-RU" dirty="0" smtClean="0"/>
              <a:t>Лечебно- профилактическую помощь детям, систематическое наблюдение за состоянием здоровья и развития детей.</a:t>
            </a:r>
          </a:p>
          <a:p>
            <a:r>
              <a:rPr lang="ru-RU" dirty="0" smtClean="0"/>
              <a:t>Контроль соблюдения санитарно- противоэпидемического режима на ФАП.</a:t>
            </a:r>
          </a:p>
          <a:p>
            <a:r>
              <a:rPr lang="ru-RU" dirty="0" smtClean="0"/>
              <a:t>Проведение лекций о здоровом образе жизни в учебных заведениях.</a:t>
            </a:r>
          </a:p>
          <a:p>
            <a:r>
              <a:rPr lang="ru-RU" dirty="0" smtClean="0"/>
              <a:t>Проведение занятий с беременными женщинами по психопрофилактической подготовке к родам.</a:t>
            </a:r>
          </a:p>
          <a:p>
            <a:r>
              <a:rPr lang="ru-RU" dirty="0" smtClean="0"/>
              <a:t>Ведение приема женщин с гинекологическими </a:t>
            </a:r>
            <a:r>
              <a:rPr lang="ru-RU" dirty="0" smtClean="0"/>
              <a:t>заболеваниями, осмотр на рак </a:t>
            </a:r>
            <a:r>
              <a:rPr lang="ru-RU" smtClean="0"/>
              <a:t>наружной локализации.</a:t>
            </a:r>
            <a:endParaRPr lang="ru-RU" dirty="0" smtClean="0"/>
          </a:p>
          <a:p>
            <a:r>
              <a:rPr lang="ru-RU" dirty="0" smtClean="0"/>
              <a:t> Диспансеризация гинекологических больных.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амбулаторный прием и профилактический осмотр входит: взятие мазков на онкоцитологию, на степень чистоты, запись на маммографию.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4" y="1124744"/>
          <a:ext cx="8640961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4422"/>
                <a:gridCol w="1080120"/>
                <a:gridCol w="1620181"/>
                <a:gridCol w="1620181"/>
                <a:gridCol w="1465877"/>
                <a:gridCol w="16201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Аднексит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Миома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Эрозия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Полип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ш.м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Кисты </a:t>
                      </a:r>
                      <a:r>
                        <a:rPr lang="ru-RU" dirty="0" err="1" smtClean="0"/>
                        <a:t>ш.м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Эндометриоз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640960" cy="62853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dirty="0" smtClean="0"/>
              <a:t>За год мною осмотрено 486 женщин, из них выявлено гинекологических больных- 38, из них: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300" dirty="0" smtClean="0"/>
              <a:t>С подозрением на онкологию -1женщина(рак шейки матки)</a:t>
            </a:r>
            <a:br>
              <a:rPr lang="ru-RU" sz="3300" dirty="0" smtClean="0"/>
            </a:br>
            <a:r>
              <a:rPr lang="ru-RU" sz="3300" dirty="0" smtClean="0"/>
              <a:t> </a:t>
            </a:r>
          </a:p>
          <a:p>
            <a:pPr>
              <a:buNone/>
            </a:pPr>
            <a:r>
              <a:rPr lang="ru-RU" sz="3300" dirty="0" smtClean="0"/>
              <a:t>По результатам маммографии выявлено- 8 женщин, из них: </a:t>
            </a:r>
          </a:p>
          <a:p>
            <a:pPr>
              <a:buNone/>
            </a:pP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фиброзно - кистозная мастопатия</a:t>
            </a:r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Все женщины обследованы и  взяты на диспансерный учет. </a:t>
            </a:r>
          </a:p>
          <a:p>
            <a:pPr>
              <a:buNone/>
            </a:pPr>
            <a:r>
              <a:rPr lang="ru-RU" sz="3300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санитарно- просветительной работе.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Регулярно осуществляю санитарное просвещение, гигиеническое обучение и воспитание населения: выпускаю санбюллетени, провожу групповые и индивидуальные беседы, читаю лекции.</a:t>
            </a:r>
            <a:endParaRPr lang="ru-RU" dirty="0"/>
          </a:p>
        </p:txBody>
      </p:sp>
      <p:pic>
        <p:nvPicPr>
          <p:cNvPr id="27650" name="Picture 2" descr="C:\Users\Python\Desktop\CxX4YJAVQAIGS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717032"/>
            <a:ext cx="410445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C:\Users\Python\Desktop\full_A1-0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74242"/>
            <a:ext cx="4176464" cy="289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algn="ctr"/>
            <a:r>
              <a:rPr lang="ru-RU" dirty="0" smtClean="0"/>
              <a:t>Рекомендуемые сроки профилактических осмотров: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1196752"/>
          <a:ext cx="7272808" cy="4968553"/>
        </p:xfrm>
        <a:graphic>
          <a:graphicData uri="http://schemas.openxmlformats.org/drawingml/2006/table">
            <a:tbl>
              <a:tblPr/>
              <a:tblGrid>
                <a:gridCol w="1818202"/>
                <a:gridCol w="1777343"/>
                <a:gridCol w="1859061"/>
                <a:gridCol w="1818202"/>
              </a:tblGrid>
              <a:tr h="1719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Обследование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Возраст до 35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Возраст от 35 до 50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Возраст от 50 лет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6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осмотр маммолога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6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УЗИ молочных желез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6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осмотр гинеколога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маммография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по показаниям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2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Lucida Sans Unicode"/>
                          <a:ea typeface="Times New Roman"/>
                          <a:cs typeface="Times New Roman"/>
                        </a:rPr>
                        <a:t>1 раз в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725" marR="85725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Санитарно- просветительная работа- это комплекс соц. Мероприятий, направленных на формирование здорового образа жизни.</a:t>
            </a:r>
          </a:p>
          <a:p>
            <a:pPr>
              <a:buNone/>
            </a:pPr>
            <a:r>
              <a:rPr lang="ru-RU" dirty="0" smtClean="0"/>
              <a:t>   Одна из основных задач акушерки ФАП убедить человека осознанно принять здоровый образ жизни и быть для них личным примером.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Повышение профессионального уровня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Для повышения своего профессионального уровня я регулярно обучаюсь на циклах усовершенствования по специальности «Акушерское дело»</a:t>
            </a:r>
          </a:p>
          <a:p>
            <a:r>
              <a:rPr lang="ru-RU" dirty="0" smtClean="0"/>
              <a:t>Работаю с медицинской литературой.</a:t>
            </a:r>
          </a:p>
          <a:p>
            <a:r>
              <a:rPr lang="ru-RU" dirty="0" smtClean="0"/>
              <a:t>Посещаю конференции для среднего медицинского персонала и врачебно- фельдшерские конференции, которые проводятся в ГБУЗ СО « Кошкинская ЦРБ».</a:t>
            </a:r>
          </a:p>
          <a:p>
            <a:r>
              <a:rPr lang="ru-RU" dirty="0" smtClean="0"/>
              <a:t>Ежеквартально сдаю отчеты по профилактике онкологических заболеваний.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СПАСИБО ЗА ВНИМАНИЕ!</a:t>
            </a:r>
          </a:p>
          <a:p>
            <a:pPr algn="ctr">
              <a:buNone/>
            </a:pPr>
            <a:r>
              <a:rPr lang="ru-RU" dirty="0" smtClean="0"/>
              <a:t>  </a:t>
            </a:r>
            <a:r>
              <a:rPr lang="ru-RU" sz="4800" b="1" dirty="0" smtClean="0"/>
              <a:t>БЕРЕГИТЕ СЕБЯ И СВОИХ БЛИЗКИХ!</a:t>
            </a:r>
            <a:endParaRPr lang="ru-RU" sz="4800" b="1" dirty="0"/>
          </a:p>
        </p:txBody>
      </p:sp>
      <p:pic>
        <p:nvPicPr>
          <p:cNvPr id="28674" name="Picture 2" descr="C:\Users\Python\Desktop\2229e3204eaefe61f5495926dac120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56992"/>
            <a:ext cx="3302000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Введение: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Орловский ФАП- лечебно-профилактическое учреждение, осуществляющее начальный         ( доврачебный) этап оказания медицинской помощи сельскому поселению.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C:\Users\Python\Desktop\ZL36tStjd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84984"/>
            <a:ext cx="5063208" cy="33741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ru-RU" sz="2800" dirty="0" smtClean="0"/>
              <a:t>ФАП с. Орловка расположен в лесостепной местности северной части Самарской области. </a:t>
            </a:r>
            <a:br>
              <a:rPr lang="ru-RU" sz="2800" dirty="0" smtClean="0"/>
            </a:br>
            <a:r>
              <a:rPr lang="ru-RU" sz="2800" dirty="0" smtClean="0"/>
              <a:t>Расстояние до города Самара- 140 км.</a:t>
            </a:r>
            <a:br>
              <a:rPr lang="ru-RU" sz="2800" dirty="0" smtClean="0"/>
            </a:br>
            <a:r>
              <a:rPr lang="ru-RU" sz="2800" dirty="0" smtClean="0"/>
              <a:t>Расстояние до ГБУЗ СО Кошкинская ЦРБ 25км.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Python\Desktop\EZix_Frb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954647" cy="33018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На территории Орловки проживает 1074человек.</a:t>
            </a:r>
          </a:p>
          <a:p>
            <a:r>
              <a:rPr lang="ru-RU" sz="3200" dirty="0" smtClean="0"/>
              <a:t>Из них:</a:t>
            </a:r>
          </a:p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Женщин-507.</a:t>
            </a:r>
            <a:br>
              <a:rPr lang="ru-RU" sz="3200" dirty="0" smtClean="0"/>
            </a:br>
            <a:r>
              <a:rPr lang="ru-RU" sz="3200" dirty="0" smtClean="0"/>
              <a:t>              Дети до 14 лет- 242.</a:t>
            </a:r>
            <a:br>
              <a:rPr lang="ru-RU" sz="3200" dirty="0" smtClean="0"/>
            </a:br>
            <a:r>
              <a:rPr lang="ru-RU" sz="3200" dirty="0" smtClean="0"/>
              <a:t>              Подростки- 75.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7344816" cy="61206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обслуживания сельского населения, на ФАП развернуты кабинеты: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ПРИЕМНЫЙ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</a:t>
            </a:r>
            <a:endParaRPr lang="ru-RU" dirty="0"/>
          </a:p>
        </p:txBody>
      </p:sp>
      <p:pic>
        <p:nvPicPr>
          <p:cNvPr id="4101" name="Picture 5" descr="C:\Users\Python\Desktop\IsSyKF9X2t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200800" cy="4798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СМОТРОВОЙ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122" name="Picture 2" descr="C:\Users\Python\Desktop\Fw_NKqXg7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087544" cy="53895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ПРОЦЕДУРНЫЙ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146" name="Picture 2" descr="C:\Users\Python\Desktop\LgMFwHkKk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279232" cy="3518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Python\Desktop\98BYa2T_-z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503745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ФАП оснащен медицинской аппаратурой, инструментарием, медикаментами, дезинфицирующими средствами, хозяйственным инвентарем, оборудованием в достаточном количестве в соответствии с нормативными документами Минздрава РФ. </a:t>
            </a:r>
            <a:endParaRPr lang="ru-RU" dirty="0"/>
          </a:p>
        </p:txBody>
      </p:sp>
      <p:pic>
        <p:nvPicPr>
          <p:cNvPr id="11265" name="Picture 1" descr="C:\Users\Python\Desktop\122332424_w200_h200_dezisof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Python\Desktop\pic18111312502706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05064"/>
            <a:ext cx="1774703" cy="226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Python\Desktop\full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484191"/>
            <a:ext cx="3275856" cy="237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dirty="0" smtClean="0"/>
              <a:t>Оснащение:</a:t>
            </a:r>
            <a:endParaRPr lang="ru-RU" dirty="0"/>
          </a:p>
        </p:txBody>
      </p:sp>
      <p:pic>
        <p:nvPicPr>
          <p:cNvPr id="7170" name="Picture 2" descr="C:\Users\Python\Desktop\kAwFUga5X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276903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Python\Desktop\7jNEyygSp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4211960" cy="280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Python\Desktop\7hiRp0kUrM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2753544" cy="326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Python\Desktop\__1o1D1VV9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473624"/>
            <a:ext cx="252028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</TotalTime>
  <Words>455</Words>
  <Application>Microsoft Office PowerPoint</Application>
  <PresentationFormat>Экран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Презентация: «Организация работы акушерки ФАП на селе» </vt:lpstr>
      <vt:lpstr>Введение:</vt:lpstr>
      <vt:lpstr>Слайд 3</vt:lpstr>
      <vt:lpstr>Слайд 4</vt:lpstr>
      <vt:lpstr>Слайд 5</vt:lpstr>
      <vt:lpstr>Слайд 6</vt:lpstr>
      <vt:lpstr>Слайд 7</vt:lpstr>
      <vt:lpstr>Слайд 8</vt:lpstr>
      <vt:lpstr>Оснащение:</vt:lpstr>
      <vt:lpstr>Структура моей работы</vt:lpstr>
      <vt:lpstr>Слайд 11</vt:lpstr>
      <vt:lpstr>Слайд 12</vt:lpstr>
      <vt:lpstr>Слайд 13</vt:lpstr>
      <vt:lpstr>Участие в санитарно- просветительной работе.</vt:lpstr>
      <vt:lpstr>Слайд 15</vt:lpstr>
      <vt:lpstr>Слайд 16</vt:lpstr>
      <vt:lpstr>Повышение профессионального уровня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</dc:title>
  <dc:creator>Python</dc:creator>
  <cp:lastModifiedBy>Пользователь Windows</cp:lastModifiedBy>
  <cp:revision>31</cp:revision>
  <dcterms:created xsi:type="dcterms:W3CDTF">2019-03-16T12:08:38Z</dcterms:created>
  <dcterms:modified xsi:type="dcterms:W3CDTF">2019-03-25T18:36:37Z</dcterms:modified>
</cp:coreProperties>
</file>