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85" r:id="rId2"/>
    <p:sldId id="286" r:id="rId3"/>
    <p:sldId id="28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6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CA74-4BC5-4567-9EC7-0FAB9A4FADDB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89B3-B8A3-4BAD-9AD5-D6D34E4EB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CA74-4BC5-4567-9EC7-0FAB9A4FADDB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89B3-B8A3-4BAD-9AD5-D6D34E4EB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CA74-4BC5-4567-9EC7-0FAB9A4FADDB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89B3-B8A3-4BAD-9AD5-D6D34E4EB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CA74-4BC5-4567-9EC7-0FAB9A4FADDB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89B3-B8A3-4BAD-9AD5-D6D34E4EB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CA74-4BC5-4567-9EC7-0FAB9A4FADDB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89B3-B8A3-4BAD-9AD5-D6D34E4EB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CA74-4BC5-4567-9EC7-0FAB9A4FADDB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89B3-B8A3-4BAD-9AD5-D6D34E4EB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CA74-4BC5-4567-9EC7-0FAB9A4FADDB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89B3-B8A3-4BAD-9AD5-D6D34E4EB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CA74-4BC5-4567-9EC7-0FAB9A4FADDB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89B3-B8A3-4BAD-9AD5-D6D34E4EB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CA74-4BC5-4567-9EC7-0FAB9A4FADDB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89B3-B8A3-4BAD-9AD5-D6D34E4EB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CA74-4BC5-4567-9EC7-0FAB9A4FADDB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89B3-B8A3-4BAD-9AD5-D6D34E4EB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CA74-4BC5-4567-9EC7-0FAB9A4FADDB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89B3-B8A3-4BAD-9AD5-D6D34E4EB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CA74-4BC5-4567-9EC7-0FAB9A4FADDB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D89B3-B8A3-4BAD-9AD5-D6D34E4EB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ОТЧЕТ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О УЧАСТИИ ВО ВСЕРОССИЙСКОЙ НАУЧНО – ПРАКТИЧЕСКОЙ КОНФЕРЕНЦИИ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«РОЛЬ СПЕЦИАЛИСТОВ СО СРЕДНИМ МЕДИЦИНСКИМ ОБРАЗОВАНИЕМ В ОКАЗАНИИ ПЕРВИЧНОЙ МЕДИКО – САНИТАРНОЙ ПОМОЩИ СЕЛЬСКОМУ НАСЕЛЕНИЮ»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1-2 октября 2019г.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г. УФА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день конференции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Уфа 2019\Image-1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916832"/>
            <a:ext cx="2520280" cy="3360373"/>
          </a:xfrm>
          <a:prstGeom prst="rect">
            <a:avLst/>
          </a:prstGeom>
          <a:noFill/>
        </p:spPr>
      </p:pic>
      <p:pic>
        <p:nvPicPr>
          <p:cNvPr id="3075" name="Picture 3" descr="G:\Уфа 2019\Image-1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77072"/>
            <a:ext cx="1836204" cy="2448272"/>
          </a:xfrm>
          <a:prstGeom prst="rect">
            <a:avLst/>
          </a:prstGeom>
          <a:noFill/>
        </p:spPr>
      </p:pic>
      <p:pic>
        <p:nvPicPr>
          <p:cNvPr id="3076" name="Picture 4" descr="G:\Уфа 2019\IMG_5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2442102" cy="3256136"/>
          </a:xfrm>
          <a:prstGeom prst="rect">
            <a:avLst/>
          </a:prstGeom>
          <a:noFill/>
        </p:spPr>
      </p:pic>
      <p:pic>
        <p:nvPicPr>
          <p:cNvPr id="3078" name="Picture 6" descr="G:\Уфа 2019\IMG_5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484784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день конференции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Секция №1 «Организация контроля качества»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xn--l1aecg.xn--p1ai/wp-content/gallery/195/35-m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888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xn--l1aecg.xn--p1ai/wp-content/gallery/195/36-m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23762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xn--l1aecg.xn--p1ai/wp-content/gallery/195/38-m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940425" cy="481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Секция №3 «Пациент -ориентированный уход за больными»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Секция №2 «Организация работы фельдшера ФАП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Уфа 2019\Image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112568" cy="490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Подведение итогов.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Принятие резолюции.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xn--l1aecg.xn--p1ai/wp-content/gallery/195/41-m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96952"/>
            <a:ext cx="3707904" cy="371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xn--l1aecg.xn--p1ai/wp-content/gallery/195/osn-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5263762" cy="3634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s://phototass4.cdnvideo.ru/width/1200_4ce85301/tass/m2/uploads/i/20150915/40882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phototass4.cdnvideo.ru/width/1200_4ce85301/tass/m2/uploads/i/20150915/40882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phototass4.cdnvideo.ru/width/1200_4ce85301/tass/m2/uploads/i/20150915/40882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onf.ru/sites/default/files/cms/wp-content/uploads/2015/12/selskiy_vra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s://onf.ru/sites/default/files/cms/wp-content/uploads/2015/12/selskiy_vra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https://sm-news.ru/wp-content/uploads/2018/05/e4a95f9a1c13acda3026cf4e827c33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8" name="AutoShape 14" descr="https://s16.stc.all.kpcdn.net/share/i/12/10016704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0" name="AutoShape 16" descr="https://s16.stc.all.kpcdn.net/share/i/12/10016704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1" name="Picture 17" descr="G:\Уфа 2019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00175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Выражаем благодарность Самарской региональной общественной организации медицинских сестер, президенту Косаревой Н.Н. за организацию и возможность участия в конференции.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G:\Уфа 2019\Image-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1988840"/>
            <a:ext cx="4284230" cy="4242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Уфа 2019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48680"/>
            <a:ext cx="4896544" cy="6096000"/>
          </a:xfrm>
          <a:prstGeom prst="rect">
            <a:avLst/>
          </a:prstGeom>
          <a:noFill/>
        </p:spPr>
      </p:pic>
      <p:pic>
        <p:nvPicPr>
          <p:cNvPr id="4099" name="Picture 3" descr="G:\Уфа 2019\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3132349" cy="4176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Делегаты конференции от Самарской области. </a:t>
            </a:r>
            <a:b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340769"/>
            <a:ext cx="3884240" cy="410445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Косарева Нина Николаевна – президент СРООМС</a:t>
            </a:r>
          </a:p>
          <a:p>
            <a:pPr>
              <a:buNone/>
            </a:pPr>
            <a:r>
              <a:rPr lang="ru-RU" dirty="0" smtClean="0"/>
              <a:t>Теплякова Ирина Александровна – зав. ФАП </a:t>
            </a:r>
            <a:r>
              <a:rPr lang="ru-RU" dirty="0" err="1" smtClean="0"/>
              <a:t>Похвистневская</a:t>
            </a:r>
            <a:r>
              <a:rPr lang="ru-RU" dirty="0" smtClean="0"/>
              <a:t> ЦРБ</a:t>
            </a:r>
          </a:p>
          <a:p>
            <a:pPr>
              <a:buNone/>
            </a:pPr>
            <a:r>
              <a:rPr lang="ru-RU" dirty="0" smtClean="0"/>
              <a:t>Митяева Алла Александровна – фельдшер ФАП Сергиевская ЦРБ</a:t>
            </a:r>
          </a:p>
          <a:p>
            <a:pPr>
              <a:buNone/>
            </a:pPr>
            <a:r>
              <a:rPr lang="ru-RU" dirty="0" smtClean="0"/>
              <a:t>Пухова Валентина Николаевна – зав. ФАП Красноярская ЦРБ</a:t>
            </a:r>
          </a:p>
          <a:p>
            <a:pPr>
              <a:buNone/>
            </a:pPr>
            <a:r>
              <a:rPr lang="ru-RU" dirty="0" err="1" smtClean="0"/>
              <a:t>Инжуватова</a:t>
            </a:r>
            <a:r>
              <a:rPr lang="ru-RU" dirty="0" smtClean="0"/>
              <a:t> Татьяна Анатольевна – зав. ФАП </a:t>
            </a:r>
            <a:r>
              <a:rPr lang="ru-RU" dirty="0" err="1" smtClean="0"/>
              <a:t>Кинель</a:t>
            </a:r>
            <a:r>
              <a:rPr lang="ru-RU" dirty="0" smtClean="0"/>
              <a:t> – Черкасской ЦРБ</a:t>
            </a:r>
          </a:p>
          <a:p>
            <a:pPr>
              <a:buNone/>
            </a:pPr>
            <a:r>
              <a:rPr lang="ru-RU" dirty="0" err="1" smtClean="0"/>
              <a:t>Чечнева</a:t>
            </a:r>
            <a:r>
              <a:rPr lang="ru-RU" dirty="0" smtClean="0"/>
              <a:t> Елена Николаевна – зав. ФАП Ставропольской ЦРБ</a:t>
            </a:r>
          </a:p>
          <a:p>
            <a:pPr>
              <a:buNone/>
            </a:pPr>
            <a:r>
              <a:rPr lang="ru-RU" dirty="0" smtClean="0"/>
              <a:t>Курочкина Татьяна Александровна – зав. ФАП </a:t>
            </a:r>
            <a:r>
              <a:rPr lang="ru-RU" dirty="0" err="1" smtClean="0"/>
              <a:t>Шигонская</a:t>
            </a:r>
            <a:r>
              <a:rPr lang="ru-RU" dirty="0" smtClean="0"/>
              <a:t> ЦРБ</a:t>
            </a:r>
          </a:p>
          <a:p>
            <a:pPr>
              <a:buNone/>
            </a:pPr>
            <a:r>
              <a:rPr lang="ru-RU" dirty="0" smtClean="0"/>
              <a:t>Синицына Елена Михайловна – заместитель главного врача по работе с сестринским персоналом ГБУЗ «Самарская областная клиническая психиатрическая больница», (член правления СРООМС)</a:t>
            </a:r>
            <a:endParaRPr lang="ru-RU" dirty="0"/>
          </a:p>
        </p:txBody>
      </p:sp>
      <p:pic>
        <p:nvPicPr>
          <p:cNvPr id="1027" name="Picture 3" descr="G:\Уфа 2019\IMG_5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064000" cy="3048000"/>
          </a:xfrm>
          <a:prstGeom prst="rect">
            <a:avLst/>
          </a:prstGeom>
          <a:noFill/>
        </p:spPr>
      </p:pic>
      <p:pic>
        <p:nvPicPr>
          <p:cNvPr id="1028" name="Picture 4" descr="G:\Уфа 2019\IMG_50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4502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1412776"/>
            <a:ext cx="7772400" cy="435619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Президиум представляли: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директор департамента медицинского </a:t>
            </a:r>
            <a:b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образования и кадровой политики в </a:t>
            </a:r>
            <a:b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здравоохранении МЗ РФ И.А. </a:t>
            </a:r>
            <a:r>
              <a:rPr lang="ru-RU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Купеева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и.о. министра здравоохранения Республики</a:t>
            </a:r>
            <a:b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Башкортостан М.В. Забелин</a:t>
            </a:r>
            <a:b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главный внештатный специалист – эксперт</a:t>
            </a:r>
            <a:b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МЗ РФ по управлению сестринской деятельностью</a:t>
            </a:r>
            <a:b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ностью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заведующий кафедрой сестринского</a:t>
            </a:r>
            <a:b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дела ФГБОУ во «самарский государственный</a:t>
            </a:r>
            <a:b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медицинский университет» С.И. Двойников</a:t>
            </a:r>
            <a:b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ректор ФГБОУ ВО «башкирский государственный</a:t>
            </a:r>
            <a:b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медицинский университет» В.И. Павлов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188640"/>
            <a:ext cx="7772400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ПЕРВЫЙ ДЕНЬ КОНФЕРЕНЦИИ ПРОХОДИЛ НА ПЛОЩАДКЕ ГОСУДАРСТВЕННОГО КОНЦЕРТНОГО ЗАЛА «БАШКИРИЯ»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3-mi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6724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ПЛЕНАРНОЕ ЗАСЕДАНИЕ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sz="half" idx="2"/>
          </p:nvPr>
        </p:nvSpPr>
        <p:spPr>
          <a:xfrm>
            <a:off x="395536" y="1196752"/>
            <a:ext cx="4392488" cy="4929411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</a:rPr>
              <a:t>                 Заместитель директора по научной работе </a:t>
            </a:r>
          </a:p>
          <a:p>
            <a:pPr algn="r">
              <a:buNone/>
            </a:pP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</a:rPr>
              <a:t>                  ФГПОУ «Центральный научно – исследовательский </a:t>
            </a:r>
          </a:p>
          <a:p>
            <a:pPr algn="r">
              <a:buNone/>
            </a:pP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</a:rPr>
              <a:t>                  институт организации и информатизации здравоохранения </a:t>
            </a:r>
          </a:p>
          <a:p>
            <a:pPr algn="r">
              <a:buNone/>
            </a:pP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</a:rPr>
              <a:t>                  И.М.Сон</a:t>
            </a:r>
          </a:p>
          <a:p>
            <a:pPr algn="r">
              <a:buNone/>
            </a:pP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</a:rPr>
              <a:t>                  С докладом </a:t>
            </a:r>
          </a:p>
          <a:p>
            <a:pPr algn="r">
              <a:buNone/>
            </a:pP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800" dirty="0" err="1" smtClean="0">
                <a:solidFill>
                  <a:schemeClr val="tx2">
                    <a:lumMod val="75000"/>
                  </a:schemeClr>
                </a:solidFill>
              </a:rPr>
              <a:t>Фельдшерско</a:t>
            </a: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</a:rPr>
              <a:t> – акушерский пункт – </a:t>
            </a:r>
          </a:p>
          <a:p>
            <a:pPr algn="r">
              <a:buNone/>
            </a:pPr>
            <a:r>
              <a:rPr lang="ru-RU" sz="800" dirty="0" smtClean="0">
                <a:solidFill>
                  <a:schemeClr val="tx2">
                    <a:lumMod val="75000"/>
                  </a:schemeClr>
                </a:solidFill>
              </a:rPr>
              <a:t>основа здравоохранения села»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800" dirty="0" smtClean="0"/>
              <a:t>Главный внештатный специалист по управлению</a:t>
            </a:r>
          </a:p>
          <a:p>
            <a:pPr>
              <a:buNone/>
            </a:pPr>
            <a:r>
              <a:rPr lang="ru-RU" sz="800" dirty="0" smtClean="0"/>
              <a:t>Сестринской деятельностью МЗ РБ, президент</a:t>
            </a:r>
          </a:p>
          <a:p>
            <a:pPr>
              <a:buNone/>
            </a:pPr>
            <a:r>
              <a:rPr lang="ru-RU" sz="800" dirty="0" smtClean="0"/>
              <a:t>Региональной общественной организации </a:t>
            </a:r>
          </a:p>
          <a:p>
            <a:pPr>
              <a:buNone/>
            </a:pPr>
            <a:r>
              <a:rPr lang="ru-RU" sz="800" dirty="0" smtClean="0"/>
              <a:t>«Профессиональная ассоциация специалистов</a:t>
            </a:r>
          </a:p>
          <a:p>
            <a:pPr>
              <a:buNone/>
            </a:pPr>
            <a:r>
              <a:rPr lang="ru-RU" sz="800" dirty="0" smtClean="0"/>
              <a:t>С высшим сестринским, средним медицинским и </a:t>
            </a:r>
          </a:p>
          <a:p>
            <a:pPr>
              <a:buNone/>
            </a:pPr>
            <a:r>
              <a:rPr lang="ru-RU" sz="800" dirty="0" smtClean="0"/>
              <a:t>Фармацевтическим образованием» И.Н. </a:t>
            </a:r>
            <a:r>
              <a:rPr lang="ru-RU" sz="800" dirty="0" err="1" smtClean="0"/>
              <a:t>Засыпкина</a:t>
            </a:r>
            <a:r>
              <a:rPr lang="ru-RU" sz="800" dirty="0" smtClean="0"/>
              <a:t> </a:t>
            </a:r>
          </a:p>
          <a:p>
            <a:pPr>
              <a:buNone/>
            </a:pPr>
            <a:r>
              <a:rPr lang="ru-RU" sz="800" dirty="0" smtClean="0"/>
              <a:t>С докладом «Организация работы </a:t>
            </a:r>
            <a:r>
              <a:rPr lang="ru-RU" sz="800" dirty="0" err="1" smtClean="0"/>
              <a:t>фельдшерско</a:t>
            </a:r>
            <a:endParaRPr lang="ru-RU" sz="800" dirty="0" smtClean="0"/>
          </a:p>
          <a:p>
            <a:pPr>
              <a:buNone/>
            </a:pPr>
            <a:r>
              <a:rPr lang="ru-RU" sz="800" dirty="0" smtClean="0"/>
              <a:t>Акушерских пунктов в Республике Башкортостан»</a:t>
            </a:r>
            <a:endParaRPr lang="ru-RU" sz="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5903913" y="1196975"/>
            <a:ext cx="3060575" cy="547238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/>
              <a:t>          </a:t>
            </a:r>
            <a:r>
              <a:rPr lang="ru-RU" sz="800" dirty="0" smtClean="0"/>
              <a:t>Главный внештатный специалист </a:t>
            </a:r>
          </a:p>
          <a:p>
            <a:pPr>
              <a:buNone/>
            </a:pPr>
            <a:r>
              <a:rPr lang="ru-RU" sz="800" dirty="0" smtClean="0"/>
              <a:t>               по сестринскому делу Сибирского </a:t>
            </a:r>
          </a:p>
          <a:p>
            <a:pPr>
              <a:buNone/>
            </a:pPr>
            <a:r>
              <a:rPr lang="ru-RU" sz="800" dirty="0" smtClean="0"/>
              <a:t>               федерального округа и Забайкальского края, </a:t>
            </a:r>
          </a:p>
          <a:p>
            <a:pPr>
              <a:buNone/>
            </a:pPr>
            <a:r>
              <a:rPr lang="ru-RU" sz="800" dirty="0" smtClean="0"/>
              <a:t>               президент Забайкальской региональной  </a:t>
            </a:r>
          </a:p>
          <a:p>
            <a:pPr>
              <a:buNone/>
            </a:pPr>
            <a:r>
              <a:rPr lang="ru-RU" sz="800" dirty="0" smtClean="0"/>
              <a:t>               общественной организации В.А. Вишнякова </a:t>
            </a:r>
          </a:p>
          <a:p>
            <a:pPr>
              <a:buNone/>
            </a:pPr>
            <a:r>
              <a:rPr lang="ru-RU" sz="800" dirty="0" smtClean="0"/>
              <a:t>               с докладом «Роль профессиональной ассоциации в развитии первичной  </a:t>
            </a:r>
            <a:r>
              <a:rPr lang="ru-RU" sz="800" dirty="0" err="1" smtClean="0"/>
              <a:t>медико</a:t>
            </a:r>
            <a:r>
              <a:rPr lang="ru-RU" sz="800" dirty="0" smtClean="0"/>
              <a:t> – санитарной помощи (на примере Забайкальского края)»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endParaRPr lang="ru-RU" sz="800" dirty="0"/>
          </a:p>
        </p:txBody>
      </p:sp>
      <p:pic>
        <p:nvPicPr>
          <p:cNvPr id="13" name="Рисунок 12" descr="http://xn--l1aecg.xn--p1ai/wp-content/gallery/195/11-m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708920"/>
            <a:ext cx="20162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xn--l1aecg.xn--p1ai/wp-content/gallery/195/9-m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36912"/>
            <a:ext cx="15841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xn--l1aecg.xn--p1ai/wp-content/gallery/195/15-mi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17281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ПЛЕНАРНОЕ ЗАСЕДАНИЕ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899592" y="1196752"/>
            <a:ext cx="7560840" cy="51845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Так же выступили с докладами:</a:t>
            </a:r>
          </a:p>
          <a:p>
            <a:pPr algn="l"/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Главный внештатный специалист по управлению сестринской деятельностью МЗ ОО, главный медицинский брат ГБУЗ «Оренбургская областная клиническая инфекционная больница» </a:t>
            </a:r>
          </a:p>
          <a:p>
            <a:pPr algn="l"/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А.В. Володин «О реализации комплекса мероприятий по улучшению практической деятельности медицинского персонала </a:t>
            </a:r>
            <a:r>
              <a:rPr lang="ru-RU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фельдшерско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акушерских пунктов в медицинских организациях Оренбургской области»</a:t>
            </a:r>
          </a:p>
          <a:p>
            <a:pPr algn="l"/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Главный областной специалист по управлению сестринской деятельностью Департамента охраны здоровья населения Кемеровской области И.С. Сергиенко «Организация оказания медицинской помощи сельскому населению Кемеровской области»</a:t>
            </a:r>
          </a:p>
          <a:p>
            <a:pPr algn="l"/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Главная медицинская сестра  ОГБУЗ «</a:t>
            </a:r>
            <a:r>
              <a:rPr lang="ru-RU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Волоконовская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центральная районная больница» МЗ Белгородской области О.В. Будько «Реализация национального проекта «Здравоохранение» на </a:t>
            </a:r>
            <a:r>
              <a:rPr lang="ru-RU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фельдшерско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акушерском пункте: опыт и проблемы»</a:t>
            </a:r>
          </a:p>
          <a:p>
            <a:pPr algn="l"/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Заведующая ФАП ГБУЗ Ленинградской области «</a:t>
            </a:r>
            <a:r>
              <a:rPr lang="ru-RU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Тосненская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клиническая межрайонная больница» Л.Ф. </a:t>
            </a:r>
            <a:r>
              <a:rPr lang="ru-RU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Цыгановкина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«Роль </a:t>
            </a:r>
            <a:r>
              <a:rPr lang="ru-RU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фельдшеровв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обеспечении сельского населения доступной первичной </a:t>
            </a:r>
            <a:r>
              <a:rPr lang="ru-RU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медико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санитарной помощью»</a:t>
            </a:r>
          </a:p>
          <a:p>
            <a:pPr algn="l"/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ЗАСЕДАНИЕ ПРОФИЛЬНОЙ КОМИССИИ   МЗ РФ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812232" cy="38450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Открыл заседание доклад главного внештатного специалиста – эксперта МЗ РФ по управлению сестринской деятельностью, заведующего кафедрой сестринского дела ФГБОУ ВО «Самарский государственный медицинский университет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С.И. Двойников с докладом6 «Роль главных специалистов по управлению сестринской деятельностью в реализации Национального проекта «Здравоохранение»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Содержимое 7" descr="http://xn--l1aecg.xn--p1ai/wp-content/gallery/195/5-min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2664296" cy="428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2712" cy="56762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Ирина Анатольевна Левина – главный внештатный специалист  по управлению сестринской деятельностью МЗ РФ в Уральском федеральном округе и Министерства здравоохранения Свердловской области, директор ГПОУ «Свердловский областной медицинский колледж, президент «Союза медицинских профессиональных организаций» 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 докладом «Новые форматы профессиональных коммуникаций в условиях реализации Национального проекта»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395536" y="260648"/>
            <a:ext cx="3384376" cy="58326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Содержимое 12" descr="http://xn--l1aecg.xn--p1ai/wp-content/gallery/195/17-mi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190" y="273050"/>
            <a:ext cx="411547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487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ОТЧЕТ  О УЧАСТИИ ВО ВСЕРОССИЙСКОЙ НАУЧНО – ПРАКТИЧЕСКОЙ КОНФЕРЕНЦИИ  «РОЛЬ СПЕЦИАЛИСТОВ СО СРЕДНИМ МЕДИЦИНСКИМ ОБРАЗОВАНИЕМ В ОКАЗАНИИ ПЕРВИЧНОЙ МЕДИКО – САНИТАРНОЙ ПОМОЩИ СЕЛЬСКОМУ НАСЕЛЕНИЮ» 1-2 октября 2019г.  г. УФА</vt:lpstr>
      <vt:lpstr>Выражаем благодарность Самарской региональной общественной организации медицинских сестер, президенту Косаревой Н.Н. за организацию и возможность участия в конференции.</vt:lpstr>
      <vt:lpstr>Слайд 3</vt:lpstr>
      <vt:lpstr>Делегаты конференции от Самарской области.  </vt:lpstr>
      <vt:lpstr>Президиум представляли:  директор департамента медицинского  образования и кадровой политики в  здравоохранении МЗ РФ И.А. Купеева  и.о. министра здравоохранения Республики Башкортостан М.В. Забелин  главный внештатный специалист – эксперт МЗ РФ по управлению сестринской деятельностью ностью, заведующий кафедрой сестринского дела ФГБОУ во «самарский государственный медицинский университет» С.И. Двойников  ректор ФГБОУ ВО «башкирский государственный медицинский университет» В.И. Павлов</vt:lpstr>
      <vt:lpstr>ПЛЕНАРНОЕ ЗАСЕДАНИЕ</vt:lpstr>
      <vt:lpstr>ПЛЕНАРНОЕ ЗАСЕДАНИЕ</vt:lpstr>
      <vt:lpstr>ЗАСЕДАНИЕ ПРОФИЛЬНОЙ КОМИССИИ   МЗ РФ</vt:lpstr>
      <vt:lpstr>    Ирина Анатольевна Левина – главный внештатный специалист  по управлению сестринской деятельностью МЗ РФ в Уральском федеральном округе и Министерства здравоохранения Свердловской области, директор ГПОУ «Свердловский областной медицинский колледж, президент «Союза медицинских профессиональных организаций»   с докладом «Новые форматы профессиональных коммуникаций в условиях реализации Национального проекта»</vt:lpstr>
      <vt:lpstr>Первый день конференции</vt:lpstr>
      <vt:lpstr>Слайд 11</vt:lpstr>
      <vt:lpstr>Секция №3 «Пациент -ориентированный уход за больными»</vt:lpstr>
      <vt:lpstr>Секция №2 «Организация работы фельдшера ФАП </vt:lpstr>
      <vt:lpstr>Подведение итогов.  Принятие резолюции.</vt:lpstr>
      <vt:lpstr>Благодарю за внимание!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УМКА</dc:creator>
  <cp:lastModifiedBy>123</cp:lastModifiedBy>
  <cp:revision>95</cp:revision>
  <dcterms:created xsi:type="dcterms:W3CDTF">2017-12-14T17:47:23Z</dcterms:created>
  <dcterms:modified xsi:type="dcterms:W3CDTF">2019-12-10T05:28:24Z</dcterms:modified>
</cp:coreProperties>
</file>