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9" r:id="rId3"/>
    <p:sldId id="277" r:id="rId4"/>
    <p:sldId id="258" r:id="rId5"/>
    <p:sldId id="280" r:id="rId6"/>
    <p:sldId id="262" r:id="rId7"/>
    <p:sldId id="263" r:id="rId8"/>
    <p:sldId id="281" r:id="rId9"/>
    <p:sldId id="282" r:id="rId10"/>
    <p:sldId id="283" r:id="rId11"/>
    <p:sldId id="284" r:id="rId12"/>
    <p:sldId id="285" r:id="rId13"/>
    <p:sldId id="286" r:id="rId14"/>
    <p:sldId id="260" r:id="rId15"/>
    <p:sldId id="287" r:id="rId16"/>
    <p:sldId id="288" r:id="rId17"/>
    <p:sldId id="289" r:id="rId18"/>
    <p:sldId id="290" r:id="rId19"/>
    <p:sldId id="291" r:id="rId20"/>
    <p:sldId id="293" r:id="rId21"/>
    <p:sldId id="292" r:id="rId22"/>
    <p:sldId id="296" r:id="rId23"/>
    <p:sldId id="294" r:id="rId24"/>
    <p:sldId id="275" r:id="rId25"/>
    <p:sldId id="274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066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9888-28C3-4ACD-822B-2C0D4A9AF9B5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48C-D5E4-49D6-A802-8FE91E98A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9888-28C3-4ACD-822B-2C0D4A9AF9B5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48C-D5E4-49D6-A802-8FE91E98A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9888-28C3-4ACD-822B-2C0D4A9AF9B5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48C-D5E4-49D6-A802-8FE91E98A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9888-28C3-4ACD-822B-2C0D4A9AF9B5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48C-D5E4-49D6-A802-8FE91E98A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9888-28C3-4ACD-822B-2C0D4A9AF9B5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48C-D5E4-49D6-A802-8FE91E98A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9888-28C3-4ACD-822B-2C0D4A9AF9B5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48C-D5E4-49D6-A802-8FE91E98A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9888-28C3-4ACD-822B-2C0D4A9AF9B5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48C-D5E4-49D6-A802-8FE91E98A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9888-28C3-4ACD-822B-2C0D4A9AF9B5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48C-D5E4-49D6-A802-8FE91E98A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9888-28C3-4ACD-822B-2C0D4A9AF9B5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48C-D5E4-49D6-A802-8FE91E98A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9888-28C3-4ACD-822B-2C0D4A9AF9B5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48C-D5E4-49D6-A802-8FE91E98A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9888-28C3-4ACD-822B-2C0D4A9AF9B5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48C-D5E4-49D6-A802-8FE91E98A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49888-28C3-4ACD-822B-2C0D4A9AF9B5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848C-D5E4-49D6-A802-8FE91E98A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-285776"/>
            <a:ext cx="8115110" cy="3643338"/>
          </a:xfrm>
        </p:spPr>
        <p:txBody>
          <a:bodyPr>
            <a:normAutofit/>
          </a:bodyPr>
          <a:lstStyle/>
          <a:p>
            <a:r>
              <a:rPr lang="ru-RU" dirty="0" smtClean="0"/>
              <a:t>Роль медицинской сестры  в профилактике зависимости от </a:t>
            </a:r>
            <a:r>
              <a:rPr lang="ru-RU" dirty="0" err="1" smtClean="0"/>
              <a:t>психоактивных</a:t>
            </a:r>
            <a:r>
              <a:rPr lang="ru-RU" dirty="0" smtClean="0"/>
              <a:t> </a:t>
            </a:r>
            <a:r>
              <a:rPr lang="ru-RU" dirty="0" smtClean="0"/>
              <a:t>веществ.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198" y="4000504"/>
            <a:ext cx="3071802" cy="250033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 старшая медицинская сестра  наркологического отделения №4 </a:t>
            </a:r>
          </a:p>
          <a:p>
            <a:r>
              <a:rPr lang="ru-RU" dirty="0" smtClean="0"/>
              <a:t> ГБУЗ СО «Тольяттинский наркологический диспансер»</a:t>
            </a:r>
          </a:p>
          <a:p>
            <a:r>
              <a:rPr lang="ru-RU" dirty="0" smtClean="0"/>
              <a:t>Шутова И.В</a:t>
            </a:r>
            <a:endParaRPr lang="ru-RU" dirty="0"/>
          </a:p>
        </p:txBody>
      </p:sp>
      <p:pic>
        <p:nvPicPr>
          <p:cNvPr id="1026" name="Picture 2" descr="http://nubo.ru/pavel_egorov/photo/01fs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2"/>
            <a:ext cx="5500662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gp5.tmbreg.ru/images/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258072" cy="1571612"/>
          </a:xfrm>
        </p:spPr>
        <p:txBody>
          <a:bodyPr/>
          <a:lstStyle/>
          <a:p>
            <a:r>
              <a:rPr lang="ru-RU" dirty="0" smtClean="0"/>
              <a:t>Задачи школы отказа от зависимостей: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71612"/>
            <a:ext cx="8401080" cy="4857784"/>
          </a:xfrm>
        </p:spPr>
        <p:txBody>
          <a:bodyPr>
            <a:noAutofit/>
          </a:bodyPr>
          <a:lstStyle/>
          <a:p>
            <a:r>
              <a:rPr lang="ru-RU" sz="2800" dirty="0" smtClean="0"/>
              <a:t>1.В доступной форме информировать население о причинах и механизмах развития зависимостей. 2.Ознакомить с факторами риска.</a:t>
            </a:r>
          </a:p>
          <a:p>
            <a:r>
              <a:rPr lang="ru-RU" sz="2800" dirty="0" smtClean="0"/>
              <a:t>3.Формирование рационального и активного отношения человека к здоровью.</a:t>
            </a:r>
          </a:p>
          <a:p>
            <a:r>
              <a:rPr lang="ru-RU" sz="2800" dirty="0" smtClean="0"/>
              <a:t>4.Формирование у населения навыков и умений  по снижению неблагоприятного влияния на здоровье.</a:t>
            </a:r>
          </a:p>
          <a:p>
            <a:r>
              <a:rPr lang="ru-RU" sz="2800" dirty="0" smtClean="0"/>
              <a:t>5.Ориентировать население на успех в укреплении здоровья только через формирование здорового образа жизни.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Профилактика является одним из лучших методов борьбы с наркоманией.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ksconizm.kmr.socinfo.ru/media/2022/06/23/1299620508/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dirty="0" smtClean="0"/>
              <a:t>Потребитель </a:t>
            </a:r>
            <a:r>
              <a:rPr lang="ru-RU" dirty="0" err="1" smtClean="0"/>
              <a:t>психоактивных</a:t>
            </a:r>
            <a:r>
              <a:rPr lang="ru-RU" dirty="0" smtClean="0"/>
              <a:t> веществ губит не только свою жизнь</a:t>
            </a:r>
            <a:r>
              <a:rPr lang="ru-RU" dirty="0" smtClean="0"/>
              <a:t>, но </a:t>
            </a:r>
            <a:r>
              <a:rPr lang="ru-RU" dirty="0" smtClean="0"/>
              <a:t>и различными формами поведения приводит к дисфункциям, которые представляют прямую угрозу для общества.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57298"/>
          </a:xfrm>
        </p:spPr>
        <p:txBody>
          <a:bodyPr>
            <a:normAutofit/>
          </a:bodyPr>
          <a:lstStyle/>
          <a:p>
            <a:r>
              <a:rPr lang="ru-RU" dirty="0" smtClean="0"/>
              <a:t> Главные направления в работе медицинской сестры: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8329642" cy="4429156"/>
          </a:xfrm>
        </p:spPr>
        <p:txBody>
          <a:bodyPr>
            <a:noAutofit/>
          </a:bodyPr>
          <a:lstStyle/>
          <a:p>
            <a:r>
              <a:rPr lang="ru-RU" sz="3200" dirty="0" smtClean="0"/>
              <a:t>1.Проведение активной воспитательной и просветительской работы среди подростков и молодёжи.</a:t>
            </a:r>
          </a:p>
          <a:p>
            <a:r>
              <a:rPr lang="ru-RU" sz="3200" dirty="0" smtClean="0"/>
              <a:t>2.Санитарно-гигиеническое воспитание населения.</a:t>
            </a:r>
          </a:p>
          <a:p>
            <a:r>
              <a:rPr lang="ru-RU" sz="3200" dirty="0" smtClean="0"/>
              <a:t>3.Общественная борьба с распространением и употреблением наркотиков.</a:t>
            </a:r>
          </a:p>
          <a:p>
            <a:r>
              <a:rPr lang="ru-RU" sz="3200" dirty="0" smtClean="0"/>
              <a:t>4.Административно-законодательные меры.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0"/>
            <a:ext cx="7086600" cy="1857364"/>
          </a:xfrm>
        </p:spPr>
        <p:txBody>
          <a:bodyPr/>
          <a:lstStyle/>
          <a:p>
            <a:r>
              <a:rPr lang="ru-RU" dirty="0" smtClean="0"/>
              <a:t>Цель первичной профилактики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214422"/>
            <a:ext cx="8329642" cy="492922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1.Социальное воздействие.</a:t>
            </a:r>
          </a:p>
          <a:p>
            <a:r>
              <a:rPr lang="ru-RU" sz="5400" dirty="0" smtClean="0"/>
              <a:t>2.Психологическая помощь.</a:t>
            </a:r>
          </a:p>
          <a:p>
            <a:r>
              <a:rPr lang="ru-RU" sz="5400" dirty="0" smtClean="0"/>
              <a:t>3.Педагогические методы.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14290"/>
            <a:ext cx="7086600" cy="1643074"/>
          </a:xfrm>
        </p:spPr>
        <p:txBody>
          <a:bodyPr/>
          <a:lstStyle/>
          <a:p>
            <a:r>
              <a:rPr lang="ru-RU" dirty="0" smtClean="0"/>
              <a:t>Цели вторичной профилактики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071546"/>
            <a:ext cx="8401080" cy="48577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1.Раннее выявление лиц, которые уже имели опыт приобщения к наркотикам.</a:t>
            </a:r>
          </a:p>
          <a:p>
            <a:r>
              <a:rPr lang="ru-RU" sz="4000" dirty="0" smtClean="0"/>
              <a:t>2.Предотвращение рецидивов и возвращения к наркотическим средствам.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kindermed72.ru/pics/tsentr-narkozavisimih-klin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9600"/>
            <a:ext cx="8258204" cy="18288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Элементы деятельности медицинской сестры: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785926"/>
            <a:ext cx="8472518" cy="4071966"/>
          </a:xfrm>
        </p:spPr>
        <p:txBody>
          <a:bodyPr/>
          <a:lstStyle/>
          <a:p>
            <a:r>
              <a:rPr lang="ru-RU" sz="4000" dirty="0" smtClean="0"/>
              <a:t>1.Решение организационных и терапевтических проблем.</a:t>
            </a:r>
          </a:p>
          <a:p>
            <a:r>
              <a:rPr lang="ru-RU" sz="4000" dirty="0" smtClean="0"/>
              <a:t>2.Четкая организация и участие   в специализированных психологических тренингах.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ru-RU" dirty="0" smtClean="0"/>
              <a:t>Общественные перемены всегда сопровождаются социальной дезорганизацией, всплеском </a:t>
            </a:r>
            <a:r>
              <a:rPr lang="ru-RU" dirty="0" err="1" smtClean="0"/>
              <a:t>девиантного</a:t>
            </a:r>
            <a:r>
              <a:rPr lang="ru-RU" dirty="0" smtClean="0"/>
              <a:t> поведения, нарушающими правовые нормы и правила.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vogazeta.ru/uploads/1595920083-f0a7f12600f2998a4c68731e03e6c3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xn--80abekkajaa3bw7ado.xn--p1ai/upload/medialibrary/911/911dc6a969a5185090fa5b15f46480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dirty="0" smtClean="0"/>
              <a:t>Зависимость от </a:t>
            </a:r>
            <a:r>
              <a:rPr lang="ru-RU" dirty="0" err="1" smtClean="0"/>
              <a:t>психоактивных</a:t>
            </a:r>
            <a:r>
              <a:rPr lang="ru-RU" dirty="0" smtClean="0"/>
              <a:t> веществ затрагивает все сферы человеческой жизнедеятельности, препятствует духовному, эмоциональному, </a:t>
            </a:r>
            <a:r>
              <a:rPr lang="ru-RU" dirty="0" err="1" smtClean="0"/>
              <a:t>интелектуальному</a:t>
            </a:r>
            <a:r>
              <a:rPr lang="ru-RU" dirty="0" smtClean="0"/>
              <a:t> развитию.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narkoreabfond.ru/wp-content/uploads/2020/07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nikols3.at.ua/_si/2/50816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get-zen_doc/242954/pub_5d5fa3405ba2b500adcf90c7_5d5fa39f44742600adc1cf78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33794" name="Picture 2" descr="https://pbs.twimg.com/media/D2L9uNxX4AAsZs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814390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endParaRPr lang="ru-RU" dirty="0"/>
          </a:p>
        </p:txBody>
      </p:sp>
      <p:pic>
        <p:nvPicPr>
          <p:cNvPr id="4" name="Picture 2" descr="C:\Users\Ирина\Desktop\фото для конференции климовой\алкоголизм 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vkcyprus.com/media/k2/items/cache/dfd6ff2830668e832bc18393578d999f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Риск приобщения к наркотикам особенно велик </a:t>
            </a:r>
            <a:br>
              <a:rPr lang="ru-RU" dirty="0" smtClean="0"/>
            </a:br>
            <a:r>
              <a:rPr lang="ru-RU" dirty="0" smtClean="0"/>
              <a:t>у тех подростков которые: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0918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600" dirty="0" smtClean="0"/>
              <a:t>Имеют негативный жизненный опыт.</a:t>
            </a:r>
          </a:p>
          <a:p>
            <a:r>
              <a:rPr lang="ru-RU" sz="3600" dirty="0" smtClean="0"/>
              <a:t>Живут в неполных семьях.</a:t>
            </a:r>
          </a:p>
          <a:p>
            <a:r>
              <a:rPr lang="ru-RU" sz="3600" dirty="0" smtClean="0"/>
              <a:t>Попали в компанию пьющих и курящих сверстников, тех кто уже пробовал или эпизодически употреблял наркотики.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narcoclinic24.ru/uploads/posts/2019-06/1559570337_og_og_1544884101291352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banks7.ru/wp-content/uploads/2019/06/statya-raspitie-spirtnyih-napitkov-v-obschestvennyih-mest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0043"/>
            <a:ext cx="7772400" cy="1571635"/>
          </a:xfrm>
        </p:spPr>
        <p:txBody>
          <a:bodyPr>
            <a:normAutofit/>
          </a:bodyPr>
          <a:lstStyle/>
          <a:p>
            <a:r>
              <a:rPr lang="ru-RU" dirty="0" smtClean="0"/>
              <a:t>Профилактика наркомании будет эффективнее, если: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14290"/>
            <a:ext cx="8186766" cy="592935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1.Повысить эффективность профилактической работы медработников среди подростков и их родителей.</a:t>
            </a:r>
          </a:p>
          <a:p>
            <a:r>
              <a:rPr lang="ru-RU" sz="3200" dirty="0" smtClean="0"/>
              <a:t>2.Проводить своевременно  диагностическое исследование учащихся.</a:t>
            </a:r>
          </a:p>
          <a:p>
            <a:r>
              <a:rPr lang="ru-RU" sz="3200" dirty="0" smtClean="0"/>
              <a:t>3.Привлечь к проблеме активное внимание родителей.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p5.tmbreg.ru/images/4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316</Words>
  <Application>Microsoft Office PowerPoint</Application>
  <PresentationFormat>Экран (4:3)</PresentationFormat>
  <Paragraphs>41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Роль медицинской сестры  в профилактике зависимости от психоактивных веществ.</vt:lpstr>
      <vt:lpstr>Общественные перемены всегда сопровождаются социальной дезорганизацией, всплеском девиантного поведения, нарушающими правовые нормы и правила.</vt:lpstr>
      <vt:lpstr>              </vt:lpstr>
      <vt:lpstr>Слайд 4</vt:lpstr>
      <vt:lpstr>Риск приобщения к наркотикам особенно велик  у тех подростков которые:</vt:lpstr>
      <vt:lpstr>Слайд 6</vt:lpstr>
      <vt:lpstr>Слайд 7</vt:lpstr>
      <vt:lpstr>Профилактика наркомании будет эффективнее, если:</vt:lpstr>
      <vt:lpstr>Слайд 9</vt:lpstr>
      <vt:lpstr>Слайд 10</vt:lpstr>
      <vt:lpstr>Задачи школы отказа от зависимостей:</vt:lpstr>
      <vt:lpstr>Профилактика является одним из лучших методов борьбы с наркоманией.</vt:lpstr>
      <vt:lpstr>Слайд 13</vt:lpstr>
      <vt:lpstr>Потребитель психоактивных веществ губит не только свою жизнь, но и различными формами поведения приводит к дисфункциям, которые представляют прямую угрозу для общества.</vt:lpstr>
      <vt:lpstr> Главные направления в работе медицинской сестры:</vt:lpstr>
      <vt:lpstr>Цель первичной профилактики</vt:lpstr>
      <vt:lpstr>Цели вторичной профилактики</vt:lpstr>
      <vt:lpstr>Слайд 18</vt:lpstr>
      <vt:lpstr>Элементы деятельности медицинской сестры:</vt:lpstr>
      <vt:lpstr>Слайд 20</vt:lpstr>
      <vt:lpstr>Слайд 21</vt:lpstr>
      <vt:lpstr>Зависимость от психоактивных веществ затрагивает все сферы человеческой жизнедеятельности, препятствует духовному, эмоциональному, интелектуальному развитию. </vt:lpstr>
      <vt:lpstr>Слайд 23</vt:lpstr>
      <vt:lpstr>Слайд 24</vt:lpstr>
      <vt:lpstr>Слайд 25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Алкоголизм с детским лицом</dc:title>
  <dc:creator>Ирина</dc:creator>
  <cp:lastModifiedBy>Ирина</cp:lastModifiedBy>
  <cp:revision>42</cp:revision>
  <dcterms:created xsi:type="dcterms:W3CDTF">2019-11-26T07:32:38Z</dcterms:created>
  <dcterms:modified xsi:type="dcterms:W3CDTF">2022-11-02T05:50:35Z</dcterms:modified>
</cp:coreProperties>
</file>