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sldIdLst>
    <p:sldId id="256" r:id="rId2"/>
    <p:sldId id="266" r:id="rId3"/>
    <p:sldId id="268" r:id="rId4"/>
    <p:sldId id="267" r:id="rId5"/>
    <p:sldId id="259" r:id="rId6"/>
    <p:sldId id="261" r:id="rId7"/>
    <p:sldId id="274" r:id="rId8"/>
    <p:sldId id="271" r:id="rId9"/>
    <p:sldId id="272" r:id="rId10"/>
    <p:sldId id="270" r:id="rId11"/>
    <p:sldId id="27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56" autoAdjust="0"/>
  </p:normalViewPr>
  <p:slideViewPr>
    <p:cSldViewPr snapToGrid="0">
      <p:cViewPr varScale="1">
        <p:scale>
          <a:sx n="54" d="100"/>
          <a:sy n="54" d="100"/>
        </p:scale>
        <p:origin x="-741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76CD8-D453-4629-A735-65B7B4EDB01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778C06-D2F6-4EDD-9F47-053B701E8B29}">
      <dgm:prSet phldrT="[Текст]" custT="1"/>
      <dgm:spPr/>
      <dgm:t>
        <a:bodyPr/>
        <a:lstStyle/>
        <a:p>
          <a:r>
            <a:rPr lang="ru-RU" sz="1400" dirty="0" smtClean="0"/>
            <a:t>Предоставление графика перевозок  ежемесячно</a:t>
          </a:r>
          <a:endParaRPr lang="ru-RU" sz="1400" dirty="0"/>
        </a:p>
      </dgm:t>
    </dgm:pt>
    <dgm:pt modelId="{85A17FFF-A639-4171-9AB2-0764F1643556}" type="parTrans" cxnId="{4EBAC2D5-8B2B-40BC-959C-65139E06294D}">
      <dgm:prSet/>
      <dgm:spPr/>
      <dgm:t>
        <a:bodyPr/>
        <a:lstStyle/>
        <a:p>
          <a:endParaRPr lang="ru-RU"/>
        </a:p>
      </dgm:t>
    </dgm:pt>
    <dgm:pt modelId="{9620F28C-4D4D-49A7-9BF5-4CCCBC39300A}" type="sibTrans" cxnId="{4EBAC2D5-8B2B-40BC-959C-65139E06294D}">
      <dgm:prSet/>
      <dgm:spPr/>
      <dgm:t>
        <a:bodyPr/>
        <a:lstStyle/>
        <a:p>
          <a:endParaRPr lang="ru-RU"/>
        </a:p>
      </dgm:t>
    </dgm:pt>
    <dgm:pt modelId="{2F81911B-682D-4BAE-8960-B3B9E4033F30}">
      <dgm:prSet phldrT="[Текст]" custT="1"/>
      <dgm:spPr/>
      <dgm:t>
        <a:bodyPr/>
        <a:lstStyle/>
        <a:p>
          <a:r>
            <a:rPr lang="ru-RU" sz="1400" dirty="0" smtClean="0"/>
            <a:t>Оформление заявки за 5 рабочих дней до предполагаемой даты поставки</a:t>
          </a:r>
          <a:endParaRPr lang="ru-RU" sz="1400" dirty="0"/>
        </a:p>
      </dgm:t>
    </dgm:pt>
    <dgm:pt modelId="{8DBF41D1-A711-4F39-A388-799D4DB9F1D0}" type="parTrans" cxnId="{67CFED22-0DFC-4EC8-AE20-B74199FD8220}">
      <dgm:prSet/>
      <dgm:spPr/>
      <dgm:t>
        <a:bodyPr/>
        <a:lstStyle/>
        <a:p>
          <a:endParaRPr lang="ru-RU"/>
        </a:p>
      </dgm:t>
    </dgm:pt>
    <dgm:pt modelId="{14046D30-F0FB-4322-927C-6C07E44F772B}" type="sibTrans" cxnId="{67CFED22-0DFC-4EC8-AE20-B74199FD8220}">
      <dgm:prSet/>
      <dgm:spPr/>
      <dgm:t>
        <a:bodyPr/>
        <a:lstStyle/>
        <a:p>
          <a:endParaRPr lang="ru-RU"/>
        </a:p>
      </dgm:t>
    </dgm:pt>
    <dgm:pt modelId="{D08D7600-4744-47F4-B192-445A5A898572}">
      <dgm:prSet phldrT="[Текст]" custT="1"/>
      <dgm:spPr/>
      <dgm:t>
        <a:bodyPr/>
        <a:lstStyle/>
        <a:p>
          <a:r>
            <a:rPr lang="ru-RU" sz="1400" dirty="0" smtClean="0"/>
            <a:t>Поставка осуществляется согласно графика </a:t>
          </a:r>
          <a:endParaRPr lang="ru-RU" sz="1400" dirty="0"/>
        </a:p>
      </dgm:t>
    </dgm:pt>
    <dgm:pt modelId="{4A721E52-ED25-4959-AB82-6894FCC630CE}" type="parTrans" cxnId="{4B5B5CC7-0118-4263-A33E-8299C4B43BED}">
      <dgm:prSet/>
      <dgm:spPr/>
      <dgm:t>
        <a:bodyPr/>
        <a:lstStyle/>
        <a:p>
          <a:endParaRPr lang="ru-RU"/>
        </a:p>
      </dgm:t>
    </dgm:pt>
    <dgm:pt modelId="{D57D74E5-AEDB-42CE-8C47-59641F74A2AB}" type="sibTrans" cxnId="{4B5B5CC7-0118-4263-A33E-8299C4B43BED}">
      <dgm:prSet/>
      <dgm:spPr/>
      <dgm:t>
        <a:bodyPr/>
        <a:lstStyle/>
        <a:p>
          <a:endParaRPr lang="ru-RU"/>
        </a:p>
      </dgm:t>
    </dgm:pt>
    <dgm:pt modelId="{E5CD39E7-DACE-4B6E-9F31-354941C67E49}">
      <dgm:prSet phldrT="[Текст]" custT="1"/>
      <dgm:spPr/>
      <dgm:t>
        <a:bodyPr/>
        <a:lstStyle/>
        <a:p>
          <a:r>
            <a:rPr lang="ru-RU" sz="1400" dirty="0" smtClean="0"/>
            <a:t>При получении товара  осуществляется предоставление документов в соответствии с действующим законодательством</a:t>
          </a:r>
          <a:endParaRPr lang="ru-RU" sz="1400" dirty="0"/>
        </a:p>
      </dgm:t>
    </dgm:pt>
    <dgm:pt modelId="{132890E7-6CDA-4F3D-8716-BBD9E83F3B36}" type="parTrans" cxnId="{2C5F95F1-1DE4-4315-AC98-DD85858C470B}">
      <dgm:prSet/>
      <dgm:spPr/>
      <dgm:t>
        <a:bodyPr/>
        <a:lstStyle/>
        <a:p>
          <a:endParaRPr lang="ru-RU"/>
        </a:p>
      </dgm:t>
    </dgm:pt>
    <dgm:pt modelId="{8D8A2843-834C-42F4-92CE-59A28A55D565}" type="sibTrans" cxnId="{2C5F95F1-1DE4-4315-AC98-DD85858C470B}">
      <dgm:prSet/>
      <dgm:spPr/>
      <dgm:t>
        <a:bodyPr/>
        <a:lstStyle/>
        <a:p>
          <a:endParaRPr lang="ru-RU"/>
        </a:p>
      </dgm:t>
    </dgm:pt>
    <dgm:pt modelId="{84CA7551-2B1D-4CFE-BE89-E6C4DC40DBBB}">
      <dgm:prSet phldrT="[Текст]" custT="1"/>
      <dgm:spPr/>
      <dgm:t>
        <a:bodyPr/>
        <a:lstStyle/>
        <a:p>
          <a:r>
            <a:rPr lang="ru-RU" sz="1400" dirty="0" smtClean="0"/>
            <a:t>Проверка товара осуществляется в момент приемки по количеству и качеству при присутствии ответственного лица</a:t>
          </a:r>
          <a:endParaRPr lang="ru-RU" sz="1400" dirty="0"/>
        </a:p>
      </dgm:t>
    </dgm:pt>
    <dgm:pt modelId="{568BCFF4-DBE4-4753-999D-A1907B8D6FCA}" type="parTrans" cxnId="{481BF9B2-275C-4BB0-97A5-44BA14A1EC4C}">
      <dgm:prSet/>
      <dgm:spPr/>
      <dgm:t>
        <a:bodyPr/>
        <a:lstStyle/>
        <a:p>
          <a:endParaRPr lang="ru-RU"/>
        </a:p>
      </dgm:t>
    </dgm:pt>
    <dgm:pt modelId="{96256AA6-FB6A-4FB6-8095-C6E595ABDE6A}" type="sibTrans" cxnId="{481BF9B2-275C-4BB0-97A5-44BA14A1EC4C}">
      <dgm:prSet/>
      <dgm:spPr/>
      <dgm:t>
        <a:bodyPr/>
        <a:lstStyle/>
        <a:p>
          <a:endParaRPr lang="ru-RU"/>
        </a:p>
      </dgm:t>
    </dgm:pt>
    <dgm:pt modelId="{A97644C5-74AD-4DA9-BC70-32E1A6FD3B4A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/>
            <a:t>При несоответствии заявленного ассортимента или отсутствии необходимого количества оформляется акт  об установлении расхождений по количеству и качеству </a:t>
          </a:r>
          <a:r>
            <a:rPr lang="ru-RU" sz="1400" b="1" u="sng" dirty="0" smtClean="0"/>
            <a:t>установленной формы(ТОРГ-2 утвержденный Постановлением Госкомитета РФ №132 от 25.12.1998г)</a:t>
          </a:r>
          <a:endParaRPr lang="ru-RU" sz="1400" b="1" u="sng" dirty="0"/>
        </a:p>
      </dgm:t>
    </dgm:pt>
    <dgm:pt modelId="{CE868C4A-C6C3-4591-8F0E-FB2A8D1DA383}" type="parTrans" cxnId="{4B1671F2-8400-4044-A11F-C231001E77E6}">
      <dgm:prSet/>
      <dgm:spPr/>
      <dgm:t>
        <a:bodyPr/>
        <a:lstStyle/>
        <a:p>
          <a:endParaRPr lang="ru-RU"/>
        </a:p>
      </dgm:t>
    </dgm:pt>
    <dgm:pt modelId="{D598D5A8-AD5A-49EB-A7B1-99726AB0D1F3}" type="sibTrans" cxnId="{4B1671F2-8400-4044-A11F-C231001E77E6}">
      <dgm:prSet/>
      <dgm:spPr/>
      <dgm:t>
        <a:bodyPr/>
        <a:lstStyle/>
        <a:p>
          <a:endParaRPr lang="ru-RU"/>
        </a:p>
      </dgm:t>
    </dgm:pt>
    <dgm:pt modelId="{2D1394DD-506C-4ADC-BC3B-7C172CCC264F}" type="pres">
      <dgm:prSet presAssocID="{A9376CD8-D453-4629-A735-65B7B4EDB013}" presName="linear" presStyleCnt="0">
        <dgm:presLayoutVars>
          <dgm:dir/>
          <dgm:animLvl val="lvl"/>
          <dgm:resizeHandles val="exact"/>
        </dgm:presLayoutVars>
      </dgm:prSet>
      <dgm:spPr/>
    </dgm:pt>
    <dgm:pt modelId="{893C0421-6AE0-4EE6-BDB3-CD908971D5A0}" type="pres">
      <dgm:prSet presAssocID="{F8778C06-D2F6-4EDD-9F47-053B701E8B29}" presName="parentLin" presStyleCnt="0"/>
      <dgm:spPr/>
    </dgm:pt>
    <dgm:pt modelId="{687CC277-C030-4325-9CAC-761629219969}" type="pres">
      <dgm:prSet presAssocID="{F8778C06-D2F6-4EDD-9F47-053B701E8B29}" presName="parentLeftMargin" presStyleLbl="node1" presStyleIdx="0" presStyleCnt="6"/>
      <dgm:spPr/>
    </dgm:pt>
    <dgm:pt modelId="{5B5221DA-5B91-4D5B-8629-B04A841AA728}" type="pres">
      <dgm:prSet presAssocID="{F8778C06-D2F6-4EDD-9F47-053B701E8B29}" presName="parentText" presStyleLbl="node1" presStyleIdx="0" presStyleCnt="6" custLinFactNeighborX="19107" custLinFactNeighborY="23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57D245-045C-45D8-83BA-A3706B36BB32}" type="pres">
      <dgm:prSet presAssocID="{F8778C06-D2F6-4EDD-9F47-053B701E8B29}" presName="negativeSpace" presStyleCnt="0"/>
      <dgm:spPr/>
    </dgm:pt>
    <dgm:pt modelId="{F0874507-92E7-4023-8DE1-A4C8B627488F}" type="pres">
      <dgm:prSet presAssocID="{F8778C06-D2F6-4EDD-9F47-053B701E8B29}" presName="childText" presStyleLbl="conFgAcc1" presStyleIdx="0" presStyleCnt="6">
        <dgm:presLayoutVars>
          <dgm:bulletEnabled val="1"/>
        </dgm:presLayoutVars>
      </dgm:prSet>
      <dgm:spPr/>
    </dgm:pt>
    <dgm:pt modelId="{D460245A-A3D8-4A67-BC89-48E8433331D2}" type="pres">
      <dgm:prSet presAssocID="{9620F28C-4D4D-49A7-9BF5-4CCCBC39300A}" presName="spaceBetweenRectangles" presStyleCnt="0"/>
      <dgm:spPr/>
    </dgm:pt>
    <dgm:pt modelId="{0E9E4A35-0694-42E1-B456-B34E1063EF9E}" type="pres">
      <dgm:prSet presAssocID="{2F81911B-682D-4BAE-8960-B3B9E4033F30}" presName="parentLin" presStyleCnt="0"/>
      <dgm:spPr/>
    </dgm:pt>
    <dgm:pt modelId="{72EDB9E6-374D-49A7-8DF5-4DE03B71AAC7}" type="pres">
      <dgm:prSet presAssocID="{2F81911B-682D-4BAE-8960-B3B9E4033F30}" presName="parentLeftMargin" presStyleLbl="node1" presStyleIdx="0" presStyleCnt="6"/>
      <dgm:spPr/>
    </dgm:pt>
    <dgm:pt modelId="{3DB0F207-FDEE-43AD-ADEE-876643731436}" type="pres">
      <dgm:prSet presAssocID="{2F81911B-682D-4BAE-8960-B3B9E4033F3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8B69A-9629-450B-8A7C-59C6D3BBEBB0}" type="pres">
      <dgm:prSet presAssocID="{2F81911B-682D-4BAE-8960-B3B9E4033F30}" presName="negativeSpace" presStyleCnt="0"/>
      <dgm:spPr/>
    </dgm:pt>
    <dgm:pt modelId="{7AEB2F16-0D38-40BD-82D4-9715D34B3400}" type="pres">
      <dgm:prSet presAssocID="{2F81911B-682D-4BAE-8960-B3B9E4033F30}" presName="childText" presStyleLbl="conFgAcc1" presStyleIdx="1" presStyleCnt="6">
        <dgm:presLayoutVars>
          <dgm:bulletEnabled val="1"/>
        </dgm:presLayoutVars>
      </dgm:prSet>
      <dgm:spPr/>
    </dgm:pt>
    <dgm:pt modelId="{F3789EBB-9063-451B-B2ED-48A4C2F36C19}" type="pres">
      <dgm:prSet presAssocID="{14046D30-F0FB-4322-927C-6C07E44F772B}" presName="spaceBetweenRectangles" presStyleCnt="0"/>
      <dgm:spPr/>
    </dgm:pt>
    <dgm:pt modelId="{20FB108A-AE00-4C13-A182-4F9CD8C58E18}" type="pres">
      <dgm:prSet presAssocID="{D08D7600-4744-47F4-B192-445A5A898572}" presName="parentLin" presStyleCnt="0"/>
      <dgm:spPr/>
    </dgm:pt>
    <dgm:pt modelId="{2408D3B6-C5FF-4C5A-A7A6-8D8092C17BE4}" type="pres">
      <dgm:prSet presAssocID="{D08D7600-4744-47F4-B192-445A5A898572}" presName="parentLeftMargin" presStyleLbl="node1" presStyleIdx="1" presStyleCnt="6"/>
      <dgm:spPr/>
    </dgm:pt>
    <dgm:pt modelId="{C1DB828D-0168-481B-8B63-0995F4E2C6C5}" type="pres">
      <dgm:prSet presAssocID="{D08D7600-4744-47F4-B192-445A5A89857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9A4DA-EF1C-4600-9463-53DAE9001AD8}" type="pres">
      <dgm:prSet presAssocID="{D08D7600-4744-47F4-B192-445A5A898572}" presName="negativeSpace" presStyleCnt="0"/>
      <dgm:spPr/>
    </dgm:pt>
    <dgm:pt modelId="{6D17664B-DEBD-409B-900F-FFC2DCC01F62}" type="pres">
      <dgm:prSet presAssocID="{D08D7600-4744-47F4-B192-445A5A898572}" presName="childText" presStyleLbl="conFgAcc1" presStyleIdx="2" presStyleCnt="6">
        <dgm:presLayoutVars>
          <dgm:bulletEnabled val="1"/>
        </dgm:presLayoutVars>
      </dgm:prSet>
      <dgm:spPr/>
    </dgm:pt>
    <dgm:pt modelId="{6FDCEB42-D2C9-4F18-8BC6-5EEE7A25CA59}" type="pres">
      <dgm:prSet presAssocID="{D57D74E5-AEDB-42CE-8C47-59641F74A2AB}" presName="spaceBetweenRectangles" presStyleCnt="0"/>
      <dgm:spPr/>
    </dgm:pt>
    <dgm:pt modelId="{C0F9E381-CE7D-4EE0-A0EE-75A1504004B2}" type="pres">
      <dgm:prSet presAssocID="{E5CD39E7-DACE-4B6E-9F31-354941C67E49}" presName="parentLin" presStyleCnt="0"/>
      <dgm:spPr/>
    </dgm:pt>
    <dgm:pt modelId="{55259BB1-3EA6-4E0F-8D1D-CE00BA0C7847}" type="pres">
      <dgm:prSet presAssocID="{E5CD39E7-DACE-4B6E-9F31-354941C67E49}" presName="parentLeftMargin" presStyleLbl="node1" presStyleIdx="2" presStyleCnt="6"/>
      <dgm:spPr/>
    </dgm:pt>
    <dgm:pt modelId="{73F0692E-17F0-4A60-9185-67FFB876E742}" type="pres">
      <dgm:prSet presAssocID="{E5CD39E7-DACE-4B6E-9F31-354941C67E4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98370-2913-445B-9CE5-2024A7FCC8F9}" type="pres">
      <dgm:prSet presAssocID="{E5CD39E7-DACE-4B6E-9F31-354941C67E49}" presName="negativeSpace" presStyleCnt="0"/>
      <dgm:spPr/>
    </dgm:pt>
    <dgm:pt modelId="{BDA50A6D-4BA5-4235-83D8-598FD2335A02}" type="pres">
      <dgm:prSet presAssocID="{E5CD39E7-DACE-4B6E-9F31-354941C67E49}" presName="childText" presStyleLbl="conFgAcc1" presStyleIdx="3" presStyleCnt="6">
        <dgm:presLayoutVars>
          <dgm:bulletEnabled val="1"/>
        </dgm:presLayoutVars>
      </dgm:prSet>
      <dgm:spPr/>
    </dgm:pt>
    <dgm:pt modelId="{06C9CB36-B210-424E-BBF7-D15B0C5C096E}" type="pres">
      <dgm:prSet presAssocID="{8D8A2843-834C-42F4-92CE-59A28A55D565}" presName="spaceBetweenRectangles" presStyleCnt="0"/>
      <dgm:spPr/>
    </dgm:pt>
    <dgm:pt modelId="{032ECF00-AE1B-4486-8498-2BA74D67F75D}" type="pres">
      <dgm:prSet presAssocID="{84CA7551-2B1D-4CFE-BE89-E6C4DC40DBBB}" presName="parentLin" presStyleCnt="0"/>
      <dgm:spPr/>
    </dgm:pt>
    <dgm:pt modelId="{EA862606-874B-4199-8154-3C53074C2F23}" type="pres">
      <dgm:prSet presAssocID="{84CA7551-2B1D-4CFE-BE89-E6C4DC40DBBB}" presName="parentLeftMargin" presStyleLbl="node1" presStyleIdx="3" presStyleCnt="6"/>
      <dgm:spPr/>
    </dgm:pt>
    <dgm:pt modelId="{A62B29D7-5660-4CB4-AE69-7125DBB3C1DA}" type="pres">
      <dgm:prSet presAssocID="{84CA7551-2B1D-4CFE-BE89-E6C4DC40DBB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7A8CA-D605-44B1-8BCD-982BFC6B495B}" type="pres">
      <dgm:prSet presAssocID="{84CA7551-2B1D-4CFE-BE89-E6C4DC40DBBB}" presName="negativeSpace" presStyleCnt="0"/>
      <dgm:spPr/>
    </dgm:pt>
    <dgm:pt modelId="{1AA26321-84E9-4522-9C5F-7A904A5AE57D}" type="pres">
      <dgm:prSet presAssocID="{84CA7551-2B1D-4CFE-BE89-E6C4DC40DBBB}" presName="childText" presStyleLbl="conFgAcc1" presStyleIdx="4" presStyleCnt="6">
        <dgm:presLayoutVars>
          <dgm:bulletEnabled val="1"/>
        </dgm:presLayoutVars>
      </dgm:prSet>
      <dgm:spPr/>
    </dgm:pt>
    <dgm:pt modelId="{8121B8E0-9C4D-422A-9E17-AA2BB87C5D3A}" type="pres">
      <dgm:prSet presAssocID="{96256AA6-FB6A-4FB6-8095-C6E595ABDE6A}" presName="spaceBetweenRectangles" presStyleCnt="0"/>
      <dgm:spPr/>
    </dgm:pt>
    <dgm:pt modelId="{9B0038A7-8E59-42ED-96C8-E209D95E0898}" type="pres">
      <dgm:prSet presAssocID="{A97644C5-74AD-4DA9-BC70-32E1A6FD3B4A}" presName="parentLin" presStyleCnt="0"/>
      <dgm:spPr/>
    </dgm:pt>
    <dgm:pt modelId="{97E9AA6F-7591-4706-9033-E44D291CED58}" type="pres">
      <dgm:prSet presAssocID="{A97644C5-74AD-4DA9-BC70-32E1A6FD3B4A}" presName="parentLeftMargin" presStyleLbl="node1" presStyleIdx="4" presStyleCnt="6"/>
      <dgm:spPr/>
    </dgm:pt>
    <dgm:pt modelId="{35C070C1-C5DD-48E1-8C32-AAA585EC0966}" type="pres">
      <dgm:prSet presAssocID="{A97644C5-74AD-4DA9-BC70-32E1A6FD3B4A}" presName="parentText" presStyleLbl="node1" presStyleIdx="5" presStyleCnt="6" custScaleY="151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2F671-D2CF-4BD2-BA0E-19941A716A04}" type="pres">
      <dgm:prSet presAssocID="{A97644C5-74AD-4DA9-BC70-32E1A6FD3B4A}" presName="negativeSpace" presStyleCnt="0"/>
      <dgm:spPr/>
    </dgm:pt>
    <dgm:pt modelId="{5684B0F9-A1F8-415F-AD1C-1C3D6BA7ECE0}" type="pres">
      <dgm:prSet presAssocID="{A97644C5-74AD-4DA9-BC70-32E1A6FD3B4A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B5B5CC7-0118-4263-A33E-8299C4B43BED}" srcId="{A9376CD8-D453-4629-A735-65B7B4EDB013}" destId="{D08D7600-4744-47F4-B192-445A5A898572}" srcOrd="2" destOrd="0" parTransId="{4A721E52-ED25-4959-AB82-6894FCC630CE}" sibTransId="{D57D74E5-AEDB-42CE-8C47-59641F74A2AB}"/>
    <dgm:cxn modelId="{71BCD6A9-9A4A-41A6-92EA-A9ED484D7F12}" type="presOf" srcId="{A97644C5-74AD-4DA9-BC70-32E1A6FD3B4A}" destId="{35C070C1-C5DD-48E1-8C32-AAA585EC0966}" srcOrd="1" destOrd="0" presId="urn:microsoft.com/office/officeart/2005/8/layout/list1"/>
    <dgm:cxn modelId="{4B1671F2-8400-4044-A11F-C231001E77E6}" srcId="{A9376CD8-D453-4629-A735-65B7B4EDB013}" destId="{A97644C5-74AD-4DA9-BC70-32E1A6FD3B4A}" srcOrd="5" destOrd="0" parTransId="{CE868C4A-C6C3-4591-8F0E-FB2A8D1DA383}" sibTransId="{D598D5A8-AD5A-49EB-A7B1-99726AB0D1F3}"/>
    <dgm:cxn modelId="{74B022D2-330D-413E-951D-F8D300E9DDDF}" type="presOf" srcId="{84CA7551-2B1D-4CFE-BE89-E6C4DC40DBBB}" destId="{A62B29D7-5660-4CB4-AE69-7125DBB3C1DA}" srcOrd="1" destOrd="0" presId="urn:microsoft.com/office/officeart/2005/8/layout/list1"/>
    <dgm:cxn modelId="{481BF9B2-275C-4BB0-97A5-44BA14A1EC4C}" srcId="{A9376CD8-D453-4629-A735-65B7B4EDB013}" destId="{84CA7551-2B1D-4CFE-BE89-E6C4DC40DBBB}" srcOrd="4" destOrd="0" parTransId="{568BCFF4-DBE4-4753-999D-A1907B8D6FCA}" sibTransId="{96256AA6-FB6A-4FB6-8095-C6E595ABDE6A}"/>
    <dgm:cxn modelId="{BEA7F24A-55B3-44A8-8D9B-9CC2C38186E7}" type="presOf" srcId="{F8778C06-D2F6-4EDD-9F47-053B701E8B29}" destId="{5B5221DA-5B91-4D5B-8629-B04A841AA728}" srcOrd="1" destOrd="0" presId="urn:microsoft.com/office/officeart/2005/8/layout/list1"/>
    <dgm:cxn modelId="{DD1DFC7D-EC80-4F1C-9F1E-C958E2169E36}" type="presOf" srcId="{A97644C5-74AD-4DA9-BC70-32E1A6FD3B4A}" destId="{97E9AA6F-7591-4706-9033-E44D291CED58}" srcOrd="0" destOrd="0" presId="urn:microsoft.com/office/officeart/2005/8/layout/list1"/>
    <dgm:cxn modelId="{9DE0CDEE-FD0F-4A64-A352-3D986D1C8937}" type="presOf" srcId="{E5CD39E7-DACE-4B6E-9F31-354941C67E49}" destId="{55259BB1-3EA6-4E0F-8D1D-CE00BA0C7847}" srcOrd="0" destOrd="0" presId="urn:microsoft.com/office/officeart/2005/8/layout/list1"/>
    <dgm:cxn modelId="{67CFED22-0DFC-4EC8-AE20-B74199FD8220}" srcId="{A9376CD8-D453-4629-A735-65B7B4EDB013}" destId="{2F81911B-682D-4BAE-8960-B3B9E4033F30}" srcOrd="1" destOrd="0" parTransId="{8DBF41D1-A711-4F39-A388-799D4DB9F1D0}" sibTransId="{14046D30-F0FB-4322-927C-6C07E44F772B}"/>
    <dgm:cxn modelId="{9AB08319-8DA5-4DC2-BBF7-2E2A14D69343}" type="presOf" srcId="{2F81911B-682D-4BAE-8960-B3B9E4033F30}" destId="{3DB0F207-FDEE-43AD-ADEE-876643731436}" srcOrd="1" destOrd="0" presId="urn:microsoft.com/office/officeart/2005/8/layout/list1"/>
    <dgm:cxn modelId="{1ABB44F4-DAEC-42C5-903D-78740C4FD6E8}" type="presOf" srcId="{D08D7600-4744-47F4-B192-445A5A898572}" destId="{C1DB828D-0168-481B-8B63-0995F4E2C6C5}" srcOrd="1" destOrd="0" presId="urn:microsoft.com/office/officeart/2005/8/layout/list1"/>
    <dgm:cxn modelId="{8A4A4893-2C06-4375-A59D-F6B7E8808ED4}" type="presOf" srcId="{84CA7551-2B1D-4CFE-BE89-E6C4DC40DBBB}" destId="{EA862606-874B-4199-8154-3C53074C2F23}" srcOrd="0" destOrd="0" presId="urn:microsoft.com/office/officeart/2005/8/layout/list1"/>
    <dgm:cxn modelId="{02B51669-FE9E-4E55-BE35-EF0434629E64}" type="presOf" srcId="{2F81911B-682D-4BAE-8960-B3B9E4033F30}" destId="{72EDB9E6-374D-49A7-8DF5-4DE03B71AAC7}" srcOrd="0" destOrd="0" presId="urn:microsoft.com/office/officeart/2005/8/layout/list1"/>
    <dgm:cxn modelId="{AFABA891-5563-4E27-A47A-6AF3C419A52E}" type="presOf" srcId="{F8778C06-D2F6-4EDD-9F47-053B701E8B29}" destId="{687CC277-C030-4325-9CAC-761629219969}" srcOrd="0" destOrd="0" presId="urn:microsoft.com/office/officeart/2005/8/layout/list1"/>
    <dgm:cxn modelId="{2DBEE2BA-8529-4110-937B-7015219B6893}" type="presOf" srcId="{A9376CD8-D453-4629-A735-65B7B4EDB013}" destId="{2D1394DD-506C-4ADC-BC3B-7C172CCC264F}" srcOrd="0" destOrd="0" presId="urn:microsoft.com/office/officeart/2005/8/layout/list1"/>
    <dgm:cxn modelId="{4EBAC2D5-8B2B-40BC-959C-65139E06294D}" srcId="{A9376CD8-D453-4629-A735-65B7B4EDB013}" destId="{F8778C06-D2F6-4EDD-9F47-053B701E8B29}" srcOrd="0" destOrd="0" parTransId="{85A17FFF-A639-4171-9AB2-0764F1643556}" sibTransId="{9620F28C-4D4D-49A7-9BF5-4CCCBC39300A}"/>
    <dgm:cxn modelId="{2C5F95F1-1DE4-4315-AC98-DD85858C470B}" srcId="{A9376CD8-D453-4629-A735-65B7B4EDB013}" destId="{E5CD39E7-DACE-4B6E-9F31-354941C67E49}" srcOrd="3" destOrd="0" parTransId="{132890E7-6CDA-4F3D-8716-BBD9E83F3B36}" sibTransId="{8D8A2843-834C-42F4-92CE-59A28A55D565}"/>
    <dgm:cxn modelId="{2B46EF2C-B7F3-41A4-8E6F-0909939ED95A}" type="presOf" srcId="{D08D7600-4744-47F4-B192-445A5A898572}" destId="{2408D3B6-C5FF-4C5A-A7A6-8D8092C17BE4}" srcOrd="0" destOrd="0" presId="urn:microsoft.com/office/officeart/2005/8/layout/list1"/>
    <dgm:cxn modelId="{C0972EA2-9537-42A3-9C3B-40C0D0F11B89}" type="presOf" srcId="{E5CD39E7-DACE-4B6E-9F31-354941C67E49}" destId="{73F0692E-17F0-4A60-9185-67FFB876E742}" srcOrd="1" destOrd="0" presId="urn:microsoft.com/office/officeart/2005/8/layout/list1"/>
    <dgm:cxn modelId="{B7609472-6BBE-4931-AE1A-2EFE9158B413}" type="presParOf" srcId="{2D1394DD-506C-4ADC-BC3B-7C172CCC264F}" destId="{893C0421-6AE0-4EE6-BDB3-CD908971D5A0}" srcOrd="0" destOrd="0" presId="urn:microsoft.com/office/officeart/2005/8/layout/list1"/>
    <dgm:cxn modelId="{AC184387-D5DA-4133-A936-1991F9CF2876}" type="presParOf" srcId="{893C0421-6AE0-4EE6-BDB3-CD908971D5A0}" destId="{687CC277-C030-4325-9CAC-761629219969}" srcOrd="0" destOrd="0" presId="urn:microsoft.com/office/officeart/2005/8/layout/list1"/>
    <dgm:cxn modelId="{99803C9E-3D49-41A4-9E16-A8B73DE202EE}" type="presParOf" srcId="{893C0421-6AE0-4EE6-BDB3-CD908971D5A0}" destId="{5B5221DA-5B91-4D5B-8629-B04A841AA728}" srcOrd="1" destOrd="0" presId="urn:microsoft.com/office/officeart/2005/8/layout/list1"/>
    <dgm:cxn modelId="{C8138B5F-70D9-4586-9715-D355E04DEB8D}" type="presParOf" srcId="{2D1394DD-506C-4ADC-BC3B-7C172CCC264F}" destId="{0E57D245-045C-45D8-83BA-A3706B36BB32}" srcOrd="1" destOrd="0" presId="urn:microsoft.com/office/officeart/2005/8/layout/list1"/>
    <dgm:cxn modelId="{506F6200-FACD-4319-9D94-F18D53D5AF8B}" type="presParOf" srcId="{2D1394DD-506C-4ADC-BC3B-7C172CCC264F}" destId="{F0874507-92E7-4023-8DE1-A4C8B627488F}" srcOrd="2" destOrd="0" presId="urn:microsoft.com/office/officeart/2005/8/layout/list1"/>
    <dgm:cxn modelId="{B865A0C7-489C-4DF1-AEA1-3DD0BA6AF8F1}" type="presParOf" srcId="{2D1394DD-506C-4ADC-BC3B-7C172CCC264F}" destId="{D460245A-A3D8-4A67-BC89-48E8433331D2}" srcOrd="3" destOrd="0" presId="urn:microsoft.com/office/officeart/2005/8/layout/list1"/>
    <dgm:cxn modelId="{7C751FEB-4B84-408A-B290-11187D697CB7}" type="presParOf" srcId="{2D1394DD-506C-4ADC-BC3B-7C172CCC264F}" destId="{0E9E4A35-0694-42E1-B456-B34E1063EF9E}" srcOrd="4" destOrd="0" presId="urn:microsoft.com/office/officeart/2005/8/layout/list1"/>
    <dgm:cxn modelId="{F02849FE-CBE9-4997-BA0E-40A556327E5E}" type="presParOf" srcId="{0E9E4A35-0694-42E1-B456-B34E1063EF9E}" destId="{72EDB9E6-374D-49A7-8DF5-4DE03B71AAC7}" srcOrd="0" destOrd="0" presId="urn:microsoft.com/office/officeart/2005/8/layout/list1"/>
    <dgm:cxn modelId="{E99E792E-7622-494E-9121-234BBA623286}" type="presParOf" srcId="{0E9E4A35-0694-42E1-B456-B34E1063EF9E}" destId="{3DB0F207-FDEE-43AD-ADEE-876643731436}" srcOrd="1" destOrd="0" presId="urn:microsoft.com/office/officeart/2005/8/layout/list1"/>
    <dgm:cxn modelId="{68AF16E3-09AB-45FD-BD17-E7F39487C824}" type="presParOf" srcId="{2D1394DD-506C-4ADC-BC3B-7C172CCC264F}" destId="{3EB8B69A-9629-450B-8A7C-59C6D3BBEBB0}" srcOrd="5" destOrd="0" presId="urn:microsoft.com/office/officeart/2005/8/layout/list1"/>
    <dgm:cxn modelId="{894F8FD5-9169-4947-9F71-5846E3D72F5D}" type="presParOf" srcId="{2D1394DD-506C-4ADC-BC3B-7C172CCC264F}" destId="{7AEB2F16-0D38-40BD-82D4-9715D34B3400}" srcOrd="6" destOrd="0" presId="urn:microsoft.com/office/officeart/2005/8/layout/list1"/>
    <dgm:cxn modelId="{1C9AEEF9-83B1-45BD-B4F0-E6F81F51DFBD}" type="presParOf" srcId="{2D1394DD-506C-4ADC-BC3B-7C172CCC264F}" destId="{F3789EBB-9063-451B-B2ED-48A4C2F36C19}" srcOrd="7" destOrd="0" presId="urn:microsoft.com/office/officeart/2005/8/layout/list1"/>
    <dgm:cxn modelId="{5BCE463B-4088-46EA-B38E-2D4F19536487}" type="presParOf" srcId="{2D1394DD-506C-4ADC-BC3B-7C172CCC264F}" destId="{20FB108A-AE00-4C13-A182-4F9CD8C58E18}" srcOrd="8" destOrd="0" presId="urn:microsoft.com/office/officeart/2005/8/layout/list1"/>
    <dgm:cxn modelId="{ED1D7D2F-EEC3-4CBC-8D5B-6943D490C243}" type="presParOf" srcId="{20FB108A-AE00-4C13-A182-4F9CD8C58E18}" destId="{2408D3B6-C5FF-4C5A-A7A6-8D8092C17BE4}" srcOrd="0" destOrd="0" presId="urn:microsoft.com/office/officeart/2005/8/layout/list1"/>
    <dgm:cxn modelId="{5B630808-6843-4656-972D-7AA0CEFB7991}" type="presParOf" srcId="{20FB108A-AE00-4C13-A182-4F9CD8C58E18}" destId="{C1DB828D-0168-481B-8B63-0995F4E2C6C5}" srcOrd="1" destOrd="0" presId="urn:microsoft.com/office/officeart/2005/8/layout/list1"/>
    <dgm:cxn modelId="{A6EE1572-9CA3-4DDF-850C-47A99983FABF}" type="presParOf" srcId="{2D1394DD-506C-4ADC-BC3B-7C172CCC264F}" destId="{9859A4DA-EF1C-4600-9463-53DAE9001AD8}" srcOrd="9" destOrd="0" presId="urn:microsoft.com/office/officeart/2005/8/layout/list1"/>
    <dgm:cxn modelId="{6CF68543-E6FA-4982-A376-26FC0B98A0C6}" type="presParOf" srcId="{2D1394DD-506C-4ADC-BC3B-7C172CCC264F}" destId="{6D17664B-DEBD-409B-900F-FFC2DCC01F62}" srcOrd="10" destOrd="0" presId="urn:microsoft.com/office/officeart/2005/8/layout/list1"/>
    <dgm:cxn modelId="{84C1950F-CD5F-4B4A-85CB-9C99983EF332}" type="presParOf" srcId="{2D1394DD-506C-4ADC-BC3B-7C172CCC264F}" destId="{6FDCEB42-D2C9-4F18-8BC6-5EEE7A25CA59}" srcOrd="11" destOrd="0" presId="urn:microsoft.com/office/officeart/2005/8/layout/list1"/>
    <dgm:cxn modelId="{D8BCC1C0-4C4F-4DB3-94E9-53C87C8ED284}" type="presParOf" srcId="{2D1394DD-506C-4ADC-BC3B-7C172CCC264F}" destId="{C0F9E381-CE7D-4EE0-A0EE-75A1504004B2}" srcOrd="12" destOrd="0" presId="urn:microsoft.com/office/officeart/2005/8/layout/list1"/>
    <dgm:cxn modelId="{35DD826B-AAA6-49EA-A817-B0304BD2C053}" type="presParOf" srcId="{C0F9E381-CE7D-4EE0-A0EE-75A1504004B2}" destId="{55259BB1-3EA6-4E0F-8D1D-CE00BA0C7847}" srcOrd="0" destOrd="0" presId="urn:microsoft.com/office/officeart/2005/8/layout/list1"/>
    <dgm:cxn modelId="{6616FCA3-89D2-4172-BCA8-B65CA2BEAA27}" type="presParOf" srcId="{C0F9E381-CE7D-4EE0-A0EE-75A1504004B2}" destId="{73F0692E-17F0-4A60-9185-67FFB876E742}" srcOrd="1" destOrd="0" presId="urn:microsoft.com/office/officeart/2005/8/layout/list1"/>
    <dgm:cxn modelId="{EAD59665-B8B3-420D-8623-D7BEB38FF2E0}" type="presParOf" srcId="{2D1394DD-506C-4ADC-BC3B-7C172CCC264F}" destId="{DCE98370-2913-445B-9CE5-2024A7FCC8F9}" srcOrd="13" destOrd="0" presId="urn:microsoft.com/office/officeart/2005/8/layout/list1"/>
    <dgm:cxn modelId="{E54DFDE3-7637-4A7E-BEF8-3DA3C5736E2B}" type="presParOf" srcId="{2D1394DD-506C-4ADC-BC3B-7C172CCC264F}" destId="{BDA50A6D-4BA5-4235-83D8-598FD2335A02}" srcOrd="14" destOrd="0" presId="urn:microsoft.com/office/officeart/2005/8/layout/list1"/>
    <dgm:cxn modelId="{A1590A8F-685D-4711-AAB3-C759BAA868BA}" type="presParOf" srcId="{2D1394DD-506C-4ADC-BC3B-7C172CCC264F}" destId="{06C9CB36-B210-424E-BBF7-D15B0C5C096E}" srcOrd="15" destOrd="0" presId="urn:microsoft.com/office/officeart/2005/8/layout/list1"/>
    <dgm:cxn modelId="{0D547CDF-2782-4063-B29D-2CE4A15DDF18}" type="presParOf" srcId="{2D1394DD-506C-4ADC-BC3B-7C172CCC264F}" destId="{032ECF00-AE1B-4486-8498-2BA74D67F75D}" srcOrd="16" destOrd="0" presId="urn:microsoft.com/office/officeart/2005/8/layout/list1"/>
    <dgm:cxn modelId="{C567B96A-136E-42B3-95F2-FFC2F4E1EF10}" type="presParOf" srcId="{032ECF00-AE1B-4486-8498-2BA74D67F75D}" destId="{EA862606-874B-4199-8154-3C53074C2F23}" srcOrd="0" destOrd="0" presId="urn:microsoft.com/office/officeart/2005/8/layout/list1"/>
    <dgm:cxn modelId="{10E072CB-41F2-41ED-B67B-247D64AB78F0}" type="presParOf" srcId="{032ECF00-AE1B-4486-8498-2BA74D67F75D}" destId="{A62B29D7-5660-4CB4-AE69-7125DBB3C1DA}" srcOrd="1" destOrd="0" presId="urn:microsoft.com/office/officeart/2005/8/layout/list1"/>
    <dgm:cxn modelId="{330CE967-6820-493F-9FCA-2326F809F55C}" type="presParOf" srcId="{2D1394DD-506C-4ADC-BC3B-7C172CCC264F}" destId="{57F7A8CA-D605-44B1-8BCD-982BFC6B495B}" srcOrd="17" destOrd="0" presId="urn:microsoft.com/office/officeart/2005/8/layout/list1"/>
    <dgm:cxn modelId="{1047FDC7-A4F6-4863-A9BD-99F589FC6BBB}" type="presParOf" srcId="{2D1394DD-506C-4ADC-BC3B-7C172CCC264F}" destId="{1AA26321-84E9-4522-9C5F-7A904A5AE57D}" srcOrd="18" destOrd="0" presId="urn:microsoft.com/office/officeart/2005/8/layout/list1"/>
    <dgm:cxn modelId="{DDC2AF3E-97F0-4390-9ED5-7CED44CA912F}" type="presParOf" srcId="{2D1394DD-506C-4ADC-BC3B-7C172CCC264F}" destId="{8121B8E0-9C4D-422A-9E17-AA2BB87C5D3A}" srcOrd="19" destOrd="0" presId="urn:microsoft.com/office/officeart/2005/8/layout/list1"/>
    <dgm:cxn modelId="{BCA32C4B-B23F-465C-9C5E-D2704D31AC2A}" type="presParOf" srcId="{2D1394DD-506C-4ADC-BC3B-7C172CCC264F}" destId="{9B0038A7-8E59-42ED-96C8-E209D95E0898}" srcOrd="20" destOrd="0" presId="urn:microsoft.com/office/officeart/2005/8/layout/list1"/>
    <dgm:cxn modelId="{834B30BE-3167-4FB9-B47B-90E1B42E401F}" type="presParOf" srcId="{9B0038A7-8E59-42ED-96C8-E209D95E0898}" destId="{97E9AA6F-7591-4706-9033-E44D291CED58}" srcOrd="0" destOrd="0" presId="urn:microsoft.com/office/officeart/2005/8/layout/list1"/>
    <dgm:cxn modelId="{EC95574A-1FD8-4439-B8EE-87E2E2149143}" type="presParOf" srcId="{9B0038A7-8E59-42ED-96C8-E209D95E0898}" destId="{35C070C1-C5DD-48E1-8C32-AAA585EC0966}" srcOrd="1" destOrd="0" presId="urn:microsoft.com/office/officeart/2005/8/layout/list1"/>
    <dgm:cxn modelId="{0DFE843E-0697-4925-BEAC-035D338B4207}" type="presParOf" srcId="{2D1394DD-506C-4ADC-BC3B-7C172CCC264F}" destId="{E6B2F671-D2CF-4BD2-BA0E-19941A716A04}" srcOrd="21" destOrd="0" presId="urn:microsoft.com/office/officeart/2005/8/layout/list1"/>
    <dgm:cxn modelId="{AA75A906-AB5B-471C-A2B4-94322EAD2AD5}" type="presParOf" srcId="{2D1394DD-506C-4ADC-BC3B-7C172CCC264F}" destId="{5684B0F9-A1F8-415F-AD1C-1C3D6BA7ECE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CB6BA-B9E8-4DCB-A50F-18AC228805C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1D6652-9686-4379-A219-C193A9C6F071}">
      <dgm:prSet phldrT="[Текст]" custT="1"/>
      <dgm:spPr/>
      <dgm:t>
        <a:bodyPr/>
        <a:lstStyle/>
        <a:p>
          <a:r>
            <a:rPr lang="ru-RU" sz="2800" dirty="0" smtClean="0"/>
            <a:t>Оформление документов</a:t>
          </a:r>
          <a:endParaRPr lang="ru-RU" sz="2800" dirty="0"/>
        </a:p>
      </dgm:t>
    </dgm:pt>
    <dgm:pt modelId="{5329E835-6DC6-44B1-B319-3573DA2C9833}" type="parTrans" cxnId="{8D072B6D-B5C9-445F-BF24-BB93821083C6}">
      <dgm:prSet/>
      <dgm:spPr/>
      <dgm:t>
        <a:bodyPr/>
        <a:lstStyle/>
        <a:p>
          <a:endParaRPr lang="ru-RU"/>
        </a:p>
      </dgm:t>
    </dgm:pt>
    <dgm:pt modelId="{604E6E42-5182-43E3-B0B6-C811190959C5}" type="sibTrans" cxnId="{8D072B6D-B5C9-445F-BF24-BB93821083C6}">
      <dgm:prSet/>
      <dgm:spPr/>
      <dgm:t>
        <a:bodyPr/>
        <a:lstStyle/>
        <a:p>
          <a:endParaRPr lang="ru-RU"/>
        </a:p>
      </dgm:t>
    </dgm:pt>
    <dgm:pt modelId="{721B2BDD-CC0B-4EE2-AB0E-E029E3E852B0}">
      <dgm:prSet phldrT="[Текст]"/>
      <dgm:spPr/>
      <dgm:t>
        <a:bodyPr/>
        <a:lstStyle/>
        <a:p>
          <a:r>
            <a:rPr lang="ru-RU" dirty="0" smtClean="0"/>
            <a:t>Перевозка НС и ПВ</a:t>
          </a:r>
          <a:endParaRPr lang="ru-RU" dirty="0"/>
        </a:p>
      </dgm:t>
    </dgm:pt>
    <dgm:pt modelId="{DD2EBF70-DC85-47B6-8101-885AB26CFE2F}" type="parTrans" cxnId="{B0CEF990-E494-41E1-A8B9-309769D3771A}">
      <dgm:prSet/>
      <dgm:spPr/>
      <dgm:t>
        <a:bodyPr/>
        <a:lstStyle/>
        <a:p>
          <a:endParaRPr lang="ru-RU"/>
        </a:p>
      </dgm:t>
    </dgm:pt>
    <dgm:pt modelId="{C5E22133-5A8B-42F2-9AB1-4C035C34157C}" type="sibTrans" cxnId="{B0CEF990-E494-41E1-A8B9-309769D3771A}">
      <dgm:prSet/>
      <dgm:spPr/>
      <dgm:t>
        <a:bodyPr/>
        <a:lstStyle/>
        <a:p>
          <a:endParaRPr lang="ru-RU"/>
        </a:p>
      </dgm:t>
    </dgm:pt>
    <dgm:pt modelId="{49625202-836A-47A6-A77B-830543A49796}">
      <dgm:prSet phldrT="[Текст]"/>
      <dgm:spPr/>
      <dgm:t>
        <a:bodyPr/>
        <a:lstStyle/>
        <a:p>
          <a:r>
            <a:rPr lang="ru-RU" dirty="0" smtClean="0"/>
            <a:t>Приемка </a:t>
          </a:r>
        </a:p>
        <a:p>
          <a:r>
            <a:rPr lang="ru-RU" dirty="0" smtClean="0"/>
            <a:t>НС и ПВ</a:t>
          </a:r>
          <a:endParaRPr lang="ru-RU" dirty="0"/>
        </a:p>
      </dgm:t>
    </dgm:pt>
    <dgm:pt modelId="{F6C99770-15B3-44D9-825C-C912DCE8195C}" type="parTrans" cxnId="{34F71081-AF97-4041-8898-7D5872A6B9A9}">
      <dgm:prSet/>
      <dgm:spPr/>
      <dgm:t>
        <a:bodyPr/>
        <a:lstStyle/>
        <a:p>
          <a:endParaRPr lang="ru-RU"/>
        </a:p>
      </dgm:t>
    </dgm:pt>
    <dgm:pt modelId="{F95553EB-E6FD-4E4F-B09A-D27EC7CEDB49}" type="sibTrans" cxnId="{34F71081-AF97-4041-8898-7D5872A6B9A9}">
      <dgm:prSet/>
      <dgm:spPr/>
      <dgm:t>
        <a:bodyPr/>
        <a:lstStyle/>
        <a:p>
          <a:endParaRPr lang="ru-RU"/>
        </a:p>
      </dgm:t>
    </dgm:pt>
    <dgm:pt modelId="{489BC272-D65F-457C-83A6-1803AD378374}">
      <dgm:prSet phldrT="[Текст]"/>
      <dgm:spPr/>
      <dgm:t>
        <a:bodyPr/>
        <a:lstStyle/>
        <a:p>
          <a:r>
            <a:rPr lang="ru-RU" dirty="0" smtClean="0"/>
            <a:t>Маркировка</a:t>
          </a:r>
        </a:p>
        <a:p>
          <a:r>
            <a:rPr lang="ru-RU" dirty="0" smtClean="0"/>
            <a:t>НС и ПВ</a:t>
          </a:r>
          <a:endParaRPr lang="ru-RU" dirty="0"/>
        </a:p>
      </dgm:t>
    </dgm:pt>
    <dgm:pt modelId="{3EC5DC02-F4A4-4E33-8284-85B73A095568}" type="parTrans" cxnId="{F18E989B-48ED-4A3B-A40D-5990AEC5D85B}">
      <dgm:prSet/>
      <dgm:spPr/>
      <dgm:t>
        <a:bodyPr/>
        <a:lstStyle/>
        <a:p>
          <a:endParaRPr lang="ru-RU"/>
        </a:p>
      </dgm:t>
    </dgm:pt>
    <dgm:pt modelId="{4563438C-C402-45EE-8FC7-A37D6805FC89}" type="sibTrans" cxnId="{F18E989B-48ED-4A3B-A40D-5990AEC5D85B}">
      <dgm:prSet/>
      <dgm:spPr/>
      <dgm:t>
        <a:bodyPr/>
        <a:lstStyle/>
        <a:p>
          <a:endParaRPr lang="ru-RU"/>
        </a:p>
      </dgm:t>
    </dgm:pt>
    <dgm:pt modelId="{6EEF424C-4766-4381-A14F-DAD225D61CBB}">
      <dgm:prSet phldrT="[Текст]"/>
      <dgm:spPr/>
      <dgm:t>
        <a:bodyPr/>
        <a:lstStyle/>
        <a:p>
          <a:r>
            <a:rPr lang="ru-RU" dirty="0" smtClean="0"/>
            <a:t>Хранение НС и ПВ</a:t>
          </a:r>
          <a:endParaRPr lang="ru-RU" dirty="0"/>
        </a:p>
      </dgm:t>
    </dgm:pt>
    <dgm:pt modelId="{2E7AA900-B2FD-4927-9315-16D44ABF6651}" type="parTrans" cxnId="{CE394DD0-BA91-43B4-A9FA-8F0FDB0CE587}">
      <dgm:prSet/>
      <dgm:spPr/>
      <dgm:t>
        <a:bodyPr/>
        <a:lstStyle/>
        <a:p>
          <a:endParaRPr lang="ru-RU"/>
        </a:p>
      </dgm:t>
    </dgm:pt>
    <dgm:pt modelId="{3D4D68C8-33CB-4333-838D-D21719D0EF66}" type="sibTrans" cxnId="{CE394DD0-BA91-43B4-A9FA-8F0FDB0CE587}">
      <dgm:prSet/>
      <dgm:spPr/>
      <dgm:t>
        <a:bodyPr/>
        <a:lstStyle/>
        <a:p>
          <a:endParaRPr lang="ru-RU"/>
        </a:p>
      </dgm:t>
    </dgm:pt>
    <dgm:pt modelId="{AD737C69-F003-4C35-85E2-C79B8156E0CA}" type="pres">
      <dgm:prSet presAssocID="{6DECB6BA-B9E8-4DCB-A50F-18AC228805C6}" presName="diagram" presStyleCnt="0">
        <dgm:presLayoutVars>
          <dgm:dir/>
          <dgm:resizeHandles val="exact"/>
        </dgm:presLayoutVars>
      </dgm:prSet>
      <dgm:spPr/>
    </dgm:pt>
    <dgm:pt modelId="{00C20529-2D9C-44A5-811E-604B669A86C3}" type="pres">
      <dgm:prSet presAssocID="{EF1D6652-9686-4379-A219-C193A9C6F071}" presName="node" presStyleLbl="node1" presStyleIdx="0" presStyleCnt="5" custLinFactNeighborX="-2117" custLinFactNeighborY="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7A661-05BE-4C8B-B50B-3B1E7C0C0578}" type="pres">
      <dgm:prSet presAssocID="{604E6E42-5182-43E3-B0B6-C811190959C5}" presName="sibTrans" presStyleCnt="0"/>
      <dgm:spPr/>
    </dgm:pt>
    <dgm:pt modelId="{C0811E81-4FC2-459F-AEC3-DB03FBBA1514}" type="pres">
      <dgm:prSet presAssocID="{721B2BDD-CC0B-4EE2-AB0E-E029E3E852B0}" presName="node" presStyleLbl="node1" presStyleIdx="1" presStyleCnt="5">
        <dgm:presLayoutVars>
          <dgm:bulletEnabled val="1"/>
        </dgm:presLayoutVars>
      </dgm:prSet>
      <dgm:spPr/>
    </dgm:pt>
    <dgm:pt modelId="{2CBBF48B-D886-4588-9AE8-A783A8357AF1}" type="pres">
      <dgm:prSet presAssocID="{C5E22133-5A8B-42F2-9AB1-4C035C34157C}" presName="sibTrans" presStyleCnt="0"/>
      <dgm:spPr/>
    </dgm:pt>
    <dgm:pt modelId="{8DCF9794-B9BA-4F2B-ABDE-A72FAAE4407C}" type="pres">
      <dgm:prSet presAssocID="{49625202-836A-47A6-A77B-830543A497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BFA39-13A5-425B-AE29-324F2ACA7EE3}" type="pres">
      <dgm:prSet presAssocID="{F95553EB-E6FD-4E4F-B09A-D27EC7CEDB49}" presName="sibTrans" presStyleCnt="0"/>
      <dgm:spPr/>
    </dgm:pt>
    <dgm:pt modelId="{E7808091-F191-4D0C-BFB4-2F3F3597AB04}" type="pres">
      <dgm:prSet presAssocID="{489BC272-D65F-457C-83A6-1803AD378374}" presName="node" presStyleLbl="node1" presStyleIdx="3" presStyleCnt="5">
        <dgm:presLayoutVars>
          <dgm:bulletEnabled val="1"/>
        </dgm:presLayoutVars>
      </dgm:prSet>
      <dgm:spPr/>
    </dgm:pt>
    <dgm:pt modelId="{21912B16-A454-4729-9D29-71121F05E848}" type="pres">
      <dgm:prSet presAssocID="{4563438C-C402-45EE-8FC7-A37D6805FC89}" presName="sibTrans" presStyleCnt="0"/>
      <dgm:spPr/>
    </dgm:pt>
    <dgm:pt modelId="{DCB108AE-43CD-44D9-936A-B17418531C3E}" type="pres">
      <dgm:prSet presAssocID="{6EEF424C-4766-4381-A14F-DAD225D61CBB}" presName="node" presStyleLbl="node1" presStyleIdx="4" presStyleCnt="5">
        <dgm:presLayoutVars>
          <dgm:bulletEnabled val="1"/>
        </dgm:presLayoutVars>
      </dgm:prSet>
      <dgm:spPr/>
    </dgm:pt>
  </dgm:ptLst>
  <dgm:cxnLst>
    <dgm:cxn modelId="{F18E989B-48ED-4A3B-A40D-5990AEC5D85B}" srcId="{6DECB6BA-B9E8-4DCB-A50F-18AC228805C6}" destId="{489BC272-D65F-457C-83A6-1803AD378374}" srcOrd="3" destOrd="0" parTransId="{3EC5DC02-F4A4-4E33-8284-85B73A095568}" sibTransId="{4563438C-C402-45EE-8FC7-A37D6805FC89}"/>
    <dgm:cxn modelId="{2FA97830-1B6B-4F3D-80A3-F11BF312C83F}" type="presOf" srcId="{6EEF424C-4766-4381-A14F-DAD225D61CBB}" destId="{DCB108AE-43CD-44D9-936A-B17418531C3E}" srcOrd="0" destOrd="0" presId="urn:microsoft.com/office/officeart/2005/8/layout/default"/>
    <dgm:cxn modelId="{CE394DD0-BA91-43B4-A9FA-8F0FDB0CE587}" srcId="{6DECB6BA-B9E8-4DCB-A50F-18AC228805C6}" destId="{6EEF424C-4766-4381-A14F-DAD225D61CBB}" srcOrd="4" destOrd="0" parTransId="{2E7AA900-B2FD-4927-9315-16D44ABF6651}" sibTransId="{3D4D68C8-33CB-4333-838D-D21719D0EF66}"/>
    <dgm:cxn modelId="{38DFFE49-796B-45CD-8520-DCAC2C772544}" type="presOf" srcId="{489BC272-D65F-457C-83A6-1803AD378374}" destId="{E7808091-F191-4D0C-BFB4-2F3F3597AB04}" srcOrd="0" destOrd="0" presId="urn:microsoft.com/office/officeart/2005/8/layout/default"/>
    <dgm:cxn modelId="{34F71081-AF97-4041-8898-7D5872A6B9A9}" srcId="{6DECB6BA-B9E8-4DCB-A50F-18AC228805C6}" destId="{49625202-836A-47A6-A77B-830543A49796}" srcOrd="2" destOrd="0" parTransId="{F6C99770-15B3-44D9-825C-C912DCE8195C}" sibTransId="{F95553EB-E6FD-4E4F-B09A-D27EC7CEDB49}"/>
    <dgm:cxn modelId="{24EF35B5-CBF0-43F8-B354-EDCAE59A7DC7}" type="presOf" srcId="{721B2BDD-CC0B-4EE2-AB0E-E029E3E852B0}" destId="{C0811E81-4FC2-459F-AEC3-DB03FBBA1514}" srcOrd="0" destOrd="0" presId="urn:microsoft.com/office/officeart/2005/8/layout/default"/>
    <dgm:cxn modelId="{8D072B6D-B5C9-445F-BF24-BB93821083C6}" srcId="{6DECB6BA-B9E8-4DCB-A50F-18AC228805C6}" destId="{EF1D6652-9686-4379-A219-C193A9C6F071}" srcOrd="0" destOrd="0" parTransId="{5329E835-6DC6-44B1-B319-3573DA2C9833}" sibTransId="{604E6E42-5182-43E3-B0B6-C811190959C5}"/>
    <dgm:cxn modelId="{A98DF72C-B1EA-4ED9-8E39-C24A799C58BD}" type="presOf" srcId="{EF1D6652-9686-4379-A219-C193A9C6F071}" destId="{00C20529-2D9C-44A5-811E-604B669A86C3}" srcOrd="0" destOrd="0" presId="urn:microsoft.com/office/officeart/2005/8/layout/default"/>
    <dgm:cxn modelId="{B97DA89A-71A8-477B-B8BE-BBFFA409CC66}" type="presOf" srcId="{49625202-836A-47A6-A77B-830543A49796}" destId="{8DCF9794-B9BA-4F2B-ABDE-A72FAAE4407C}" srcOrd="0" destOrd="0" presId="urn:microsoft.com/office/officeart/2005/8/layout/default"/>
    <dgm:cxn modelId="{BD4A1226-D76D-496F-80B0-064799EC553D}" type="presOf" srcId="{6DECB6BA-B9E8-4DCB-A50F-18AC228805C6}" destId="{AD737C69-F003-4C35-85E2-C79B8156E0CA}" srcOrd="0" destOrd="0" presId="urn:microsoft.com/office/officeart/2005/8/layout/default"/>
    <dgm:cxn modelId="{B0CEF990-E494-41E1-A8B9-309769D3771A}" srcId="{6DECB6BA-B9E8-4DCB-A50F-18AC228805C6}" destId="{721B2BDD-CC0B-4EE2-AB0E-E029E3E852B0}" srcOrd="1" destOrd="0" parTransId="{DD2EBF70-DC85-47B6-8101-885AB26CFE2F}" sibTransId="{C5E22133-5A8B-42F2-9AB1-4C035C34157C}"/>
    <dgm:cxn modelId="{99437B55-5810-468D-AA5B-6CE53C447855}" type="presParOf" srcId="{AD737C69-F003-4C35-85E2-C79B8156E0CA}" destId="{00C20529-2D9C-44A5-811E-604B669A86C3}" srcOrd="0" destOrd="0" presId="urn:microsoft.com/office/officeart/2005/8/layout/default"/>
    <dgm:cxn modelId="{A93309C4-BDC3-469B-8335-D3415D0C99A9}" type="presParOf" srcId="{AD737C69-F003-4C35-85E2-C79B8156E0CA}" destId="{B207A661-05BE-4C8B-B50B-3B1E7C0C0578}" srcOrd="1" destOrd="0" presId="urn:microsoft.com/office/officeart/2005/8/layout/default"/>
    <dgm:cxn modelId="{D03CCF96-9D9F-40FF-A776-8E736CD70B41}" type="presParOf" srcId="{AD737C69-F003-4C35-85E2-C79B8156E0CA}" destId="{C0811E81-4FC2-459F-AEC3-DB03FBBA1514}" srcOrd="2" destOrd="0" presId="urn:microsoft.com/office/officeart/2005/8/layout/default"/>
    <dgm:cxn modelId="{FA144737-06DE-42F0-837D-5807126916A2}" type="presParOf" srcId="{AD737C69-F003-4C35-85E2-C79B8156E0CA}" destId="{2CBBF48B-D886-4588-9AE8-A783A8357AF1}" srcOrd="3" destOrd="0" presId="urn:microsoft.com/office/officeart/2005/8/layout/default"/>
    <dgm:cxn modelId="{D31B662B-5F3F-412D-ACF0-F7DA2278F779}" type="presParOf" srcId="{AD737C69-F003-4C35-85E2-C79B8156E0CA}" destId="{8DCF9794-B9BA-4F2B-ABDE-A72FAAE4407C}" srcOrd="4" destOrd="0" presId="urn:microsoft.com/office/officeart/2005/8/layout/default"/>
    <dgm:cxn modelId="{A2193ADC-1D81-403C-A77E-BE0BA6D84269}" type="presParOf" srcId="{AD737C69-F003-4C35-85E2-C79B8156E0CA}" destId="{91BBFA39-13A5-425B-AE29-324F2ACA7EE3}" srcOrd="5" destOrd="0" presId="urn:microsoft.com/office/officeart/2005/8/layout/default"/>
    <dgm:cxn modelId="{EBAE1C7A-CE2A-4AF6-8571-A9588B054F96}" type="presParOf" srcId="{AD737C69-F003-4C35-85E2-C79B8156E0CA}" destId="{E7808091-F191-4D0C-BFB4-2F3F3597AB04}" srcOrd="6" destOrd="0" presId="urn:microsoft.com/office/officeart/2005/8/layout/default"/>
    <dgm:cxn modelId="{D5298119-396C-43A8-9C13-BF72E26ACB8C}" type="presParOf" srcId="{AD737C69-F003-4C35-85E2-C79B8156E0CA}" destId="{21912B16-A454-4729-9D29-71121F05E848}" srcOrd="7" destOrd="0" presId="urn:microsoft.com/office/officeart/2005/8/layout/default"/>
    <dgm:cxn modelId="{19E67CFC-0FA8-406C-803B-44836DF176B8}" type="presParOf" srcId="{AD737C69-F003-4C35-85E2-C79B8156E0CA}" destId="{DCB108AE-43CD-44D9-936A-B17418531C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874507-92E7-4023-8DE1-A4C8B627488F}">
      <dsp:nvSpPr>
        <dsp:cNvPr id="0" name=""/>
        <dsp:cNvSpPr/>
      </dsp:nvSpPr>
      <dsp:spPr>
        <a:xfrm>
          <a:off x="0" y="311369"/>
          <a:ext cx="10972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221DA-5B91-4D5B-8629-B04A841AA728}">
      <dsp:nvSpPr>
        <dsp:cNvPr id="0" name=""/>
        <dsp:cNvSpPr/>
      </dsp:nvSpPr>
      <dsp:spPr>
        <a:xfrm>
          <a:off x="653468" y="149229"/>
          <a:ext cx="768095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Предоставление графика перевозок  ежемесячно</a:t>
          </a:r>
          <a:endParaRPr lang="ru-RU" sz="1400" kern="1200" dirty="0"/>
        </a:p>
      </dsp:txBody>
      <dsp:txXfrm>
        <a:off x="653468" y="149229"/>
        <a:ext cx="7680959" cy="619920"/>
      </dsp:txXfrm>
    </dsp:sp>
    <dsp:sp modelId="{7AEB2F16-0D38-40BD-82D4-9715D34B3400}">
      <dsp:nvSpPr>
        <dsp:cNvPr id="0" name=""/>
        <dsp:cNvSpPr/>
      </dsp:nvSpPr>
      <dsp:spPr>
        <a:xfrm>
          <a:off x="0" y="1263929"/>
          <a:ext cx="10972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0F207-FDEE-43AD-ADEE-876643731436}">
      <dsp:nvSpPr>
        <dsp:cNvPr id="0" name=""/>
        <dsp:cNvSpPr/>
      </dsp:nvSpPr>
      <dsp:spPr>
        <a:xfrm>
          <a:off x="548639" y="953969"/>
          <a:ext cx="768095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Оформление заявки за 5 рабочих дней до предполагаемой даты поставки</a:t>
          </a:r>
          <a:endParaRPr lang="ru-RU" sz="1400" kern="1200" dirty="0"/>
        </a:p>
      </dsp:txBody>
      <dsp:txXfrm>
        <a:off x="548639" y="953969"/>
        <a:ext cx="7680959" cy="619920"/>
      </dsp:txXfrm>
    </dsp:sp>
    <dsp:sp modelId="{6D17664B-DEBD-409B-900F-FFC2DCC01F62}">
      <dsp:nvSpPr>
        <dsp:cNvPr id="0" name=""/>
        <dsp:cNvSpPr/>
      </dsp:nvSpPr>
      <dsp:spPr>
        <a:xfrm>
          <a:off x="0" y="2216489"/>
          <a:ext cx="10972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B828D-0168-481B-8B63-0995F4E2C6C5}">
      <dsp:nvSpPr>
        <dsp:cNvPr id="0" name=""/>
        <dsp:cNvSpPr/>
      </dsp:nvSpPr>
      <dsp:spPr>
        <a:xfrm>
          <a:off x="548639" y="1906529"/>
          <a:ext cx="768095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Поставка осуществляется согласно графика </a:t>
          </a:r>
          <a:endParaRPr lang="ru-RU" sz="1400" kern="1200" dirty="0"/>
        </a:p>
      </dsp:txBody>
      <dsp:txXfrm>
        <a:off x="548639" y="1906529"/>
        <a:ext cx="7680959" cy="619920"/>
      </dsp:txXfrm>
    </dsp:sp>
    <dsp:sp modelId="{BDA50A6D-4BA5-4235-83D8-598FD2335A02}">
      <dsp:nvSpPr>
        <dsp:cNvPr id="0" name=""/>
        <dsp:cNvSpPr/>
      </dsp:nvSpPr>
      <dsp:spPr>
        <a:xfrm>
          <a:off x="0" y="3169049"/>
          <a:ext cx="10972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0692E-17F0-4A60-9185-67FFB876E742}">
      <dsp:nvSpPr>
        <dsp:cNvPr id="0" name=""/>
        <dsp:cNvSpPr/>
      </dsp:nvSpPr>
      <dsp:spPr>
        <a:xfrm>
          <a:off x="548639" y="2859089"/>
          <a:ext cx="768095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получении товара  осуществляется предоставление документов в соответствии с действующим законодательством</a:t>
          </a:r>
          <a:endParaRPr lang="ru-RU" sz="1400" kern="1200" dirty="0"/>
        </a:p>
      </dsp:txBody>
      <dsp:txXfrm>
        <a:off x="548639" y="2859089"/>
        <a:ext cx="7680959" cy="619920"/>
      </dsp:txXfrm>
    </dsp:sp>
    <dsp:sp modelId="{1AA26321-84E9-4522-9C5F-7A904A5AE57D}">
      <dsp:nvSpPr>
        <dsp:cNvPr id="0" name=""/>
        <dsp:cNvSpPr/>
      </dsp:nvSpPr>
      <dsp:spPr>
        <a:xfrm>
          <a:off x="0" y="4121609"/>
          <a:ext cx="10972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B29D7-5660-4CB4-AE69-7125DBB3C1DA}">
      <dsp:nvSpPr>
        <dsp:cNvPr id="0" name=""/>
        <dsp:cNvSpPr/>
      </dsp:nvSpPr>
      <dsp:spPr>
        <a:xfrm>
          <a:off x="548639" y="3811649"/>
          <a:ext cx="7680959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Проверка товара осуществляется в момент приемки по количеству и качеству при присутствии ответственного лица</a:t>
          </a:r>
          <a:endParaRPr lang="ru-RU" sz="1400" kern="1200" dirty="0"/>
        </a:p>
      </dsp:txBody>
      <dsp:txXfrm>
        <a:off x="548639" y="3811649"/>
        <a:ext cx="7680959" cy="619920"/>
      </dsp:txXfrm>
    </dsp:sp>
    <dsp:sp modelId="{5684B0F9-A1F8-415F-AD1C-1C3D6BA7ECE0}">
      <dsp:nvSpPr>
        <dsp:cNvPr id="0" name=""/>
        <dsp:cNvSpPr/>
      </dsp:nvSpPr>
      <dsp:spPr>
        <a:xfrm>
          <a:off x="0" y="5395988"/>
          <a:ext cx="10972799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070C1-C5DD-48E1-8C32-AAA585EC0966}">
      <dsp:nvSpPr>
        <dsp:cNvPr id="0" name=""/>
        <dsp:cNvSpPr/>
      </dsp:nvSpPr>
      <dsp:spPr>
        <a:xfrm>
          <a:off x="548639" y="4764209"/>
          <a:ext cx="7680959" cy="941739"/>
        </a:xfrm>
        <a:prstGeom prst="roundRect">
          <a:avLst/>
        </a:prstGeom>
        <a:solidFill>
          <a:schemeClr val="accent6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При несоответствии заявленного ассортимента или отсутствии необходимого количества оформляется акт  об установлении расхождений по количеству и качеству </a:t>
          </a:r>
          <a:r>
            <a:rPr lang="ru-RU" sz="1400" b="1" u="sng" kern="1200" dirty="0" smtClean="0"/>
            <a:t>установленной формы(ТОРГ-2 утвержденный Постановлением Госкомитета РФ №132 от 25.12.1998г)</a:t>
          </a:r>
          <a:endParaRPr lang="ru-RU" sz="1400" b="1" u="sng" kern="1200" dirty="0"/>
        </a:p>
      </dsp:txBody>
      <dsp:txXfrm>
        <a:off x="548639" y="4764209"/>
        <a:ext cx="7680959" cy="9417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C20529-2D9C-44A5-811E-604B669A86C3}">
      <dsp:nvSpPr>
        <dsp:cNvPr id="0" name=""/>
        <dsp:cNvSpPr/>
      </dsp:nvSpPr>
      <dsp:spPr>
        <a:xfrm>
          <a:off x="0" y="10768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Оформление документов</a:t>
          </a:r>
          <a:endParaRPr lang="ru-RU" sz="2800" kern="1200" dirty="0"/>
        </a:p>
      </dsp:txBody>
      <dsp:txXfrm>
        <a:off x="0" y="107688"/>
        <a:ext cx="2786062" cy="1671637"/>
      </dsp:txXfrm>
    </dsp:sp>
    <dsp:sp modelId="{C0811E81-4FC2-459F-AEC3-DB03FBBA1514}">
      <dsp:nvSpPr>
        <dsp:cNvPr id="0" name=""/>
        <dsp:cNvSpPr/>
      </dsp:nvSpPr>
      <dsp:spPr>
        <a:xfrm>
          <a:off x="3064668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Перевозка НС и ПВ</a:t>
          </a:r>
          <a:endParaRPr lang="ru-RU" sz="3100" kern="1200" dirty="0"/>
        </a:p>
      </dsp:txBody>
      <dsp:txXfrm>
        <a:off x="3064668" y="78184"/>
        <a:ext cx="2786062" cy="1671637"/>
      </dsp:txXfrm>
    </dsp:sp>
    <dsp:sp modelId="{8DCF9794-B9BA-4F2B-ABDE-A72FAAE4407C}">
      <dsp:nvSpPr>
        <dsp:cNvPr id="0" name=""/>
        <dsp:cNvSpPr/>
      </dsp:nvSpPr>
      <dsp:spPr>
        <a:xfrm>
          <a:off x="6129337" y="78184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Приемка 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НС и ПВ</a:t>
          </a:r>
          <a:endParaRPr lang="ru-RU" sz="3100" kern="1200" dirty="0"/>
        </a:p>
      </dsp:txBody>
      <dsp:txXfrm>
        <a:off x="6129337" y="78184"/>
        <a:ext cx="2786062" cy="1671637"/>
      </dsp:txXfrm>
    </dsp:sp>
    <dsp:sp modelId="{E7808091-F191-4D0C-BFB4-2F3F3597AB04}">
      <dsp:nvSpPr>
        <dsp:cNvPr id="0" name=""/>
        <dsp:cNvSpPr/>
      </dsp:nvSpPr>
      <dsp:spPr>
        <a:xfrm>
          <a:off x="1532334" y="202842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Маркировка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НС и ПВ</a:t>
          </a:r>
          <a:endParaRPr lang="ru-RU" sz="3100" kern="1200" dirty="0"/>
        </a:p>
      </dsp:txBody>
      <dsp:txXfrm>
        <a:off x="1532334" y="2028428"/>
        <a:ext cx="2786062" cy="1671637"/>
      </dsp:txXfrm>
    </dsp:sp>
    <dsp:sp modelId="{DCB108AE-43CD-44D9-936A-B17418531C3E}">
      <dsp:nvSpPr>
        <dsp:cNvPr id="0" name=""/>
        <dsp:cNvSpPr/>
      </dsp:nvSpPr>
      <dsp:spPr>
        <a:xfrm>
          <a:off x="4597003" y="2028428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Хранение НС и ПВ</a:t>
          </a:r>
          <a:endParaRPr lang="ru-RU" sz="3100" kern="1200" dirty="0"/>
        </a:p>
      </dsp:txBody>
      <dsp:txXfrm>
        <a:off x="4597003" y="2028428"/>
        <a:ext cx="2786062" cy="167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79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96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4215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57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309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411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30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05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940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8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8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54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319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63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70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1A6F2-598A-4D96-8C6D-3CDC4CB0F8C9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BCA8081-FC45-42F2-83E0-C18413000C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37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419689/ff81d936f6d520ba5f0c87997d6a56305b659b17/" TargetMode="External"/><Relationship Id="rId2" Type="http://schemas.openxmlformats.org/officeDocument/2006/relationships/hyperlink" Target="http://www.consultant.ru/document/cons_doc_LAW_419689/28cded0ee3f634e0706463ae46ccfdb042d22d63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nsultant.ru/document/cons_doc_LAW_419689/930d574c211e4a71b8d0e0b70dc5238ab45a0ea8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86A33423-E96B-4114-A7A3-B2C8BAD97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8839" y="1214204"/>
            <a:ext cx="9735773" cy="3563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 взаимодействия различных служб при транспортировке наркотических средств и психотропных веществ</a:t>
            </a:r>
            <a:endParaRPr lang="ru-RU" dirty="0"/>
          </a:p>
        </p:txBody>
      </p:sp>
      <p:sp>
        <p:nvSpPr>
          <p:cNvPr id="11" name="Подзаголовок 10">
            <a:extLst>
              <a:ext uri="{FF2B5EF4-FFF2-40B4-BE49-F238E27FC236}">
                <a16:creationId xmlns:a16="http://schemas.microsoft.com/office/drawing/2014/main" xmlns="" id="{7A83EF18-9D7B-47CF-9E91-55C64CE2D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Провизор, заведующий аптекой ООО «МедГард»</a:t>
            </a:r>
          </a:p>
          <a:p>
            <a:r>
              <a:rPr lang="ru-RU" sz="2400" i="1" dirty="0" smtClean="0"/>
              <a:t>Герасимова Татьяна Федотовна</a:t>
            </a:r>
            <a:endParaRPr lang="ru-RU" sz="2400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9E8301-7548-463A-83E9-E4A8857B74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46482" cy="14464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368723-55CE-4498-8956-B0E4079C75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5518" y="0"/>
            <a:ext cx="1446482" cy="144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9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8013" y="265471"/>
            <a:ext cx="9336599" cy="94389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График перевозки наркотических средств и психотропных веществ</a:t>
            </a:r>
            <a:endParaRPr lang="ru-RU" sz="2800" b="1" dirty="0"/>
          </a:p>
        </p:txBody>
      </p:sp>
      <p:pic>
        <p:nvPicPr>
          <p:cNvPr id="4" name="Содержимое 3" descr="¦¬TБTЕ_4313_pages-to-jpg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3739" y="1268362"/>
            <a:ext cx="4057629" cy="5324167"/>
          </a:xfr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pic>
        <p:nvPicPr>
          <p:cNvPr id="5" name="Рисунок 4" descr="¦¬TБTЕ_4313_pages-to-jpg-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3535" y="1189412"/>
            <a:ext cx="4247536" cy="549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0387" y="2610464"/>
            <a:ext cx="3731342" cy="330363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Товарно-транспортная накладная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098" name="Picture 2" descr="C:\Users\Apt2\Downloads\IMG_20221129_0001_page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13" y="1386312"/>
            <a:ext cx="6905317" cy="4881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554DD4-9663-45D1-8265-2EEA96324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6024" y="1535806"/>
            <a:ext cx="8915399" cy="2262781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B37F74-BA0E-459A-944B-14E2D21EF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/>
              <a:t>                </a:t>
            </a:r>
            <a:r>
              <a:rPr lang="ru-RU" sz="3200" dirty="0" smtClean="0"/>
              <a:t>Будьте здоровы!</a:t>
            </a:r>
          </a:p>
          <a:p>
            <a:r>
              <a:rPr lang="ru-RU" sz="3200" i="1" dirty="0" smtClean="0"/>
              <a:t>                        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xmlns="" val="38594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3" y="624109"/>
            <a:ext cx="8937523" cy="155865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605" y="648929"/>
            <a:ext cx="6702272" cy="5663381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 smtClean="0"/>
          </a:p>
          <a:p>
            <a:r>
              <a:rPr lang="ru-RU" sz="2000" dirty="0" smtClean="0"/>
              <a:t>Постановление Правительства РФ №526 от 31 марта 2022г «Об утверждении правил перевозки наркотических средств и психотропных веществ и их прекурсоров на территории РФ, а также оформление необходимых для этого документов»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Постановление Правительства РФ от 30 июня 1998 г. N 681 (ред.15.06.2022)  «Об утверждении перечня наркотических средств, психотропных веществ и их прекурсоров, подлежащих контролю в Российской Федерации»</a:t>
            </a:r>
          </a:p>
          <a:p>
            <a:endParaRPr lang="ru-RU" sz="2000" b="1" dirty="0" smtClean="0"/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dirty="0" smtClean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1613" y="1466951"/>
            <a:ext cx="3633019" cy="345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932" y="653607"/>
            <a:ext cx="8911687" cy="12808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Перечень наркотических средств и психотропных веществ подлежащих охране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наркотические средства и психотропные вещества, внесенные в </a:t>
            </a:r>
            <a:r>
              <a:rPr lang="ru-RU" dirty="0" smtClean="0">
                <a:hlinkClick r:id="rId2"/>
              </a:rPr>
              <a:t>список I</a:t>
            </a:r>
            <a:r>
              <a:rPr lang="ru-RU" dirty="0" smtClean="0"/>
              <a:t> перечня, а также </a:t>
            </a:r>
            <a:r>
              <a:rPr lang="ru-RU" dirty="0" smtClean="0"/>
              <a:t>прекурсоров</a:t>
            </a:r>
            <a:endParaRPr lang="ru-RU" dirty="0" smtClean="0"/>
          </a:p>
          <a:p>
            <a:r>
              <a:rPr lang="ru-RU" dirty="0" smtClean="0"/>
              <a:t>наркотические средства и психотропные вещества, внесенные в </a:t>
            </a:r>
            <a:r>
              <a:rPr lang="ru-RU" dirty="0" smtClean="0">
                <a:hlinkClick r:id="rId3"/>
              </a:rPr>
              <a:t>списки II</a:t>
            </a:r>
            <a:r>
              <a:rPr lang="ru-RU" dirty="0" smtClean="0"/>
              <a:t> и </a:t>
            </a:r>
            <a:r>
              <a:rPr lang="ru-RU" dirty="0" smtClean="0">
                <a:hlinkClick r:id="rId4"/>
              </a:rPr>
              <a:t>III</a:t>
            </a:r>
            <a:r>
              <a:rPr lang="ru-RU" dirty="0" smtClean="0"/>
              <a:t> перечня, предназначенные для дальнейших производства, изготовления (за исключением изготовления аптечными организациями), переработки и распределения</a:t>
            </a:r>
          </a:p>
          <a:p>
            <a:r>
              <a:rPr lang="ru-RU" dirty="0" smtClean="0"/>
              <a:t>наркотические средства и психотропные вещества, внесенные в </a:t>
            </a:r>
            <a:r>
              <a:rPr lang="ru-RU" dirty="0" smtClean="0">
                <a:hlinkClick r:id="rId3"/>
              </a:rPr>
              <a:t>списки II</a:t>
            </a:r>
            <a:r>
              <a:rPr lang="ru-RU" dirty="0" smtClean="0"/>
              <a:t> и </a:t>
            </a:r>
            <a:r>
              <a:rPr lang="ru-RU" dirty="0" smtClean="0">
                <a:hlinkClick r:id="rId4"/>
              </a:rPr>
              <a:t>III</a:t>
            </a:r>
            <a:r>
              <a:rPr lang="ru-RU" dirty="0" smtClean="0"/>
              <a:t> перечня, реализуемые организациям оптовой торговли наркотическими средствами и психотропными веществами, а также организациям, осуществляющим хранение наркотических средств и психотропных веществ, предназначенных для ликвидации медико-санитарных последствий чрезвычайных ситуаций природного и техногенного характера или для мобилизационных нужд.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483" y="624109"/>
            <a:ext cx="8937523" cy="155865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Правила перевозки наркотических средств и психотропных веществ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561" y="1828800"/>
            <a:ext cx="9779051" cy="50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</a:p>
          <a:p>
            <a:r>
              <a:rPr lang="ru-RU" sz="3300" dirty="0" smtClean="0"/>
              <a:t>Перевозка  НС и ПВ  и их  прекурсоров   осуществляется юридическим лицом, имеющим лицензию на осуществлении деятельности по обороту НС и ПС и их прекурсоров </a:t>
            </a:r>
          </a:p>
          <a:p>
            <a:r>
              <a:rPr lang="ru-RU" sz="3300" dirty="0" smtClean="0"/>
              <a:t>Охрана наркотических средств, психотропных веществ и прекурсоров обеспечивается  путем привлечения к перевозке в установленном порядке:</a:t>
            </a:r>
          </a:p>
          <a:p>
            <a:pPr>
              <a:buNone/>
            </a:pPr>
            <a:r>
              <a:rPr lang="ru-RU" sz="3300" dirty="0" smtClean="0"/>
              <a:t>            а) подразделений войск национальной гвардии Российской Федерации или организации, подведомственной Федеральной службе войск национальной гвардии Российской Федерации;</a:t>
            </a:r>
          </a:p>
          <a:p>
            <a:pPr>
              <a:buNone/>
            </a:pPr>
            <a:r>
              <a:rPr lang="ru-RU" sz="3300" dirty="0" smtClean="0"/>
              <a:t>           б) ведомственной охраны федеральных государственных органов и организаций;</a:t>
            </a:r>
          </a:p>
          <a:p>
            <a:pPr>
              <a:buNone/>
            </a:pPr>
            <a:r>
              <a:rPr lang="ru-RU" sz="3300" dirty="0" smtClean="0"/>
              <a:t>            в) юридического лица, имеющего лицензию на осуществление частной охранной деятельности</a:t>
            </a:r>
          </a:p>
          <a:p>
            <a:r>
              <a:rPr lang="ru-RU" sz="3300" dirty="0" smtClean="0"/>
              <a:t>Юридическое лицо осуществляет перевозку НС , ПВ и  прекурсоров на основании заключенного в установленном порядке с другим юридическим лицом договора  перевозки, договора поставки договора передачи на уничтожение или иного договора</a:t>
            </a:r>
          </a:p>
          <a:p>
            <a:endParaRPr lang="ru-RU" sz="3300" dirty="0" smtClean="0"/>
          </a:p>
          <a:p>
            <a:endParaRPr lang="ru-RU" sz="3300" dirty="0" smtClean="0"/>
          </a:p>
          <a:p>
            <a:endParaRPr lang="ru-RU" sz="3300" dirty="0" smtClean="0"/>
          </a:p>
          <a:p>
            <a:pPr>
              <a:buNone/>
            </a:pPr>
            <a:endParaRPr lang="ru-RU" sz="3300" dirty="0" smtClean="0"/>
          </a:p>
          <a:p>
            <a:pPr>
              <a:buNone/>
            </a:pPr>
            <a:endParaRPr lang="ru-RU" sz="33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Правила перевозки наркотических средств и психотропных веществ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1097" y="1784555"/>
            <a:ext cx="10103515" cy="48227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 каждой перевозке НС , ПВ и  прекурсоров создается приказ о назначении лиц, ответственных за их получение , доставку , передачу и сохранность</a:t>
            </a:r>
          </a:p>
          <a:p>
            <a:endParaRPr lang="ru-RU" dirty="0" smtClean="0"/>
          </a:p>
          <a:p>
            <a:r>
              <a:rPr lang="ru-RU" dirty="0" smtClean="0"/>
              <a:t>Ответственные лица должны иметь допуск к работе с НС , ПВ и  прекурсоров в соответствии с порядком допуска лиц к работе с НС ,НВ и прекурсоров(ФЗ №3  «О наркотических средствах и психотропных веществах»</a:t>
            </a:r>
          </a:p>
          <a:p>
            <a:r>
              <a:rPr lang="ru-RU" dirty="0" smtClean="0"/>
              <a:t>В приказе указывается транспортные средства , используемые для перевозки НС ,ПВ и прекурсоров, номер и дата договора</a:t>
            </a:r>
          </a:p>
          <a:p>
            <a:r>
              <a:rPr lang="ru-RU" dirty="0" smtClean="0"/>
              <a:t>Перевозка осуществляется любыми видами транспорта закрытого типа , оборудованные запирающим устройством , и имеют места для размещения лиц, ответственных за перевозку, и лиц, осуществляющих охрану.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Для перевозки НС и ПВ и их прекурсоров используется транспортная тара и </a:t>
            </a:r>
            <a:r>
              <a:rPr lang="ru-RU" dirty="0" smtClean="0"/>
              <a:t>упаковка обеспечивающая </a:t>
            </a:r>
            <a:r>
              <a:rPr lang="ru-RU" dirty="0" smtClean="0"/>
              <a:t>сохранность на всем пути следования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E06C16-13FA-4289-9577-04500305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оформления документов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E16AE2-DB9E-42CC-933C-F8DEFE00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953" y="21336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 smtClean="0"/>
              <a:t>Товарно-транспортная накладная</a:t>
            </a:r>
          </a:p>
          <a:p>
            <a:r>
              <a:rPr lang="ru-RU" sz="1900" dirty="0" smtClean="0"/>
              <a:t>Счет-фактура</a:t>
            </a:r>
          </a:p>
          <a:p>
            <a:r>
              <a:rPr lang="ru-RU" sz="1900" dirty="0" smtClean="0"/>
              <a:t>Счет</a:t>
            </a:r>
          </a:p>
          <a:p>
            <a:r>
              <a:rPr lang="ru-RU" sz="1900" dirty="0" smtClean="0"/>
              <a:t>Протокол согласования цен</a:t>
            </a:r>
          </a:p>
          <a:p>
            <a:r>
              <a:rPr lang="ru-RU" sz="1900" dirty="0" smtClean="0"/>
              <a:t>Документы качества</a:t>
            </a:r>
          </a:p>
          <a:p>
            <a:r>
              <a:rPr lang="ru-RU" sz="1900" dirty="0" smtClean="0"/>
              <a:t> Акт опечатывания(пломбирования) НС , ПВ  и прекурсоров установленной формы(номера печатей указываются в акте)</a:t>
            </a:r>
          </a:p>
          <a:p>
            <a:r>
              <a:rPr lang="ru-RU" sz="1900" dirty="0" smtClean="0"/>
              <a:t>Выписка из реестра лицензий(заверенные печатью и подписью руководителя юридического лица)</a:t>
            </a:r>
          </a:p>
          <a:p>
            <a:r>
              <a:rPr lang="ru-RU" sz="1900" dirty="0" smtClean="0"/>
              <a:t>Маршрут перевозки НС, ПВ и прекурсоров (для случаев перевозки обеспеченной охраной)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62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561" y="294968"/>
            <a:ext cx="9779051" cy="9144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Порядок оформления товарно-транспортной </a:t>
            </a:r>
            <a:br>
              <a:rPr lang="ru-RU" sz="2700" b="1" dirty="0" smtClean="0"/>
            </a:br>
            <a:r>
              <a:rPr lang="ru-RU" sz="2700" b="1" dirty="0" smtClean="0"/>
              <a:t>документации </a:t>
            </a:r>
            <a:br>
              <a:rPr lang="ru-RU" sz="2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14400" y="931402"/>
          <a:ext cx="10972799" cy="592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Аптека «</a:t>
            </a:r>
            <a:r>
              <a:rPr lang="ru-RU" dirty="0" err="1" smtClean="0"/>
              <a:t>МедгардФарм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5548" y="579864"/>
            <a:ext cx="5030070" cy="47590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Акт опечатывания</a:t>
            </a:r>
            <a:br>
              <a:rPr lang="ru-RU" sz="2800" dirty="0" smtClean="0"/>
            </a:br>
            <a:r>
              <a:rPr lang="ru-RU" sz="2800" dirty="0" smtClean="0"/>
              <a:t>(пломбирования) наркотических средств и психотропных веществ</a:t>
            </a:r>
            <a:endParaRPr lang="ru-RU" sz="2800" dirty="0"/>
          </a:p>
        </p:txBody>
      </p:sp>
      <p:pic>
        <p:nvPicPr>
          <p:cNvPr id="7" name="Рисунок 6" descr="catalog_4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2179" y="3746090"/>
            <a:ext cx="3314326" cy="2608006"/>
          </a:xfrm>
          <a:prstGeom prst="rect">
            <a:avLst/>
          </a:prstGeom>
        </p:spPr>
      </p:pic>
      <p:pic>
        <p:nvPicPr>
          <p:cNvPr id="3075" name="Picture 3" descr="C:\Users\Apt2\Desktop\4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045" y="605450"/>
            <a:ext cx="4262285" cy="602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10769</TotalTime>
  <Words>500</Words>
  <Application>Microsoft Office PowerPoint</Application>
  <PresentationFormat>Произвольный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Опыт взаимодействия различных служб при транспортировке наркотических средств и психотропных веществ</vt:lpstr>
      <vt:lpstr> </vt:lpstr>
      <vt:lpstr>Перечень наркотических средств и психотропных веществ подлежащих охране</vt:lpstr>
      <vt:lpstr>Правила перевозки наркотических средств и психотропных веществ</vt:lpstr>
      <vt:lpstr>Правила перевозки наркотических средств и психотропных веществ </vt:lpstr>
      <vt:lpstr>Особенности оформления документов</vt:lpstr>
      <vt:lpstr>Порядок оформления товарно-транспортной  документации   </vt:lpstr>
      <vt:lpstr>         Аптека «МедгардФарм»</vt:lpstr>
      <vt:lpstr>  Акт опечатывания (пломбирования) наркотических средств и психотропных веществ</vt:lpstr>
      <vt:lpstr>График перевозки наркотических средств и психотропных веществ</vt:lpstr>
      <vt:lpstr>Товарно-транспортная накладная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mice</dc:creator>
  <cp:lastModifiedBy>apt2</cp:lastModifiedBy>
  <cp:revision>132</cp:revision>
  <dcterms:created xsi:type="dcterms:W3CDTF">2022-10-11T11:49:53Z</dcterms:created>
  <dcterms:modified xsi:type="dcterms:W3CDTF">2022-11-29T12:41:05Z</dcterms:modified>
</cp:coreProperties>
</file>