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sldIdLst>
    <p:sldId id="256" r:id="rId2"/>
    <p:sldId id="267" r:id="rId3"/>
    <p:sldId id="262" r:id="rId4"/>
    <p:sldId id="259" r:id="rId5"/>
    <p:sldId id="257" r:id="rId6"/>
    <p:sldId id="260" r:id="rId7"/>
    <p:sldId id="261" r:id="rId8"/>
    <p:sldId id="271" r:id="rId9"/>
    <p:sldId id="263" r:id="rId10"/>
    <p:sldId id="265" r:id="rId11"/>
    <p:sldId id="266" r:id="rId12"/>
    <p:sldId id="270" r:id="rId13"/>
    <p:sldId id="268" r:id="rId14"/>
    <p:sldId id="272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9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6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15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7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098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11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0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5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0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4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9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3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0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1A6F2-598A-4D96-8C6D-3CDC4CB0F8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7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6A33423-E96B-4114-A7A3-B2C8BAD97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3169" y="1446482"/>
            <a:ext cx="9901443" cy="31730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Порядок фиксации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фактов утраты НС и ПВ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 осуществлении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медицинской деятельности</a:t>
            </a:r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7A83EF18-9D7B-47CF-9E91-55C64CE2D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Главная медицинская сестра МПК РЕАВИЗ         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М.Н.Шестухина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9E8301-7548-463A-83E9-E4A8857B74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6482" cy="14464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368723-55CE-4498-8956-B0E4079C7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518" y="0"/>
            <a:ext cx="1446482" cy="14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4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КОМИССИЯ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67543"/>
            <a:ext cx="8915400" cy="434367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ФИКСИРУЕТ ФАКТ ПОСТУПЛЕНИЯ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ЗАЯВЛЕНИЯ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МЕДИЦИНСКОГО РАБОТНИКА ОБ УТРАТЕ НС ИЛИ ПВ В ЖУРНАЛЕ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РАССМАТРИВАЕТ В ТЕЧЕНИИ ОДНОГО РАБОЧЕГО ДНЯ СО ДНЯ ФИКСАЦИИ: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- ЗАЯВЛЕНИЕ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- ОСМАТРИВАЕТ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МЕСТО, В КОТОРОМ ПРОИЗОШЛА УТРАТА НС И (ИЛИ) ПВ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- ОФОРМЛЯЕТ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АКТ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82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АКТ ФИКСАЦИИ ФАКТА УТРАТЫ НАРКОТИЧЕСКОГО СРЕДСТВА ИЛИ ПСИХОТРОПНОГО ВЕЩЕСТВА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4489470"/>
              </p:ext>
            </p:extLst>
          </p:nvPr>
        </p:nvGraphicFramePr>
        <p:xfrm>
          <a:off x="451263" y="1436914"/>
          <a:ext cx="3645725" cy="472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263" y="1436914"/>
                        <a:ext cx="3645725" cy="4726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81995" y="1638795"/>
            <a:ext cx="7122617" cy="476200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наименование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наркотического средства или психотропного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вещества;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обстоятельства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причины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условия;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положения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нормативных правовых актов, нарушение которых медицинским работником привело к утрате наркотического средства или психотропного вещества (при наличии такого нарушения);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вывод о том, что утрата наркотического средства или психотропного вещества произошла при исполнении медицинским работником своих обязанностей, связанных с оборотом наркотических средств и (или) психотропных веществ, а также сведения о наименовании и реквизитах документа, в соответствии с которым на медицинского работника были возложены данные обязанности;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сведения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 наличии либо отсутствии признаков, указывающих на умышленный характер действия (бездействия) медицинского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работника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5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06930" y="624110"/>
            <a:ext cx="9497681" cy="8246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Передача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сведений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32510" y="1781299"/>
            <a:ext cx="5248893" cy="412992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Акт в течении двух рабочих дней со дня оформления направляется в территориальный орган Федеральной службы по надзору в сфере здравоохранения для учета при проведении контрольных (надзорных) мероприятий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961413" y="1781299"/>
            <a:ext cx="5543199" cy="412254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Акт 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течение 12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часов,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 момента подписания,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комиссия зафиксировала, что НС или ПВ может попасть в незаконный гражданский оборот передают в  территориальный орган МВД РФ </a:t>
            </a:r>
          </a:p>
        </p:txBody>
      </p:sp>
    </p:spTree>
    <p:extLst>
      <p:ext uri="{BB962C8B-B14F-4D97-AF65-F5344CB8AC3E}">
        <p14:creationId xmlns:p14="http://schemas.microsoft.com/office/powerpoint/2010/main" val="101413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421" y="624110"/>
            <a:ext cx="983019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Ответственность за нарушение правил оборота наркотических средств и психотропных веществ, а также их прекурсоров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Дисциплинарная , 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Административная, 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Уголовная, в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установленном законодательством порядке. </a:t>
            </a:r>
          </a:p>
        </p:txBody>
      </p:sp>
    </p:spTree>
    <p:extLst>
      <p:ext uri="{BB962C8B-B14F-4D97-AF65-F5344CB8AC3E}">
        <p14:creationId xmlns:p14="http://schemas.microsoft.com/office/powerpoint/2010/main" val="3702659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10047" y="961901"/>
            <a:ext cx="8740239" cy="4949949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медицинские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работники смогут избежать уголовной ответственности за утерю по неосторожности наркотических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средств или психотропных веществ</a:t>
            </a:r>
          </a:p>
          <a:p>
            <a:pPr algn="just"/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НО!!!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ответственность не наступит только  в том случае, если «утрата не причинила вреда охраняемым уголовным законом интересам», а факт утраты будет зафиксирован специальной комиссией в порядке, установленном Минздравом РФ совместно с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МВД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99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54DD4-9663-45D1-8265-2EEA9632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8622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Спасибо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9" y="0"/>
            <a:ext cx="1597380" cy="190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6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42558" y="517232"/>
            <a:ext cx="9640185" cy="128089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УТРАТА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НАРКОТИЧЕСКОГО СРЕДСТВА И (ИЛИ)ПСИХОТРОПНОГО ВЕЩЕСТВА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46265" y="2133600"/>
            <a:ext cx="5427023" cy="377762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Медицинская сестра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при проведении процедуры случайно уронила ампулу с раствором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морфина 1%–1,0,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включенного в список I и таблицу I списка IV Перечня, которая в итоге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разбилась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69" y="2133600"/>
            <a:ext cx="5114925" cy="2557462"/>
          </a:xfrm>
        </p:spPr>
      </p:pic>
    </p:spTree>
    <p:extLst>
      <p:ext uri="{BB962C8B-B14F-4D97-AF65-F5344CB8AC3E}">
        <p14:creationId xmlns:p14="http://schemas.microsoft.com/office/powerpoint/2010/main" val="76744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УТРАТА НАРКОТИЧЕСКОГО СРЕДСТВА И (ИЛИ)ПСИХОТРОПНОГО ВЕЩЕСТВА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04405" y="2133600"/>
            <a:ext cx="5308271" cy="3777622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 пациента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 судорожным синдромом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во время которого он выбил ампулу из рук медицинского работника. 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результате ампула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упала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 пол и закатилась в труднодоступное место.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76" y="2249384"/>
            <a:ext cx="3228304" cy="377825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65" y="4876316"/>
            <a:ext cx="3291382" cy="17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3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515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СТАТИСТИКА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8" y="2327564"/>
            <a:ext cx="3846987" cy="3467594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02630" y="1330035"/>
            <a:ext cx="6801982" cy="509451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За период с 2016 года по июнь 2019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года: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возбуждено 79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уголовных дел по статье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228.2 УК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из них: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29 в отношении медицинских работников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из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которых: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5 были прекращены на стадии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расследования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15 направлены в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суд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8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Федеральный закон №259-ФЗ от 1 июля 2021 года о внесении изменений в статью 228-2 УК РФ. дополнив ее примечанием следующего содержания: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3" y="2126222"/>
            <a:ext cx="2838203" cy="3407679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669476" y="2126222"/>
            <a:ext cx="7835136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"Действие настоящей статьи не распространяется на нарушение правил оборота наркотических средств и психотропных веществ, совершенное по неосторожности при осуществлении медицинской деятельности и повлекшее их утрату, если такая утрата не причинила вреда охраняемым уголовным законом интересам. Факт утраты фиксируется комиссией в порядке, установленном федеральным органом исполнительной власти в сфере здравоохранения по согласованию с федеральным органом исполнительной власти в сфере внутренних дел."</a:t>
            </a:r>
          </a:p>
        </p:txBody>
      </p:sp>
    </p:spTree>
    <p:extLst>
      <p:ext uri="{BB962C8B-B14F-4D97-AF65-F5344CB8AC3E}">
        <p14:creationId xmlns:p14="http://schemas.microsoft.com/office/powerpoint/2010/main" val="141629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675" y="529108"/>
            <a:ext cx="10070276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Приказ Минздрава России от 22.10.2021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N1005н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20041" y="2133600"/>
            <a:ext cx="10390909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«Об утверждении Порядка фиксации комиссией фактов утраты наркотических средств и (или) психотропных веществ, совершенной при осуществлении медицинской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417361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730" y="46973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КАК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ФИКСИРОВАТЬ УТРАТУ НС И ПВ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79574" y="1905000"/>
            <a:ext cx="4616922" cy="432226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ПРИКАЗ РУКОВОДИТЕЛЯ О СОЗДАНИИ ПОСТОЯННО ДЕЙСТВУЮЩЕЙ КОМИССИИ ДЛЯ ЦЕЛЕЙ ФИКСАЦИИ ФАКТОВ УТРАТЫ НАРКОТИЧЕСКИХ СРЕДСТВ И (ИЛИ) ПСИХОТРОПНЫХ ВЕЩЕСТВ, СОВЕРШЕННОЙ  МЕДИЦИНСКИМИ РАБОТНИКОМИ ПРИ ОСУЩЕСТВЛЕНИИ МЕДИЦИНСКОЙ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ДЕЯТЕЛЬНОСТИ: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СОСТАВ КОМИССИИ (не менее трех человек, включая председателя комиссии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3306622"/>
              </p:ext>
            </p:extLst>
          </p:nvPr>
        </p:nvGraphicFramePr>
        <p:xfrm>
          <a:off x="552819" y="2018806"/>
          <a:ext cx="2950401" cy="4120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819" y="2018806"/>
                        <a:ext cx="2950401" cy="4120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22368"/>
              </p:ext>
            </p:extLst>
          </p:nvPr>
        </p:nvGraphicFramePr>
        <p:xfrm>
          <a:off x="3895105" y="1905000"/>
          <a:ext cx="2907785" cy="4005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95105" y="1905000"/>
                        <a:ext cx="2907785" cy="4005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31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91886"/>
            <a:ext cx="8911687" cy="15131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ПОЛОЖЕНИЕ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 КОМИССИИ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576364"/>
              </p:ext>
            </p:extLst>
          </p:nvPr>
        </p:nvGraphicFramePr>
        <p:xfrm>
          <a:off x="806423" y="1595645"/>
          <a:ext cx="3565578" cy="506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6423" y="1595645"/>
                        <a:ext cx="3565578" cy="5068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1804807"/>
              </p:ext>
            </p:extLst>
          </p:nvPr>
        </p:nvGraphicFramePr>
        <p:xfrm>
          <a:off x="4501101" y="1595644"/>
          <a:ext cx="3584863" cy="506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1101" y="1595644"/>
                        <a:ext cx="3584863" cy="5068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144626"/>
              </p:ext>
            </p:extLst>
          </p:nvPr>
        </p:nvGraphicFramePr>
        <p:xfrm>
          <a:off x="8215064" y="1595645"/>
          <a:ext cx="3470255" cy="4971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PDF" r:id="rId7" imgW="0" imgH="360" progId="FoxitReader.Document">
                  <p:embed/>
                </p:oleObj>
              </mc:Choice>
              <mc:Fallback>
                <p:oleObj name="PDF" r:id="rId7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15064" y="1595645"/>
                        <a:ext cx="3470255" cy="4971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440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24110"/>
            <a:ext cx="8911687" cy="6346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СООБЩЕНИЕ    ОБ УТРАТЕ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86" y="1258783"/>
            <a:ext cx="10198326" cy="53676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МЕДИЦИНСКИЙ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РАБОТНИК, КОТОРЫЙ УТРАТИЛ ПРЕПАРАТ: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ТЕЧЕНИИ 12 ЧАСОВ С МОМЕНТА ОБНАРУЖЕНИЯ УТРАТЫ ИЛИ МОМЕНТА СОБЫТИЯ, ПОВЛЕКШЕГО УТРАТУ НАРКОТИЧЕСКОГО СРЕДСТВА И (ИЛИ) ПСИХОТРОПНОГО ВЕЩЕСТВА НАПРАВЛЯЕТ ЗАЯВЛЕНИЕ ОБ УТРАТЕ НС ИЛИ ПВ  С УКАЗАНИЕМ: 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НАИМЕНОВАНИЯ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НАРКОТЧЕСКОГО ВЕЩЕСТВА ИЛИ ПСИХОТРОПНОГО ВЕЩЕСТВА, 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ВИДА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, ЛЕКАРСТВЕННОЙ ФОРМЫ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ДОЗИРОВКИ,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ЕДИНИЦЫ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ИЗМЕРЕНИЯ, 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СЕРИИ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КОЛИЧЕСТВА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ОПИСАНИЕМ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ОБСТОЯТЕЛЬСТВ, ПРИЧИН И УСЛОВИЙ, ПОВЛЕКШИХ УТРАТУ.</a:t>
            </a: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ОТДЕЛЬНОЕ ЗАЯВЛЕНИЕ ПО КАЖДОМУ УТРАЧЕННОМУ НАРКОТИЧЕСКОМУ СРЕДСТВУ И ПСИХОТРОПНОМУ ВЕЩЕСТВУ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9046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449</TotalTime>
  <Words>710</Words>
  <Application>Microsoft Office PowerPoint</Application>
  <PresentationFormat>Широкоэкранный</PresentationFormat>
  <Paragraphs>63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PDF</vt:lpstr>
      <vt:lpstr>Порядок фиксации  фактов утраты НС и ПВ  при осуществлении  медицинской деятельности</vt:lpstr>
      <vt:lpstr>УТРАТА НАРКОТИЧЕСКОГО СРЕДСТВА И (ИЛИ)ПСИХОТРОПНОГО ВЕЩЕСТВА</vt:lpstr>
      <vt:lpstr>УТРАТА НАРКОТИЧЕСКОГО СРЕДСТВА И (ИЛИ)ПСИХОТРОПНОГО ВЕЩЕСТВА</vt:lpstr>
      <vt:lpstr>СТАТИСТИКА</vt:lpstr>
      <vt:lpstr>Федеральный закон №259-ФЗ от 1 июля 2021 года о внесении изменений в статью 228-2 УК РФ. дополнив ее примечанием следующего содержания: </vt:lpstr>
      <vt:lpstr>Приказ Минздрава России от 22.10.2021 N1005н  </vt:lpstr>
      <vt:lpstr>КАК ФИКСИРОВАТЬ УТРАТУ НС И ПВ </vt:lpstr>
      <vt:lpstr>ПОЛОЖЕНИЕ О КОМИССИИ </vt:lpstr>
      <vt:lpstr>СООБЩЕНИЕ    ОБ УТРАТЕ</vt:lpstr>
      <vt:lpstr>КОМИССИЯ</vt:lpstr>
      <vt:lpstr>АКТ ФИКСАЦИИ ФАКТА УТРАТЫ НАРКОТИЧЕСКОГО СРЕДСТВА ИЛИ ПСИХОТРОПНОГО ВЕЩЕСТВА</vt:lpstr>
      <vt:lpstr>Передача сведений</vt:lpstr>
      <vt:lpstr>Ответственность за нарушение правил оборота наркотических средств и психотропных веществ, а также их прекурсоров</vt:lpstr>
      <vt:lpstr>Презентация PowerPoint</vt:lpstr>
      <vt:lpstr>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mice</dc:creator>
  <cp:lastModifiedBy>Кожевникова Александра Викторовна</cp:lastModifiedBy>
  <cp:revision>55</cp:revision>
  <dcterms:created xsi:type="dcterms:W3CDTF">2022-10-11T11:49:53Z</dcterms:created>
  <dcterms:modified xsi:type="dcterms:W3CDTF">2022-11-29T08:12:59Z</dcterms:modified>
</cp:coreProperties>
</file>