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5"/>
  </p:notesMasterIdLst>
  <p:sldIdLst>
    <p:sldId id="547" r:id="rId2"/>
    <p:sldId id="718" r:id="rId3"/>
    <p:sldId id="780" r:id="rId4"/>
    <p:sldId id="796" r:id="rId5"/>
    <p:sldId id="779" r:id="rId6"/>
    <p:sldId id="785" r:id="rId7"/>
    <p:sldId id="781" r:id="rId8"/>
    <p:sldId id="783" r:id="rId9"/>
    <p:sldId id="797" r:id="rId10"/>
    <p:sldId id="784" r:id="rId11"/>
    <p:sldId id="767" r:id="rId12"/>
    <p:sldId id="816" r:id="rId13"/>
    <p:sldId id="818" r:id="rId14"/>
    <p:sldId id="817" r:id="rId15"/>
    <p:sldId id="803" r:id="rId16"/>
    <p:sldId id="804" r:id="rId17"/>
    <p:sldId id="807" r:id="rId18"/>
    <p:sldId id="810" r:id="rId19"/>
    <p:sldId id="811" r:id="rId20"/>
    <p:sldId id="812" r:id="rId21"/>
    <p:sldId id="813" r:id="rId22"/>
    <p:sldId id="814" r:id="rId23"/>
    <p:sldId id="798" r:id="rId24"/>
    <p:sldId id="799" r:id="rId25"/>
    <p:sldId id="800" r:id="rId26"/>
    <p:sldId id="788" r:id="rId27"/>
    <p:sldId id="789" r:id="rId28"/>
    <p:sldId id="790" r:id="rId29"/>
    <p:sldId id="802" r:id="rId30"/>
    <p:sldId id="792" r:id="rId31"/>
    <p:sldId id="793" r:id="rId32"/>
    <p:sldId id="794" r:id="rId33"/>
    <p:sldId id="795" r:id="rId34"/>
  </p:sldIdLst>
  <p:sldSz cx="13430250" cy="7561263"/>
  <p:notesSz cx="6797675" cy="992822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1pPr>
    <a:lvl2pPr marL="456798"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2pPr>
    <a:lvl3pPr marL="913592"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3pPr>
    <a:lvl4pPr marL="1370390"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4pPr>
    <a:lvl5pPr marL="1827187"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5pPr>
    <a:lvl6pPr marL="2283984" algn="l" defTabSz="913592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6pPr>
    <a:lvl7pPr marL="2740782" algn="l" defTabSz="913592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7pPr>
    <a:lvl8pPr marL="3197577" algn="l" defTabSz="913592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8pPr>
    <a:lvl9pPr marL="3654373" algn="l" defTabSz="913592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8">
          <p15:clr>
            <a:srgbClr val="A4A3A4"/>
          </p15:clr>
        </p15:guide>
        <p15:guide id="3" pos="42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ACF"/>
    <a:srgbClr val="EAEAEA"/>
    <a:srgbClr val="CDEEFF"/>
    <a:srgbClr val="006EC0"/>
    <a:srgbClr val="AFE4FF"/>
    <a:srgbClr val="B1B1B0"/>
    <a:srgbClr val="B1B1B1"/>
    <a:srgbClr val="464D57"/>
    <a:srgbClr val="323232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89" autoAdjust="0"/>
    <p:restoredTop sz="92434" autoAdjust="0"/>
  </p:normalViewPr>
  <p:slideViewPr>
    <p:cSldViewPr>
      <p:cViewPr varScale="1">
        <p:scale>
          <a:sx n="62" d="100"/>
          <a:sy n="62" d="100"/>
        </p:scale>
        <p:origin x="860" y="56"/>
      </p:cViewPr>
      <p:guideLst>
        <p:guide orient="horz" pos="2382"/>
        <p:guide pos="3368"/>
        <p:guide pos="4230"/>
      </p:guideLst>
    </p:cSldViewPr>
  </p:slideViewPr>
  <p:outlineViewPr>
    <p:cViewPr>
      <p:scale>
        <a:sx n="33" d="100"/>
        <a:sy n="33" d="100"/>
      </p:scale>
      <p:origin x="0" y="-60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6400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1"/>
            <a:ext cx="2946400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F73D69-23EC-4DE6-86C0-5C2160026609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4538"/>
            <a:ext cx="661035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2" y="4716707"/>
            <a:ext cx="5438775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0220"/>
            <a:ext cx="2946400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30220"/>
            <a:ext cx="2946400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310A3F-2BF4-41B1-96F7-35917DE17C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433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59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6798" algn="l" defTabSz="91359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3592" algn="l" defTabSz="91359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390" algn="l" defTabSz="91359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187" algn="l" defTabSz="91359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3984" algn="l" defTabSz="91359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0782" algn="l" defTabSz="91359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7577" algn="l" defTabSz="91359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4373" algn="l" defTabSz="91359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10A3F-2BF4-41B1-96F7-35917DE17C3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055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10A3F-2BF4-41B1-96F7-35917DE17C3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00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10A3F-2BF4-41B1-96F7-35917DE17C35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088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10A3F-2BF4-41B1-96F7-35917DE17C35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941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10A3F-2BF4-41B1-96F7-35917DE17C35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486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10A3F-2BF4-41B1-96F7-35917DE17C35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06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6880" y="2349502"/>
            <a:ext cx="11416510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13740" y="4284669"/>
            <a:ext cx="9402770" cy="1931986"/>
          </a:xfrm>
        </p:spPr>
        <p:txBody>
          <a:bodyPr/>
          <a:lstStyle>
            <a:lvl1pPr marL="0" indent="0" algn="ctr">
              <a:buNone/>
              <a:defRPr/>
            </a:lvl1pPr>
            <a:lvl2pPr marL="456798" indent="0" algn="ctr">
              <a:buNone/>
              <a:defRPr/>
            </a:lvl2pPr>
            <a:lvl3pPr marL="913592" indent="0" algn="ctr">
              <a:buNone/>
              <a:defRPr/>
            </a:lvl3pPr>
            <a:lvl4pPr marL="1370390" indent="0" algn="ctr">
              <a:buNone/>
              <a:defRPr/>
            </a:lvl4pPr>
            <a:lvl5pPr marL="1827187" indent="0" algn="ctr">
              <a:buNone/>
              <a:defRPr/>
            </a:lvl5pPr>
            <a:lvl6pPr marL="2283984" indent="0" algn="ctr">
              <a:buNone/>
              <a:defRPr/>
            </a:lvl6pPr>
            <a:lvl7pPr marL="2740782" indent="0" algn="ctr">
              <a:buNone/>
              <a:defRPr/>
            </a:lvl7pPr>
            <a:lvl8pPr marL="3197577" indent="0" algn="ctr">
              <a:buNone/>
              <a:defRPr/>
            </a:lvl8pPr>
            <a:lvl9pPr marL="3654373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92F49E-3973-4C6A-9B16-E7B490598EA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7E1AC2-9820-402F-A567-9E3718A1BF2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37732" y="303216"/>
            <a:ext cx="3020611" cy="645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916" y="303216"/>
            <a:ext cx="8874412" cy="6451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30C4B4-FA1F-40EF-9402-17C6D4C7FF9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019E45-D206-45A1-9A14-742F0A67006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0713" y="4859345"/>
            <a:ext cx="11416510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0713" y="3205168"/>
            <a:ext cx="11416510" cy="1654175"/>
          </a:xfrm>
        </p:spPr>
        <p:txBody>
          <a:bodyPr anchor="b"/>
          <a:lstStyle>
            <a:lvl1pPr marL="0" indent="0">
              <a:buNone/>
              <a:defRPr sz="2100"/>
            </a:lvl1pPr>
            <a:lvl2pPr marL="456798" indent="0">
              <a:buNone/>
              <a:defRPr sz="1800"/>
            </a:lvl2pPr>
            <a:lvl3pPr marL="913592" indent="0">
              <a:buNone/>
              <a:defRPr sz="1600"/>
            </a:lvl3pPr>
            <a:lvl4pPr marL="1370390" indent="0">
              <a:buNone/>
              <a:defRPr sz="1400"/>
            </a:lvl4pPr>
            <a:lvl5pPr marL="1827187" indent="0">
              <a:buNone/>
              <a:defRPr sz="1400"/>
            </a:lvl5pPr>
            <a:lvl6pPr marL="2283984" indent="0">
              <a:buNone/>
              <a:defRPr sz="1400"/>
            </a:lvl6pPr>
            <a:lvl7pPr marL="2740782" indent="0">
              <a:buNone/>
              <a:defRPr sz="1400"/>
            </a:lvl7pPr>
            <a:lvl8pPr marL="3197577" indent="0">
              <a:buNone/>
              <a:defRPr sz="1400"/>
            </a:lvl8pPr>
            <a:lvl9pPr marL="3654373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CC6102-03B0-4E39-BDD2-6FA106F8E88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71915" y="1763715"/>
            <a:ext cx="5947511" cy="4991099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810831" y="1763715"/>
            <a:ext cx="5947512" cy="4991099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EFA06F-76F9-461E-B266-8B9DB322C9D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1915" y="1692278"/>
            <a:ext cx="5933555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8" indent="0">
              <a:buNone/>
              <a:defRPr sz="2100" b="1"/>
            </a:lvl2pPr>
            <a:lvl3pPr marL="913592" indent="0">
              <a:buNone/>
              <a:defRPr sz="1800" b="1"/>
            </a:lvl3pPr>
            <a:lvl4pPr marL="1370390" indent="0">
              <a:buNone/>
              <a:defRPr sz="1600" b="1"/>
            </a:lvl4pPr>
            <a:lvl5pPr marL="1827187" indent="0">
              <a:buNone/>
              <a:defRPr sz="1600" b="1"/>
            </a:lvl5pPr>
            <a:lvl6pPr marL="2283984" indent="0">
              <a:buNone/>
              <a:defRPr sz="1600" b="1"/>
            </a:lvl6pPr>
            <a:lvl7pPr marL="2740782" indent="0">
              <a:buNone/>
              <a:defRPr sz="1600" b="1"/>
            </a:lvl7pPr>
            <a:lvl8pPr marL="3197577" indent="0">
              <a:buNone/>
              <a:defRPr sz="1600" b="1"/>
            </a:lvl8pPr>
            <a:lvl9pPr marL="365437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71915" y="2397129"/>
            <a:ext cx="5933555" cy="43576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822795" y="1692278"/>
            <a:ext cx="5935549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8" indent="0">
              <a:buNone/>
              <a:defRPr sz="2100" b="1"/>
            </a:lvl2pPr>
            <a:lvl3pPr marL="913592" indent="0">
              <a:buNone/>
              <a:defRPr sz="1800" b="1"/>
            </a:lvl3pPr>
            <a:lvl4pPr marL="1370390" indent="0">
              <a:buNone/>
              <a:defRPr sz="1600" b="1"/>
            </a:lvl4pPr>
            <a:lvl5pPr marL="1827187" indent="0">
              <a:buNone/>
              <a:defRPr sz="1600" b="1"/>
            </a:lvl5pPr>
            <a:lvl6pPr marL="2283984" indent="0">
              <a:buNone/>
              <a:defRPr sz="1600" b="1"/>
            </a:lvl6pPr>
            <a:lvl7pPr marL="2740782" indent="0">
              <a:buNone/>
              <a:defRPr sz="1600" b="1"/>
            </a:lvl7pPr>
            <a:lvl8pPr marL="3197577" indent="0">
              <a:buNone/>
              <a:defRPr sz="1600" b="1"/>
            </a:lvl8pPr>
            <a:lvl9pPr marL="365437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822795" y="2397129"/>
            <a:ext cx="5935549" cy="43576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E543DE-5090-42BB-AF9A-6A30EF052AF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E469CA-51BC-4E6F-9C94-380B60C45B0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B902F5-0D11-48B0-A514-5B54F89B65D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922" y="301631"/>
            <a:ext cx="4418266" cy="1281112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51679" y="301626"/>
            <a:ext cx="7506665" cy="6453188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1922" y="1582744"/>
            <a:ext cx="4418266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6798" indent="0">
              <a:buNone/>
              <a:defRPr sz="1300"/>
            </a:lvl2pPr>
            <a:lvl3pPr marL="913592" indent="0">
              <a:buNone/>
              <a:defRPr sz="1000"/>
            </a:lvl3pPr>
            <a:lvl4pPr marL="1370390" indent="0">
              <a:buNone/>
              <a:defRPr sz="900"/>
            </a:lvl4pPr>
            <a:lvl5pPr marL="1827187" indent="0">
              <a:buNone/>
              <a:defRPr sz="900"/>
            </a:lvl5pPr>
            <a:lvl6pPr marL="2283984" indent="0">
              <a:buNone/>
              <a:defRPr sz="900"/>
            </a:lvl6pPr>
            <a:lvl7pPr marL="2740782" indent="0">
              <a:buNone/>
              <a:defRPr sz="900"/>
            </a:lvl7pPr>
            <a:lvl8pPr marL="3197577" indent="0">
              <a:buNone/>
              <a:defRPr sz="900"/>
            </a:lvl8pPr>
            <a:lvl9pPr marL="365437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B69917-68A5-47EE-A218-C9DAAB81EFB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1829" y="5292727"/>
            <a:ext cx="8058948" cy="625475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631829" y="676275"/>
            <a:ext cx="8058948" cy="4535488"/>
          </a:xfrm>
        </p:spPr>
        <p:txBody>
          <a:bodyPr/>
          <a:lstStyle>
            <a:lvl1pPr marL="0" indent="0">
              <a:buNone/>
              <a:defRPr sz="3200"/>
            </a:lvl1pPr>
            <a:lvl2pPr marL="456798" indent="0">
              <a:buNone/>
              <a:defRPr sz="2900"/>
            </a:lvl2pPr>
            <a:lvl3pPr marL="913592" indent="0">
              <a:buNone/>
              <a:defRPr sz="2400"/>
            </a:lvl3pPr>
            <a:lvl4pPr marL="1370390" indent="0">
              <a:buNone/>
              <a:defRPr sz="2100"/>
            </a:lvl4pPr>
            <a:lvl5pPr marL="1827187" indent="0">
              <a:buNone/>
              <a:defRPr sz="2100"/>
            </a:lvl5pPr>
            <a:lvl6pPr marL="2283984" indent="0">
              <a:buNone/>
              <a:defRPr sz="2100"/>
            </a:lvl6pPr>
            <a:lvl7pPr marL="2740782" indent="0">
              <a:buNone/>
              <a:defRPr sz="2100"/>
            </a:lvl7pPr>
            <a:lvl8pPr marL="3197577" indent="0">
              <a:buNone/>
              <a:defRPr sz="2100"/>
            </a:lvl8pPr>
            <a:lvl9pPr marL="3654373" indent="0">
              <a:buNone/>
              <a:defRPr sz="21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31829" y="5918203"/>
            <a:ext cx="8058948" cy="887413"/>
          </a:xfrm>
        </p:spPr>
        <p:txBody>
          <a:bodyPr/>
          <a:lstStyle>
            <a:lvl1pPr marL="0" indent="0">
              <a:buNone/>
              <a:defRPr sz="1400"/>
            </a:lvl1pPr>
            <a:lvl2pPr marL="456798" indent="0">
              <a:buNone/>
              <a:defRPr sz="1300"/>
            </a:lvl2pPr>
            <a:lvl3pPr marL="913592" indent="0">
              <a:buNone/>
              <a:defRPr sz="1000"/>
            </a:lvl3pPr>
            <a:lvl4pPr marL="1370390" indent="0">
              <a:buNone/>
              <a:defRPr sz="900"/>
            </a:lvl4pPr>
            <a:lvl5pPr marL="1827187" indent="0">
              <a:buNone/>
              <a:defRPr sz="900"/>
            </a:lvl5pPr>
            <a:lvl6pPr marL="2283984" indent="0">
              <a:buNone/>
              <a:defRPr sz="900"/>
            </a:lvl6pPr>
            <a:lvl7pPr marL="2740782" indent="0">
              <a:buNone/>
              <a:defRPr sz="900"/>
            </a:lvl7pPr>
            <a:lvl8pPr marL="3197577" indent="0">
              <a:buNone/>
              <a:defRPr sz="900"/>
            </a:lvl8pPr>
            <a:lvl9pPr marL="365437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4CED0D-22E3-4438-967D-D3809B7C6BE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922" y="303219"/>
            <a:ext cx="12086427" cy="1260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214" tIns="52107" rIns="104214" bIns="5210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922" y="1763715"/>
            <a:ext cx="12086427" cy="4991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214" tIns="52107" rIns="104214" bIns="521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1912" y="6884996"/>
            <a:ext cx="3134257" cy="525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214" tIns="52107" rIns="104214" bIns="52107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87749" y="6884996"/>
            <a:ext cx="4254773" cy="525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214" tIns="52107" rIns="104214" bIns="52107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24083" y="6884996"/>
            <a:ext cx="3134257" cy="525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214" tIns="52107" rIns="104214" bIns="5210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00"/>
            </a:lvl1pPr>
          </a:lstStyle>
          <a:p>
            <a:fld id="{20B12802-F0F6-4962-ADD9-6A75B66274C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advTm="5000"/>
  <p:txStyles>
    <p:titleStyle>
      <a:lvl1pPr algn="ctr" defTabSz="104206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4206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2pPr>
      <a:lvl3pPr algn="ctr" defTabSz="104206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3pPr>
      <a:lvl4pPr algn="ctr" defTabSz="104206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4pPr>
      <a:lvl5pPr algn="ctr" defTabSz="104206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5pPr>
      <a:lvl6pPr marL="456798" algn="ctr" defTabSz="1042068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6pPr>
      <a:lvl7pPr marL="913592" algn="ctr" defTabSz="1042068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7pPr>
      <a:lvl8pPr marL="1370390" algn="ctr" defTabSz="1042068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8pPr>
      <a:lvl9pPr marL="1827187" algn="ctr" defTabSz="1042068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9pPr>
    </p:titleStyle>
    <p:bodyStyle>
      <a:lvl1pPr marL="390180" indent="-390180" algn="l" defTabSz="1042068" rtl="0" eaLnBrk="0" fontAlgn="base" hangingPunct="0">
        <a:spcBef>
          <a:spcPct val="20000"/>
        </a:spcBef>
        <a:spcAft>
          <a:spcPct val="0"/>
        </a:spcAft>
        <a:buChar char="•"/>
        <a:defRPr sz="3700">
          <a:solidFill>
            <a:schemeClr val="tx1"/>
          </a:solidFill>
          <a:latin typeface="+mn-lt"/>
          <a:ea typeface="+mn-ea"/>
          <a:cs typeface="+mn-cs"/>
        </a:defRPr>
      </a:lvl1pPr>
      <a:lvl2pPr marL="846977" indent="-325152" algn="l" defTabSz="1042068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</a:defRPr>
      </a:lvl2pPr>
      <a:lvl3pPr marL="1302189" indent="-260120" algn="l" defTabSz="1042068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</a:defRPr>
      </a:lvl3pPr>
      <a:lvl4pPr marL="1824015" indent="-260120" algn="l" defTabSz="1042068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</a:defRPr>
      </a:lvl4pPr>
      <a:lvl5pPr marL="2344255" indent="-260120" algn="l" defTabSz="1042068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5pPr>
      <a:lvl6pPr marL="2801055" indent="-260120" algn="l" defTabSz="1042068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6pPr>
      <a:lvl7pPr marL="3257849" indent="-260120" algn="l" defTabSz="1042068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7pPr>
      <a:lvl8pPr marL="3714645" indent="-260120" algn="l" defTabSz="1042068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8pPr>
      <a:lvl9pPr marL="4171442" indent="-260120" algn="l" defTabSz="1042068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35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98" algn="l" defTabSz="9135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92" algn="l" defTabSz="9135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90" algn="l" defTabSz="9135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87" algn="l" defTabSz="9135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984" algn="l" defTabSz="9135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782" algn="l" defTabSz="9135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577" algn="l" defTabSz="9135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373" algn="l" defTabSz="9135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Reklama\Презентации\2022\Шаблон 2022\LIT-cover-frame-cloud-air-v01-16to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2018755"/>
            <a:ext cx="13427076" cy="423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10819581" y="6660951"/>
            <a:ext cx="2142239" cy="504056"/>
            <a:chOff x="2503488" y="3779838"/>
            <a:chExt cx="3076575" cy="723900"/>
          </a:xfrm>
        </p:grpSpPr>
        <p:sp>
          <p:nvSpPr>
            <p:cNvPr id="4" name="AutoShape 5"/>
            <p:cNvSpPr>
              <a:spLocks noChangeAspect="1" noChangeArrowheads="1" noTextEdit="1"/>
            </p:cNvSpPr>
            <p:nvPr/>
          </p:nvSpPr>
          <p:spPr bwMode="auto">
            <a:xfrm>
              <a:off x="2506663" y="3779838"/>
              <a:ext cx="3073400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2503488" y="3779838"/>
              <a:ext cx="2262188" cy="723900"/>
            </a:xfrm>
            <a:custGeom>
              <a:avLst/>
              <a:gdLst>
                <a:gd name="T0" fmla="*/ 277 w 603"/>
                <a:gd name="T1" fmla="*/ 151 h 193"/>
                <a:gd name="T2" fmla="*/ 277 w 603"/>
                <a:gd name="T3" fmla="*/ 167 h 193"/>
                <a:gd name="T4" fmla="*/ 290 w 603"/>
                <a:gd name="T5" fmla="*/ 177 h 193"/>
                <a:gd name="T6" fmla="*/ 250 w 603"/>
                <a:gd name="T7" fmla="*/ 193 h 193"/>
                <a:gd name="T8" fmla="*/ 215 w 603"/>
                <a:gd name="T9" fmla="*/ 177 h 193"/>
                <a:gd name="T10" fmla="*/ 227 w 603"/>
                <a:gd name="T11" fmla="*/ 167 h 193"/>
                <a:gd name="T12" fmla="*/ 227 w 603"/>
                <a:gd name="T13" fmla="*/ 62 h 193"/>
                <a:gd name="T14" fmla="*/ 227 w 603"/>
                <a:gd name="T15" fmla="*/ 26 h 193"/>
                <a:gd name="T16" fmla="*/ 215 w 603"/>
                <a:gd name="T17" fmla="*/ 16 h 193"/>
                <a:gd name="T18" fmla="*/ 250 w 603"/>
                <a:gd name="T19" fmla="*/ 0 h 193"/>
                <a:gd name="T20" fmla="*/ 290 w 603"/>
                <a:gd name="T21" fmla="*/ 16 h 193"/>
                <a:gd name="T22" fmla="*/ 277 w 603"/>
                <a:gd name="T23" fmla="*/ 26 h 193"/>
                <a:gd name="T24" fmla="*/ 277 w 603"/>
                <a:gd name="T25" fmla="*/ 48 h 193"/>
                <a:gd name="T26" fmla="*/ 356 w 603"/>
                <a:gd name="T27" fmla="*/ 31 h 193"/>
                <a:gd name="T28" fmla="*/ 354 w 603"/>
                <a:gd name="T29" fmla="*/ 18 h 193"/>
                <a:gd name="T30" fmla="*/ 344 w 603"/>
                <a:gd name="T31" fmla="*/ 0 h 193"/>
                <a:gd name="T32" fmla="*/ 420 w 603"/>
                <a:gd name="T33" fmla="*/ 0 h 193"/>
                <a:gd name="T34" fmla="*/ 410 w 603"/>
                <a:gd name="T35" fmla="*/ 18 h 193"/>
                <a:gd name="T36" fmla="*/ 406 w 603"/>
                <a:gd name="T37" fmla="*/ 31 h 193"/>
                <a:gd name="T38" fmla="*/ 406 w 603"/>
                <a:gd name="T39" fmla="*/ 162 h 193"/>
                <a:gd name="T40" fmla="*/ 410 w 603"/>
                <a:gd name="T41" fmla="*/ 174 h 193"/>
                <a:gd name="T42" fmla="*/ 420 w 603"/>
                <a:gd name="T43" fmla="*/ 193 h 193"/>
                <a:gd name="T44" fmla="*/ 344 w 603"/>
                <a:gd name="T45" fmla="*/ 193 h 193"/>
                <a:gd name="T46" fmla="*/ 354 w 603"/>
                <a:gd name="T47" fmla="*/ 174 h 193"/>
                <a:gd name="T48" fmla="*/ 356 w 603"/>
                <a:gd name="T49" fmla="*/ 162 h 193"/>
                <a:gd name="T50" fmla="*/ 603 w 603"/>
                <a:gd name="T51" fmla="*/ 0 h 193"/>
                <a:gd name="T52" fmla="*/ 430 w 603"/>
                <a:gd name="T53" fmla="*/ 41 h 193"/>
                <a:gd name="T54" fmla="*/ 452 w 603"/>
                <a:gd name="T55" fmla="*/ 26 h 193"/>
                <a:gd name="T56" fmla="*/ 467 w 603"/>
                <a:gd name="T57" fmla="*/ 23 h 193"/>
                <a:gd name="T58" fmla="*/ 492 w 603"/>
                <a:gd name="T59" fmla="*/ 25 h 193"/>
                <a:gd name="T60" fmla="*/ 492 w 603"/>
                <a:gd name="T61" fmla="*/ 167 h 193"/>
                <a:gd name="T62" fmla="*/ 479 w 603"/>
                <a:gd name="T63" fmla="*/ 177 h 193"/>
                <a:gd name="T64" fmla="*/ 554 w 603"/>
                <a:gd name="T65" fmla="*/ 193 h 193"/>
                <a:gd name="T66" fmla="*/ 545 w 603"/>
                <a:gd name="T67" fmla="*/ 174 h 193"/>
                <a:gd name="T68" fmla="*/ 542 w 603"/>
                <a:gd name="T69" fmla="*/ 162 h 193"/>
                <a:gd name="T70" fmla="*/ 542 w 603"/>
                <a:gd name="T71" fmla="*/ 23 h 193"/>
                <a:gd name="T72" fmla="*/ 572 w 603"/>
                <a:gd name="T73" fmla="*/ 23 h 193"/>
                <a:gd name="T74" fmla="*/ 584 w 603"/>
                <a:gd name="T75" fmla="*/ 41 h 193"/>
                <a:gd name="T76" fmla="*/ 603 w 603"/>
                <a:gd name="T77" fmla="*/ 0 h 193"/>
                <a:gd name="T78" fmla="*/ 186 w 603"/>
                <a:gd name="T79" fmla="*/ 162 h 193"/>
                <a:gd name="T80" fmla="*/ 194 w 603"/>
                <a:gd name="T81" fmla="*/ 174 h 193"/>
                <a:gd name="T82" fmla="*/ 205 w 603"/>
                <a:gd name="T83" fmla="*/ 193 h 193"/>
                <a:gd name="T84" fmla="*/ 129 w 603"/>
                <a:gd name="T85" fmla="*/ 177 h 193"/>
                <a:gd name="T86" fmla="*/ 138 w 603"/>
                <a:gd name="T87" fmla="*/ 167 h 193"/>
                <a:gd name="T88" fmla="*/ 97 w 603"/>
                <a:gd name="T89" fmla="*/ 62 h 193"/>
                <a:gd name="T90" fmla="*/ 45 w 603"/>
                <a:gd name="T91" fmla="*/ 162 h 193"/>
                <a:gd name="T92" fmla="*/ 43 w 603"/>
                <a:gd name="T93" fmla="*/ 174 h 193"/>
                <a:gd name="T94" fmla="*/ 52 w 603"/>
                <a:gd name="T95" fmla="*/ 193 h 193"/>
                <a:gd name="T96" fmla="*/ 0 w 603"/>
                <a:gd name="T97" fmla="*/ 193 h 193"/>
                <a:gd name="T98" fmla="*/ 10 w 603"/>
                <a:gd name="T99" fmla="*/ 174 h 193"/>
                <a:gd name="T100" fmla="*/ 19 w 603"/>
                <a:gd name="T101" fmla="*/ 162 h 193"/>
                <a:gd name="T102" fmla="*/ 122 w 603"/>
                <a:gd name="T103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03" h="193">
                  <a:moveTo>
                    <a:pt x="356" y="67"/>
                  </a:moveTo>
                  <a:cubicBezTo>
                    <a:pt x="277" y="151"/>
                    <a:pt x="277" y="151"/>
                    <a:pt x="277" y="151"/>
                  </a:cubicBezTo>
                  <a:cubicBezTo>
                    <a:pt x="277" y="162"/>
                    <a:pt x="277" y="162"/>
                    <a:pt x="277" y="162"/>
                  </a:cubicBezTo>
                  <a:cubicBezTo>
                    <a:pt x="277" y="167"/>
                    <a:pt x="277" y="167"/>
                    <a:pt x="277" y="167"/>
                  </a:cubicBezTo>
                  <a:cubicBezTo>
                    <a:pt x="277" y="171"/>
                    <a:pt x="279" y="173"/>
                    <a:pt x="281" y="174"/>
                  </a:cubicBezTo>
                  <a:cubicBezTo>
                    <a:pt x="283" y="176"/>
                    <a:pt x="286" y="177"/>
                    <a:pt x="290" y="177"/>
                  </a:cubicBezTo>
                  <a:cubicBezTo>
                    <a:pt x="290" y="193"/>
                    <a:pt x="290" y="193"/>
                    <a:pt x="290" y="193"/>
                  </a:cubicBezTo>
                  <a:cubicBezTo>
                    <a:pt x="250" y="193"/>
                    <a:pt x="250" y="193"/>
                    <a:pt x="250" y="193"/>
                  </a:cubicBezTo>
                  <a:cubicBezTo>
                    <a:pt x="215" y="193"/>
                    <a:pt x="215" y="193"/>
                    <a:pt x="215" y="193"/>
                  </a:cubicBezTo>
                  <a:cubicBezTo>
                    <a:pt x="215" y="177"/>
                    <a:pt x="215" y="177"/>
                    <a:pt x="215" y="177"/>
                  </a:cubicBezTo>
                  <a:cubicBezTo>
                    <a:pt x="219" y="177"/>
                    <a:pt x="223" y="176"/>
                    <a:pt x="225" y="174"/>
                  </a:cubicBezTo>
                  <a:cubicBezTo>
                    <a:pt x="226" y="173"/>
                    <a:pt x="227" y="171"/>
                    <a:pt x="227" y="167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7" y="62"/>
                    <a:pt x="227" y="62"/>
                    <a:pt x="227" y="62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7" y="26"/>
                    <a:pt x="227" y="26"/>
                    <a:pt x="227" y="26"/>
                  </a:cubicBezTo>
                  <a:cubicBezTo>
                    <a:pt x="227" y="22"/>
                    <a:pt x="226" y="19"/>
                    <a:pt x="225" y="18"/>
                  </a:cubicBezTo>
                  <a:cubicBezTo>
                    <a:pt x="223" y="17"/>
                    <a:pt x="219" y="16"/>
                    <a:pt x="215" y="16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90" y="0"/>
                    <a:pt x="290" y="0"/>
                    <a:pt x="290" y="0"/>
                  </a:cubicBezTo>
                  <a:cubicBezTo>
                    <a:pt x="290" y="16"/>
                    <a:pt x="290" y="16"/>
                    <a:pt x="290" y="16"/>
                  </a:cubicBezTo>
                  <a:cubicBezTo>
                    <a:pt x="286" y="16"/>
                    <a:pt x="283" y="17"/>
                    <a:pt x="281" y="18"/>
                  </a:cubicBezTo>
                  <a:cubicBezTo>
                    <a:pt x="279" y="19"/>
                    <a:pt x="277" y="22"/>
                    <a:pt x="277" y="26"/>
                  </a:cubicBezTo>
                  <a:cubicBezTo>
                    <a:pt x="277" y="31"/>
                    <a:pt x="277" y="31"/>
                    <a:pt x="277" y="31"/>
                  </a:cubicBezTo>
                  <a:cubicBezTo>
                    <a:pt x="277" y="48"/>
                    <a:pt x="277" y="48"/>
                    <a:pt x="277" y="48"/>
                  </a:cubicBezTo>
                  <a:cubicBezTo>
                    <a:pt x="277" y="115"/>
                    <a:pt x="277" y="115"/>
                    <a:pt x="277" y="115"/>
                  </a:cubicBezTo>
                  <a:cubicBezTo>
                    <a:pt x="356" y="31"/>
                    <a:pt x="356" y="31"/>
                    <a:pt x="356" y="31"/>
                  </a:cubicBezTo>
                  <a:cubicBezTo>
                    <a:pt x="356" y="26"/>
                    <a:pt x="356" y="26"/>
                    <a:pt x="356" y="26"/>
                  </a:cubicBezTo>
                  <a:cubicBezTo>
                    <a:pt x="356" y="22"/>
                    <a:pt x="355" y="19"/>
                    <a:pt x="354" y="18"/>
                  </a:cubicBezTo>
                  <a:cubicBezTo>
                    <a:pt x="351" y="17"/>
                    <a:pt x="348" y="16"/>
                    <a:pt x="344" y="16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79" y="0"/>
                    <a:pt x="379" y="0"/>
                    <a:pt x="379" y="0"/>
                  </a:cubicBezTo>
                  <a:cubicBezTo>
                    <a:pt x="420" y="0"/>
                    <a:pt x="420" y="0"/>
                    <a:pt x="420" y="0"/>
                  </a:cubicBezTo>
                  <a:cubicBezTo>
                    <a:pt x="420" y="16"/>
                    <a:pt x="420" y="16"/>
                    <a:pt x="420" y="16"/>
                  </a:cubicBezTo>
                  <a:cubicBezTo>
                    <a:pt x="415" y="16"/>
                    <a:pt x="412" y="17"/>
                    <a:pt x="410" y="18"/>
                  </a:cubicBezTo>
                  <a:cubicBezTo>
                    <a:pt x="407" y="19"/>
                    <a:pt x="406" y="22"/>
                    <a:pt x="406" y="26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6" y="48"/>
                    <a:pt x="406" y="48"/>
                    <a:pt x="406" y="48"/>
                  </a:cubicBezTo>
                  <a:cubicBezTo>
                    <a:pt x="406" y="162"/>
                    <a:pt x="406" y="162"/>
                    <a:pt x="406" y="162"/>
                  </a:cubicBezTo>
                  <a:cubicBezTo>
                    <a:pt x="406" y="167"/>
                    <a:pt x="406" y="167"/>
                    <a:pt x="406" y="167"/>
                  </a:cubicBezTo>
                  <a:cubicBezTo>
                    <a:pt x="406" y="171"/>
                    <a:pt x="407" y="173"/>
                    <a:pt x="410" y="174"/>
                  </a:cubicBezTo>
                  <a:cubicBezTo>
                    <a:pt x="412" y="176"/>
                    <a:pt x="415" y="177"/>
                    <a:pt x="420" y="177"/>
                  </a:cubicBezTo>
                  <a:cubicBezTo>
                    <a:pt x="420" y="193"/>
                    <a:pt x="420" y="193"/>
                    <a:pt x="420" y="193"/>
                  </a:cubicBezTo>
                  <a:cubicBezTo>
                    <a:pt x="379" y="193"/>
                    <a:pt x="379" y="193"/>
                    <a:pt x="379" y="193"/>
                  </a:cubicBezTo>
                  <a:cubicBezTo>
                    <a:pt x="344" y="193"/>
                    <a:pt x="344" y="193"/>
                    <a:pt x="344" y="193"/>
                  </a:cubicBezTo>
                  <a:cubicBezTo>
                    <a:pt x="344" y="177"/>
                    <a:pt x="344" y="177"/>
                    <a:pt x="344" y="177"/>
                  </a:cubicBezTo>
                  <a:cubicBezTo>
                    <a:pt x="348" y="177"/>
                    <a:pt x="351" y="176"/>
                    <a:pt x="354" y="174"/>
                  </a:cubicBezTo>
                  <a:cubicBezTo>
                    <a:pt x="355" y="173"/>
                    <a:pt x="356" y="171"/>
                    <a:pt x="356" y="167"/>
                  </a:cubicBezTo>
                  <a:cubicBezTo>
                    <a:pt x="356" y="162"/>
                    <a:pt x="356" y="162"/>
                    <a:pt x="356" y="162"/>
                  </a:cubicBezTo>
                  <a:lnTo>
                    <a:pt x="356" y="67"/>
                  </a:lnTo>
                  <a:close/>
                  <a:moveTo>
                    <a:pt x="603" y="0"/>
                  </a:moveTo>
                  <a:cubicBezTo>
                    <a:pt x="430" y="0"/>
                    <a:pt x="430" y="0"/>
                    <a:pt x="430" y="0"/>
                  </a:cubicBezTo>
                  <a:cubicBezTo>
                    <a:pt x="430" y="41"/>
                    <a:pt x="430" y="41"/>
                    <a:pt x="430" y="41"/>
                  </a:cubicBezTo>
                  <a:cubicBezTo>
                    <a:pt x="449" y="41"/>
                    <a:pt x="449" y="41"/>
                    <a:pt x="449" y="41"/>
                  </a:cubicBezTo>
                  <a:cubicBezTo>
                    <a:pt x="450" y="37"/>
                    <a:pt x="450" y="28"/>
                    <a:pt x="452" y="26"/>
                  </a:cubicBezTo>
                  <a:cubicBezTo>
                    <a:pt x="455" y="23"/>
                    <a:pt x="457" y="23"/>
                    <a:pt x="461" y="23"/>
                  </a:cubicBezTo>
                  <a:cubicBezTo>
                    <a:pt x="467" y="23"/>
                    <a:pt x="467" y="23"/>
                    <a:pt x="467" y="23"/>
                  </a:cubicBezTo>
                  <a:cubicBezTo>
                    <a:pt x="492" y="23"/>
                    <a:pt x="492" y="23"/>
                    <a:pt x="492" y="23"/>
                  </a:cubicBezTo>
                  <a:cubicBezTo>
                    <a:pt x="492" y="25"/>
                    <a:pt x="492" y="25"/>
                    <a:pt x="492" y="25"/>
                  </a:cubicBezTo>
                  <a:cubicBezTo>
                    <a:pt x="492" y="62"/>
                    <a:pt x="492" y="62"/>
                    <a:pt x="492" y="62"/>
                  </a:cubicBezTo>
                  <a:cubicBezTo>
                    <a:pt x="492" y="167"/>
                    <a:pt x="492" y="167"/>
                    <a:pt x="492" y="167"/>
                  </a:cubicBezTo>
                  <a:cubicBezTo>
                    <a:pt x="492" y="171"/>
                    <a:pt x="491" y="173"/>
                    <a:pt x="489" y="174"/>
                  </a:cubicBezTo>
                  <a:cubicBezTo>
                    <a:pt x="486" y="175"/>
                    <a:pt x="484" y="176"/>
                    <a:pt x="479" y="177"/>
                  </a:cubicBezTo>
                  <a:cubicBezTo>
                    <a:pt x="479" y="193"/>
                    <a:pt x="479" y="193"/>
                    <a:pt x="479" y="193"/>
                  </a:cubicBezTo>
                  <a:cubicBezTo>
                    <a:pt x="554" y="193"/>
                    <a:pt x="554" y="193"/>
                    <a:pt x="554" y="193"/>
                  </a:cubicBezTo>
                  <a:cubicBezTo>
                    <a:pt x="554" y="177"/>
                    <a:pt x="554" y="177"/>
                    <a:pt x="554" y="177"/>
                  </a:cubicBezTo>
                  <a:cubicBezTo>
                    <a:pt x="550" y="176"/>
                    <a:pt x="547" y="175"/>
                    <a:pt x="545" y="174"/>
                  </a:cubicBezTo>
                  <a:cubicBezTo>
                    <a:pt x="543" y="173"/>
                    <a:pt x="542" y="171"/>
                    <a:pt x="542" y="167"/>
                  </a:cubicBezTo>
                  <a:cubicBezTo>
                    <a:pt x="542" y="162"/>
                    <a:pt x="542" y="162"/>
                    <a:pt x="542" y="162"/>
                  </a:cubicBezTo>
                  <a:cubicBezTo>
                    <a:pt x="542" y="25"/>
                    <a:pt x="542" y="25"/>
                    <a:pt x="542" y="25"/>
                  </a:cubicBezTo>
                  <a:cubicBezTo>
                    <a:pt x="542" y="23"/>
                    <a:pt x="542" y="23"/>
                    <a:pt x="542" y="23"/>
                  </a:cubicBezTo>
                  <a:cubicBezTo>
                    <a:pt x="566" y="23"/>
                    <a:pt x="566" y="23"/>
                    <a:pt x="566" y="23"/>
                  </a:cubicBezTo>
                  <a:cubicBezTo>
                    <a:pt x="572" y="23"/>
                    <a:pt x="572" y="23"/>
                    <a:pt x="572" y="23"/>
                  </a:cubicBezTo>
                  <a:cubicBezTo>
                    <a:pt x="577" y="23"/>
                    <a:pt x="579" y="23"/>
                    <a:pt x="581" y="26"/>
                  </a:cubicBezTo>
                  <a:cubicBezTo>
                    <a:pt x="584" y="28"/>
                    <a:pt x="584" y="37"/>
                    <a:pt x="584" y="41"/>
                  </a:cubicBezTo>
                  <a:cubicBezTo>
                    <a:pt x="603" y="41"/>
                    <a:pt x="603" y="41"/>
                    <a:pt x="603" y="41"/>
                  </a:cubicBezTo>
                  <a:lnTo>
                    <a:pt x="603" y="0"/>
                  </a:lnTo>
                  <a:close/>
                  <a:moveTo>
                    <a:pt x="122" y="0"/>
                  </a:moveTo>
                  <a:cubicBezTo>
                    <a:pt x="186" y="162"/>
                    <a:pt x="186" y="162"/>
                    <a:pt x="186" y="162"/>
                  </a:cubicBezTo>
                  <a:cubicBezTo>
                    <a:pt x="188" y="167"/>
                    <a:pt x="188" y="167"/>
                    <a:pt x="188" y="167"/>
                  </a:cubicBezTo>
                  <a:cubicBezTo>
                    <a:pt x="190" y="171"/>
                    <a:pt x="191" y="173"/>
                    <a:pt x="194" y="174"/>
                  </a:cubicBezTo>
                  <a:cubicBezTo>
                    <a:pt x="197" y="176"/>
                    <a:pt x="200" y="177"/>
                    <a:pt x="205" y="177"/>
                  </a:cubicBezTo>
                  <a:cubicBezTo>
                    <a:pt x="205" y="193"/>
                    <a:pt x="205" y="193"/>
                    <a:pt x="205" y="193"/>
                  </a:cubicBezTo>
                  <a:cubicBezTo>
                    <a:pt x="129" y="193"/>
                    <a:pt x="129" y="193"/>
                    <a:pt x="129" y="193"/>
                  </a:cubicBezTo>
                  <a:cubicBezTo>
                    <a:pt x="129" y="177"/>
                    <a:pt x="129" y="177"/>
                    <a:pt x="129" y="177"/>
                  </a:cubicBezTo>
                  <a:cubicBezTo>
                    <a:pt x="133" y="177"/>
                    <a:pt x="136" y="176"/>
                    <a:pt x="138" y="174"/>
                  </a:cubicBezTo>
                  <a:cubicBezTo>
                    <a:pt x="139" y="173"/>
                    <a:pt x="139" y="171"/>
                    <a:pt x="138" y="167"/>
                  </a:cubicBezTo>
                  <a:cubicBezTo>
                    <a:pt x="136" y="162"/>
                    <a:pt x="136" y="162"/>
                    <a:pt x="136" y="1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3" y="167"/>
                    <a:pt x="43" y="167"/>
                    <a:pt x="43" y="167"/>
                  </a:cubicBezTo>
                  <a:cubicBezTo>
                    <a:pt x="41" y="171"/>
                    <a:pt x="41" y="173"/>
                    <a:pt x="43" y="174"/>
                  </a:cubicBezTo>
                  <a:cubicBezTo>
                    <a:pt x="45" y="176"/>
                    <a:pt x="47" y="177"/>
                    <a:pt x="52" y="177"/>
                  </a:cubicBezTo>
                  <a:cubicBezTo>
                    <a:pt x="52" y="193"/>
                    <a:pt x="52" y="193"/>
                    <a:pt x="52" y="193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4" y="177"/>
                    <a:pt x="8" y="176"/>
                    <a:pt x="10" y="174"/>
                  </a:cubicBezTo>
                  <a:cubicBezTo>
                    <a:pt x="13" y="173"/>
                    <a:pt x="15" y="171"/>
                    <a:pt x="17" y="167"/>
                  </a:cubicBezTo>
                  <a:cubicBezTo>
                    <a:pt x="19" y="162"/>
                    <a:pt x="19" y="162"/>
                    <a:pt x="19" y="162"/>
                  </a:cubicBezTo>
                  <a:cubicBezTo>
                    <a:pt x="81" y="0"/>
                    <a:pt x="81" y="0"/>
                    <a:pt x="81" y="0"/>
                  </a:cubicBezTo>
                  <a:lnTo>
                    <a:pt x="122" y="0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4851401" y="3779838"/>
              <a:ext cx="660400" cy="668338"/>
            </a:xfrm>
            <a:custGeom>
              <a:avLst/>
              <a:gdLst>
                <a:gd name="T0" fmla="*/ 176 w 176"/>
                <a:gd name="T1" fmla="*/ 147 h 178"/>
                <a:gd name="T2" fmla="*/ 139 w 176"/>
                <a:gd name="T3" fmla="*/ 140 h 178"/>
                <a:gd name="T4" fmla="*/ 41 w 176"/>
                <a:gd name="T5" fmla="*/ 147 h 178"/>
                <a:gd name="T6" fmla="*/ 75 w 176"/>
                <a:gd name="T7" fmla="*/ 140 h 178"/>
                <a:gd name="T8" fmla="*/ 41 w 176"/>
                <a:gd name="T9" fmla="*/ 147 h 178"/>
                <a:gd name="T10" fmla="*/ 176 w 176"/>
                <a:gd name="T11" fmla="*/ 163 h 178"/>
                <a:gd name="T12" fmla="*/ 151 w 176"/>
                <a:gd name="T13" fmla="*/ 155 h 178"/>
                <a:gd name="T14" fmla="*/ 0 w 176"/>
                <a:gd name="T15" fmla="*/ 163 h 178"/>
                <a:gd name="T16" fmla="*/ 61 w 176"/>
                <a:gd name="T17" fmla="*/ 155 h 178"/>
                <a:gd name="T18" fmla="*/ 0 w 176"/>
                <a:gd name="T19" fmla="*/ 163 h 178"/>
                <a:gd name="T20" fmla="*/ 176 w 176"/>
                <a:gd name="T21" fmla="*/ 178 h 178"/>
                <a:gd name="T22" fmla="*/ 164 w 176"/>
                <a:gd name="T23" fmla="*/ 171 h 178"/>
                <a:gd name="T24" fmla="*/ 0 w 176"/>
                <a:gd name="T25" fmla="*/ 178 h 178"/>
                <a:gd name="T26" fmla="*/ 41 w 176"/>
                <a:gd name="T27" fmla="*/ 178 h 178"/>
                <a:gd name="T28" fmla="*/ 0 w 176"/>
                <a:gd name="T29" fmla="*/ 171 h 178"/>
                <a:gd name="T30" fmla="*/ 64 w 176"/>
                <a:gd name="T31" fmla="*/ 93 h 178"/>
                <a:gd name="T32" fmla="*/ 0 w 176"/>
                <a:gd name="T33" fmla="*/ 101 h 178"/>
                <a:gd name="T34" fmla="*/ 64 w 176"/>
                <a:gd name="T35" fmla="*/ 93 h 178"/>
                <a:gd name="T36" fmla="*/ 155 w 176"/>
                <a:gd name="T37" fmla="*/ 101 h 178"/>
                <a:gd name="T38" fmla="*/ 92 w 176"/>
                <a:gd name="T39" fmla="*/ 93 h 178"/>
                <a:gd name="T40" fmla="*/ 50 w 176"/>
                <a:gd name="T41" fmla="*/ 109 h 178"/>
                <a:gd name="T42" fmla="*/ 0 w 176"/>
                <a:gd name="T43" fmla="*/ 116 h 178"/>
                <a:gd name="T44" fmla="*/ 50 w 176"/>
                <a:gd name="T45" fmla="*/ 109 h 178"/>
                <a:gd name="T46" fmla="*/ 96 w 176"/>
                <a:gd name="T47" fmla="*/ 116 h 178"/>
                <a:gd name="T48" fmla="*/ 77 w 176"/>
                <a:gd name="T49" fmla="*/ 109 h 178"/>
                <a:gd name="T50" fmla="*/ 161 w 176"/>
                <a:gd name="T51" fmla="*/ 109 h 178"/>
                <a:gd name="T52" fmla="*/ 119 w 176"/>
                <a:gd name="T53" fmla="*/ 116 h 178"/>
                <a:gd name="T54" fmla="*/ 167 w 176"/>
                <a:gd name="T55" fmla="*/ 116 h 178"/>
                <a:gd name="T56" fmla="*/ 36 w 176"/>
                <a:gd name="T57" fmla="*/ 124 h 178"/>
                <a:gd name="T58" fmla="*/ 0 w 176"/>
                <a:gd name="T59" fmla="*/ 132 h 178"/>
                <a:gd name="T60" fmla="*/ 36 w 176"/>
                <a:gd name="T61" fmla="*/ 124 h 178"/>
                <a:gd name="T62" fmla="*/ 82 w 176"/>
                <a:gd name="T63" fmla="*/ 132 h 178"/>
                <a:gd name="T64" fmla="*/ 63 w 176"/>
                <a:gd name="T65" fmla="*/ 124 h 178"/>
                <a:gd name="T66" fmla="*/ 132 w 176"/>
                <a:gd name="T67" fmla="*/ 132 h 178"/>
                <a:gd name="T68" fmla="*/ 176 w 176"/>
                <a:gd name="T69" fmla="*/ 124 h 178"/>
                <a:gd name="T70" fmla="*/ 132 w 176"/>
                <a:gd name="T71" fmla="*/ 132 h 178"/>
                <a:gd name="T72" fmla="*/ 0 w 176"/>
                <a:gd name="T73" fmla="*/ 47 h 178"/>
                <a:gd name="T74" fmla="*/ 99 w 176"/>
                <a:gd name="T75" fmla="*/ 54 h 178"/>
                <a:gd name="T76" fmla="*/ 157 w 176"/>
                <a:gd name="T77" fmla="*/ 54 h 178"/>
                <a:gd name="T78" fmla="*/ 176 w 176"/>
                <a:gd name="T79" fmla="*/ 47 h 178"/>
                <a:gd name="T80" fmla="*/ 157 w 176"/>
                <a:gd name="T81" fmla="*/ 54 h 178"/>
                <a:gd name="T82" fmla="*/ 0 w 176"/>
                <a:gd name="T83" fmla="*/ 62 h 178"/>
                <a:gd name="T84" fmla="*/ 85 w 176"/>
                <a:gd name="T85" fmla="*/ 69 h 178"/>
                <a:gd name="T86" fmla="*/ 121 w 176"/>
                <a:gd name="T87" fmla="*/ 62 h 178"/>
                <a:gd name="T88" fmla="*/ 130 w 176"/>
                <a:gd name="T89" fmla="*/ 69 h 178"/>
                <a:gd name="T90" fmla="*/ 121 w 176"/>
                <a:gd name="T91" fmla="*/ 62 h 178"/>
                <a:gd name="T92" fmla="*/ 176 w 176"/>
                <a:gd name="T93" fmla="*/ 69 h 178"/>
                <a:gd name="T94" fmla="*/ 164 w 176"/>
                <a:gd name="T95" fmla="*/ 62 h 178"/>
                <a:gd name="T96" fmla="*/ 78 w 176"/>
                <a:gd name="T97" fmla="*/ 78 h 178"/>
                <a:gd name="T98" fmla="*/ 0 w 176"/>
                <a:gd name="T99" fmla="*/ 85 h 178"/>
                <a:gd name="T100" fmla="*/ 78 w 176"/>
                <a:gd name="T101" fmla="*/ 78 h 178"/>
                <a:gd name="T102" fmla="*/ 99 w 176"/>
                <a:gd name="T103" fmla="*/ 85 h 178"/>
                <a:gd name="T104" fmla="*/ 136 w 176"/>
                <a:gd name="T105" fmla="*/ 78 h 178"/>
                <a:gd name="T106" fmla="*/ 0 w 176"/>
                <a:gd name="T107" fmla="*/ 16 h 178"/>
                <a:gd name="T108" fmla="*/ 176 w 176"/>
                <a:gd name="T109" fmla="*/ 23 h 178"/>
                <a:gd name="T110" fmla="*/ 0 w 176"/>
                <a:gd name="T111" fmla="*/ 16 h 178"/>
                <a:gd name="T112" fmla="*/ 0 w 176"/>
                <a:gd name="T113" fmla="*/ 31 h 178"/>
                <a:gd name="T114" fmla="*/ 113 w 176"/>
                <a:gd name="T115" fmla="*/ 38 h 178"/>
                <a:gd name="T116" fmla="*/ 144 w 176"/>
                <a:gd name="T117" fmla="*/ 38 h 178"/>
                <a:gd name="T118" fmla="*/ 176 w 176"/>
                <a:gd name="T119" fmla="*/ 31 h 178"/>
                <a:gd name="T120" fmla="*/ 144 w 176"/>
                <a:gd name="T121" fmla="*/ 38 h 178"/>
                <a:gd name="T122" fmla="*/ 158 w 176"/>
                <a:gd name="T123" fmla="*/ 0 h 178"/>
                <a:gd name="T124" fmla="*/ 2 w 176"/>
                <a:gd name="T125" fmla="*/ 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6" h="178">
                  <a:moveTo>
                    <a:pt x="145" y="147"/>
                  </a:moveTo>
                  <a:cubicBezTo>
                    <a:pt x="176" y="147"/>
                    <a:pt x="176" y="147"/>
                    <a:pt x="176" y="147"/>
                  </a:cubicBezTo>
                  <a:cubicBezTo>
                    <a:pt x="176" y="140"/>
                    <a:pt x="176" y="140"/>
                    <a:pt x="176" y="140"/>
                  </a:cubicBezTo>
                  <a:cubicBezTo>
                    <a:pt x="139" y="140"/>
                    <a:pt x="139" y="140"/>
                    <a:pt x="139" y="140"/>
                  </a:cubicBezTo>
                  <a:lnTo>
                    <a:pt x="145" y="147"/>
                  </a:lnTo>
                  <a:close/>
                  <a:moveTo>
                    <a:pt x="41" y="147"/>
                  </a:moveTo>
                  <a:cubicBezTo>
                    <a:pt x="68" y="147"/>
                    <a:pt x="68" y="147"/>
                    <a:pt x="68" y="147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48" y="140"/>
                    <a:pt x="48" y="140"/>
                    <a:pt x="48" y="140"/>
                  </a:cubicBezTo>
                  <a:lnTo>
                    <a:pt x="41" y="147"/>
                  </a:lnTo>
                  <a:close/>
                  <a:moveTo>
                    <a:pt x="157" y="163"/>
                  </a:moveTo>
                  <a:cubicBezTo>
                    <a:pt x="176" y="163"/>
                    <a:pt x="176" y="163"/>
                    <a:pt x="176" y="163"/>
                  </a:cubicBezTo>
                  <a:cubicBezTo>
                    <a:pt x="176" y="155"/>
                    <a:pt x="176" y="155"/>
                    <a:pt x="176" y="155"/>
                  </a:cubicBezTo>
                  <a:cubicBezTo>
                    <a:pt x="151" y="155"/>
                    <a:pt x="151" y="155"/>
                    <a:pt x="151" y="155"/>
                  </a:cubicBezTo>
                  <a:lnTo>
                    <a:pt x="157" y="163"/>
                  </a:lnTo>
                  <a:close/>
                  <a:moveTo>
                    <a:pt x="0" y="163"/>
                  </a:moveTo>
                  <a:cubicBezTo>
                    <a:pt x="55" y="163"/>
                    <a:pt x="55" y="163"/>
                    <a:pt x="55" y="163"/>
                  </a:cubicBezTo>
                  <a:cubicBezTo>
                    <a:pt x="61" y="155"/>
                    <a:pt x="61" y="155"/>
                    <a:pt x="61" y="155"/>
                  </a:cubicBezTo>
                  <a:cubicBezTo>
                    <a:pt x="0" y="155"/>
                    <a:pt x="0" y="155"/>
                    <a:pt x="0" y="155"/>
                  </a:cubicBezTo>
                  <a:lnTo>
                    <a:pt x="0" y="163"/>
                  </a:lnTo>
                  <a:close/>
                  <a:moveTo>
                    <a:pt x="169" y="178"/>
                  </a:moveTo>
                  <a:cubicBezTo>
                    <a:pt x="176" y="178"/>
                    <a:pt x="176" y="178"/>
                    <a:pt x="176" y="178"/>
                  </a:cubicBezTo>
                  <a:cubicBezTo>
                    <a:pt x="176" y="171"/>
                    <a:pt x="176" y="171"/>
                    <a:pt x="176" y="171"/>
                  </a:cubicBezTo>
                  <a:cubicBezTo>
                    <a:pt x="164" y="171"/>
                    <a:pt x="164" y="171"/>
                    <a:pt x="164" y="171"/>
                  </a:cubicBezTo>
                  <a:lnTo>
                    <a:pt x="169" y="178"/>
                  </a:lnTo>
                  <a:close/>
                  <a:moveTo>
                    <a:pt x="0" y="178"/>
                  </a:moveTo>
                  <a:cubicBezTo>
                    <a:pt x="41" y="178"/>
                    <a:pt x="41" y="178"/>
                    <a:pt x="41" y="178"/>
                  </a:cubicBezTo>
                  <a:cubicBezTo>
                    <a:pt x="41" y="178"/>
                    <a:pt x="41" y="178"/>
                    <a:pt x="41" y="178"/>
                  </a:cubicBezTo>
                  <a:cubicBezTo>
                    <a:pt x="47" y="171"/>
                    <a:pt x="47" y="171"/>
                    <a:pt x="47" y="171"/>
                  </a:cubicBezTo>
                  <a:cubicBezTo>
                    <a:pt x="0" y="171"/>
                    <a:pt x="0" y="171"/>
                    <a:pt x="0" y="171"/>
                  </a:cubicBezTo>
                  <a:lnTo>
                    <a:pt x="0" y="178"/>
                  </a:lnTo>
                  <a:close/>
                  <a:moveTo>
                    <a:pt x="64" y="93"/>
                  </a:moveTo>
                  <a:cubicBezTo>
                    <a:pt x="0" y="93"/>
                    <a:pt x="0" y="93"/>
                    <a:pt x="0" y="93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57" y="101"/>
                    <a:pt x="57" y="101"/>
                    <a:pt x="57" y="101"/>
                  </a:cubicBezTo>
                  <a:lnTo>
                    <a:pt x="64" y="93"/>
                  </a:lnTo>
                  <a:close/>
                  <a:moveTo>
                    <a:pt x="85" y="101"/>
                  </a:moveTo>
                  <a:cubicBezTo>
                    <a:pt x="155" y="101"/>
                    <a:pt x="155" y="101"/>
                    <a:pt x="155" y="101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92" y="93"/>
                    <a:pt x="92" y="93"/>
                    <a:pt x="92" y="93"/>
                  </a:cubicBezTo>
                  <a:lnTo>
                    <a:pt x="85" y="101"/>
                  </a:lnTo>
                  <a:close/>
                  <a:moveTo>
                    <a:pt x="50" y="109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43" y="116"/>
                    <a:pt x="43" y="116"/>
                    <a:pt x="43" y="116"/>
                  </a:cubicBezTo>
                  <a:lnTo>
                    <a:pt x="50" y="109"/>
                  </a:lnTo>
                  <a:close/>
                  <a:moveTo>
                    <a:pt x="70" y="116"/>
                  </a:moveTo>
                  <a:cubicBezTo>
                    <a:pt x="96" y="116"/>
                    <a:pt x="96" y="116"/>
                    <a:pt x="96" y="116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77" y="109"/>
                    <a:pt x="77" y="109"/>
                    <a:pt x="77" y="109"/>
                  </a:cubicBezTo>
                  <a:lnTo>
                    <a:pt x="70" y="116"/>
                  </a:lnTo>
                  <a:close/>
                  <a:moveTo>
                    <a:pt x="161" y="109"/>
                  </a:moveTo>
                  <a:cubicBezTo>
                    <a:pt x="114" y="109"/>
                    <a:pt x="114" y="109"/>
                    <a:pt x="114" y="109"/>
                  </a:cubicBezTo>
                  <a:cubicBezTo>
                    <a:pt x="119" y="116"/>
                    <a:pt x="119" y="116"/>
                    <a:pt x="119" y="116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67" y="116"/>
                    <a:pt x="167" y="116"/>
                    <a:pt x="167" y="116"/>
                  </a:cubicBezTo>
                  <a:lnTo>
                    <a:pt x="161" y="109"/>
                  </a:lnTo>
                  <a:close/>
                  <a:moveTo>
                    <a:pt x="36" y="124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9" y="132"/>
                    <a:pt x="29" y="132"/>
                    <a:pt x="29" y="132"/>
                  </a:cubicBezTo>
                  <a:lnTo>
                    <a:pt x="36" y="124"/>
                  </a:lnTo>
                  <a:close/>
                  <a:moveTo>
                    <a:pt x="56" y="132"/>
                  </a:moveTo>
                  <a:cubicBezTo>
                    <a:pt x="82" y="132"/>
                    <a:pt x="82" y="132"/>
                    <a:pt x="82" y="132"/>
                  </a:cubicBezTo>
                  <a:cubicBezTo>
                    <a:pt x="89" y="124"/>
                    <a:pt x="89" y="124"/>
                    <a:pt x="89" y="124"/>
                  </a:cubicBezTo>
                  <a:cubicBezTo>
                    <a:pt x="63" y="124"/>
                    <a:pt x="63" y="124"/>
                    <a:pt x="63" y="124"/>
                  </a:cubicBezTo>
                  <a:lnTo>
                    <a:pt x="56" y="132"/>
                  </a:lnTo>
                  <a:close/>
                  <a:moveTo>
                    <a:pt x="132" y="132"/>
                  </a:moveTo>
                  <a:cubicBezTo>
                    <a:pt x="176" y="132"/>
                    <a:pt x="176" y="132"/>
                    <a:pt x="176" y="132"/>
                  </a:cubicBezTo>
                  <a:cubicBezTo>
                    <a:pt x="176" y="124"/>
                    <a:pt x="176" y="124"/>
                    <a:pt x="176" y="124"/>
                  </a:cubicBezTo>
                  <a:cubicBezTo>
                    <a:pt x="126" y="124"/>
                    <a:pt x="126" y="124"/>
                    <a:pt x="126" y="124"/>
                  </a:cubicBezTo>
                  <a:lnTo>
                    <a:pt x="132" y="132"/>
                  </a:lnTo>
                  <a:close/>
                  <a:moveTo>
                    <a:pt x="106" y="47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99" y="54"/>
                    <a:pt x="99" y="54"/>
                    <a:pt x="99" y="54"/>
                  </a:cubicBezTo>
                  <a:lnTo>
                    <a:pt x="106" y="47"/>
                  </a:lnTo>
                  <a:close/>
                  <a:moveTo>
                    <a:pt x="157" y="54"/>
                  </a:moveTo>
                  <a:cubicBezTo>
                    <a:pt x="176" y="54"/>
                    <a:pt x="176" y="54"/>
                    <a:pt x="176" y="54"/>
                  </a:cubicBezTo>
                  <a:cubicBezTo>
                    <a:pt x="176" y="47"/>
                    <a:pt x="176" y="47"/>
                    <a:pt x="176" y="47"/>
                  </a:cubicBezTo>
                  <a:cubicBezTo>
                    <a:pt x="151" y="47"/>
                    <a:pt x="151" y="47"/>
                    <a:pt x="151" y="47"/>
                  </a:cubicBezTo>
                  <a:lnTo>
                    <a:pt x="157" y="54"/>
                  </a:lnTo>
                  <a:close/>
                  <a:moveTo>
                    <a:pt x="92" y="62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85" y="69"/>
                    <a:pt x="85" y="69"/>
                    <a:pt x="85" y="69"/>
                  </a:cubicBezTo>
                  <a:lnTo>
                    <a:pt x="92" y="62"/>
                  </a:lnTo>
                  <a:close/>
                  <a:moveTo>
                    <a:pt x="121" y="62"/>
                  </a:moveTo>
                  <a:cubicBezTo>
                    <a:pt x="114" y="69"/>
                    <a:pt x="114" y="69"/>
                    <a:pt x="114" y="69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24" y="62"/>
                    <a:pt x="124" y="62"/>
                    <a:pt x="124" y="62"/>
                  </a:cubicBezTo>
                  <a:lnTo>
                    <a:pt x="121" y="62"/>
                  </a:lnTo>
                  <a:close/>
                  <a:moveTo>
                    <a:pt x="170" y="69"/>
                  </a:moveTo>
                  <a:cubicBezTo>
                    <a:pt x="176" y="69"/>
                    <a:pt x="176" y="69"/>
                    <a:pt x="176" y="69"/>
                  </a:cubicBezTo>
                  <a:cubicBezTo>
                    <a:pt x="176" y="62"/>
                    <a:pt x="176" y="62"/>
                    <a:pt x="176" y="62"/>
                  </a:cubicBezTo>
                  <a:cubicBezTo>
                    <a:pt x="164" y="62"/>
                    <a:pt x="164" y="62"/>
                    <a:pt x="164" y="62"/>
                  </a:cubicBezTo>
                  <a:lnTo>
                    <a:pt x="170" y="69"/>
                  </a:lnTo>
                  <a:close/>
                  <a:moveTo>
                    <a:pt x="78" y="78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71" y="85"/>
                    <a:pt x="71" y="85"/>
                    <a:pt x="71" y="85"/>
                  </a:cubicBezTo>
                  <a:lnTo>
                    <a:pt x="78" y="78"/>
                  </a:lnTo>
                  <a:close/>
                  <a:moveTo>
                    <a:pt x="106" y="78"/>
                  </a:moveTo>
                  <a:cubicBezTo>
                    <a:pt x="99" y="85"/>
                    <a:pt x="99" y="85"/>
                    <a:pt x="99" y="85"/>
                  </a:cubicBezTo>
                  <a:cubicBezTo>
                    <a:pt x="142" y="85"/>
                    <a:pt x="142" y="85"/>
                    <a:pt x="142" y="85"/>
                  </a:cubicBezTo>
                  <a:cubicBezTo>
                    <a:pt x="136" y="78"/>
                    <a:pt x="136" y="78"/>
                    <a:pt x="136" y="78"/>
                  </a:cubicBezTo>
                  <a:lnTo>
                    <a:pt x="106" y="78"/>
                  </a:lnTo>
                  <a:close/>
                  <a:moveTo>
                    <a:pt x="0" y="16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76" y="23"/>
                    <a:pt x="176" y="23"/>
                    <a:pt x="176" y="23"/>
                  </a:cubicBezTo>
                  <a:cubicBezTo>
                    <a:pt x="176" y="16"/>
                    <a:pt x="176" y="16"/>
                    <a:pt x="176" y="16"/>
                  </a:cubicBezTo>
                  <a:lnTo>
                    <a:pt x="0" y="16"/>
                  </a:lnTo>
                  <a:close/>
                  <a:moveTo>
                    <a:pt x="12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13" y="38"/>
                    <a:pt x="113" y="38"/>
                    <a:pt x="113" y="38"/>
                  </a:cubicBezTo>
                  <a:lnTo>
                    <a:pt x="120" y="31"/>
                  </a:lnTo>
                  <a:close/>
                  <a:moveTo>
                    <a:pt x="144" y="38"/>
                  </a:moveTo>
                  <a:cubicBezTo>
                    <a:pt x="176" y="38"/>
                    <a:pt x="176" y="38"/>
                    <a:pt x="176" y="38"/>
                  </a:cubicBezTo>
                  <a:cubicBezTo>
                    <a:pt x="176" y="31"/>
                    <a:pt x="176" y="31"/>
                    <a:pt x="176" y="31"/>
                  </a:cubicBezTo>
                  <a:cubicBezTo>
                    <a:pt x="138" y="31"/>
                    <a:pt x="138" y="31"/>
                    <a:pt x="138" y="31"/>
                  </a:cubicBezTo>
                  <a:lnTo>
                    <a:pt x="144" y="38"/>
                  </a:lnTo>
                  <a:close/>
                  <a:moveTo>
                    <a:pt x="174" y="7"/>
                  </a:moveTo>
                  <a:cubicBezTo>
                    <a:pt x="173" y="3"/>
                    <a:pt x="168" y="0"/>
                    <a:pt x="15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9" y="0"/>
                    <a:pt x="3" y="4"/>
                    <a:pt x="2" y="7"/>
                  </a:cubicBezTo>
                  <a:cubicBezTo>
                    <a:pt x="2" y="7"/>
                    <a:pt x="174" y="7"/>
                    <a:pt x="174" y="7"/>
                  </a:cubicBezTo>
                  <a:close/>
                </a:path>
              </a:pathLst>
            </a:custGeom>
            <a:solidFill>
              <a:srgbClr val="B1B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9"/>
            <p:cNvSpPr>
              <a:spLocks noEditPoints="1"/>
            </p:cNvSpPr>
            <p:nvPr/>
          </p:nvSpPr>
          <p:spPr bwMode="auto">
            <a:xfrm>
              <a:off x="4851401" y="3836988"/>
              <a:ext cx="725488" cy="666750"/>
            </a:xfrm>
            <a:custGeom>
              <a:avLst/>
              <a:gdLst>
                <a:gd name="T0" fmla="*/ 44 w 193"/>
                <a:gd name="T1" fmla="*/ 167 h 178"/>
                <a:gd name="T2" fmla="*/ 36 w 193"/>
                <a:gd name="T3" fmla="*/ 170 h 178"/>
                <a:gd name="T4" fmla="*/ 0 w 193"/>
                <a:gd name="T5" fmla="*/ 170 h 178"/>
                <a:gd name="T6" fmla="*/ 0 w 193"/>
                <a:gd name="T7" fmla="*/ 178 h 178"/>
                <a:gd name="T8" fmla="*/ 39 w 193"/>
                <a:gd name="T9" fmla="*/ 178 h 178"/>
                <a:gd name="T10" fmla="*/ 49 w 193"/>
                <a:gd name="T11" fmla="*/ 175 h 178"/>
                <a:gd name="T12" fmla="*/ 53 w 193"/>
                <a:gd name="T13" fmla="*/ 171 h 178"/>
                <a:gd name="T14" fmla="*/ 115 w 193"/>
                <a:gd name="T15" fmla="*/ 104 h 178"/>
                <a:gd name="T16" fmla="*/ 108 w 193"/>
                <a:gd name="T17" fmla="*/ 95 h 178"/>
                <a:gd name="T18" fmla="*/ 44 w 193"/>
                <a:gd name="T19" fmla="*/ 167 h 178"/>
                <a:gd name="T20" fmla="*/ 181 w 193"/>
                <a:gd name="T21" fmla="*/ 0 h 178"/>
                <a:gd name="T22" fmla="*/ 181 w 193"/>
                <a:gd name="T23" fmla="*/ 170 h 178"/>
                <a:gd name="T24" fmla="*/ 175 w 193"/>
                <a:gd name="T25" fmla="*/ 170 h 178"/>
                <a:gd name="T26" fmla="*/ 181 w 193"/>
                <a:gd name="T27" fmla="*/ 178 h 178"/>
                <a:gd name="T28" fmla="*/ 182 w 193"/>
                <a:gd name="T29" fmla="*/ 178 h 178"/>
                <a:gd name="T30" fmla="*/ 187 w 193"/>
                <a:gd name="T31" fmla="*/ 177 h 178"/>
                <a:gd name="T32" fmla="*/ 193 w 193"/>
                <a:gd name="T33" fmla="*/ 173 h 178"/>
                <a:gd name="T34" fmla="*/ 193 w 193"/>
                <a:gd name="T35" fmla="*/ 171 h 178"/>
                <a:gd name="T36" fmla="*/ 193 w 193"/>
                <a:gd name="T37" fmla="*/ 168 h 178"/>
                <a:gd name="T38" fmla="*/ 193 w 193"/>
                <a:gd name="T39" fmla="*/ 22 h 178"/>
                <a:gd name="T40" fmla="*/ 181 w 193"/>
                <a:gd name="T41" fmla="*/ 0 h 178"/>
                <a:gd name="T42" fmla="*/ 176 w 193"/>
                <a:gd name="T43" fmla="*/ 69 h 178"/>
                <a:gd name="T44" fmla="*/ 132 w 193"/>
                <a:gd name="T45" fmla="*/ 17 h 178"/>
                <a:gd name="T46" fmla="*/ 130 w 193"/>
                <a:gd name="T47" fmla="*/ 16 h 178"/>
                <a:gd name="T48" fmla="*/ 129 w 193"/>
                <a:gd name="T49" fmla="*/ 16 h 178"/>
                <a:gd name="T50" fmla="*/ 127 w 193"/>
                <a:gd name="T51" fmla="*/ 16 h 178"/>
                <a:gd name="T52" fmla="*/ 125 w 193"/>
                <a:gd name="T53" fmla="*/ 17 h 178"/>
                <a:gd name="T54" fmla="*/ 32 w 193"/>
                <a:gd name="T55" fmla="*/ 121 h 178"/>
                <a:gd name="T56" fmla="*/ 24 w 193"/>
                <a:gd name="T57" fmla="*/ 124 h 178"/>
                <a:gd name="T58" fmla="*/ 0 w 193"/>
                <a:gd name="T59" fmla="*/ 124 h 178"/>
                <a:gd name="T60" fmla="*/ 0 w 193"/>
                <a:gd name="T61" fmla="*/ 132 h 178"/>
                <a:gd name="T62" fmla="*/ 26 w 193"/>
                <a:gd name="T63" fmla="*/ 132 h 178"/>
                <a:gd name="T64" fmla="*/ 30 w 193"/>
                <a:gd name="T65" fmla="*/ 132 h 178"/>
                <a:gd name="T66" fmla="*/ 37 w 193"/>
                <a:gd name="T67" fmla="*/ 129 h 178"/>
                <a:gd name="T68" fmla="*/ 123 w 193"/>
                <a:gd name="T69" fmla="*/ 37 h 178"/>
                <a:gd name="T70" fmla="*/ 176 w 193"/>
                <a:gd name="T71" fmla="*/ 102 h 178"/>
                <a:gd name="T72" fmla="*/ 176 w 193"/>
                <a:gd name="T73" fmla="*/ 6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3" h="178">
                  <a:moveTo>
                    <a:pt x="44" y="167"/>
                  </a:moveTo>
                  <a:cubicBezTo>
                    <a:pt x="41" y="169"/>
                    <a:pt x="40" y="170"/>
                    <a:pt x="36" y="170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39" y="178"/>
                    <a:pt x="39" y="178"/>
                    <a:pt x="39" y="178"/>
                  </a:cubicBezTo>
                  <a:cubicBezTo>
                    <a:pt x="43" y="178"/>
                    <a:pt x="47" y="177"/>
                    <a:pt x="49" y="175"/>
                  </a:cubicBezTo>
                  <a:cubicBezTo>
                    <a:pt x="53" y="171"/>
                    <a:pt x="53" y="171"/>
                    <a:pt x="53" y="171"/>
                  </a:cubicBezTo>
                  <a:cubicBezTo>
                    <a:pt x="115" y="104"/>
                    <a:pt x="115" y="104"/>
                    <a:pt x="115" y="104"/>
                  </a:cubicBezTo>
                  <a:cubicBezTo>
                    <a:pt x="108" y="95"/>
                    <a:pt x="108" y="95"/>
                    <a:pt x="108" y="95"/>
                  </a:cubicBezTo>
                  <a:lnTo>
                    <a:pt x="44" y="167"/>
                  </a:lnTo>
                  <a:close/>
                  <a:moveTo>
                    <a:pt x="181" y="0"/>
                  </a:moveTo>
                  <a:cubicBezTo>
                    <a:pt x="181" y="170"/>
                    <a:pt x="181" y="170"/>
                    <a:pt x="181" y="170"/>
                  </a:cubicBezTo>
                  <a:cubicBezTo>
                    <a:pt x="175" y="170"/>
                    <a:pt x="175" y="170"/>
                    <a:pt x="175" y="170"/>
                  </a:cubicBezTo>
                  <a:cubicBezTo>
                    <a:pt x="181" y="178"/>
                    <a:pt x="181" y="178"/>
                    <a:pt x="181" y="178"/>
                  </a:cubicBezTo>
                  <a:cubicBezTo>
                    <a:pt x="182" y="178"/>
                    <a:pt x="182" y="178"/>
                    <a:pt x="182" y="178"/>
                  </a:cubicBezTo>
                  <a:cubicBezTo>
                    <a:pt x="184" y="178"/>
                    <a:pt x="186" y="178"/>
                    <a:pt x="187" y="177"/>
                  </a:cubicBezTo>
                  <a:cubicBezTo>
                    <a:pt x="190" y="177"/>
                    <a:pt x="192" y="176"/>
                    <a:pt x="193" y="173"/>
                  </a:cubicBezTo>
                  <a:cubicBezTo>
                    <a:pt x="193" y="172"/>
                    <a:pt x="193" y="172"/>
                    <a:pt x="193" y="171"/>
                  </a:cubicBezTo>
                  <a:cubicBezTo>
                    <a:pt x="193" y="168"/>
                    <a:pt x="193" y="168"/>
                    <a:pt x="193" y="168"/>
                  </a:cubicBezTo>
                  <a:cubicBezTo>
                    <a:pt x="193" y="22"/>
                    <a:pt x="193" y="22"/>
                    <a:pt x="193" y="22"/>
                  </a:cubicBezTo>
                  <a:lnTo>
                    <a:pt x="181" y="0"/>
                  </a:lnTo>
                  <a:close/>
                  <a:moveTo>
                    <a:pt x="176" y="69"/>
                  </a:moveTo>
                  <a:cubicBezTo>
                    <a:pt x="132" y="17"/>
                    <a:pt x="132" y="17"/>
                    <a:pt x="132" y="17"/>
                  </a:cubicBezTo>
                  <a:cubicBezTo>
                    <a:pt x="131" y="17"/>
                    <a:pt x="131" y="16"/>
                    <a:pt x="130" y="16"/>
                  </a:cubicBezTo>
                  <a:cubicBezTo>
                    <a:pt x="130" y="16"/>
                    <a:pt x="129" y="16"/>
                    <a:pt x="129" y="16"/>
                  </a:cubicBezTo>
                  <a:cubicBezTo>
                    <a:pt x="128" y="16"/>
                    <a:pt x="127" y="16"/>
                    <a:pt x="127" y="16"/>
                  </a:cubicBezTo>
                  <a:cubicBezTo>
                    <a:pt x="126" y="16"/>
                    <a:pt x="126" y="17"/>
                    <a:pt x="125" y="17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29" y="124"/>
                    <a:pt x="28" y="124"/>
                    <a:pt x="24" y="1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6" y="132"/>
                    <a:pt x="26" y="132"/>
                    <a:pt x="26" y="132"/>
                  </a:cubicBezTo>
                  <a:cubicBezTo>
                    <a:pt x="28" y="132"/>
                    <a:pt x="29" y="132"/>
                    <a:pt x="30" y="132"/>
                  </a:cubicBezTo>
                  <a:cubicBezTo>
                    <a:pt x="33" y="132"/>
                    <a:pt x="35" y="131"/>
                    <a:pt x="37" y="129"/>
                  </a:cubicBezTo>
                  <a:cubicBezTo>
                    <a:pt x="123" y="37"/>
                    <a:pt x="123" y="37"/>
                    <a:pt x="123" y="37"/>
                  </a:cubicBezTo>
                  <a:cubicBezTo>
                    <a:pt x="176" y="102"/>
                    <a:pt x="176" y="102"/>
                    <a:pt x="176" y="102"/>
                  </a:cubicBezTo>
                  <a:lnTo>
                    <a:pt x="176" y="69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3042717" y="22397"/>
            <a:ext cx="9739461" cy="1994147"/>
          </a:xfrm>
          <a:prstGeom prst="rect">
            <a:avLst/>
          </a:prstGeom>
        </p:spPr>
        <p:txBody>
          <a:bodyPr wrap="none" anchor="ctr" anchorCtr="0">
            <a:noAutofit/>
          </a:bodyPr>
          <a:lstStyle/>
          <a:p>
            <a:r>
              <a:rPr lang="ru-RU" dirty="0" smtClean="0"/>
              <a:t>Биодозиметрическое </a:t>
            </a:r>
            <a:r>
              <a:rPr lang="ru-RU" dirty="0"/>
              <a:t>тестирование УФ-оборудования для </a:t>
            </a:r>
            <a:r>
              <a:rPr lang="ru-RU" dirty="0" smtClean="0"/>
              <a:t>обеззараживания</a:t>
            </a:r>
            <a:br>
              <a:rPr lang="ru-RU" dirty="0" smtClean="0"/>
            </a:br>
            <a:r>
              <a:rPr lang="ru-RU" dirty="0" smtClean="0"/>
              <a:t>воздуха </a:t>
            </a:r>
            <a:r>
              <a:rPr lang="ru-RU" dirty="0"/>
              <a:t>и поверхности на различных </a:t>
            </a:r>
            <a:r>
              <a:rPr lang="ru-RU" dirty="0" smtClean="0"/>
              <a:t>микроорганизмах</a:t>
            </a:r>
            <a:endParaRPr lang="ru-RU" sz="4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2437" y="6500828"/>
            <a:ext cx="9515661" cy="864096"/>
          </a:xfrm>
          <a:prstGeom prst="rect">
            <a:avLst/>
          </a:prstGeom>
        </p:spPr>
        <p:txBody>
          <a:bodyPr wrap="none" anchor="ctr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Владислав Глахтеев</a:t>
            </a:r>
          </a:p>
        </p:txBody>
      </p:sp>
    </p:spTree>
    <p:extLst>
      <p:ext uri="{BB962C8B-B14F-4D97-AF65-F5344CB8AC3E}">
        <p14:creationId xmlns:p14="http://schemas.microsoft.com/office/powerpoint/2010/main" val="16369500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/>
          <p:cNvCxnSpPr/>
          <p:nvPr/>
        </p:nvCxnSpPr>
        <p:spPr bwMode="auto">
          <a:xfrm>
            <a:off x="-1844" y="1044328"/>
            <a:ext cx="1288768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AC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Прямоугольник 22"/>
          <p:cNvSpPr/>
          <p:nvPr/>
        </p:nvSpPr>
        <p:spPr bwMode="auto">
          <a:xfrm>
            <a:off x="3" y="1044328"/>
            <a:ext cx="1000733" cy="283677"/>
          </a:xfrm>
          <a:custGeom>
            <a:avLst/>
            <a:gdLst>
              <a:gd name="connsiteX0" fmla="*/ 0 w 1012825"/>
              <a:gd name="connsiteY0" fmla="*/ 0 h 360363"/>
              <a:gd name="connsiteX1" fmla="*/ 1012825 w 1012825"/>
              <a:gd name="connsiteY1" fmla="*/ 0 h 360363"/>
              <a:gd name="connsiteX2" fmla="*/ 1012825 w 1012825"/>
              <a:gd name="connsiteY2" fmla="*/ 360363 h 360363"/>
              <a:gd name="connsiteX3" fmla="*/ 0 w 1012825"/>
              <a:gd name="connsiteY3" fmla="*/ 360363 h 360363"/>
              <a:gd name="connsiteX4" fmla="*/ 0 w 1012825"/>
              <a:gd name="connsiteY4" fmla="*/ 0 h 360363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1012825 w 1012825"/>
              <a:gd name="connsiteY2" fmla="*/ 360363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878782 w 1012825"/>
              <a:gd name="connsiteY2" fmla="*/ 360586 h 360586"/>
              <a:gd name="connsiteX3" fmla="*/ 0 w 1012825"/>
              <a:gd name="connsiteY3" fmla="*/ 360363 h 360586"/>
              <a:gd name="connsiteX4" fmla="*/ 0 w 1012825"/>
              <a:gd name="connsiteY4" fmla="*/ 0 h 36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825" h="360586">
                <a:moveTo>
                  <a:pt x="0" y="0"/>
                </a:moveTo>
                <a:lnTo>
                  <a:pt x="1012825" y="0"/>
                </a:lnTo>
                <a:lnTo>
                  <a:pt x="878782" y="360586"/>
                </a:lnTo>
                <a:lnTo>
                  <a:pt x="0" y="360363"/>
                </a:lnTo>
                <a:lnTo>
                  <a:pt x="0" y="0"/>
                </a:lnTo>
                <a:close/>
              </a:path>
            </a:pathLst>
          </a:custGeom>
          <a:solidFill>
            <a:srgbClr val="008ACF"/>
          </a:solidFill>
          <a:ln w="381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1464623" y="6863161"/>
            <a:ext cx="1423062" cy="334838"/>
            <a:chOff x="2503488" y="3779838"/>
            <a:chExt cx="3076576" cy="723900"/>
          </a:xfrm>
        </p:grpSpPr>
        <p:sp>
          <p:nvSpPr>
            <p:cNvPr id="5" name="AutoShape 5"/>
            <p:cNvSpPr>
              <a:spLocks noChangeAspect="1" noChangeArrowheads="1" noTextEdit="1"/>
            </p:cNvSpPr>
            <p:nvPr/>
          </p:nvSpPr>
          <p:spPr bwMode="auto">
            <a:xfrm>
              <a:off x="2506664" y="3779838"/>
              <a:ext cx="3073400" cy="720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6" name="Freeform 7"/>
            <p:cNvSpPr>
              <a:spLocks noEditPoints="1"/>
            </p:cNvSpPr>
            <p:nvPr/>
          </p:nvSpPr>
          <p:spPr bwMode="auto">
            <a:xfrm>
              <a:off x="2503488" y="3779838"/>
              <a:ext cx="2262188" cy="723900"/>
            </a:xfrm>
            <a:custGeom>
              <a:avLst/>
              <a:gdLst>
                <a:gd name="T0" fmla="*/ 277 w 603"/>
                <a:gd name="T1" fmla="*/ 151 h 193"/>
                <a:gd name="T2" fmla="*/ 277 w 603"/>
                <a:gd name="T3" fmla="*/ 167 h 193"/>
                <a:gd name="T4" fmla="*/ 290 w 603"/>
                <a:gd name="T5" fmla="*/ 177 h 193"/>
                <a:gd name="T6" fmla="*/ 250 w 603"/>
                <a:gd name="T7" fmla="*/ 193 h 193"/>
                <a:gd name="T8" fmla="*/ 215 w 603"/>
                <a:gd name="T9" fmla="*/ 177 h 193"/>
                <a:gd name="T10" fmla="*/ 227 w 603"/>
                <a:gd name="T11" fmla="*/ 167 h 193"/>
                <a:gd name="T12" fmla="*/ 227 w 603"/>
                <a:gd name="T13" fmla="*/ 62 h 193"/>
                <a:gd name="T14" fmla="*/ 227 w 603"/>
                <a:gd name="T15" fmla="*/ 26 h 193"/>
                <a:gd name="T16" fmla="*/ 215 w 603"/>
                <a:gd name="T17" fmla="*/ 16 h 193"/>
                <a:gd name="T18" fmla="*/ 250 w 603"/>
                <a:gd name="T19" fmla="*/ 0 h 193"/>
                <a:gd name="T20" fmla="*/ 290 w 603"/>
                <a:gd name="T21" fmla="*/ 16 h 193"/>
                <a:gd name="T22" fmla="*/ 277 w 603"/>
                <a:gd name="T23" fmla="*/ 26 h 193"/>
                <a:gd name="T24" fmla="*/ 277 w 603"/>
                <a:gd name="T25" fmla="*/ 48 h 193"/>
                <a:gd name="T26" fmla="*/ 356 w 603"/>
                <a:gd name="T27" fmla="*/ 31 h 193"/>
                <a:gd name="T28" fmla="*/ 354 w 603"/>
                <a:gd name="T29" fmla="*/ 18 h 193"/>
                <a:gd name="T30" fmla="*/ 344 w 603"/>
                <a:gd name="T31" fmla="*/ 0 h 193"/>
                <a:gd name="T32" fmla="*/ 420 w 603"/>
                <a:gd name="T33" fmla="*/ 0 h 193"/>
                <a:gd name="T34" fmla="*/ 410 w 603"/>
                <a:gd name="T35" fmla="*/ 18 h 193"/>
                <a:gd name="T36" fmla="*/ 406 w 603"/>
                <a:gd name="T37" fmla="*/ 31 h 193"/>
                <a:gd name="T38" fmla="*/ 406 w 603"/>
                <a:gd name="T39" fmla="*/ 162 h 193"/>
                <a:gd name="T40" fmla="*/ 410 w 603"/>
                <a:gd name="T41" fmla="*/ 174 h 193"/>
                <a:gd name="T42" fmla="*/ 420 w 603"/>
                <a:gd name="T43" fmla="*/ 193 h 193"/>
                <a:gd name="T44" fmla="*/ 344 w 603"/>
                <a:gd name="T45" fmla="*/ 193 h 193"/>
                <a:gd name="T46" fmla="*/ 354 w 603"/>
                <a:gd name="T47" fmla="*/ 174 h 193"/>
                <a:gd name="T48" fmla="*/ 356 w 603"/>
                <a:gd name="T49" fmla="*/ 162 h 193"/>
                <a:gd name="T50" fmla="*/ 603 w 603"/>
                <a:gd name="T51" fmla="*/ 0 h 193"/>
                <a:gd name="T52" fmla="*/ 430 w 603"/>
                <a:gd name="T53" fmla="*/ 41 h 193"/>
                <a:gd name="T54" fmla="*/ 452 w 603"/>
                <a:gd name="T55" fmla="*/ 26 h 193"/>
                <a:gd name="T56" fmla="*/ 467 w 603"/>
                <a:gd name="T57" fmla="*/ 23 h 193"/>
                <a:gd name="T58" fmla="*/ 492 w 603"/>
                <a:gd name="T59" fmla="*/ 25 h 193"/>
                <a:gd name="T60" fmla="*/ 492 w 603"/>
                <a:gd name="T61" fmla="*/ 167 h 193"/>
                <a:gd name="T62" fmla="*/ 479 w 603"/>
                <a:gd name="T63" fmla="*/ 177 h 193"/>
                <a:gd name="T64" fmla="*/ 554 w 603"/>
                <a:gd name="T65" fmla="*/ 193 h 193"/>
                <a:gd name="T66" fmla="*/ 545 w 603"/>
                <a:gd name="T67" fmla="*/ 174 h 193"/>
                <a:gd name="T68" fmla="*/ 542 w 603"/>
                <a:gd name="T69" fmla="*/ 162 h 193"/>
                <a:gd name="T70" fmla="*/ 542 w 603"/>
                <a:gd name="T71" fmla="*/ 23 h 193"/>
                <a:gd name="T72" fmla="*/ 572 w 603"/>
                <a:gd name="T73" fmla="*/ 23 h 193"/>
                <a:gd name="T74" fmla="*/ 584 w 603"/>
                <a:gd name="T75" fmla="*/ 41 h 193"/>
                <a:gd name="T76" fmla="*/ 603 w 603"/>
                <a:gd name="T77" fmla="*/ 0 h 193"/>
                <a:gd name="T78" fmla="*/ 186 w 603"/>
                <a:gd name="T79" fmla="*/ 162 h 193"/>
                <a:gd name="T80" fmla="*/ 194 w 603"/>
                <a:gd name="T81" fmla="*/ 174 h 193"/>
                <a:gd name="T82" fmla="*/ 205 w 603"/>
                <a:gd name="T83" fmla="*/ 193 h 193"/>
                <a:gd name="T84" fmla="*/ 129 w 603"/>
                <a:gd name="T85" fmla="*/ 177 h 193"/>
                <a:gd name="T86" fmla="*/ 138 w 603"/>
                <a:gd name="T87" fmla="*/ 167 h 193"/>
                <a:gd name="T88" fmla="*/ 97 w 603"/>
                <a:gd name="T89" fmla="*/ 62 h 193"/>
                <a:gd name="T90" fmla="*/ 45 w 603"/>
                <a:gd name="T91" fmla="*/ 162 h 193"/>
                <a:gd name="T92" fmla="*/ 43 w 603"/>
                <a:gd name="T93" fmla="*/ 174 h 193"/>
                <a:gd name="T94" fmla="*/ 52 w 603"/>
                <a:gd name="T95" fmla="*/ 193 h 193"/>
                <a:gd name="T96" fmla="*/ 0 w 603"/>
                <a:gd name="T97" fmla="*/ 193 h 193"/>
                <a:gd name="T98" fmla="*/ 10 w 603"/>
                <a:gd name="T99" fmla="*/ 174 h 193"/>
                <a:gd name="T100" fmla="*/ 19 w 603"/>
                <a:gd name="T101" fmla="*/ 162 h 193"/>
                <a:gd name="T102" fmla="*/ 122 w 603"/>
                <a:gd name="T103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03" h="193">
                  <a:moveTo>
                    <a:pt x="356" y="67"/>
                  </a:moveTo>
                  <a:cubicBezTo>
                    <a:pt x="277" y="151"/>
                    <a:pt x="277" y="151"/>
                    <a:pt x="277" y="151"/>
                  </a:cubicBezTo>
                  <a:cubicBezTo>
                    <a:pt x="277" y="162"/>
                    <a:pt x="277" y="162"/>
                    <a:pt x="277" y="162"/>
                  </a:cubicBezTo>
                  <a:cubicBezTo>
                    <a:pt x="277" y="167"/>
                    <a:pt x="277" y="167"/>
                    <a:pt x="277" y="167"/>
                  </a:cubicBezTo>
                  <a:cubicBezTo>
                    <a:pt x="277" y="171"/>
                    <a:pt x="279" y="173"/>
                    <a:pt x="281" y="174"/>
                  </a:cubicBezTo>
                  <a:cubicBezTo>
                    <a:pt x="283" y="176"/>
                    <a:pt x="286" y="177"/>
                    <a:pt x="290" y="177"/>
                  </a:cubicBezTo>
                  <a:cubicBezTo>
                    <a:pt x="290" y="193"/>
                    <a:pt x="290" y="193"/>
                    <a:pt x="290" y="193"/>
                  </a:cubicBezTo>
                  <a:cubicBezTo>
                    <a:pt x="250" y="193"/>
                    <a:pt x="250" y="193"/>
                    <a:pt x="250" y="193"/>
                  </a:cubicBezTo>
                  <a:cubicBezTo>
                    <a:pt x="215" y="193"/>
                    <a:pt x="215" y="193"/>
                    <a:pt x="215" y="193"/>
                  </a:cubicBezTo>
                  <a:cubicBezTo>
                    <a:pt x="215" y="177"/>
                    <a:pt x="215" y="177"/>
                    <a:pt x="215" y="177"/>
                  </a:cubicBezTo>
                  <a:cubicBezTo>
                    <a:pt x="219" y="177"/>
                    <a:pt x="223" y="176"/>
                    <a:pt x="225" y="174"/>
                  </a:cubicBezTo>
                  <a:cubicBezTo>
                    <a:pt x="226" y="173"/>
                    <a:pt x="227" y="171"/>
                    <a:pt x="227" y="167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7" y="62"/>
                    <a:pt x="227" y="62"/>
                    <a:pt x="227" y="62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7" y="26"/>
                    <a:pt x="227" y="26"/>
                    <a:pt x="227" y="26"/>
                  </a:cubicBezTo>
                  <a:cubicBezTo>
                    <a:pt x="227" y="22"/>
                    <a:pt x="226" y="19"/>
                    <a:pt x="225" y="18"/>
                  </a:cubicBezTo>
                  <a:cubicBezTo>
                    <a:pt x="223" y="17"/>
                    <a:pt x="219" y="16"/>
                    <a:pt x="215" y="16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90" y="0"/>
                    <a:pt x="290" y="0"/>
                    <a:pt x="290" y="0"/>
                  </a:cubicBezTo>
                  <a:cubicBezTo>
                    <a:pt x="290" y="16"/>
                    <a:pt x="290" y="16"/>
                    <a:pt x="290" y="16"/>
                  </a:cubicBezTo>
                  <a:cubicBezTo>
                    <a:pt x="286" y="16"/>
                    <a:pt x="283" y="17"/>
                    <a:pt x="281" y="18"/>
                  </a:cubicBezTo>
                  <a:cubicBezTo>
                    <a:pt x="279" y="19"/>
                    <a:pt x="277" y="22"/>
                    <a:pt x="277" y="26"/>
                  </a:cubicBezTo>
                  <a:cubicBezTo>
                    <a:pt x="277" y="31"/>
                    <a:pt x="277" y="31"/>
                    <a:pt x="277" y="31"/>
                  </a:cubicBezTo>
                  <a:cubicBezTo>
                    <a:pt x="277" y="48"/>
                    <a:pt x="277" y="48"/>
                    <a:pt x="277" y="48"/>
                  </a:cubicBezTo>
                  <a:cubicBezTo>
                    <a:pt x="277" y="115"/>
                    <a:pt x="277" y="115"/>
                    <a:pt x="277" y="115"/>
                  </a:cubicBezTo>
                  <a:cubicBezTo>
                    <a:pt x="356" y="31"/>
                    <a:pt x="356" y="31"/>
                    <a:pt x="356" y="31"/>
                  </a:cubicBezTo>
                  <a:cubicBezTo>
                    <a:pt x="356" y="26"/>
                    <a:pt x="356" y="26"/>
                    <a:pt x="356" y="26"/>
                  </a:cubicBezTo>
                  <a:cubicBezTo>
                    <a:pt x="356" y="22"/>
                    <a:pt x="355" y="19"/>
                    <a:pt x="354" y="18"/>
                  </a:cubicBezTo>
                  <a:cubicBezTo>
                    <a:pt x="351" y="17"/>
                    <a:pt x="348" y="16"/>
                    <a:pt x="344" y="16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79" y="0"/>
                    <a:pt x="379" y="0"/>
                    <a:pt x="379" y="0"/>
                  </a:cubicBezTo>
                  <a:cubicBezTo>
                    <a:pt x="420" y="0"/>
                    <a:pt x="420" y="0"/>
                    <a:pt x="420" y="0"/>
                  </a:cubicBezTo>
                  <a:cubicBezTo>
                    <a:pt x="420" y="16"/>
                    <a:pt x="420" y="16"/>
                    <a:pt x="420" y="16"/>
                  </a:cubicBezTo>
                  <a:cubicBezTo>
                    <a:pt x="415" y="16"/>
                    <a:pt x="412" y="17"/>
                    <a:pt x="410" y="18"/>
                  </a:cubicBezTo>
                  <a:cubicBezTo>
                    <a:pt x="407" y="19"/>
                    <a:pt x="406" y="22"/>
                    <a:pt x="406" y="26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6" y="48"/>
                    <a:pt x="406" y="48"/>
                    <a:pt x="406" y="48"/>
                  </a:cubicBezTo>
                  <a:cubicBezTo>
                    <a:pt x="406" y="162"/>
                    <a:pt x="406" y="162"/>
                    <a:pt x="406" y="162"/>
                  </a:cubicBezTo>
                  <a:cubicBezTo>
                    <a:pt x="406" y="167"/>
                    <a:pt x="406" y="167"/>
                    <a:pt x="406" y="167"/>
                  </a:cubicBezTo>
                  <a:cubicBezTo>
                    <a:pt x="406" y="171"/>
                    <a:pt x="407" y="173"/>
                    <a:pt x="410" y="174"/>
                  </a:cubicBezTo>
                  <a:cubicBezTo>
                    <a:pt x="412" y="176"/>
                    <a:pt x="415" y="177"/>
                    <a:pt x="420" y="177"/>
                  </a:cubicBezTo>
                  <a:cubicBezTo>
                    <a:pt x="420" y="193"/>
                    <a:pt x="420" y="193"/>
                    <a:pt x="420" y="193"/>
                  </a:cubicBezTo>
                  <a:cubicBezTo>
                    <a:pt x="379" y="193"/>
                    <a:pt x="379" y="193"/>
                    <a:pt x="379" y="193"/>
                  </a:cubicBezTo>
                  <a:cubicBezTo>
                    <a:pt x="344" y="193"/>
                    <a:pt x="344" y="193"/>
                    <a:pt x="344" y="193"/>
                  </a:cubicBezTo>
                  <a:cubicBezTo>
                    <a:pt x="344" y="177"/>
                    <a:pt x="344" y="177"/>
                    <a:pt x="344" y="177"/>
                  </a:cubicBezTo>
                  <a:cubicBezTo>
                    <a:pt x="348" y="177"/>
                    <a:pt x="351" y="176"/>
                    <a:pt x="354" y="174"/>
                  </a:cubicBezTo>
                  <a:cubicBezTo>
                    <a:pt x="355" y="173"/>
                    <a:pt x="356" y="171"/>
                    <a:pt x="356" y="167"/>
                  </a:cubicBezTo>
                  <a:cubicBezTo>
                    <a:pt x="356" y="162"/>
                    <a:pt x="356" y="162"/>
                    <a:pt x="356" y="162"/>
                  </a:cubicBezTo>
                  <a:lnTo>
                    <a:pt x="356" y="67"/>
                  </a:lnTo>
                  <a:close/>
                  <a:moveTo>
                    <a:pt x="603" y="0"/>
                  </a:moveTo>
                  <a:cubicBezTo>
                    <a:pt x="430" y="0"/>
                    <a:pt x="430" y="0"/>
                    <a:pt x="430" y="0"/>
                  </a:cubicBezTo>
                  <a:cubicBezTo>
                    <a:pt x="430" y="41"/>
                    <a:pt x="430" y="41"/>
                    <a:pt x="430" y="41"/>
                  </a:cubicBezTo>
                  <a:cubicBezTo>
                    <a:pt x="449" y="41"/>
                    <a:pt x="449" y="41"/>
                    <a:pt x="449" y="41"/>
                  </a:cubicBezTo>
                  <a:cubicBezTo>
                    <a:pt x="450" y="37"/>
                    <a:pt x="450" y="28"/>
                    <a:pt x="452" y="26"/>
                  </a:cubicBezTo>
                  <a:cubicBezTo>
                    <a:pt x="455" y="23"/>
                    <a:pt x="457" y="23"/>
                    <a:pt x="461" y="23"/>
                  </a:cubicBezTo>
                  <a:cubicBezTo>
                    <a:pt x="467" y="23"/>
                    <a:pt x="467" y="23"/>
                    <a:pt x="467" y="23"/>
                  </a:cubicBezTo>
                  <a:cubicBezTo>
                    <a:pt x="492" y="23"/>
                    <a:pt x="492" y="23"/>
                    <a:pt x="492" y="23"/>
                  </a:cubicBezTo>
                  <a:cubicBezTo>
                    <a:pt x="492" y="25"/>
                    <a:pt x="492" y="25"/>
                    <a:pt x="492" y="25"/>
                  </a:cubicBezTo>
                  <a:cubicBezTo>
                    <a:pt x="492" y="62"/>
                    <a:pt x="492" y="62"/>
                    <a:pt x="492" y="62"/>
                  </a:cubicBezTo>
                  <a:cubicBezTo>
                    <a:pt x="492" y="167"/>
                    <a:pt x="492" y="167"/>
                    <a:pt x="492" y="167"/>
                  </a:cubicBezTo>
                  <a:cubicBezTo>
                    <a:pt x="492" y="171"/>
                    <a:pt x="491" y="173"/>
                    <a:pt x="489" y="174"/>
                  </a:cubicBezTo>
                  <a:cubicBezTo>
                    <a:pt x="486" y="175"/>
                    <a:pt x="484" y="176"/>
                    <a:pt x="479" y="177"/>
                  </a:cubicBezTo>
                  <a:cubicBezTo>
                    <a:pt x="479" y="193"/>
                    <a:pt x="479" y="193"/>
                    <a:pt x="479" y="193"/>
                  </a:cubicBezTo>
                  <a:cubicBezTo>
                    <a:pt x="554" y="193"/>
                    <a:pt x="554" y="193"/>
                    <a:pt x="554" y="193"/>
                  </a:cubicBezTo>
                  <a:cubicBezTo>
                    <a:pt x="554" y="177"/>
                    <a:pt x="554" y="177"/>
                    <a:pt x="554" y="177"/>
                  </a:cubicBezTo>
                  <a:cubicBezTo>
                    <a:pt x="550" y="176"/>
                    <a:pt x="547" y="175"/>
                    <a:pt x="545" y="174"/>
                  </a:cubicBezTo>
                  <a:cubicBezTo>
                    <a:pt x="543" y="173"/>
                    <a:pt x="542" y="171"/>
                    <a:pt x="542" y="167"/>
                  </a:cubicBezTo>
                  <a:cubicBezTo>
                    <a:pt x="542" y="162"/>
                    <a:pt x="542" y="162"/>
                    <a:pt x="542" y="162"/>
                  </a:cubicBezTo>
                  <a:cubicBezTo>
                    <a:pt x="542" y="25"/>
                    <a:pt x="542" y="25"/>
                    <a:pt x="542" y="25"/>
                  </a:cubicBezTo>
                  <a:cubicBezTo>
                    <a:pt x="542" y="23"/>
                    <a:pt x="542" y="23"/>
                    <a:pt x="542" y="23"/>
                  </a:cubicBezTo>
                  <a:cubicBezTo>
                    <a:pt x="566" y="23"/>
                    <a:pt x="566" y="23"/>
                    <a:pt x="566" y="23"/>
                  </a:cubicBezTo>
                  <a:cubicBezTo>
                    <a:pt x="572" y="23"/>
                    <a:pt x="572" y="23"/>
                    <a:pt x="572" y="23"/>
                  </a:cubicBezTo>
                  <a:cubicBezTo>
                    <a:pt x="577" y="23"/>
                    <a:pt x="579" y="23"/>
                    <a:pt x="581" y="26"/>
                  </a:cubicBezTo>
                  <a:cubicBezTo>
                    <a:pt x="584" y="28"/>
                    <a:pt x="584" y="37"/>
                    <a:pt x="584" y="41"/>
                  </a:cubicBezTo>
                  <a:cubicBezTo>
                    <a:pt x="603" y="41"/>
                    <a:pt x="603" y="41"/>
                    <a:pt x="603" y="41"/>
                  </a:cubicBezTo>
                  <a:lnTo>
                    <a:pt x="603" y="0"/>
                  </a:lnTo>
                  <a:close/>
                  <a:moveTo>
                    <a:pt x="122" y="0"/>
                  </a:moveTo>
                  <a:cubicBezTo>
                    <a:pt x="186" y="162"/>
                    <a:pt x="186" y="162"/>
                    <a:pt x="186" y="162"/>
                  </a:cubicBezTo>
                  <a:cubicBezTo>
                    <a:pt x="188" y="167"/>
                    <a:pt x="188" y="167"/>
                    <a:pt x="188" y="167"/>
                  </a:cubicBezTo>
                  <a:cubicBezTo>
                    <a:pt x="190" y="171"/>
                    <a:pt x="191" y="173"/>
                    <a:pt x="194" y="174"/>
                  </a:cubicBezTo>
                  <a:cubicBezTo>
                    <a:pt x="197" y="176"/>
                    <a:pt x="200" y="177"/>
                    <a:pt x="205" y="177"/>
                  </a:cubicBezTo>
                  <a:cubicBezTo>
                    <a:pt x="205" y="193"/>
                    <a:pt x="205" y="193"/>
                    <a:pt x="205" y="193"/>
                  </a:cubicBezTo>
                  <a:cubicBezTo>
                    <a:pt x="129" y="193"/>
                    <a:pt x="129" y="193"/>
                    <a:pt x="129" y="193"/>
                  </a:cubicBezTo>
                  <a:cubicBezTo>
                    <a:pt x="129" y="177"/>
                    <a:pt x="129" y="177"/>
                    <a:pt x="129" y="177"/>
                  </a:cubicBezTo>
                  <a:cubicBezTo>
                    <a:pt x="133" y="177"/>
                    <a:pt x="136" y="176"/>
                    <a:pt x="138" y="174"/>
                  </a:cubicBezTo>
                  <a:cubicBezTo>
                    <a:pt x="139" y="173"/>
                    <a:pt x="139" y="171"/>
                    <a:pt x="138" y="167"/>
                  </a:cubicBezTo>
                  <a:cubicBezTo>
                    <a:pt x="136" y="162"/>
                    <a:pt x="136" y="162"/>
                    <a:pt x="136" y="1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3" y="167"/>
                    <a:pt x="43" y="167"/>
                    <a:pt x="43" y="167"/>
                  </a:cubicBezTo>
                  <a:cubicBezTo>
                    <a:pt x="41" y="171"/>
                    <a:pt x="41" y="173"/>
                    <a:pt x="43" y="174"/>
                  </a:cubicBezTo>
                  <a:cubicBezTo>
                    <a:pt x="45" y="176"/>
                    <a:pt x="47" y="177"/>
                    <a:pt x="52" y="177"/>
                  </a:cubicBezTo>
                  <a:cubicBezTo>
                    <a:pt x="52" y="193"/>
                    <a:pt x="52" y="193"/>
                    <a:pt x="52" y="193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4" y="177"/>
                    <a:pt x="8" y="176"/>
                    <a:pt x="10" y="174"/>
                  </a:cubicBezTo>
                  <a:cubicBezTo>
                    <a:pt x="13" y="173"/>
                    <a:pt x="15" y="171"/>
                    <a:pt x="17" y="167"/>
                  </a:cubicBezTo>
                  <a:cubicBezTo>
                    <a:pt x="19" y="162"/>
                    <a:pt x="19" y="162"/>
                    <a:pt x="19" y="162"/>
                  </a:cubicBezTo>
                  <a:cubicBezTo>
                    <a:pt x="81" y="0"/>
                    <a:pt x="81" y="0"/>
                    <a:pt x="81" y="0"/>
                  </a:cubicBezTo>
                  <a:lnTo>
                    <a:pt x="122" y="0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7" name="Freeform 8"/>
            <p:cNvSpPr>
              <a:spLocks noEditPoints="1"/>
            </p:cNvSpPr>
            <p:nvPr/>
          </p:nvSpPr>
          <p:spPr bwMode="auto">
            <a:xfrm>
              <a:off x="4851401" y="3779838"/>
              <a:ext cx="660399" cy="668338"/>
            </a:xfrm>
            <a:custGeom>
              <a:avLst/>
              <a:gdLst>
                <a:gd name="T0" fmla="*/ 176 w 176"/>
                <a:gd name="T1" fmla="*/ 147 h 178"/>
                <a:gd name="T2" fmla="*/ 139 w 176"/>
                <a:gd name="T3" fmla="*/ 140 h 178"/>
                <a:gd name="T4" fmla="*/ 41 w 176"/>
                <a:gd name="T5" fmla="*/ 147 h 178"/>
                <a:gd name="T6" fmla="*/ 75 w 176"/>
                <a:gd name="T7" fmla="*/ 140 h 178"/>
                <a:gd name="T8" fmla="*/ 41 w 176"/>
                <a:gd name="T9" fmla="*/ 147 h 178"/>
                <a:gd name="T10" fmla="*/ 176 w 176"/>
                <a:gd name="T11" fmla="*/ 163 h 178"/>
                <a:gd name="T12" fmla="*/ 151 w 176"/>
                <a:gd name="T13" fmla="*/ 155 h 178"/>
                <a:gd name="T14" fmla="*/ 0 w 176"/>
                <a:gd name="T15" fmla="*/ 163 h 178"/>
                <a:gd name="T16" fmla="*/ 61 w 176"/>
                <a:gd name="T17" fmla="*/ 155 h 178"/>
                <a:gd name="T18" fmla="*/ 0 w 176"/>
                <a:gd name="T19" fmla="*/ 163 h 178"/>
                <a:gd name="T20" fmla="*/ 176 w 176"/>
                <a:gd name="T21" fmla="*/ 178 h 178"/>
                <a:gd name="T22" fmla="*/ 164 w 176"/>
                <a:gd name="T23" fmla="*/ 171 h 178"/>
                <a:gd name="T24" fmla="*/ 0 w 176"/>
                <a:gd name="T25" fmla="*/ 178 h 178"/>
                <a:gd name="T26" fmla="*/ 41 w 176"/>
                <a:gd name="T27" fmla="*/ 178 h 178"/>
                <a:gd name="T28" fmla="*/ 0 w 176"/>
                <a:gd name="T29" fmla="*/ 171 h 178"/>
                <a:gd name="T30" fmla="*/ 64 w 176"/>
                <a:gd name="T31" fmla="*/ 93 h 178"/>
                <a:gd name="T32" fmla="*/ 0 w 176"/>
                <a:gd name="T33" fmla="*/ 101 h 178"/>
                <a:gd name="T34" fmla="*/ 64 w 176"/>
                <a:gd name="T35" fmla="*/ 93 h 178"/>
                <a:gd name="T36" fmla="*/ 155 w 176"/>
                <a:gd name="T37" fmla="*/ 101 h 178"/>
                <a:gd name="T38" fmla="*/ 92 w 176"/>
                <a:gd name="T39" fmla="*/ 93 h 178"/>
                <a:gd name="T40" fmla="*/ 50 w 176"/>
                <a:gd name="T41" fmla="*/ 109 h 178"/>
                <a:gd name="T42" fmla="*/ 0 w 176"/>
                <a:gd name="T43" fmla="*/ 116 h 178"/>
                <a:gd name="T44" fmla="*/ 50 w 176"/>
                <a:gd name="T45" fmla="*/ 109 h 178"/>
                <a:gd name="T46" fmla="*/ 96 w 176"/>
                <a:gd name="T47" fmla="*/ 116 h 178"/>
                <a:gd name="T48" fmla="*/ 77 w 176"/>
                <a:gd name="T49" fmla="*/ 109 h 178"/>
                <a:gd name="T50" fmla="*/ 161 w 176"/>
                <a:gd name="T51" fmla="*/ 109 h 178"/>
                <a:gd name="T52" fmla="*/ 119 w 176"/>
                <a:gd name="T53" fmla="*/ 116 h 178"/>
                <a:gd name="T54" fmla="*/ 167 w 176"/>
                <a:gd name="T55" fmla="*/ 116 h 178"/>
                <a:gd name="T56" fmla="*/ 36 w 176"/>
                <a:gd name="T57" fmla="*/ 124 h 178"/>
                <a:gd name="T58" fmla="*/ 0 w 176"/>
                <a:gd name="T59" fmla="*/ 132 h 178"/>
                <a:gd name="T60" fmla="*/ 36 w 176"/>
                <a:gd name="T61" fmla="*/ 124 h 178"/>
                <a:gd name="T62" fmla="*/ 82 w 176"/>
                <a:gd name="T63" fmla="*/ 132 h 178"/>
                <a:gd name="T64" fmla="*/ 63 w 176"/>
                <a:gd name="T65" fmla="*/ 124 h 178"/>
                <a:gd name="T66" fmla="*/ 132 w 176"/>
                <a:gd name="T67" fmla="*/ 132 h 178"/>
                <a:gd name="T68" fmla="*/ 176 w 176"/>
                <a:gd name="T69" fmla="*/ 124 h 178"/>
                <a:gd name="T70" fmla="*/ 132 w 176"/>
                <a:gd name="T71" fmla="*/ 132 h 178"/>
                <a:gd name="T72" fmla="*/ 0 w 176"/>
                <a:gd name="T73" fmla="*/ 47 h 178"/>
                <a:gd name="T74" fmla="*/ 99 w 176"/>
                <a:gd name="T75" fmla="*/ 54 h 178"/>
                <a:gd name="T76" fmla="*/ 157 w 176"/>
                <a:gd name="T77" fmla="*/ 54 h 178"/>
                <a:gd name="T78" fmla="*/ 176 w 176"/>
                <a:gd name="T79" fmla="*/ 47 h 178"/>
                <a:gd name="T80" fmla="*/ 157 w 176"/>
                <a:gd name="T81" fmla="*/ 54 h 178"/>
                <a:gd name="T82" fmla="*/ 0 w 176"/>
                <a:gd name="T83" fmla="*/ 62 h 178"/>
                <a:gd name="T84" fmla="*/ 85 w 176"/>
                <a:gd name="T85" fmla="*/ 69 h 178"/>
                <a:gd name="T86" fmla="*/ 121 w 176"/>
                <a:gd name="T87" fmla="*/ 62 h 178"/>
                <a:gd name="T88" fmla="*/ 130 w 176"/>
                <a:gd name="T89" fmla="*/ 69 h 178"/>
                <a:gd name="T90" fmla="*/ 121 w 176"/>
                <a:gd name="T91" fmla="*/ 62 h 178"/>
                <a:gd name="T92" fmla="*/ 176 w 176"/>
                <a:gd name="T93" fmla="*/ 69 h 178"/>
                <a:gd name="T94" fmla="*/ 164 w 176"/>
                <a:gd name="T95" fmla="*/ 62 h 178"/>
                <a:gd name="T96" fmla="*/ 78 w 176"/>
                <a:gd name="T97" fmla="*/ 78 h 178"/>
                <a:gd name="T98" fmla="*/ 0 w 176"/>
                <a:gd name="T99" fmla="*/ 85 h 178"/>
                <a:gd name="T100" fmla="*/ 78 w 176"/>
                <a:gd name="T101" fmla="*/ 78 h 178"/>
                <a:gd name="T102" fmla="*/ 99 w 176"/>
                <a:gd name="T103" fmla="*/ 85 h 178"/>
                <a:gd name="T104" fmla="*/ 136 w 176"/>
                <a:gd name="T105" fmla="*/ 78 h 178"/>
                <a:gd name="T106" fmla="*/ 0 w 176"/>
                <a:gd name="T107" fmla="*/ 16 h 178"/>
                <a:gd name="T108" fmla="*/ 176 w 176"/>
                <a:gd name="T109" fmla="*/ 23 h 178"/>
                <a:gd name="T110" fmla="*/ 0 w 176"/>
                <a:gd name="T111" fmla="*/ 16 h 178"/>
                <a:gd name="T112" fmla="*/ 0 w 176"/>
                <a:gd name="T113" fmla="*/ 31 h 178"/>
                <a:gd name="T114" fmla="*/ 113 w 176"/>
                <a:gd name="T115" fmla="*/ 38 h 178"/>
                <a:gd name="T116" fmla="*/ 144 w 176"/>
                <a:gd name="T117" fmla="*/ 38 h 178"/>
                <a:gd name="T118" fmla="*/ 176 w 176"/>
                <a:gd name="T119" fmla="*/ 31 h 178"/>
                <a:gd name="T120" fmla="*/ 144 w 176"/>
                <a:gd name="T121" fmla="*/ 38 h 178"/>
                <a:gd name="T122" fmla="*/ 158 w 176"/>
                <a:gd name="T123" fmla="*/ 0 h 178"/>
                <a:gd name="T124" fmla="*/ 2 w 176"/>
                <a:gd name="T125" fmla="*/ 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6" h="178">
                  <a:moveTo>
                    <a:pt x="145" y="147"/>
                  </a:moveTo>
                  <a:cubicBezTo>
                    <a:pt x="176" y="147"/>
                    <a:pt x="176" y="147"/>
                    <a:pt x="176" y="147"/>
                  </a:cubicBezTo>
                  <a:cubicBezTo>
                    <a:pt x="176" y="140"/>
                    <a:pt x="176" y="140"/>
                    <a:pt x="176" y="140"/>
                  </a:cubicBezTo>
                  <a:cubicBezTo>
                    <a:pt x="139" y="140"/>
                    <a:pt x="139" y="140"/>
                    <a:pt x="139" y="140"/>
                  </a:cubicBezTo>
                  <a:lnTo>
                    <a:pt x="145" y="147"/>
                  </a:lnTo>
                  <a:close/>
                  <a:moveTo>
                    <a:pt x="41" y="147"/>
                  </a:moveTo>
                  <a:cubicBezTo>
                    <a:pt x="68" y="147"/>
                    <a:pt x="68" y="147"/>
                    <a:pt x="68" y="147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48" y="140"/>
                    <a:pt x="48" y="140"/>
                    <a:pt x="48" y="140"/>
                  </a:cubicBezTo>
                  <a:lnTo>
                    <a:pt x="41" y="147"/>
                  </a:lnTo>
                  <a:close/>
                  <a:moveTo>
                    <a:pt x="157" y="163"/>
                  </a:moveTo>
                  <a:cubicBezTo>
                    <a:pt x="176" y="163"/>
                    <a:pt x="176" y="163"/>
                    <a:pt x="176" y="163"/>
                  </a:cubicBezTo>
                  <a:cubicBezTo>
                    <a:pt x="176" y="155"/>
                    <a:pt x="176" y="155"/>
                    <a:pt x="176" y="155"/>
                  </a:cubicBezTo>
                  <a:cubicBezTo>
                    <a:pt x="151" y="155"/>
                    <a:pt x="151" y="155"/>
                    <a:pt x="151" y="155"/>
                  </a:cubicBezTo>
                  <a:lnTo>
                    <a:pt x="157" y="163"/>
                  </a:lnTo>
                  <a:close/>
                  <a:moveTo>
                    <a:pt x="0" y="163"/>
                  </a:moveTo>
                  <a:cubicBezTo>
                    <a:pt x="55" y="163"/>
                    <a:pt x="55" y="163"/>
                    <a:pt x="55" y="163"/>
                  </a:cubicBezTo>
                  <a:cubicBezTo>
                    <a:pt x="61" y="155"/>
                    <a:pt x="61" y="155"/>
                    <a:pt x="61" y="155"/>
                  </a:cubicBezTo>
                  <a:cubicBezTo>
                    <a:pt x="0" y="155"/>
                    <a:pt x="0" y="155"/>
                    <a:pt x="0" y="155"/>
                  </a:cubicBezTo>
                  <a:lnTo>
                    <a:pt x="0" y="163"/>
                  </a:lnTo>
                  <a:close/>
                  <a:moveTo>
                    <a:pt x="169" y="178"/>
                  </a:moveTo>
                  <a:cubicBezTo>
                    <a:pt x="176" y="178"/>
                    <a:pt x="176" y="178"/>
                    <a:pt x="176" y="178"/>
                  </a:cubicBezTo>
                  <a:cubicBezTo>
                    <a:pt x="176" y="171"/>
                    <a:pt x="176" y="171"/>
                    <a:pt x="176" y="171"/>
                  </a:cubicBezTo>
                  <a:cubicBezTo>
                    <a:pt x="164" y="171"/>
                    <a:pt x="164" y="171"/>
                    <a:pt x="164" y="171"/>
                  </a:cubicBezTo>
                  <a:lnTo>
                    <a:pt x="169" y="178"/>
                  </a:lnTo>
                  <a:close/>
                  <a:moveTo>
                    <a:pt x="0" y="178"/>
                  </a:moveTo>
                  <a:cubicBezTo>
                    <a:pt x="41" y="178"/>
                    <a:pt x="41" y="178"/>
                    <a:pt x="41" y="178"/>
                  </a:cubicBezTo>
                  <a:cubicBezTo>
                    <a:pt x="41" y="178"/>
                    <a:pt x="41" y="178"/>
                    <a:pt x="41" y="178"/>
                  </a:cubicBezTo>
                  <a:cubicBezTo>
                    <a:pt x="47" y="171"/>
                    <a:pt x="47" y="171"/>
                    <a:pt x="47" y="171"/>
                  </a:cubicBezTo>
                  <a:cubicBezTo>
                    <a:pt x="0" y="171"/>
                    <a:pt x="0" y="171"/>
                    <a:pt x="0" y="171"/>
                  </a:cubicBezTo>
                  <a:lnTo>
                    <a:pt x="0" y="178"/>
                  </a:lnTo>
                  <a:close/>
                  <a:moveTo>
                    <a:pt x="64" y="93"/>
                  </a:moveTo>
                  <a:cubicBezTo>
                    <a:pt x="0" y="93"/>
                    <a:pt x="0" y="93"/>
                    <a:pt x="0" y="93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57" y="101"/>
                    <a:pt x="57" y="101"/>
                    <a:pt x="57" y="101"/>
                  </a:cubicBezTo>
                  <a:lnTo>
                    <a:pt x="64" y="93"/>
                  </a:lnTo>
                  <a:close/>
                  <a:moveTo>
                    <a:pt x="85" y="101"/>
                  </a:moveTo>
                  <a:cubicBezTo>
                    <a:pt x="155" y="101"/>
                    <a:pt x="155" y="101"/>
                    <a:pt x="155" y="101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92" y="93"/>
                    <a:pt x="92" y="93"/>
                    <a:pt x="92" y="93"/>
                  </a:cubicBezTo>
                  <a:lnTo>
                    <a:pt x="85" y="101"/>
                  </a:lnTo>
                  <a:close/>
                  <a:moveTo>
                    <a:pt x="50" y="109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43" y="116"/>
                    <a:pt x="43" y="116"/>
                    <a:pt x="43" y="116"/>
                  </a:cubicBezTo>
                  <a:lnTo>
                    <a:pt x="50" y="109"/>
                  </a:lnTo>
                  <a:close/>
                  <a:moveTo>
                    <a:pt x="70" y="116"/>
                  </a:moveTo>
                  <a:cubicBezTo>
                    <a:pt x="96" y="116"/>
                    <a:pt x="96" y="116"/>
                    <a:pt x="96" y="116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77" y="109"/>
                    <a:pt x="77" y="109"/>
                    <a:pt x="77" y="109"/>
                  </a:cubicBezTo>
                  <a:lnTo>
                    <a:pt x="70" y="116"/>
                  </a:lnTo>
                  <a:close/>
                  <a:moveTo>
                    <a:pt x="161" y="109"/>
                  </a:moveTo>
                  <a:cubicBezTo>
                    <a:pt x="114" y="109"/>
                    <a:pt x="114" y="109"/>
                    <a:pt x="114" y="109"/>
                  </a:cubicBezTo>
                  <a:cubicBezTo>
                    <a:pt x="119" y="116"/>
                    <a:pt x="119" y="116"/>
                    <a:pt x="119" y="116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67" y="116"/>
                    <a:pt x="167" y="116"/>
                    <a:pt x="167" y="116"/>
                  </a:cubicBezTo>
                  <a:lnTo>
                    <a:pt x="161" y="109"/>
                  </a:lnTo>
                  <a:close/>
                  <a:moveTo>
                    <a:pt x="36" y="124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9" y="132"/>
                    <a:pt x="29" y="132"/>
                    <a:pt x="29" y="132"/>
                  </a:cubicBezTo>
                  <a:lnTo>
                    <a:pt x="36" y="124"/>
                  </a:lnTo>
                  <a:close/>
                  <a:moveTo>
                    <a:pt x="56" y="132"/>
                  </a:moveTo>
                  <a:cubicBezTo>
                    <a:pt x="82" y="132"/>
                    <a:pt x="82" y="132"/>
                    <a:pt x="82" y="132"/>
                  </a:cubicBezTo>
                  <a:cubicBezTo>
                    <a:pt x="89" y="124"/>
                    <a:pt x="89" y="124"/>
                    <a:pt x="89" y="124"/>
                  </a:cubicBezTo>
                  <a:cubicBezTo>
                    <a:pt x="63" y="124"/>
                    <a:pt x="63" y="124"/>
                    <a:pt x="63" y="124"/>
                  </a:cubicBezTo>
                  <a:lnTo>
                    <a:pt x="56" y="132"/>
                  </a:lnTo>
                  <a:close/>
                  <a:moveTo>
                    <a:pt x="132" y="132"/>
                  </a:moveTo>
                  <a:cubicBezTo>
                    <a:pt x="176" y="132"/>
                    <a:pt x="176" y="132"/>
                    <a:pt x="176" y="132"/>
                  </a:cubicBezTo>
                  <a:cubicBezTo>
                    <a:pt x="176" y="124"/>
                    <a:pt x="176" y="124"/>
                    <a:pt x="176" y="124"/>
                  </a:cubicBezTo>
                  <a:cubicBezTo>
                    <a:pt x="126" y="124"/>
                    <a:pt x="126" y="124"/>
                    <a:pt x="126" y="124"/>
                  </a:cubicBezTo>
                  <a:lnTo>
                    <a:pt x="132" y="132"/>
                  </a:lnTo>
                  <a:close/>
                  <a:moveTo>
                    <a:pt x="106" y="47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99" y="54"/>
                    <a:pt x="99" y="54"/>
                    <a:pt x="99" y="54"/>
                  </a:cubicBezTo>
                  <a:lnTo>
                    <a:pt x="106" y="47"/>
                  </a:lnTo>
                  <a:close/>
                  <a:moveTo>
                    <a:pt x="157" y="54"/>
                  </a:moveTo>
                  <a:cubicBezTo>
                    <a:pt x="176" y="54"/>
                    <a:pt x="176" y="54"/>
                    <a:pt x="176" y="54"/>
                  </a:cubicBezTo>
                  <a:cubicBezTo>
                    <a:pt x="176" y="47"/>
                    <a:pt x="176" y="47"/>
                    <a:pt x="176" y="47"/>
                  </a:cubicBezTo>
                  <a:cubicBezTo>
                    <a:pt x="151" y="47"/>
                    <a:pt x="151" y="47"/>
                    <a:pt x="151" y="47"/>
                  </a:cubicBezTo>
                  <a:lnTo>
                    <a:pt x="157" y="54"/>
                  </a:lnTo>
                  <a:close/>
                  <a:moveTo>
                    <a:pt x="92" y="62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85" y="69"/>
                    <a:pt x="85" y="69"/>
                    <a:pt x="85" y="69"/>
                  </a:cubicBezTo>
                  <a:lnTo>
                    <a:pt x="92" y="62"/>
                  </a:lnTo>
                  <a:close/>
                  <a:moveTo>
                    <a:pt x="121" y="62"/>
                  </a:moveTo>
                  <a:cubicBezTo>
                    <a:pt x="114" y="69"/>
                    <a:pt x="114" y="69"/>
                    <a:pt x="114" y="69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24" y="62"/>
                    <a:pt x="124" y="62"/>
                    <a:pt x="124" y="62"/>
                  </a:cubicBezTo>
                  <a:lnTo>
                    <a:pt x="121" y="62"/>
                  </a:lnTo>
                  <a:close/>
                  <a:moveTo>
                    <a:pt x="170" y="69"/>
                  </a:moveTo>
                  <a:cubicBezTo>
                    <a:pt x="176" y="69"/>
                    <a:pt x="176" y="69"/>
                    <a:pt x="176" y="69"/>
                  </a:cubicBezTo>
                  <a:cubicBezTo>
                    <a:pt x="176" y="62"/>
                    <a:pt x="176" y="62"/>
                    <a:pt x="176" y="62"/>
                  </a:cubicBezTo>
                  <a:cubicBezTo>
                    <a:pt x="164" y="62"/>
                    <a:pt x="164" y="62"/>
                    <a:pt x="164" y="62"/>
                  </a:cubicBezTo>
                  <a:lnTo>
                    <a:pt x="170" y="69"/>
                  </a:lnTo>
                  <a:close/>
                  <a:moveTo>
                    <a:pt x="78" y="78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71" y="85"/>
                    <a:pt x="71" y="85"/>
                    <a:pt x="71" y="85"/>
                  </a:cubicBezTo>
                  <a:lnTo>
                    <a:pt x="78" y="78"/>
                  </a:lnTo>
                  <a:close/>
                  <a:moveTo>
                    <a:pt x="106" y="78"/>
                  </a:moveTo>
                  <a:cubicBezTo>
                    <a:pt x="99" y="85"/>
                    <a:pt x="99" y="85"/>
                    <a:pt x="99" y="85"/>
                  </a:cubicBezTo>
                  <a:cubicBezTo>
                    <a:pt x="142" y="85"/>
                    <a:pt x="142" y="85"/>
                    <a:pt x="142" y="85"/>
                  </a:cubicBezTo>
                  <a:cubicBezTo>
                    <a:pt x="136" y="78"/>
                    <a:pt x="136" y="78"/>
                    <a:pt x="136" y="78"/>
                  </a:cubicBezTo>
                  <a:lnTo>
                    <a:pt x="106" y="78"/>
                  </a:lnTo>
                  <a:close/>
                  <a:moveTo>
                    <a:pt x="0" y="16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76" y="23"/>
                    <a:pt x="176" y="23"/>
                    <a:pt x="176" y="23"/>
                  </a:cubicBezTo>
                  <a:cubicBezTo>
                    <a:pt x="176" y="16"/>
                    <a:pt x="176" y="16"/>
                    <a:pt x="176" y="16"/>
                  </a:cubicBezTo>
                  <a:lnTo>
                    <a:pt x="0" y="16"/>
                  </a:lnTo>
                  <a:close/>
                  <a:moveTo>
                    <a:pt x="12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13" y="38"/>
                    <a:pt x="113" y="38"/>
                    <a:pt x="113" y="38"/>
                  </a:cubicBezTo>
                  <a:lnTo>
                    <a:pt x="120" y="31"/>
                  </a:lnTo>
                  <a:close/>
                  <a:moveTo>
                    <a:pt x="144" y="38"/>
                  </a:moveTo>
                  <a:cubicBezTo>
                    <a:pt x="176" y="38"/>
                    <a:pt x="176" y="38"/>
                    <a:pt x="176" y="38"/>
                  </a:cubicBezTo>
                  <a:cubicBezTo>
                    <a:pt x="176" y="31"/>
                    <a:pt x="176" y="31"/>
                    <a:pt x="176" y="31"/>
                  </a:cubicBezTo>
                  <a:cubicBezTo>
                    <a:pt x="138" y="31"/>
                    <a:pt x="138" y="31"/>
                    <a:pt x="138" y="31"/>
                  </a:cubicBezTo>
                  <a:lnTo>
                    <a:pt x="144" y="38"/>
                  </a:lnTo>
                  <a:close/>
                  <a:moveTo>
                    <a:pt x="174" y="7"/>
                  </a:moveTo>
                  <a:cubicBezTo>
                    <a:pt x="173" y="3"/>
                    <a:pt x="168" y="0"/>
                    <a:pt x="15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9" y="0"/>
                    <a:pt x="3" y="4"/>
                    <a:pt x="2" y="7"/>
                  </a:cubicBezTo>
                  <a:cubicBezTo>
                    <a:pt x="2" y="7"/>
                    <a:pt x="174" y="7"/>
                    <a:pt x="174" y="7"/>
                  </a:cubicBezTo>
                  <a:close/>
                </a:path>
              </a:pathLst>
            </a:custGeom>
            <a:solidFill>
              <a:srgbClr val="B1B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8" name="Freeform 9"/>
            <p:cNvSpPr>
              <a:spLocks noEditPoints="1"/>
            </p:cNvSpPr>
            <p:nvPr/>
          </p:nvSpPr>
          <p:spPr bwMode="auto">
            <a:xfrm>
              <a:off x="4851401" y="3836989"/>
              <a:ext cx="725489" cy="666749"/>
            </a:xfrm>
            <a:custGeom>
              <a:avLst/>
              <a:gdLst>
                <a:gd name="T0" fmla="*/ 44 w 193"/>
                <a:gd name="T1" fmla="*/ 167 h 178"/>
                <a:gd name="T2" fmla="*/ 36 w 193"/>
                <a:gd name="T3" fmla="*/ 170 h 178"/>
                <a:gd name="T4" fmla="*/ 0 w 193"/>
                <a:gd name="T5" fmla="*/ 170 h 178"/>
                <a:gd name="T6" fmla="*/ 0 w 193"/>
                <a:gd name="T7" fmla="*/ 178 h 178"/>
                <a:gd name="T8" fmla="*/ 39 w 193"/>
                <a:gd name="T9" fmla="*/ 178 h 178"/>
                <a:gd name="T10" fmla="*/ 49 w 193"/>
                <a:gd name="T11" fmla="*/ 175 h 178"/>
                <a:gd name="T12" fmla="*/ 53 w 193"/>
                <a:gd name="T13" fmla="*/ 171 h 178"/>
                <a:gd name="T14" fmla="*/ 115 w 193"/>
                <a:gd name="T15" fmla="*/ 104 h 178"/>
                <a:gd name="T16" fmla="*/ 108 w 193"/>
                <a:gd name="T17" fmla="*/ 95 h 178"/>
                <a:gd name="T18" fmla="*/ 44 w 193"/>
                <a:gd name="T19" fmla="*/ 167 h 178"/>
                <a:gd name="T20" fmla="*/ 181 w 193"/>
                <a:gd name="T21" fmla="*/ 0 h 178"/>
                <a:gd name="T22" fmla="*/ 181 w 193"/>
                <a:gd name="T23" fmla="*/ 170 h 178"/>
                <a:gd name="T24" fmla="*/ 175 w 193"/>
                <a:gd name="T25" fmla="*/ 170 h 178"/>
                <a:gd name="T26" fmla="*/ 181 w 193"/>
                <a:gd name="T27" fmla="*/ 178 h 178"/>
                <a:gd name="T28" fmla="*/ 182 w 193"/>
                <a:gd name="T29" fmla="*/ 178 h 178"/>
                <a:gd name="T30" fmla="*/ 187 w 193"/>
                <a:gd name="T31" fmla="*/ 177 h 178"/>
                <a:gd name="T32" fmla="*/ 193 w 193"/>
                <a:gd name="T33" fmla="*/ 173 h 178"/>
                <a:gd name="T34" fmla="*/ 193 w 193"/>
                <a:gd name="T35" fmla="*/ 171 h 178"/>
                <a:gd name="T36" fmla="*/ 193 w 193"/>
                <a:gd name="T37" fmla="*/ 168 h 178"/>
                <a:gd name="T38" fmla="*/ 193 w 193"/>
                <a:gd name="T39" fmla="*/ 22 h 178"/>
                <a:gd name="T40" fmla="*/ 181 w 193"/>
                <a:gd name="T41" fmla="*/ 0 h 178"/>
                <a:gd name="T42" fmla="*/ 176 w 193"/>
                <a:gd name="T43" fmla="*/ 69 h 178"/>
                <a:gd name="T44" fmla="*/ 132 w 193"/>
                <a:gd name="T45" fmla="*/ 17 h 178"/>
                <a:gd name="T46" fmla="*/ 130 w 193"/>
                <a:gd name="T47" fmla="*/ 16 h 178"/>
                <a:gd name="T48" fmla="*/ 129 w 193"/>
                <a:gd name="T49" fmla="*/ 16 h 178"/>
                <a:gd name="T50" fmla="*/ 127 w 193"/>
                <a:gd name="T51" fmla="*/ 16 h 178"/>
                <a:gd name="T52" fmla="*/ 125 w 193"/>
                <a:gd name="T53" fmla="*/ 17 h 178"/>
                <a:gd name="T54" fmla="*/ 32 w 193"/>
                <a:gd name="T55" fmla="*/ 121 h 178"/>
                <a:gd name="T56" fmla="*/ 24 w 193"/>
                <a:gd name="T57" fmla="*/ 124 h 178"/>
                <a:gd name="T58" fmla="*/ 0 w 193"/>
                <a:gd name="T59" fmla="*/ 124 h 178"/>
                <a:gd name="T60" fmla="*/ 0 w 193"/>
                <a:gd name="T61" fmla="*/ 132 h 178"/>
                <a:gd name="T62" fmla="*/ 26 w 193"/>
                <a:gd name="T63" fmla="*/ 132 h 178"/>
                <a:gd name="T64" fmla="*/ 30 w 193"/>
                <a:gd name="T65" fmla="*/ 132 h 178"/>
                <a:gd name="T66" fmla="*/ 37 w 193"/>
                <a:gd name="T67" fmla="*/ 129 h 178"/>
                <a:gd name="T68" fmla="*/ 123 w 193"/>
                <a:gd name="T69" fmla="*/ 37 h 178"/>
                <a:gd name="T70" fmla="*/ 176 w 193"/>
                <a:gd name="T71" fmla="*/ 102 h 178"/>
                <a:gd name="T72" fmla="*/ 176 w 193"/>
                <a:gd name="T73" fmla="*/ 6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3" h="178">
                  <a:moveTo>
                    <a:pt x="44" y="167"/>
                  </a:moveTo>
                  <a:cubicBezTo>
                    <a:pt x="41" y="169"/>
                    <a:pt x="40" y="170"/>
                    <a:pt x="36" y="170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39" y="178"/>
                    <a:pt x="39" y="178"/>
                    <a:pt x="39" y="178"/>
                  </a:cubicBezTo>
                  <a:cubicBezTo>
                    <a:pt x="43" y="178"/>
                    <a:pt x="47" y="177"/>
                    <a:pt x="49" y="175"/>
                  </a:cubicBezTo>
                  <a:cubicBezTo>
                    <a:pt x="53" y="171"/>
                    <a:pt x="53" y="171"/>
                    <a:pt x="53" y="171"/>
                  </a:cubicBezTo>
                  <a:cubicBezTo>
                    <a:pt x="115" y="104"/>
                    <a:pt x="115" y="104"/>
                    <a:pt x="115" y="104"/>
                  </a:cubicBezTo>
                  <a:cubicBezTo>
                    <a:pt x="108" y="95"/>
                    <a:pt x="108" y="95"/>
                    <a:pt x="108" y="95"/>
                  </a:cubicBezTo>
                  <a:lnTo>
                    <a:pt x="44" y="167"/>
                  </a:lnTo>
                  <a:close/>
                  <a:moveTo>
                    <a:pt x="181" y="0"/>
                  </a:moveTo>
                  <a:cubicBezTo>
                    <a:pt x="181" y="170"/>
                    <a:pt x="181" y="170"/>
                    <a:pt x="181" y="170"/>
                  </a:cubicBezTo>
                  <a:cubicBezTo>
                    <a:pt x="175" y="170"/>
                    <a:pt x="175" y="170"/>
                    <a:pt x="175" y="170"/>
                  </a:cubicBezTo>
                  <a:cubicBezTo>
                    <a:pt x="181" y="178"/>
                    <a:pt x="181" y="178"/>
                    <a:pt x="181" y="178"/>
                  </a:cubicBezTo>
                  <a:cubicBezTo>
                    <a:pt x="182" y="178"/>
                    <a:pt x="182" y="178"/>
                    <a:pt x="182" y="178"/>
                  </a:cubicBezTo>
                  <a:cubicBezTo>
                    <a:pt x="184" y="178"/>
                    <a:pt x="186" y="178"/>
                    <a:pt x="187" y="177"/>
                  </a:cubicBezTo>
                  <a:cubicBezTo>
                    <a:pt x="190" y="177"/>
                    <a:pt x="192" y="176"/>
                    <a:pt x="193" y="173"/>
                  </a:cubicBezTo>
                  <a:cubicBezTo>
                    <a:pt x="193" y="172"/>
                    <a:pt x="193" y="172"/>
                    <a:pt x="193" y="171"/>
                  </a:cubicBezTo>
                  <a:cubicBezTo>
                    <a:pt x="193" y="168"/>
                    <a:pt x="193" y="168"/>
                    <a:pt x="193" y="168"/>
                  </a:cubicBezTo>
                  <a:cubicBezTo>
                    <a:pt x="193" y="22"/>
                    <a:pt x="193" y="22"/>
                    <a:pt x="193" y="22"/>
                  </a:cubicBezTo>
                  <a:lnTo>
                    <a:pt x="181" y="0"/>
                  </a:lnTo>
                  <a:close/>
                  <a:moveTo>
                    <a:pt x="176" y="69"/>
                  </a:moveTo>
                  <a:cubicBezTo>
                    <a:pt x="132" y="17"/>
                    <a:pt x="132" y="17"/>
                    <a:pt x="132" y="17"/>
                  </a:cubicBezTo>
                  <a:cubicBezTo>
                    <a:pt x="131" y="17"/>
                    <a:pt x="131" y="16"/>
                    <a:pt x="130" y="16"/>
                  </a:cubicBezTo>
                  <a:cubicBezTo>
                    <a:pt x="130" y="16"/>
                    <a:pt x="129" y="16"/>
                    <a:pt x="129" y="16"/>
                  </a:cubicBezTo>
                  <a:cubicBezTo>
                    <a:pt x="128" y="16"/>
                    <a:pt x="127" y="16"/>
                    <a:pt x="127" y="16"/>
                  </a:cubicBezTo>
                  <a:cubicBezTo>
                    <a:pt x="126" y="16"/>
                    <a:pt x="126" y="17"/>
                    <a:pt x="125" y="17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29" y="124"/>
                    <a:pt x="28" y="124"/>
                    <a:pt x="24" y="1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6" y="132"/>
                    <a:pt x="26" y="132"/>
                    <a:pt x="26" y="132"/>
                  </a:cubicBezTo>
                  <a:cubicBezTo>
                    <a:pt x="28" y="132"/>
                    <a:pt x="29" y="132"/>
                    <a:pt x="30" y="132"/>
                  </a:cubicBezTo>
                  <a:cubicBezTo>
                    <a:pt x="33" y="132"/>
                    <a:pt x="35" y="131"/>
                    <a:pt x="37" y="129"/>
                  </a:cubicBezTo>
                  <a:cubicBezTo>
                    <a:pt x="123" y="37"/>
                    <a:pt x="123" y="37"/>
                    <a:pt x="123" y="37"/>
                  </a:cubicBezTo>
                  <a:cubicBezTo>
                    <a:pt x="176" y="102"/>
                    <a:pt x="176" y="102"/>
                    <a:pt x="176" y="102"/>
                  </a:cubicBezTo>
                  <a:lnTo>
                    <a:pt x="176" y="69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567409" y="1692399"/>
            <a:ext cx="11953328" cy="4703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800" u="sng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Заключение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Экспериментально подтверждена высокая эффективность открытых ультрафиолетовых облучателей СВЕТОЛИТ производства ООО «</a:t>
            </a:r>
            <a:r>
              <a:rPr lang="ru-RU" sz="18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АкваФлайт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» для обеззараживания поверхностей, контаминированных клиническими штаммами, выделенными из биологического материала различных локусов человека. 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Эффективность обеззараживания поверхностей, контаминированных тестовыми штаммами и расположенных на расстоянии двух метров от открытого ультрафиолетового облучателя СВЕТОЛИТ-600 производства ООО «</a:t>
            </a:r>
            <a:r>
              <a:rPr lang="ru-RU" sz="18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АкваФлайт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», составляет 100% после сеанса облучения продолжительностью </a:t>
            </a: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5 минут.</a:t>
            </a:r>
            <a:endParaRPr lang="ru-RU" sz="1600" b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Полученные значения эффективности обеззараживания поверхностей открытым облучателем СВЕТОЛИТ производства ООО «</a:t>
            </a:r>
            <a:r>
              <a:rPr lang="ru-RU" sz="18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АкваФлайт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» соответствуют критерию эффективности, принятым для средств обеззараживания поверхностей помещений, в том числе в медицинских организациях (99,99% согласно Р 4.2.2643-10 «Методы лабораторных исследований и испытаний дезинфекционных средств для оценки их эффективности и безопасности»).</a:t>
            </a:r>
            <a:endParaRPr lang="ru-RU" sz="16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2397" y="0"/>
            <a:ext cx="10839573" cy="104432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ru-RU" sz="2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Тестирование </a:t>
            </a:r>
            <a:r>
              <a:rPr lang="ru-RU" sz="2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открытых </a:t>
            </a:r>
            <a:r>
              <a:rPr lang="ru-RU" sz="2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УФ-облучателей СВЕТОЛИТ  - 600</a:t>
            </a:r>
            <a:endParaRPr lang="ru-RU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6108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/>
          <p:cNvCxnSpPr/>
          <p:nvPr/>
        </p:nvCxnSpPr>
        <p:spPr bwMode="auto">
          <a:xfrm>
            <a:off x="-1844" y="1044328"/>
            <a:ext cx="1288768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AC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Прямоугольник 22"/>
          <p:cNvSpPr/>
          <p:nvPr/>
        </p:nvSpPr>
        <p:spPr bwMode="auto">
          <a:xfrm>
            <a:off x="3" y="1044328"/>
            <a:ext cx="1000733" cy="283677"/>
          </a:xfrm>
          <a:custGeom>
            <a:avLst/>
            <a:gdLst>
              <a:gd name="connsiteX0" fmla="*/ 0 w 1012825"/>
              <a:gd name="connsiteY0" fmla="*/ 0 h 360363"/>
              <a:gd name="connsiteX1" fmla="*/ 1012825 w 1012825"/>
              <a:gd name="connsiteY1" fmla="*/ 0 h 360363"/>
              <a:gd name="connsiteX2" fmla="*/ 1012825 w 1012825"/>
              <a:gd name="connsiteY2" fmla="*/ 360363 h 360363"/>
              <a:gd name="connsiteX3" fmla="*/ 0 w 1012825"/>
              <a:gd name="connsiteY3" fmla="*/ 360363 h 360363"/>
              <a:gd name="connsiteX4" fmla="*/ 0 w 1012825"/>
              <a:gd name="connsiteY4" fmla="*/ 0 h 360363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1012825 w 1012825"/>
              <a:gd name="connsiteY2" fmla="*/ 360363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878782 w 1012825"/>
              <a:gd name="connsiteY2" fmla="*/ 360586 h 360586"/>
              <a:gd name="connsiteX3" fmla="*/ 0 w 1012825"/>
              <a:gd name="connsiteY3" fmla="*/ 360363 h 360586"/>
              <a:gd name="connsiteX4" fmla="*/ 0 w 1012825"/>
              <a:gd name="connsiteY4" fmla="*/ 0 h 36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825" h="360586">
                <a:moveTo>
                  <a:pt x="0" y="0"/>
                </a:moveTo>
                <a:lnTo>
                  <a:pt x="1012825" y="0"/>
                </a:lnTo>
                <a:lnTo>
                  <a:pt x="878782" y="360586"/>
                </a:lnTo>
                <a:lnTo>
                  <a:pt x="0" y="360363"/>
                </a:lnTo>
                <a:lnTo>
                  <a:pt x="0" y="0"/>
                </a:lnTo>
                <a:close/>
              </a:path>
            </a:pathLst>
          </a:custGeom>
          <a:solidFill>
            <a:srgbClr val="008ACF"/>
          </a:solidFill>
          <a:ln w="381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1464623" y="6863161"/>
            <a:ext cx="1423062" cy="334838"/>
            <a:chOff x="2503488" y="3779838"/>
            <a:chExt cx="3076576" cy="723900"/>
          </a:xfrm>
        </p:grpSpPr>
        <p:sp>
          <p:nvSpPr>
            <p:cNvPr id="5" name="AutoShape 5"/>
            <p:cNvSpPr>
              <a:spLocks noChangeAspect="1" noChangeArrowheads="1" noTextEdit="1"/>
            </p:cNvSpPr>
            <p:nvPr/>
          </p:nvSpPr>
          <p:spPr bwMode="auto">
            <a:xfrm>
              <a:off x="2506664" y="3779838"/>
              <a:ext cx="3073400" cy="720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7"/>
            <p:cNvSpPr>
              <a:spLocks noEditPoints="1"/>
            </p:cNvSpPr>
            <p:nvPr/>
          </p:nvSpPr>
          <p:spPr bwMode="auto">
            <a:xfrm>
              <a:off x="2503488" y="3779838"/>
              <a:ext cx="2262188" cy="723900"/>
            </a:xfrm>
            <a:custGeom>
              <a:avLst/>
              <a:gdLst>
                <a:gd name="T0" fmla="*/ 277 w 603"/>
                <a:gd name="T1" fmla="*/ 151 h 193"/>
                <a:gd name="T2" fmla="*/ 277 w 603"/>
                <a:gd name="T3" fmla="*/ 167 h 193"/>
                <a:gd name="T4" fmla="*/ 290 w 603"/>
                <a:gd name="T5" fmla="*/ 177 h 193"/>
                <a:gd name="T6" fmla="*/ 250 w 603"/>
                <a:gd name="T7" fmla="*/ 193 h 193"/>
                <a:gd name="T8" fmla="*/ 215 w 603"/>
                <a:gd name="T9" fmla="*/ 177 h 193"/>
                <a:gd name="T10" fmla="*/ 227 w 603"/>
                <a:gd name="T11" fmla="*/ 167 h 193"/>
                <a:gd name="T12" fmla="*/ 227 w 603"/>
                <a:gd name="T13" fmla="*/ 62 h 193"/>
                <a:gd name="T14" fmla="*/ 227 w 603"/>
                <a:gd name="T15" fmla="*/ 26 h 193"/>
                <a:gd name="T16" fmla="*/ 215 w 603"/>
                <a:gd name="T17" fmla="*/ 16 h 193"/>
                <a:gd name="T18" fmla="*/ 250 w 603"/>
                <a:gd name="T19" fmla="*/ 0 h 193"/>
                <a:gd name="T20" fmla="*/ 290 w 603"/>
                <a:gd name="T21" fmla="*/ 16 h 193"/>
                <a:gd name="T22" fmla="*/ 277 w 603"/>
                <a:gd name="T23" fmla="*/ 26 h 193"/>
                <a:gd name="T24" fmla="*/ 277 w 603"/>
                <a:gd name="T25" fmla="*/ 48 h 193"/>
                <a:gd name="T26" fmla="*/ 356 w 603"/>
                <a:gd name="T27" fmla="*/ 31 h 193"/>
                <a:gd name="T28" fmla="*/ 354 w 603"/>
                <a:gd name="T29" fmla="*/ 18 h 193"/>
                <a:gd name="T30" fmla="*/ 344 w 603"/>
                <a:gd name="T31" fmla="*/ 0 h 193"/>
                <a:gd name="T32" fmla="*/ 420 w 603"/>
                <a:gd name="T33" fmla="*/ 0 h 193"/>
                <a:gd name="T34" fmla="*/ 410 w 603"/>
                <a:gd name="T35" fmla="*/ 18 h 193"/>
                <a:gd name="T36" fmla="*/ 406 w 603"/>
                <a:gd name="T37" fmla="*/ 31 h 193"/>
                <a:gd name="T38" fmla="*/ 406 w 603"/>
                <a:gd name="T39" fmla="*/ 162 h 193"/>
                <a:gd name="T40" fmla="*/ 410 w 603"/>
                <a:gd name="T41" fmla="*/ 174 h 193"/>
                <a:gd name="T42" fmla="*/ 420 w 603"/>
                <a:gd name="T43" fmla="*/ 193 h 193"/>
                <a:gd name="T44" fmla="*/ 344 w 603"/>
                <a:gd name="T45" fmla="*/ 193 h 193"/>
                <a:gd name="T46" fmla="*/ 354 w 603"/>
                <a:gd name="T47" fmla="*/ 174 h 193"/>
                <a:gd name="T48" fmla="*/ 356 w 603"/>
                <a:gd name="T49" fmla="*/ 162 h 193"/>
                <a:gd name="T50" fmla="*/ 603 w 603"/>
                <a:gd name="T51" fmla="*/ 0 h 193"/>
                <a:gd name="T52" fmla="*/ 430 w 603"/>
                <a:gd name="T53" fmla="*/ 41 h 193"/>
                <a:gd name="T54" fmla="*/ 452 w 603"/>
                <a:gd name="T55" fmla="*/ 26 h 193"/>
                <a:gd name="T56" fmla="*/ 467 w 603"/>
                <a:gd name="T57" fmla="*/ 23 h 193"/>
                <a:gd name="T58" fmla="*/ 492 w 603"/>
                <a:gd name="T59" fmla="*/ 25 h 193"/>
                <a:gd name="T60" fmla="*/ 492 w 603"/>
                <a:gd name="T61" fmla="*/ 167 h 193"/>
                <a:gd name="T62" fmla="*/ 479 w 603"/>
                <a:gd name="T63" fmla="*/ 177 h 193"/>
                <a:gd name="T64" fmla="*/ 554 w 603"/>
                <a:gd name="T65" fmla="*/ 193 h 193"/>
                <a:gd name="T66" fmla="*/ 545 w 603"/>
                <a:gd name="T67" fmla="*/ 174 h 193"/>
                <a:gd name="T68" fmla="*/ 542 w 603"/>
                <a:gd name="T69" fmla="*/ 162 h 193"/>
                <a:gd name="T70" fmla="*/ 542 w 603"/>
                <a:gd name="T71" fmla="*/ 23 h 193"/>
                <a:gd name="T72" fmla="*/ 572 w 603"/>
                <a:gd name="T73" fmla="*/ 23 h 193"/>
                <a:gd name="T74" fmla="*/ 584 w 603"/>
                <a:gd name="T75" fmla="*/ 41 h 193"/>
                <a:gd name="T76" fmla="*/ 603 w 603"/>
                <a:gd name="T77" fmla="*/ 0 h 193"/>
                <a:gd name="T78" fmla="*/ 186 w 603"/>
                <a:gd name="T79" fmla="*/ 162 h 193"/>
                <a:gd name="T80" fmla="*/ 194 w 603"/>
                <a:gd name="T81" fmla="*/ 174 h 193"/>
                <a:gd name="T82" fmla="*/ 205 w 603"/>
                <a:gd name="T83" fmla="*/ 193 h 193"/>
                <a:gd name="T84" fmla="*/ 129 w 603"/>
                <a:gd name="T85" fmla="*/ 177 h 193"/>
                <a:gd name="T86" fmla="*/ 138 w 603"/>
                <a:gd name="T87" fmla="*/ 167 h 193"/>
                <a:gd name="T88" fmla="*/ 97 w 603"/>
                <a:gd name="T89" fmla="*/ 62 h 193"/>
                <a:gd name="T90" fmla="*/ 45 w 603"/>
                <a:gd name="T91" fmla="*/ 162 h 193"/>
                <a:gd name="T92" fmla="*/ 43 w 603"/>
                <a:gd name="T93" fmla="*/ 174 h 193"/>
                <a:gd name="T94" fmla="*/ 52 w 603"/>
                <a:gd name="T95" fmla="*/ 193 h 193"/>
                <a:gd name="T96" fmla="*/ 0 w 603"/>
                <a:gd name="T97" fmla="*/ 193 h 193"/>
                <a:gd name="T98" fmla="*/ 10 w 603"/>
                <a:gd name="T99" fmla="*/ 174 h 193"/>
                <a:gd name="T100" fmla="*/ 19 w 603"/>
                <a:gd name="T101" fmla="*/ 162 h 193"/>
                <a:gd name="T102" fmla="*/ 122 w 603"/>
                <a:gd name="T103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03" h="193">
                  <a:moveTo>
                    <a:pt x="356" y="67"/>
                  </a:moveTo>
                  <a:cubicBezTo>
                    <a:pt x="277" y="151"/>
                    <a:pt x="277" y="151"/>
                    <a:pt x="277" y="151"/>
                  </a:cubicBezTo>
                  <a:cubicBezTo>
                    <a:pt x="277" y="162"/>
                    <a:pt x="277" y="162"/>
                    <a:pt x="277" y="162"/>
                  </a:cubicBezTo>
                  <a:cubicBezTo>
                    <a:pt x="277" y="167"/>
                    <a:pt x="277" y="167"/>
                    <a:pt x="277" y="167"/>
                  </a:cubicBezTo>
                  <a:cubicBezTo>
                    <a:pt x="277" y="171"/>
                    <a:pt x="279" y="173"/>
                    <a:pt x="281" y="174"/>
                  </a:cubicBezTo>
                  <a:cubicBezTo>
                    <a:pt x="283" y="176"/>
                    <a:pt x="286" y="177"/>
                    <a:pt x="290" y="177"/>
                  </a:cubicBezTo>
                  <a:cubicBezTo>
                    <a:pt x="290" y="193"/>
                    <a:pt x="290" y="193"/>
                    <a:pt x="290" y="193"/>
                  </a:cubicBezTo>
                  <a:cubicBezTo>
                    <a:pt x="250" y="193"/>
                    <a:pt x="250" y="193"/>
                    <a:pt x="250" y="193"/>
                  </a:cubicBezTo>
                  <a:cubicBezTo>
                    <a:pt x="215" y="193"/>
                    <a:pt x="215" y="193"/>
                    <a:pt x="215" y="193"/>
                  </a:cubicBezTo>
                  <a:cubicBezTo>
                    <a:pt x="215" y="177"/>
                    <a:pt x="215" y="177"/>
                    <a:pt x="215" y="177"/>
                  </a:cubicBezTo>
                  <a:cubicBezTo>
                    <a:pt x="219" y="177"/>
                    <a:pt x="223" y="176"/>
                    <a:pt x="225" y="174"/>
                  </a:cubicBezTo>
                  <a:cubicBezTo>
                    <a:pt x="226" y="173"/>
                    <a:pt x="227" y="171"/>
                    <a:pt x="227" y="167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7" y="62"/>
                    <a:pt x="227" y="62"/>
                    <a:pt x="227" y="62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7" y="26"/>
                    <a:pt x="227" y="26"/>
                    <a:pt x="227" y="26"/>
                  </a:cubicBezTo>
                  <a:cubicBezTo>
                    <a:pt x="227" y="22"/>
                    <a:pt x="226" y="19"/>
                    <a:pt x="225" y="18"/>
                  </a:cubicBezTo>
                  <a:cubicBezTo>
                    <a:pt x="223" y="17"/>
                    <a:pt x="219" y="16"/>
                    <a:pt x="215" y="16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90" y="0"/>
                    <a:pt x="290" y="0"/>
                    <a:pt x="290" y="0"/>
                  </a:cubicBezTo>
                  <a:cubicBezTo>
                    <a:pt x="290" y="16"/>
                    <a:pt x="290" y="16"/>
                    <a:pt x="290" y="16"/>
                  </a:cubicBezTo>
                  <a:cubicBezTo>
                    <a:pt x="286" y="16"/>
                    <a:pt x="283" y="17"/>
                    <a:pt x="281" y="18"/>
                  </a:cubicBezTo>
                  <a:cubicBezTo>
                    <a:pt x="279" y="19"/>
                    <a:pt x="277" y="22"/>
                    <a:pt x="277" y="26"/>
                  </a:cubicBezTo>
                  <a:cubicBezTo>
                    <a:pt x="277" y="31"/>
                    <a:pt x="277" y="31"/>
                    <a:pt x="277" y="31"/>
                  </a:cubicBezTo>
                  <a:cubicBezTo>
                    <a:pt x="277" y="48"/>
                    <a:pt x="277" y="48"/>
                    <a:pt x="277" y="48"/>
                  </a:cubicBezTo>
                  <a:cubicBezTo>
                    <a:pt x="277" y="115"/>
                    <a:pt x="277" y="115"/>
                    <a:pt x="277" y="115"/>
                  </a:cubicBezTo>
                  <a:cubicBezTo>
                    <a:pt x="356" y="31"/>
                    <a:pt x="356" y="31"/>
                    <a:pt x="356" y="31"/>
                  </a:cubicBezTo>
                  <a:cubicBezTo>
                    <a:pt x="356" y="26"/>
                    <a:pt x="356" y="26"/>
                    <a:pt x="356" y="26"/>
                  </a:cubicBezTo>
                  <a:cubicBezTo>
                    <a:pt x="356" y="22"/>
                    <a:pt x="355" y="19"/>
                    <a:pt x="354" y="18"/>
                  </a:cubicBezTo>
                  <a:cubicBezTo>
                    <a:pt x="351" y="17"/>
                    <a:pt x="348" y="16"/>
                    <a:pt x="344" y="16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79" y="0"/>
                    <a:pt x="379" y="0"/>
                    <a:pt x="379" y="0"/>
                  </a:cubicBezTo>
                  <a:cubicBezTo>
                    <a:pt x="420" y="0"/>
                    <a:pt x="420" y="0"/>
                    <a:pt x="420" y="0"/>
                  </a:cubicBezTo>
                  <a:cubicBezTo>
                    <a:pt x="420" y="16"/>
                    <a:pt x="420" y="16"/>
                    <a:pt x="420" y="16"/>
                  </a:cubicBezTo>
                  <a:cubicBezTo>
                    <a:pt x="415" y="16"/>
                    <a:pt x="412" y="17"/>
                    <a:pt x="410" y="18"/>
                  </a:cubicBezTo>
                  <a:cubicBezTo>
                    <a:pt x="407" y="19"/>
                    <a:pt x="406" y="22"/>
                    <a:pt x="406" y="26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6" y="48"/>
                    <a:pt x="406" y="48"/>
                    <a:pt x="406" y="48"/>
                  </a:cubicBezTo>
                  <a:cubicBezTo>
                    <a:pt x="406" y="162"/>
                    <a:pt x="406" y="162"/>
                    <a:pt x="406" y="162"/>
                  </a:cubicBezTo>
                  <a:cubicBezTo>
                    <a:pt x="406" y="167"/>
                    <a:pt x="406" y="167"/>
                    <a:pt x="406" y="167"/>
                  </a:cubicBezTo>
                  <a:cubicBezTo>
                    <a:pt x="406" y="171"/>
                    <a:pt x="407" y="173"/>
                    <a:pt x="410" y="174"/>
                  </a:cubicBezTo>
                  <a:cubicBezTo>
                    <a:pt x="412" y="176"/>
                    <a:pt x="415" y="177"/>
                    <a:pt x="420" y="177"/>
                  </a:cubicBezTo>
                  <a:cubicBezTo>
                    <a:pt x="420" y="193"/>
                    <a:pt x="420" y="193"/>
                    <a:pt x="420" y="193"/>
                  </a:cubicBezTo>
                  <a:cubicBezTo>
                    <a:pt x="379" y="193"/>
                    <a:pt x="379" y="193"/>
                    <a:pt x="379" y="193"/>
                  </a:cubicBezTo>
                  <a:cubicBezTo>
                    <a:pt x="344" y="193"/>
                    <a:pt x="344" y="193"/>
                    <a:pt x="344" y="193"/>
                  </a:cubicBezTo>
                  <a:cubicBezTo>
                    <a:pt x="344" y="177"/>
                    <a:pt x="344" y="177"/>
                    <a:pt x="344" y="177"/>
                  </a:cubicBezTo>
                  <a:cubicBezTo>
                    <a:pt x="348" y="177"/>
                    <a:pt x="351" y="176"/>
                    <a:pt x="354" y="174"/>
                  </a:cubicBezTo>
                  <a:cubicBezTo>
                    <a:pt x="355" y="173"/>
                    <a:pt x="356" y="171"/>
                    <a:pt x="356" y="167"/>
                  </a:cubicBezTo>
                  <a:cubicBezTo>
                    <a:pt x="356" y="162"/>
                    <a:pt x="356" y="162"/>
                    <a:pt x="356" y="162"/>
                  </a:cubicBezTo>
                  <a:lnTo>
                    <a:pt x="356" y="67"/>
                  </a:lnTo>
                  <a:close/>
                  <a:moveTo>
                    <a:pt x="603" y="0"/>
                  </a:moveTo>
                  <a:cubicBezTo>
                    <a:pt x="430" y="0"/>
                    <a:pt x="430" y="0"/>
                    <a:pt x="430" y="0"/>
                  </a:cubicBezTo>
                  <a:cubicBezTo>
                    <a:pt x="430" y="41"/>
                    <a:pt x="430" y="41"/>
                    <a:pt x="430" y="41"/>
                  </a:cubicBezTo>
                  <a:cubicBezTo>
                    <a:pt x="449" y="41"/>
                    <a:pt x="449" y="41"/>
                    <a:pt x="449" y="41"/>
                  </a:cubicBezTo>
                  <a:cubicBezTo>
                    <a:pt x="450" y="37"/>
                    <a:pt x="450" y="28"/>
                    <a:pt x="452" y="26"/>
                  </a:cubicBezTo>
                  <a:cubicBezTo>
                    <a:pt x="455" y="23"/>
                    <a:pt x="457" y="23"/>
                    <a:pt x="461" y="23"/>
                  </a:cubicBezTo>
                  <a:cubicBezTo>
                    <a:pt x="467" y="23"/>
                    <a:pt x="467" y="23"/>
                    <a:pt x="467" y="23"/>
                  </a:cubicBezTo>
                  <a:cubicBezTo>
                    <a:pt x="492" y="23"/>
                    <a:pt x="492" y="23"/>
                    <a:pt x="492" y="23"/>
                  </a:cubicBezTo>
                  <a:cubicBezTo>
                    <a:pt x="492" y="25"/>
                    <a:pt x="492" y="25"/>
                    <a:pt x="492" y="25"/>
                  </a:cubicBezTo>
                  <a:cubicBezTo>
                    <a:pt x="492" y="62"/>
                    <a:pt x="492" y="62"/>
                    <a:pt x="492" y="62"/>
                  </a:cubicBezTo>
                  <a:cubicBezTo>
                    <a:pt x="492" y="167"/>
                    <a:pt x="492" y="167"/>
                    <a:pt x="492" y="167"/>
                  </a:cubicBezTo>
                  <a:cubicBezTo>
                    <a:pt x="492" y="171"/>
                    <a:pt x="491" y="173"/>
                    <a:pt x="489" y="174"/>
                  </a:cubicBezTo>
                  <a:cubicBezTo>
                    <a:pt x="486" y="175"/>
                    <a:pt x="484" y="176"/>
                    <a:pt x="479" y="177"/>
                  </a:cubicBezTo>
                  <a:cubicBezTo>
                    <a:pt x="479" y="193"/>
                    <a:pt x="479" y="193"/>
                    <a:pt x="479" y="193"/>
                  </a:cubicBezTo>
                  <a:cubicBezTo>
                    <a:pt x="554" y="193"/>
                    <a:pt x="554" y="193"/>
                    <a:pt x="554" y="193"/>
                  </a:cubicBezTo>
                  <a:cubicBezTo>
                    <a:pt x="554" y="177"/>
                    <a:pt x="554" y="177"/>
                    <a:pt x="554" y="177"/>
                  </a:cubicBezTo>
                  <a:cubicBezTo>
                    <a:pt x="550" y="176"/>
                    <a:pt x="547" y="175"/>
                    <a:pt x="545" y="174"/>
                  </a:cubicBezTo>
                  <a:cubicBezTo>
                    <a:pt x="543" y="173"/>
                    <a:pt x="542" y="171"/>
                    <a:pt x="542" y="167"/>
                  </a:cubicBezTo>
                  <a:cubicBezTo>
                    <a:pt x="542" y="162"/>
                    <a:pt x="542" y="162"/>
                    <a:pt x="542" y="162"/>
                  </a:cubicBezTo>
                  <a:cubicBezTo>
                    <a:pt x="542" y="25"/>
                    <a:pt x="542" y="25"/>
                    <a:pt x="542" y="25"/>
                  </a:cubicBezTo>
                  <a:cubicBezTo>
                    <a:pt x="542" y="23"/>
                    <a:pt x="542" y="23"/>
                    <a:pt x="542" y="23"/>
                  </a:cubicBezTo>
                  <a:cubicBezTo>
                    <a:pt x="566" y="23"/>
                    <a:pt x="566" y="23"/>
                    <a:pt x="566" y="23"/>
                  </a:cubicBezTo>
                  <a:cubicBezTo>
                    <a:pt x="572" y="23"/>
                    <a:pt x="572" y="23"/>
                    <a:pt x="572" y="23"/>
                  </a:cubicBezTo>
                  <a:cubicBezTo>
                    <a:pt x="577" y="23"/>
                    <a:pt x="579" y="23"/>
                    <a:pt x="581" y="26"/>
                  </a:cubicBezTo>
                  <a:cubicBezTo>
                    <a:pt x="584" y="28"/>
                    <a:pt x="584" y="37"/>
                    <a:pt x="584" y="41"/>
                  </a:cubicBezTo>
                  <a:cubicBezTo>
                    <a:pt x="603" y="41"/>
                    <a:pt x="603" y="41"/>
                    <a:pt x="603" y="41"/>
                  </a:cubicBezTo>
                  <a:lnTo>
                    <a:pt x="603" y="0"/>
                  </a:lnTo>
                  <a:close/>
                  <a:moveTo>
                    <a:pt x="122" y="0"/>
                  </a:moveTo>
                  <a:cubicBezTo>
                    <a:pt x="186" y="162"/>
                    <a:pt x="186" y="162"/>
                    <a:pt x="186" y="162"/>
                  </a:cubicBezTo>
                  <a:cubicBezTo>
                    <a:pt x="188" y="167"/>
                    <a:pt x="188" y="167"/>
                    <a:pt x="188" y="167"/>
                  </a:cubicBezTo>
                  <a:cubicBezTo>
                    <a:pt x="190" y="171"/>
                    <a:pt x="191" y="173"/>
                    <a:pt x="194" y="174"/>
                  </a:cubicBezTo>
                  <a:cubicBezTo>
                    <a:pt x="197" y="176"/>
                    <a:pt x="200" y="177"/>
                    <a:pt x="205" y="177"/>
                  </a:cubicBezTo>
                  <a:cubicBezTo>
                    <a:pt x="205" y="193"/>
                    <a:pt x="205" y="193"/>
                    <a:pt x="205" y="193"/>
                  </a:cubicBezTo>
                  <a:cubicBezTo>
                    <a:pt x="129" y="193"/>
                    <a:pt x="129" y="193"/>
                    <a:pt x="129" y="193"/>
                  </a:cubicBezTo>
                  <a:cubicBezTo>
                    <a:pt x="129" y="177"/>
                    <a:pt x="129" y="177"/>
                    <a:pt x="129" y="177"/>
                  </a:cubicBezTo>
                  <a:cubicBezTo>
                    <a:pt x="133" y="177"/>
                    <a:pt x="136" y="176"/>
                    <a:pt x="138" y="174"/>
                  </a:cubicBezTo>
                  <a:cubicBezTo>
                    <a:pt x="139" y="173"/>
                    <a:pt x="139" y="171"/>
                    <a:pt x="138" y="167"/>
                  </a:cubicBezTo>
                  <a:cubicBezTo>
                    <a:pt x="136" y="162"/>
                    <a:pt x="136" y="162"/>
                    <a:pt x="136" y="1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3" y="167"/>
                    <a:pt x="43" y="167"/>
                    <a:pt x="43" y="167"/>
                  </a:cubicBezTo>
                  <a:cubicBezTo>
                    <a:pt x="41" y="171"/>
                    <a:pt x="41" y="173"/>
                    <a:pt x="43" y="174"/>
                  </a:cubicBezTo>
                  <a:cubicBezTo>
                    <a:pt x="45" y="176"/>
                    <a:pt x="47" y="177"/>
                    <a:pt x="52" y="177"/>
                  </a:cubicBezTo>
                  <a:cubicBezTo>
                    <a:pt x="52" y="193"/>
                    <a:pt x="52" y="193"/>
                    <a:pt x="52" y="193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4" y="177"/>
                    <a:pt x="8" y="176"/>
                    <a:pt x="10" y="174"/>
                  </a:cubicBezTo>
                  <a:cubicBezTo>
                    <a:pt x="13" y="173"/>
                    <a:pt x="15" y="171"/>
                    <a:pt x="17" y="167"/>
                  </a:cubicBezTo>
                  <a:cubicBezTo>
                    <a:pt x="19" y="162"/>
                    <a:pt x="19" y="162"/>
                    <a:pt x="19" y="162"/>
                  </a:cubicBezTo>
                  <a:cubicBezTo>
                    <a:pt x="81" y="0"/>
                    <a:pt x="81" y="0"/>
                    <a:pt x="81" y="0"/>
                  </a:cubicBezTo>
                  <a:lnTo>
                    <a:pt x="122" y="0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8"/>
            <p:cNvSpPr>
              <a:spLocks noEditPoints="1"/>
            </p:cNvSpPr>
            <p:nvPr/>
          </p:nvSpPr>
          <p:spPr bwMode="auto">
            <a:xfrm>
              <a:off x="4851401" y="3779838"/>
              <a:ext cx="660399" cy="668338"/>
            </a:xfrm>
            <a:custGeom>
              <a:avLst/>
              <a:gdLst>
                <a:gd name="T0" fmla="*/ 176 w 176"/>
                <a:gd name="T1" fmla="*/ 147 h 178"/>
                <a:gd name="T2" fmla="*/ 139 w 176"/>
                <a:gd name="T3" fmla="*/ 140 h 178"/>
                <a:gd name="T4" fmla="*/ 41 w 176"/>
                <a:gd name="T5" fmla="*/ 147 h 178"/>
                <a:gd name="T6" fmla="*/ 75 w 176"/>
                <a:gd name="T7" fmla="*/ 140 h 178"/>
                <a:gd name="T8" fmla="*/ 41 w 176"/>
                <a:gd name="T9" fmla="*/ 147 h 178"/>
                <a:gd name="T10" fmla="*/ 176 w 176"/>
                <a:gd name="T11" fmla="*/ 163 h 178"/>
                <a:gd name="T12" fmla="*/ 151 w 176"/>
                <a:gd name="T13" fmla="*/ 155 h 178"/>
                <a:gd name="T14" fmla="*/ 0 w 176"/>
                <a:gd name="T15" fmla="*/ 163 h 178"/>
                <a:gd name="T16" fmla="*/ 61 w 176"/>
                <a:gd name="T17" fmla="*/ 155 h 178"/>
                <a:gd name="T18" fmla="*/ 0 w 176"/>
                <a:gd name="T19" fmla="*/ 163 h 178"/>
                <a:gd name="T20" fmla="*/ 176 w 176"/>
                <a:gd name="T21" fmla="*/ 178 h 178"/>
                <a:gd name="T22" fmla="*/ 164 w 176"/>
                <a:gd name="T23" fmla="*/ 171 h 178"/>
                <a:gd name="T24" fmla="*/ 0 w 176"/>
                <a:gd name="T25" fmla="*/ 178 h 178"/>
                <a:gd name="T26" fmla="*/ 41 w 176"/>
                <a:gd name="T27" fmla="*/ 178 h 178"/>
                <a:gd name="T28" fmla="*/ 0 w 176"/>
                <a:gd name="T29" fmla="*/ 171 h 178"/>
                <a:gd name="T30" fmla="*/ 64 w 176"/>
                <a:gd name="T31" fmla="*/ 93 h 178"/>
                <a:gd name="T32" fmla="*/ 0 w 176"/>
                <a:gd name="T33" fmla="*/ 101 h 178"/>
                <a:gd name="T34" fmla="*/ 64 w 176"/>
                <a:gd name="T35" fmla="*/ 93 h 178"/>
                <a:gd name="T36" fmla="*/ 155 w 176"/>
                <a:gd name="T37" fmla="*/ 101 h 178"/>
                <a:gd name="T38" fmla="*/ 92 w 176"/>
                <a:gd name="T39" fmla="*/ 93 h 178"/>
                <a:gd name="T40" fmla="*/ 50 w 176"/>
                <a:gd name="T41" fmla="*/ 109 h 178"/>
                <a:gd name="T42" fmla="*/ 0 w 176"/>
                <a:gd name="T43" fmla="*/ 116 h 178"/>
                <a:gd name="T44" fmla="*/ 50 w 176"/>
                <a:gd name="T45" fmla="*/ 109 h 178"/>
                <a:gd name="T46" fmla="*/ 96 w 176"/>
                <a:gd name="T47" fmla="*/ 116 h 178"/>
                <a:gd name="T48" fmla="*/ 77 w 176"/>
                <a:gd name="T49" fmla="*/ 109 h 178"/>
                <a:gd name="T50" fmla="*/ 161 w 176"/>
                <a:gd name="T51" fmla="*/ 109 h 178"/>
                <a:gd name="T52" fmla="*/ 119 w 176"/>
                <a:gd name="T53" fmla="*/ 116 h 178"/>
                <a:gd name="T54" fmla="*/ 167 w 176"/>
                <a:gd name="T55" fmla="*/ 116 h 178"/>
                <a:gd name="T56" fmla="*/ 36 w 176"/>
                <a:gd name="T57" fmla="*/ 124 h 178"/>
                <a:gd name="T58" fmla="*/ 0 w 176"/>
                <a:gd name="T59" fmla="*/ 132 h 178"/>
                <a:gd name="T60" fmla="*/ 36 w 176"/>
                <a:gd name="T61" fmla="*/ 124 h 178"/>
                <a:gd name="T62" fmla="*/ 82 w 176"/>
                <a:gd name="T63" fmla="*/ 132 h 178"/>
                <a:gd name="T64" fmla="*/ 63 w 176"/>
                <a:gd name="T65" fmla="*/ 124 h 178"/>
                <a:gd name="T66" fmla="*/ 132 w 176"/>
                <a:gd name="T67" fmla="*/ 132 h 178"/>
                <a:gd name="T68" fmla="*/ 176 w 176"/>
                <a:gd name="T69" fmla="*/ 124 h 178"/>
                <a:gd name="T70" fmla="*/ 132 w 176"/>
                <a:gd name="T71" fmla="*/ 132 h 178"/>
                <a:gd name="T72" fmla="*/ 0 w 176"/>
                <a:gd name="T73" fmla="*/ 47 h 178"/>
                <a:gd name="T74" fmla="*/ 99 w 176"/>
                <a:gd name="T75" fmla="*/ 54 h 178"/>
                <a:gd name="T76" fmla="*/ 157 w 176"/>
                <a:gd name="T77" fmla="*/ 54 h 178"/>
                <a:gd name="T78" fmla="*/ 176 w 176"/>
                <a:gd name="T79" fmla="*/ 47 h 178"/>
                <a:gd name="T80" fmla="*/ 157 w 176"/>
                <a:gd name="T81" fmla="*/ 54 h 178"/>
                <a:gd name="T82" fmla="*/ 0 w 176"/>
                <a:gd name="T83" fmla="*/ 62 h 178"/>
                <a:gd name="T84" fmla="*/ 85 w 176"/>
                <a:gd name="T85" fmla="*/ 69 h 178"/>
                <a:gd name="T86" fmla="*/ 121 w 176"/>
                <a:gd name="T87" fmla="*/ 62 h 178"/>
                <a:gd name="T88" fmla="*/ 130 w 176"/>
                <a:gd name="T89" fmla="*/ 69 h 178"/>
                <a:gd name="T90" fmla="*/ 121 w 176"/>
                <a:gd name="T91" fmla="*/ 62 h 178"/>
                <a:gd name="T92" fmla="*/ 176 w 176"/>
                <a:gd name="T93" fmla="*/ 69 h 178"/>
                <a:gd name="T94" fmla="*/ 164 w 176"/>
                <a:gd name="T95" fmla="*/ 62 h 178"/>
                <a:gd name="T96" fmla="*/ 78 w 176"/>
                <a:gd name="T97" fmla="*/ 78 h 178"/>
                <a:gd name="T98" fmla="*/ 0 w 176"/>
                <a:gd name="T99" fmla="*/ 85 h 178"/>
                <a:gd name="T100" fmla="*/ 78 w 176"/>
                <a:gd name="T101" fmla="*/ 78 h 178"/>
                <a:gd name="T102" fmla="*/ 99 w 176"/>
                <a:gd name="T103" fmla="*/ 85 h 178"/>
                <a:gd name="T104" fmla="*/ 136 w 176"/>
                <a:gd name="T105" fmla="*/ 78 h 178"/>
                <a:gd name="T106" fmla="*/ 0 w 176"/>
                <a:gd name="T107" fmla="*/ 16 h 178"/>
                <a:gd name="T108" fmla="*/ 176 w 176"/>
                <a:gd name="T109" fmla="*/ 23 h 178"/>
                <a:gd name="T110" fmla="*/ 0 w 176"/>
                <a:gd name="T111" fmla="*/ 16 h 178"/>
                <a:gd name="T112" fmla="*/ 0 w 176"/>
                <a:gd name="T113" fmla="*/ 31 h 178"/>
                <a:gd name="T114" fmla="*/ 113 w 176"/>
                <a:gd name="T115" fmla="*/ 38 h 178"/>
                <a:gd name="T116" fmla="*/ 144 w 176"/>
                <a:gd name="T117" fmla="*/ 38 h 178"/>
                <a:gd name="T118" fmla="*/ 176 w 176"/>
                <a:gd name="T119" fmla="*/ 31 h 178"/>
                <a:gd name="T120" fmla="*/ 144 w 176"/>
                <a:gd name="T121" fmla="*/ 38 h 178"/>
                <a:gd name="T122" fmla="*/ 158 w 176"/>
                <a:gd name="T123" fmla="*/ 0 h 178"/>
                <a:gd name="T124" fmla="*/ 2 w 176"/>
                <a:gd name="T125" fmla="*/ 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6" h="178">
                  <a:moveTo>
                    <a:pt x="145" y="147"/>
                  </a:moveTo>
                  <a:cubicBezTo>
                    <a:pt x="176" y="147"/>
                    <a:pt x="176" y="147"/>
                    <a:pt x="176" y="147"/>
                  </a:cubicBezTo>
                  <a:cubicBezTo>
                    <a:pt x="176" y="140"/>
                    <a:pt x="176" y="140"/>
                    <a:pt x="176" y="140"/>
                  </a:cubicBezTo>
                  <a:cubicBezTo>
                    <a:pt x="139" y="140"/>
                    <a:pt x="139" y="140"/>
                    <a:pt x="139" y="140"/>
                  </a:cubicBezTo>
                  <a:lnTo>
                    <a:pt x="145" y="147"/>
                  </a:lnTo>
                  <a:close/>
                  <a:moveTo>
                    <a:pt x="41" y="147"/>
                  </a:moveTo>
                  <a:cubicBezTo>
                    <a:pt x="68" y="147"/>
                    <a:pt x="68" y="147"/>
                    <a:pt x="68" y="147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48" y="140"/>
                    <a:pt x="48" y="140"/>
                    <a:pt x="48" y="140"/>
                  </a:cubicBezTo>
                  <a:lnTo>
                    <a:pt x="41" y="147"/>
                  </a:lnTo>
                  <a:close/>
                  <a:moveTo>
                    <a:pt x="157" y="163"/>
                  </a:moveTo>
                  <a:cubicBezTo>
                    <a:pt x="176" y="163"/>
                    <a:pt x="176" y="163"/>
                    <a:pt x="176" y="163"/>
                  </a:cubicBezTo>
                  <a:cubicBezTo>
                    <a:pt x="176" y="155"/>
                    <a:pt x="176" y="155"/>
                    <a:pt x="176" y="155"/>
                  </a:cubicBezTo>
                  <a:cubicBezTo>
                    <a:pt x="151" y="155"/>
                    <a:pt x="151" y="155"/>
                    <a:pt x="151" y="155"/>
                  </a:cubicBezTo>
                  <a:lnTo>
                    <a:pt x="157" y="163"/>
                  </a:lnTo>
                  <a:close/>
                  <a:moveTo>
                    <a:pt x="0" y="163"/>
                  </a:moveTo>
                  <a:cubicBezTo>
                    <a:pt x="55" y="163"/>
                    <a:pt x="55" y="163"/>
                    <a:pt x="55" y="163"/>
                  </a:cubicBezTo>
                  <a:cubicBezTo>
                    <a:pt x="61" y="155"/>
                    <a:pt x="61" y="155"/>
                    <a:pt x="61" y="155"/>
                  </a:cubicBezTo>
                  <a:cubicBezTo>
                    <a:pt x="0" y="155"/>
                    <a:pt x="0" y="155"/>
                    <a:pt x="0" y="155"/>
                  </a:cubicBezTo>
                  <a:lnTo>
                    <a:pt x="0" y="163"/>
                  </a:lnTo>
                  <a:close/>
                  <a:moveTo>
                    <a:pt x="169" y="178"/>
                  </a:moveTo>
                  <a:cubicBezTo>
                    <a:pt x="176" y="178"/>
                    <a:pt x="176" y="178"/>
                    <a:pt x="176" y="178"/>
                  </a:cubicBezTo>
                  <a:cubicBezTo>
                    <a:pt x="176" y="171"/>
                    <a:pt x="176" y="171"/>
                    <a:pt x="176" y="171"/>
                  </a:cubicBezTo>
                  <a:cubicBezTo>
                    <a:pt x="164" y="171"/>
                    <a:pt x="164" y="171"/>
                    <a:pt x="164" y="171"/>
                  </a:cubicBezTo>
                  <a:lnTo>
                    <a:pt x="169" y="178"/>
                  </a:lnTo>
                  <a:close/>
                  <a:moveTo>
                    <a:pt x="0" y="178"/>
                  </a:moveTo>
                  <a:cubicBezTo>
                    <a:pt x="41" y="178"/>
                    <a:pt x="41" y="178"/>
                    <a:pt x="41" y="178"/>
                  </a:cubicBezTo>
                  <a:cubicBezTo>
                    <a:pt x="41" y="178"/>
                    <a:pt x="41" y="178"/>
                    <a:pt x="41" y="178"/>
                  </a:cubicBezTo>
                  <a:cubicBezTo>
                    <a:pt x="47" y="171"/>
                    <a:pt x="47" y="171"/>
                    <a:pt x="47" y="171"/>
                  </a:cubicBezTo>
                  <a:cubicBezTo>
                    <a:pt x="0" y="171"/>
                    <a:pt x="0" y="171"/>
                    <a:pt x="0" y="171"/>
                  </a:cubicBezTo>
                  <a:lnTo>
                    <a:pt x="0" y="178"/>
                  </a:lnTo>
                  <a:close/>
                  <a:moveTo>
                    <a:pt x="64" y="93"/>
                  </a:moveTo>
                  <a:cubicBezTo>
                    <a:pt x="0" y="93"/>
                    <a:pt x="0" y="93"/>
                    <a:pt x="0" y="93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57" y="101"/>
                    <a:pt x="57" y="101"/>
                    <a:pt x="57" y="101"/>
                  </a:cubicBezTo>
                  <a:lnTo>
                    <a:pt x="64" y="93"/>
                  </a:lnTo>
                  <a:close/>
                  <a:moveTo>
                    <a:pt x="85" y="101"/>
                  </a:moveTo>
                  <a:cubicBezTo>
                    <a:pt x="155" y="101"/>
                    <a:pt x="155" y="101"/>
                    <a:pt x="155" y="101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92" y="93"/>
                    <a:pt x="92" y="93"/>
                    <a:pt x="92" y="93"/>
                  </a:cubicBezTo>
                  <a:lnTo>
                    <a:pt x="85" y="101"/>
                  </a:lnTo>
                  <a:close/>
                  <a:moveTo>
                    <a:pt x="50" y="109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43" y="116"/>
                    <a:pt x="43" y="116"/>
                    <a:pt x="43" y="116"/>
                  </a:cubicBezTo>
                  <a:lnTo>
                    <a:pt x="50" y="109"/>
                  </a:lnTo>
                  <a:close/>
                  <a:moveTo>
                    <a:pt x="70" y="116"/>
                  </a:moveTo>
                  <a:cubicBezTo>
                    <a:pt x="96" y="116"/>
                    <a:pt x="96" y="116"/>
                    <a:pt x="96" y="116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77" y="109"/>
                    <a:pt x="77" y="109"/>
                    <a:pt x="77" y="109"/>
                  </a:cubicBezTo>
                  <a:lnTo>
                    <a:pt x="70" y="116"/>
                  </a:lnTo>
                  <a:close/>
                  <a:moveTo>
                    <a:pt x="161" y="109"/>
                  </a:moveTo>
                  <a:cubicBezTo>
                    <a:pt x="114" y="109"/>
                    <a:pt x="114" y="109"/>
                    <a:pt x="114" y="109"/>
                  </a:cubicBezTo>
                  <a:cubicBezTo>
                    <a:pt x="119" y="116"/>
                    <a:pt x="119" y="116"/>
                    <a:pt x="119" y="116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67" y="116"/>
                    <a:pt x="167" y="116"/>
                    <a:pt x="167" y="116"/>
                  </a:cubicBezTo>
                  <a:lnTo>
                    <a:pt x="161" y="109"/>
                  </a:lnTo>
                  <a:close/>
                  <a:moveTo>
                    <a:pt x="36" y="124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9" y="132"/>
                    <a:pt x="29" y="132"/>
                    <a:pt x="29" y="132"/>
                  </a:cubicBezTo>
                  <a:lnTo>
                    <a:pt x="36" y="124"/>
                  </a:lnTo>
                  <a:close/>
                  <a:moveTo>
                    <a:pt x="56" y="132"/>
                  </a:moveTo>
                  <a:cubicBezTo>
                    <a:pt x="82" y="132"/>
                    <a:pt x="82" y="132"/>
                    <a:pt x="82" y="132"/>
                  </a:cubicBezTo>
                  <a:cubicBezTo>
                    <a:pt x="89" y="124"/>
                    <a:pt x="89" y="124"/>
                    <a:pt x="89" y="124"/>
                  </a:cubicBezTo>
                  <a:cubicBezTo>
                    <a:pt x="63" y="124"/>
                    <a:pt x="63" y="124"/>
                    <a:pt x="63" y="124"/>
                  </a:cubicBezTo>
                  <a:lnTo>
                    <a:pt x="56" y="132"/>
                  </a:lnTo>
                  <a:close/>
                  <a:moveTo>
                    <a:pt x="132" y="132"/>
                  </a:moveTo>
                  <a:cubicBezTo>
                    <a:pt x="176" y="132"/>
                    <a:pt x="176" y="132"/>
                    <a:pt x="176" y="132"/>
                  </a:cubicBezTo>
                  <a:cubicBezTo>
                    <a:pt x="176" y="124"/>
                    <a:pt x="176" y="124"/>
                    <a:pt x="176" y="124"/>
                  </a:cubicBezTo>
                  <a:cubicBezTo>
                    <a:pt x="126" y="124"/>
                    <a:pt x="126" y="124"/>
                    <a:pt x="126" y="124"/>
                  </a:cubicBezTo>
                  <a:lnTo>
                    <a:pt x="132" y="132"/>
                  </a:lnTo>
                  <a:close/>
                  <a:moveTo>
                    <a:pt x="106" y="47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99" y="54"/>
                    <a:pt x="99" y="54"/>
                    <a:pt x="99" y="54"/>
                  </a:cubicBezTo>
                  <a:lnTo>
                    <a:pt x="106" y="47"/>
                  </a:lnTo>
                  <a:close/>
                  <a:moveTo>
                    <a:pt x="157" y="54"/>
                  </a:moveTo>
                  <a:cubicBezTo>
                    <a:pt x="176" y="54"/>
                    <a:pt x="176" y="54"/>
                    <a:pt x="176" y="54"/>
                  </a:cubicBezTo>
                  <a:cubicBezTo>
                    <a:pt x="176" y="47"/>
                    <a:pt x="176" y="47"/>
                    <a:pt x="176" y="47"/>
                  </a:cubicBezTo>
                  <a:cubicBezTo>
                    <a:pt x="151" y="47"/>
                    <a:pt x="151" y="47"/>
                    <a:pt x="151" y="47"/>
                  </a:cubicBezTo>
                  <a:lnTo>
                    <a:pt x="157" y="54"/>
                  </a:lnTo>
                  <a:close/>
                  <a:moveTo>
                    <a:pt x="92" y="62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85" y="69"/>
                    <a:pt x="85" y="69"/>
                    <a:pt x="85" y="69"/>
                  </a:cubicBezTo>
                  <a:lnTo>
                    <a:pt x="92" y="62"/>
                  </a:lnTo>
                  <a:close/>
                  <a:moveTo>
                    <a:pt x="121" y="62"/>
                  </a:moveTo>
                  <a:cubicBezTo>
                    <a:pt x="114" y="69"/>
                    <a:pt x="114" y="69"/>
                    <a:pt x="114" y="69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24" y="62"/>
                    <a:pt x="124" y="62"/>
                    <a:pt x="124" y="62"/>
                  </a:cubicBezTo>
                  <a:lnTo>
                    <a:pt x="121" y="62"/>
                  </a:lnTo>
                  <a:close/>
                  <a:moveTo>
                    <a:pt x="170" y="69"/>
                  </a:moveTo>
                  <a:cubicBezTo>
                    <a:pt x="176" y="69"/>
                    <a:pt x="176" y="69"/>
                    <a:pt x="176" y="69"/>
                  </a:cubicBezTo>
                  <a:cubicBezTo>
                    <a:pt x="176" y="62"/>
                    <a:pt x="176" y="62"/>
                    <a:pt x="176" y="62"/>
                  </a:cubicBezTo>
                  <a:cubicBezTo>
                    <a:pt x="164" y="62"/>
                    <a:pt x="164" y="62"/>
                    <a:pt x="164" y="62"/>
                  </a:cubicBezTo>
                  <a:lnTo>
                    <a:pt x="170" y="69"/>
                  </a:lnTo>
                  <a:close/>
                  <a:moveTo>
                    <a:pt x="78" y="78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71" y="85"/>
                    <a:pt x="71" y="85"/>
                    <a:pt x="71" y="85"/>
                  </a:cubicBezTo>
                  <a:lnTo>
                    <a:pt x="78" y="78"/>
                  </a:lnTo>
                  <a:close/>
                  <a:moveTo>
                    <a:pt x="106" y="78"/>
                  </a:moveTo>
                  <a:cubicBezTo>
                    <a:pt x="99" y="85"/>
                    <a:pt x="99" y="85"/>
                    <a:pt x="99" y="85"/>
                  </a:cubicBezTo>
                  <a:cubicBezTo>
                    <a:pt x="142" y="85"/>
                    <a:pt x="142" y="85"/>
                    <a:pt x="142" y="85"/>
                  </a:cubicBezTo>
                  <a:cubicBezTo>
                    <a:pt x="136" y="78"/>
                    <a:pt x="136" y="78"/>
                    <a:pt x="136" y="78"/>
                  </a:cubicBezTo>
                  <a:lnTo>
                    <a:pt x="106" y="78"/>
                  </a:lnTo>
                  <a:close/>
                  <a:moveTo>
                    <a:pt x="0" y="16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76" y="23"/>
                    <a:pt x="176" y="23"/>
                    <a:pt x="176" y="23"/>
                  </a:cubicBezTo>
                  <a:cubicBezTo>
                    <a:pt x="176" y="16"/>
                    <a:pt x="176" y="16"/>
                    <a:pt x="176" y="16"/>
                  </a:cubicBezTo>
                  <a:lnTo>
                    <a:pt x="0" y="16"/>
                  </a:lnTo>
                  <a:close/>
                  <a:moveTo>
                    <a:pt x="12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13" y="38"/>
                    <a:pt x="113" y="38"/>
                    <a:pt x="113" y="38"/>
                  </a:cubicBezTo>
                  <a:lnTo>
                    <a:pt x="120" y="31"/>
                  </a:lnTo>
                  <a:close/>
                  <a:moveTo>
                    <a:pt x="144" y="38"/>
                  </a:moveTo>
                  <a:cubicBezTo>
                    <a:pt x="176" y="38"/>
                    <a:pt x="176" y="38"/>
                    <a:pt x="176" y="38"/>
                  </a:cubicBezTo>
                  <a:cubicBezTo>
                    <a:pt x="176" y="31"/>
                    <a:pt x="176" y="31"/>
                    <a:pt x="176" y="31"/>
                  </a:cubicBezTo>
                  <a:cubicBezTo>
                    <a:pt x="138" y="31"/>
                    <a:pt x="138" y="31"/>
                    <a:pt x="138" y="31"/>
                  </a:cubicBezTo>
                  <a:lnTo>
                    <a:pt x="144" y="38"/>
                  </a:lnTo>
                  <a:close/>
                  <a:moveTo>
                    <a:pt x="174" y="7"/>
                  </a:moveTo>
                  <a:cubicBezTo>
                    <a:pt x="173" y="3"/>
                    <a:pt x="168" y="0"/>
                    <a:pt x="15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9" y="0"/>
                    <a:pt x="3" y="4"/>
                    <a:pt x="2" y="7"/>
                  </a:cubicBezTo>
                  <a:cubicBezTo>
                    <a:pt x="2" y="7"/>
                    <a:pt x="174" y="7"/>
                    <a:pt x="174" y="7"/>
                  </a:cubicBezTo>
                  <a:close/>
                </a:path>
              </a:pathLst>
            </a:custGeom>
            <a:solidFill>
              <a:srgbClr val="B1B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9"/>
            <p:cNvSpPr>
              <a:spLocks noEditPoints="1"/>
            </p:cNvSpPr>
            <p:nvPr/>
          </p:nvSpPr>
          <p:spPr bwMode="auto">
            <a:xfrm>
              <a:off x="4851401" y="3836989"/>
              <a:ext cx="725489" cy="666749"/>
            </a:xfrm>
            <a:custGeom>
              <a:avLst/>
              <a:gdLst>
                <a:gd name="T0" fmla="*/ 44 w 193"/>
                <a:gd name="T1" fmla="*/ 167 h 178"/>
                <a:gd name="T2" fmla="*/ 36 w 193"/>
                <a:gd name="T3" fmla="*/ 170 h 178"/>
                <a:gd name="T4" fmla="*/ 0 w 193"/>
                <a:gd name="T5" fmla="*/ 170 h 178"/>
                <a:gd name="T6" fmla="*/ 0 w 193"/>
                <a:gd name="T7" fmla="*/ 178 h 178"/>
                <a:gd name="T8" fmla="*/ 39 w 193"/>
                <a:gd name="T9" fmla="*/ 178 h 178"/>
                <a:gd name="T10" fmla="*/ 49 w 193"/>
                <a:gd name="T11" fmla="*/ 175 h 178"/>
                <a:gd name="T12" fmla="*/ 53 w 193"/>
                <a:gd name="T13" fmla="*/ 171 h 178"/>
                <a:gd name="T14" fmla="*/ 115 w 193"/>
                <a:gd name="T15" fmla="*/ 104 h 178"/>
                <a:gd name="T16" fmla="*/ 108 w 193"/>
                <a:gd name="T17" fmla="*/ 95 h 178"/>
                <a:gd name="T18" fmla="*/ 44 w 193"/>
                <a:gd name="T19" fmla="*/ 167 h 178"/>
                <a:gd name="T20" fmla="*/ 181 w 193"/>
                <a:gd name="T21" fmla="*/ 0 h 178"/>
                <a:gd name="T22" fmla="*/ 181 w 193"/>
                <a:gd name="T23" fmla="*/ 170 h 178"/>
                <a:gd name="T24" fmla="*/ 175 w 193"/>
                <a:gd name="T25" fmla="*/ 170 h 178"/>
                <a:gd name="T26" fmla="*/ 181 w 193"/>
                <a:gd name="T27" fmla="*/ 178 h 178"/>
                <a:gd name="T28" fmla="*/ 182 w 193"/>
                <a:gd name="T29" fmla="*/ 178 h 178"/>
                <a:gd name="T30" fmla="*/ 187 w 193"/>
                <a:gd name="T31" fmla="*/ 177 h 178"/>
                <a:gd name="T32" fmla="*/ 193 w 193"/>
                <a:gd name="T33" fmla="*/ 173 h 178"/>
                <a:gd name="T34" fmla="*/ 193 w 193"/>
                <a:gd name="T35" fmla="*/ 171 h 178"/>
                <a:gd name="T36" fmla="*/ 193 w 193"/>
                <a:gd name="T37" fmla="*/ 168 h 178"/>
                <a:gd name="T38" fmla="*/ 193 w 193"/>
                <a:gd name="T39" fmla="*/ 22 h 178"/>
                <a:gd name="T40" fmla="*/ 181 w 193"/>
                <a:gd name="T41" fmla="*/ 0 h 178"/>
                <a:gd name="T42" fmla="*/ 176 w 193"/>
                <a:gd name="T43" fmla="*/ 69 h 178"/>
                <a:gd name="T44" fmla="*/ 132 w 193"/>
                <a:gd name="T45" fmla="*/ 17 h 178"/>
                <a:gd name="T46" fmla="*/ 130 w 193"/>
                <a:gd name="T47" fmla="*/ 16 h 178"/>
                <a:gd name="T48" fmla="*/ 129 w 193"/>
                <a:gd name="T49" fmla="*/ 16 h 178"/>
                <a:gd name="T50" fmla="*/ 127 w 193"/>
                <a:gd name="T51" fmla="*/ 16 h 178"/>
                <a:gd name="T52" fmla="*/ 125 w 193"/>
                <a:gd name="T53" fmla="*/ 17 h 178"/>
                <a:gd name="T54" fmla="*/ 32 w 193"/>
                <a:gd name="T55" fmla="*/ 121 h 178"/>
                <a:gd name="T56" fmla="*/ 24 w 193"/>
                <a:gd name="T57" fmla="*/ 124 h 178"/>
                <a:gd name="T58" fmla="*/ 0 w 193"/>
                <a:gd name="T59" fmla="*/ 124 h 178"/>
                <a:gd name="T60" fmla="*/ 0 w 193"/>
                <a:gd name="T61" fmla="*/ 132 h 178"/>
                <a:gd name="T62" fmla="*/ 26 w 193"/>
                <a:gd name="T63" fmla="*/ 132 h 178"/>
                <a:gd name="T64" fmla="*/ 30 w 193"/>
                <a:gd name="T65" fmla="*/ 132 h 178"/>
                <a:gd name="T66" fmla="*/ 37 w 193"/>
                <a:gd name="T67" fmla="*/ 129 h 178"/>
                <a:gd name="T68" fmla="*/ 123 w 193"/>
                <a:gd name="T69" fmla="*/ 37 h 178"/>
                <a:gd name="T70" fmla="*/ 176 w 193"/>
                <a:gd name="T71" fmla="*/ 102 h 178"/>
                <a:gd name="T72" fmla="*/ 176 w 193"/>
                <a:gd name="T73" fmla="*/ 6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3" h="178">
                  <a:moveTo>
                    <a:pt x="44" y="167"/>
                  </a:moveTo>
                  <a:cubicBezTo>
                    <a:pt x="41" y="169"/>
                    <a:pt x="40" y="170"/>
                    <a:pt x="36" y="170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39" y="178"/>
                    <a:pt x="39" y="178"/>
                    <a:pt x="39" y="178"/>
                  </a:cubicBezTo>
                  <a:cubicBezTo>
                    <a:pt x="43" y="178"/>
                    <a:pt x="47" y="177"/>
                    <a:pt x="49" y="175"/>
                  </a:cubicBezTo>
                  <a:cubicBezTo>
                    <a:pt x="53" y="171"/>
                    <a:pt x="53" y="171"/>
                    <a:pt x="53" y="171"/>
                  </a:cubicBezTo>
                  <a:cubicBezTo>
                    <a:pt x="115" y="104"/>
                    <a:pt x="115" y="104"/>
                    <a:pt x="115" y="104"/>
                  </a:cubicBezTo>
                  <a:cubicBezTo>
                    <a:pt x="108" y="95"/>
                    <a:pt x="108" y="95"/>
                    <a:pt x="108" y="95"/>
                  </a:cubicBezTo>
                  <a:lnTo>
                    <a:pt x="44" y="167"/>
                  </a:lnTo>
                  <a:close/>
                  <a:moveTo>
                    <a:pt x="181" y="0"/>
                  </a:moveTo>
                  <a:cubicBezTo>
                    <a:pt x="181" y="170"/>
                    <a:pt x="181" y="170"/>
                    <a:pt x="181" y="170"/>
                  </a:cubicBezTo>
                  <a:cubicBezTo>
                    <a:pt x="175" y="170"/>
                    <a:pt x="175" y="170"/>
                    <a:pt x="175" y="170"/>
                  </a:cubicBezTo>
                  <a:cubicBezTo>
                    <a:pt x="181" y="178"/>
                    <a:pt x="181" y="178"/>
                    <a:pt x="181" y="178"/>
                  </a:cubicBezTo>
                  <a:cubicBezTo>
                    <a:pt x="182" y="178"/>
                    <a:pt x="182" y="178"/>
                    <a:pt x="182" y="178"/>
                  </a:cubicBezTo>
                  <a:cubicBezTo>
                    <a:pt x="184" y="178"/>
                    <a:pt x="186" y="178"/>
                    <a:pt x="187" y="177"/>
                  </a:cubicBezTo>
                  <a:cubicBezTo>
                    <a:pt x="190" y="177"/>
                    <a:pt x="192" y="176"/>
                    <a:pt x="193" y="173"/>
                  </a:cubicBezTo>
                  <a:cubicBezTo>
                    <a:pt x="193" y="172"/>
                    <a:pt x="193" y="172"/>
                    <a:pt x="193" y="171"/>
                  </a:cubicBezTo>
                  <a:cubicBezTo>
                    <a:pt x="193" y="168"/>
                    <a:pt x="193" y="168"/>
                    <a:pt x="193" y="168"/>
                  </a:cubicBezTo>
                  <a:cubicBezTo>
                    <a:pt x="193" y="22"/>
                    <a:pt x="193" y="22"/>
                    <a:pt x="193" y="22"/>
                  </a:cubicBezTo>
                  <a:lnTo>
                    <a:pt x="181" y="0"/>
                  </a:lnTo>
                  <a:close/>
                  <a:moveTo>
                    <a:pt x="176" y="69"/>
                  </a:moveTo>
                  <a:cubicBezTo>
                    <a:pt x="132" y="17"/>
                    <a:pt x="132" y="17"/>
                    <a:pt x="132" y="17"/>
                  </a:cubicBezTo>
                  <a:cubicBezTo>
                    <a:pt x="131" y="17"/>
                    <a:pt x="131" y="16"/>
                    <a:pt x="130" y="16"/>
                  </a:cubicBezTo>
                  <a:cubicBezTo>
                    <a:pt x="130" y="16"/>
                    <a:pt x="129" y="16"/>
                    <a:pt x="129" y="16"/>
                  </a:cubicBezTo>
                  <a:cubicBezTo>
                    <a:pt x="128" y="16"/>
                    <a:pt x="127" y="16"/>
                    <a:pt x="127" y="16"/>
                  </a:cubicBezTo>
                  <a:cubicBezTo>
                    <a:pt x="126" y="16"/>
                    <a:pt x="126" y="17"/>
                    <a:pt x="125" y="17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29" y="124"/>
                    <a:pt x="28" y="124"/>
                    <a:pt x="24" y="1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6" y="132"/>
                    <a:pt x="26" y="132"/>
                    <a:pt x="26" y="132"/>
                  </a:cubicBezTo>
                  <a:cubicBezTo>
                    <a:pt x="28" y="132"/>
                    <a:pt x="29" y="132"/>
                    <a:pt x="30" y="132"/>
                  </a:cubicBezTo>
                  <a:cubicBezTo>
                    <a:pt x="33" y="132"/>
                    <a:pt x="35" y="131"/>
                    <a:pt x="37" y="129"/>
                  </a:cubicBezTo>
                  <a:cubicBezTo>
                    <a:pt x="123" y="37"/>
                    <a:pt x="123" y="37"/>
                    <a:pt x="123" y="37"/>
                  </a:cubicBezTo>
                  <a:cubicBezTo>
                    <a:pt x="176" y="102"/>
                    <a:pt x="176" y="102"/>
                    <a:pt x="176" y="102"/>
                  </a:cubicBezTo>
                  <a:lnTo>
                    <a:pt x="176" y="69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40048" y="0"/>
            <a:ext cx="4286572" cy="104432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ru-RU" sz="2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УФ-облучатели СВЕТОЛИТ</a:t>
            </a:r>
          </a:p>
        </p:txBody>
      </p:sp>
      <p:pic>
        <p:nvPicPr>
          <p:cNvPr id="1026" name="Picture 2" descr="Z:\Reklama\Obmen_3D_machine\ЛИТ\Air set\Светолиты\ru-SVETOLIT-set-50-100-220-100N-600-v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470" y="1186166"/>
            <a:ext cx="9505056" cy="581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5115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/>
          <p:cNvCxnSpPr/>
          <p:nvPr/>
        </p:nvCxnSpPr>
        <p:spPr bwMode="auto">
          <a:xfrm>
            <a:off x="-1844" y="1044328"/>
            <a:ext cx="1288768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AC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Прямоугольник 22"/>
          <p:cNvSpPr/>
          <p:nvPr/>
        </p:nvSpPr>
        <p:spPr bwMode="auto">
          <a:xfrm>
            <a:off x="3" y="1044328"/>
            <a:ext cx="1000733" cy="283677"/>
          </a:xfrm>
          <a:custGeom>
            <a:avLst/>
            <a:gdLst>
              <a:gd name="connsiteX0" fmla="*/ 0 w 1012825"/>
              <a:gd name="connsiteY0" fmla="*/ 0 h 360363"/>
              <a:gd name="connsiteX1" fmla="*/ 1012825 w 1012825"/>
              <a:gd name="connsiteY1" fmla="*/ 0 h 360363"/>
              <a:gd name="connsiteX2" fmla="*/ 1012825 w 1012825"/>
              <a:gd name="connsiteY2" fmla="*/ 360363 h 360363"/>
              <a:gd name="connsiteX3" fmla="*/ 0 w 1012825"/>
              <a:gd name="connsiteY3" fmla="*/ 360363 h 360363"/>
              <a:gd name="connsiteX4" fmla="*/ 0 w 1012825"/>
              <a:gd name="connsiteY4" fmla="*/ 0 h 360363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1012825 w 1012825"/>
              <a:gd name="connsiteY2" fmla="*/ 360363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878782 w 1012825"/>
              <a:gd name="connsiteY2" fmla="*/ 360586 h 360586"/>
              <a:gd name="connsiteX3" fmla="*/ 0 w 1012825"/>
              <a:gd name="connsiteY3" fmla="*/ 360363 h 360586"/>
              <a:gd name="connsiteX4" fmla="*/ 0 w 1012825"/>
              <a:gd name="connsiteY4" fmla="*/ 0 h 36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825" h="360586">
                <a:moveTo>
                  <a:pt x="0" y="0"/>
                </a:moveTo>
                <a:lnTo>
                  <a:pt x="1012825" y="0"/>
                </a:lnTo>
                <a:lnTo>
                  <a:pt x="878782" y="360586"/>
                </a:lnTo>
                <a:lnTo>
                  <a:pt x="0" y="360363"/>
                </a:lnTo>
                <a:lnTo>
                  <a:pt x="0" y="0"/>
                </a:lnTo>
                <a:close/>
              </a:path>
            </a:pathLst>
          </a:custGeom>
          <a:solidFill>
            <a:srgbClr val="008ACF"/>
          </a:solidFill>
          <a:ln w="381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1464623" y="6863161"/>
            <a:ext cx="1423062" cy="334838"/>
            <a:chOff x="2503488" y="3779838"/>
            <a:chExt cx="3076576" cy="723900"/>
          </a:xfrm>
        </p:grpSpPr>
        <p:sp>
          <p:nvSpPr>
            <p:cNvPr id="5" name="AutoShape 5"/>
            <p:cNvSpPr>
              <a:spLocks noChangeAspect="1" noChangeArrowheads="1" noTextEdit="1"/>
            </p:cNvSpPr>
            <p:nvPr/>
          </p:nvSpPr>
          <p:spPr bwMode="auto">
            <a:xfrm>
              <a:off x="2506664" y="3779838"/>
              <a:ext cx="3073400" cy="720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7"/>
            <p:cNvSpPr>
              <a:spLocks noEditPoints="1"/>
            </p:cNvSpPr>
            <p:nvPr/>
          </p:nvSpPr>
          <p:spPr bwMode="auto">
            <a:xfrm>
              <a:off x="2503488" y="3779838"/>
              <a:ext cx="2262188" cy="723900"/>
            </a:xfrm>
            <a:custGeom>
              <a:avLst/>
              <a:gdLst>
                <a:gd name="T0" fmla="*/ 277 w 603"/>
                <a:gd name="T1" fmla="*/ 151 h 193"/>
                <a:gd name="T2" fmla="*/ 277 w 603"/>
                <a:gd name="T3" fmla="*/ 167 h 193"/>
                <a:gd name="T4" fmla="*/ 290 w 603"/>
                <a:gd name="T5" fmla="*/ 177 h 193"/>
                <a:gd name="T6" fmla="*/ 250 w 603"/>
                <a:gd name="T7" fmla="*/ 193 h 193"/>
                <a:gd name="T8" fmla="*/ 215 w 603"/>
                <a:gd name="T9" fmla="*/ 177 h 193"/>
                <a:gd name="T10" fmla="*/ 227 w 603"/>
                <a:gd name="T11" fmla="*/ 167 h 193"/>
                <a:gd name="T12" fmla="*/ 227 w 603"/>
                <a:gd name="T13" fmla="*/ 62 h 193"/>
                <a:gd name="T14" fmla="*/ 227 w 603"/>
                <a:gd name="T15" fmla="*/ 26 h 193"/>
                <a:gd name="T16" fmla="*/ 215 w 603"/>
                <a:gd name="T17" fmla="*/ 16 h 193"/>
                <a:gd name="T18" fmla="*/ 250 w 603"/>
                <a:gd name="T19" fmla="*/ 0 h 193"/>
                <a:gd name="T20" fmla="*/ 290 w 603"/>
                <a:gd name="T21" fmla="*/ 16 h 193"/>
                <a:gd name="T22" fmla="*/ 277 w 603"/>
                <a:gd name="T23" fmla="*/ 26 h 193"/>
                <a:gd name="T24" fmla="*/ 277 w 603"/>
                <a:gd name="T25" fmla="*/ 48 h 193"/>
                <a:gd name="T26" fmla="*/ 356 w 603"/>
                <a:gd name="T27" fmla="*/ 31 h 193"/>
                <a:gd name="T28" fmla="*/ 354 w 603"/>
                <a:gd name="T29" fmla="*/ 18 h 193"/>
                <a:gd name="T30" fmla="*/ 344 w 603"/>
                <a:gd name="T31" fmla="*/ 0 h 193"/>
                <a:gd name="T32" fmla="*/ 420 w 603"/>
                <a:gd name="T33" fmla="*/ 0 h 193"/>
                <a:gd name="T34" fmla="*/ 410 w 603"/>
                <a:gd name="T35" fmla="*/ 18 h 193"/>
                <a:gd name="T36" fmla="*/ 406 w 603"/>
                <a:gd name="T37" fmla="*/ 31 h 193"/>
                <a:gd name="T38" fmla="*/ 406 w 603"/>
                <a:gd name="T39" fmla="*/ 162 h 193"/>
                <a:gd name="T40" fmla="*/ 410 w 603"/>
                <a:gd name="T41" fmla="*/ 174 h 193"/>
                <a:gd name="T42" fmla="*/ 420 w 603"/>
                <a:gd name="T43" fmla="*/ 193 h 193"/>
                <a:gd name="T44" fmla="*/ 344 w 603"/>
                <a:gd name="T45" fmla="*/ 193 h 193"/>
                <a:gd name="T46" fmla="*/ 354 w 603"/>
                <a:gd name="T47" fmla="*/ 174 h 193"/>
                <a:gd name="T48" fmla="*/ 356 w 603"/>
                <a:gd name="T49" fmla="*/ 162 h 193"/>
                <a:gd name="T50" fmla="*/ 603 w 603"/>
                <a:gd name="T51" fmla="*/ 0 h 193"/>
                <a:gd name="T52" fmla="*/ 430 w 603"/>
                <a:gd name="T53" fmla="*/ 41 h 193"/>
                <a:gd name="T54" fmla="*/ 452 w 603"/>
                <a:gd name="T55" fmla="*/ 26 h 193"/>
                <a:gd name="T56" fmla="*/ 467 w 603"/>
                <a:gd name="T57" fmla="*/ 23 h 193"/>
                <a:gd name="T58" fmla="*/ 492 w 603"/>
                <a:gd name="T59" fmla="*/ 25 h 193"/>
                <a:gd name="T60" fmla="*/ 492 w 603"/>
                <a:gd name="T61" fmla="*/ 167 h 193"/>
                <a:gd name="T62" fmla="*/ 479 w 603"/>
                <a:gd name="T63" fmla="*/ 177 h 193"/>
                <a:gd name="T64" fmla="*/ 554 w 603"/>
                <a:gd name="T65" fmla="*/ 193 h 193"/>
                <a:gd name="T66" fmla="*/ 545 w 603"/>
                <a:gd name="T67" fmla="*/ 174 h 193"/>
                <a:gd name="T68" fmla="*/ 542 w 603"/>
                <a:gd name="T69" fmla="*/ 162 h 193"/>
                <a:gd name="T70" fmla="*/ 542 w 603"/>
                <a:gd name="T71" fmla="*/ 23 h 193"/>
                <a:gd name="T72" fmla="*/ 572 w 603"/>
                <a:gd name="T73" fmla="*/ 23 h 193"/>
                <a:gd name="T74" fmla="*/ 584 w 603"/>
                <a:gd name="T75" fmla="*/ 41 h 193"/>
                <a:gd name="T76" fmla="*/ 603 w 603"/>
                <a:gd name="T77" fmla="*/ 0 h 193"/>
                <a:gd name="T78" fmla="*/ 186 w 603"/>
                <a:gd name="T79" fmla="*/ 162 h 193"/>
                <a:gd name="T80" fmla="*/ 194 w 603"/>
                <a:gd name="T81" fmla="*/ 174 h 193"/>
                <a:gd name="T82" fmla="*/ 205 w 603"/>
                <a:gd name="T83" fmla="*/ 193 h 193"/>
                <a:gd name="T84" fmla="*/ 129 w 603"/>
                <a:gd name="T85" fmla="*/ 177 h 193"/>
                <a:gd name="T86" fmla="*/ 138 w 603"/>
                <a:gd name="T87" fmla="*/ 167 h 193"/>
                <a:gd name="T88" fmla="*/ 97 w 603"/>
                <a:gd name="T89" fmla="*/ 62 h 193"/>
                <a:gd name="T90" fmla="*/ 45 w 603"/>
                <a:gd name="T91" fmla="*/ 162 h 193"/>
                <a:gd name="T92" fmla="*/ 43 w 603"/>
                <a:gd name="T93" fmla="*/ 174 h 193"/>
                <a:gd name="T94" fmla="*/ 52 w 603"/>
                <a:gd name="T95" fmla="*/ 193 h 193"/>
                <a:gd name="T96" fmla="*/ 0 w 603"/>
                <a:gd name="T97" fmla="*/ 193 h 193"/>
                <a:gd name="T98" fmla="*/ 10 w 603"/>
                <a:gd name="T99" fmla="*/ 174 h 193"/>
                <a:gd name="T100" fmla="*/ 19 w 603"/>
                <a:gd name="T101" fmla="*/ 162 h 193"/>
                <a:gd name="T102" fmla="*/ 122 w 603"/>
                <a:gd name="T103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03" h="193">
                  <a:moveTo>
                    <a:pt x="356" y="67"/>
                  </a:moveTo>
                  <a:cubicBezTo>
                    <a:pt x="277" y="151"/>
                    <a:pt x="277" y="151"/>
                    <a:pt x="277" y="151"/>
                  </a:cubicBezTo>
                  <a:cubicBezTo>
                    <a:pt x="277" y="162"/>
                    <a:pt x="277" y="162"/>
                    <a:pt x="277" y="162"/>
                  </a:cubicBezTo>
                  <a:cubicBezTo>
                    <a:pt x="277" y="167"/>
                    <a:pt x="277" y="167"/>
                    <a:pt x="277" y="167"/>
                  </a:cubicBezTo>
                  <a:cubicBezTo>
                    <a:pt x="277" y="171"/>
                    <a:pt x="279" y="173"/>
                    <a:pt x="281" y="174"/>
                  </a:cubicBezTo>
                  <a:cubicBezTo>
                    <a:pt x="283" y="176"/>
                    <a:pt x="286" y="177"/>
                    <a:pt x="290" y="177"/>
                  </a:cubicBezTo>
                  <a:cubicBezTo>
                    <a:pt x="290" y="193"/>
                    <a:pt x="290" y="193"/>
                    <a:pt x="290" y="193"/>
                  </a:cubicBezTo>
                  <a:cubicBezTo>
                    <a:pt x="250" y="193"/>
                    <a:pt x="250" y="193"/>
                    <a:pt x="250" y="193"/>
                  </a:cubicBezTo>
                  <a:cubicBezTo>
                    <a:pt x="215" y="193"/>
                    <a:pt x="215" y="193"/>
                    <a:pt x="215" y="193"/>
                  </a:cubicBezTo>
                  <a:cubicBezTo>
                    <a:pt x="215" y="177"/>
                    <a:pt x="215" y="177"/>
                    <a:pt x="215" y="177"/>
                  </a:cubicBezTo>
                  <a:cubicBezTo>
                    <a:pt x="219" y="177"/>
                    <a:pt x="223" y="176"/>
                    <a:pt x="225" y="174"/>
                  </a:cubicBezTo>
                  <a:cubicBezTo>
                    <a:pt x="226" y="173"/>
                    <a:pt x="227" y="171"/>
                    <a:pt x="227" y="167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7" y="62"/>
                    <a:pt x="227" y="62"/>
                    <a:pt x="227" y="62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7" y="26"/>
                    <a:pt x="227" y="26"/>
                    <a:pt x="227" y="26"/>
                  </a:cubicBezTo>
                  <a:cubicBezTo>
                    <a:pt x="227" y="22"/>
                    <a:pt x="226" y="19"/>
                    <a:pt x="225" y="18"/>
                  </a:cubicBezTo>
                  <a:cubicBezTo>
                    <a:pt x="223" y="17"/>
                    <a:pt x="219" y="16"/>
                    <a:pt x="215" y="16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90" y="0"/>
                    <a:pt x="290" y="0"/>
                    <a:pt x="290" y="0"/>
                  </a:cubicBezTo>
                  <a:cubicBezTo>
                    <a:pt x="290" y="16"/>
                    <a:pt x="290" y="16"/>
                    <a:pt x="290" y="16"/>
                  </a:cubicBezTo>
                  <a:cubicBezTo>
                    <a:pt x="286" y="16"/>
                    <a:pt x="283" y="17"/>
                    <a:pt x="281" y="18"/>
                  </a:cubicBezTo>
                  <a:cubicBezTo>
                    <a:pt x="279" y="19"/>
                    <a:pt x="277" y="22"/>
                    <a:pt x="277" y="26"/>
                  </a:cubicBezTo>
                  <a:cubicBezTo>
                    <a:pt x="277" y="31"/>
                    <a:pt x="277" y="31"/>
                    <a:pt x="277" y="31"/>
                  </a:cubicBezTo>
                  <a:cubicBezTo>
                    <a:pt x="277" y="48"/>
                    <a:pt x="277" y="48"/>
                    <a:pt x="277" y="48"/>
                  </a:cubicBezTo>
                  <a:cubicBezTo>
                    <a:pt x="277" y="115"/>
                    <a:pt x="277" y="115"/>
                    <a:pt x="277" y="115"/>
                  </a:cubicBezTo>
                  <a:cubicBezTo>
                    <a:pt x="356" y="31"/>
                    <a:pt x="356" y="31"/>
                    <a:pt x="356" y="31"/>
                  </a:cubicBezTo>
                  <a:cubicBezTo>
                    <a:pt x="356" y="26"/>
                    <a:pt x="356" y="26"/>
                    <a:pt x="356" y="26"/>
                  </a:cubicBezTo>
                  <a:cubicBezTo>
                    <a:pt x="356" y="22"/>
                    <a:pt x="355" y="19"/>
                    <a:pt x="354" y="18"/>
                  </a:cubicBezTo>
                  <a:cubicBezTo>
                    <a:pt x="351" y="17"/>
                    <a:pt x="348" y="16"/>
                    <a:pt x="344" y="16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79" y="0"/>
                    <a:pt x="379" y="0"/>
                    <a:pt x="379" y="0"/>
                  </a:cubicBezTo>
                  <a:cubicBezTo>
                    <a:pt x="420" y="0"/>
                    <a:pt x="420" y="0"/>
                    <a:pt x="420" y="0"/>
                  </a:cubicBezTo>
                  <a:cubicBezTo>
                    <a:pt x="420" y="16"/>
                    <a:pt x="420" y="16"/>
                    <a:pt x="420" y="16"/>
                  </a:cubicBezTo>
                  <a:cubicBezTo>
                    <a:pt x="415" y="16"/>
                    <a:pt x="412" y="17"/>
                    <a:pt x="410" y="18"/>
                  </a:cubicBezTo>
                  <a:cubicBezTo>
                    <a:pt x="407" y="19"/>
                    <a:pt x="406" y="22"/>
                    <a:pt x="406" y="26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6" y="48"/>
                    <a:pt x="406" y="48"/>
                    <a:pt x="406" y="48"/>
                  </a:cubicBezTo>
                  <a:cubicBezTo>
                    <a:pt x="406" y="162"/>
                    <a:pt x="406" y="162"/>
                    <a:pt x="406" y="162"/>
                  </a:cubicBezTo>
                  <a:cubicBezTo>
                    <a:pt x="406" y="167"/>
                    <a:pt x="406" y="167"/>
                    <a:pt x="406" y="167"/>
                  </a:cubicBezTo>
                  <a:cubicBezTo>
                    <a:pt x="406" y="171"/>
                    <a:pt x="407" y="173"/>
                    <a:pt x="410" y="174"/>
                  </a:cubicBezTo>
                  <a:cubicBezTo>
                    <a:pt x="412" y="176"/>
                    <a:pt x="415" y="177"/>
                    <a:pt x="420" y="177"/>
                  </a:cubicBezTo>
                  <a:cubicBezTo>
                    <a:pt x="420" y="193"/>
                    <a:pt x="420" y="193"/>
                    <a:pt x="420" y="193"/>
                  </a:cubicBezTo>
                  <a:cubicBezTo>
                    <a:pt x="379" y="193"/>
                    <a:pt x="379" y="193"/>
                    <a:pt x="379" y="193"/>
                  </a:cubicBezTo>
                  <a:cubicBezTo>
                    <a:pt x="344" y="193"/>
                    <a:pt x="344" y="193"/>
                    <a:pt x="344" y="193"/>
                  </a:cubicBezTo>
                  <a:cubicBezTo>
                    <a:pt x="344" y="177"/>
                    <a:pt x="344" y="177"/>
                    <a:pt x="344" y="177"/>
                  </a:cubicBezTo>
                  <a:cubicBezTo>
                    <a:pt x="348" y="177"/>
                    <a:pt x="351" y="176"/>
                    <a:pt x="354" y="174"/>
                  </a:cubicBezTo>
                  <a:cubicBezTo>
                    <a:pt x="355" y="173"/>
                    <a:pt x="356" y="171"/>
                    <a:pt x="356" y="167"/>
                  </a:cubicBezTo>
                  <a:cubicBezTo>
                    <a:pt x="356" y="162"/>
                    <a:pt x="356" y="162"/>
                    <a:pt x="356" y="162"/>
                  </a:cubicBezTo>
                  <a:lnTo>
                    <a:pt x="356" y="67"/>
                  </a:lnTo>
                  <a:close/>
                  <a:moveTo>
                    <a:pt x="603" y="0"/>
                  </a:moveTo>
                  <a:cubicBezTo>
                    <a:pt x="430" y="0"/>
                    <a:pt x="430" y="0"/>
                    <a:pt x="430" y="0"/>
                  </a:cubicBezTo>
                  <a:cubicBezTo>
                    <a:pt x="430" y="41"/>
                    <a:pt x="430" y="41"/>
                    <a:pt x="430" y="41"/>
                  </a:cubicBezTo>
                  <a:cubicBezTo>
                    <a:pt x="449" y="41"/>
                    <a:pt x="449" y="41"/>
                    <a:pt x="449" y="41"/>
                  </a:cubicBezTo>
                  <a:cubicBezTo>
                    <a:pt x="450" y="37"/>
                    <a:pt x="450" y="28"/>
                    <a:pt x="452" y="26"/>
                  </a:cubicBezTo>
                  <a:cubicBezTo>
                    <a:pt x="455" y="23"/>
                    <a:pt x="457" y="23"/>
                    <a:pt x="461" y="23"/>
                  </a:cubicBezTo>
                  <a:cubicBezTo>
                    <a:pt x="467" y="23"/>
                    <a:pt x="467" y="23"/>
                    <a:pt x="467" y="23"/>
                  </a:cubicBezTo>
                  <a:cubicBezTo>
                    <a:pt x="492" y="23"/>
                    <a:pt x="492" y="23"/>
                    <a:pt x="492" y="23"/>
                  </a:cubicBezTo>
                  <a:cubicBezTo>
                    <a:pt x="492" y="25"/>
                    <a:pt x="492" y="25"/>
                    <a:pt x="492" y="25"/>
                  </a:cubicBezTo>
                  <a:cubicBezTo>
                    <a:pt x="492" y="62"/>
                    <a:pt x="492" y="62"/>
                    <a:pt x="492" y="62"/>
                  </a:cubicBezTo>
                  <a:cubicBezTo>
                    <a:pt x="492" y="167"/>
                    <a:pt x="492" y="167"/>
                    <a:pt x="492" y="167"/>
                  </a:cubicBezTo>
                  <a:cubicBezTo>
                    <a:pt x="492" y="171"/>
                    <a:pt x="491" y="173"/>
                    <a:pt x="489" y="174"/>
                  </a:cubicBezTo>
                  <a:cubicBezTo>
                    <a:pt x="486" y="175"/>
                    <a:pt x="484" y="176"/>
                    <a:pt x="479" y="177"/>
                  </a:cubicBezTo>
                  <a:cubicBezTo>
                    <a:pt x="479" y="193"/>
                    <a:pt x="479" y="193"/>
                    <a:pt x="479" y="193"/>
                  </a:cubicBezTo>
                  <a:cubicBezTo>
                    <a:pt x="554" y="193"/>
                    <a:pt x="554" y="193"/>
                    <a:pt x="554" y="193"/>
                  </a:cubicBezTo>
                  <a:cubicBezTo>
                    <a:pt x="554" y="177"/>
                    <a:pt x="554" y="177"/>
                    <a:pt x="554" y="177"/>
                  </a:cubicBezTo>
                  <a:cubicBezTo>
                    <a:pt x="550" y="176"/>
                    <a:pt x="547" y="175"/>
                    <a:pt x="545" y="174"/>
                  </a:cubicBezTo>
                  <a:cubicBezTo>
                    <a:pt x="543" y="173"/>
                    <a:pt x="542" y="171"/>
                    <a:pt x="542" y="167"/>
                  </a:cubicBezTo>
                  <a:cubicBezTo>
                    <a:pt x="542" y="162"/>
                    <a:pt x="542" y="162"/>
                    <a:pt x="542" y="162"/>
                  </a:cubicBezTo>
                  <a:cubicBezTo>
                    <a:pt x="542" y="25"/>
                    <a:pt x="542" y="25"/>
                    <a:pt x="542" y="25"/>
                  </a:cubicBezTo>
                  <a:cubicBezTo>
                    <a:pt x="542" y="23"/>
                    <a:pt x="542" y="23"/>
                    <a:pt x="542" y="23"/>
                  </a:cubicBezTo>
                  <a:cubicBezTo>
                    <a:pt x="566" y="23"/>
                    <a:pt x="566" y="23"/>
                    <a:pt x="566" y="23"/>
                  </a:cubicBezTo>
                  <a:cubicBezTo>
                    <a:pt x="572" y="23"/>
                    <a:pt x="572" y="23"/>
                    <a:pt x="572" y="23"/>
                  </a:cubicBezTo>
                  <a:cubicBezTo>
                    <a:pt x="577" y="23"/>
                    <a:pt x="579" y="23"/>
                    <a:pt x="581" y="26"/>
                  </a:cubicBezTo>
                  <a:cubicBezTo>
                    <a:pt x="584" y="28"/>
                    <a:pt x="584" y="37"/>
                    <a:pt x="584" y="41"/>
                  </a:cubicBezTo>
                  <a:cubicBezTo>
                    <a:pt x="603" y="41"/>
                    <a:pt x="603" y="41"/>
                    <a:pt x="603" y="41"/>
                  </a:cubicBezTo>
                  <a:lnTo>
                    <a:pt x="603" y="0"/>
                  </a:lnTo>
                  <a:close/>
                  <a:moveTo>
                    <a:pt x="122" y="0"/>
                  </a:moveTo>
                  <a:cubicBezTo>
                    <a:pt x="186" y="162"/>
                    <a:pt x="186" y="162"/>
                    <a:pt x="186" y="162"/>
                  </a:cubicBezTo>
                  <a:cubicBezTo>
                    <a:pt x="188" y="167"/>
                    <a:pt x="188" y="167"/>
                    <a:pt x="188" y="167"/>
                  </a:cubicBezTo>
                  <a:cubicBezTo>
                    <a:pt x="190" y="171"/>
                    <a:pt x="191" y="173"/>
                    <a:pt x="194" y="174"/>
                  </a:cubicBezTo>
                  <a:cubicBezTo>
                    <a:pt x="197" y="176"/>
                    <a:pt x="200" y="177"/>
                    <a:pt x="205" y="177"/>
                  </a:cubicBezTo>
                  <a:cubicBezTo>
                    <a:pt x="205" y="193"/>
                    <a:pt x="205" y="193"/>
                    <a:pt x="205" y="193"/>
                  </a:cubicBezTo>
                  <a:cubicBezTo>
                    <a:pt x="129" y="193"/>
                    <a:pt x="129" y="193"/>
                    <a:pt x="129" y="193"/>
                  </a:cubicBezTo>
                  <a:cubicBezTo>
                    <a:pt x="129" y="177"/>
                    <a:pt x="129" y="177"/>
                    <a:pt x="129" y="177"/>
                  </a:cubicBezTo>
                  <a:cubicBezTo>
                    <a:pt x="133" y="177"/>
                    <a:pt x="136" y="176"/>
                    <a:pt x="138" y="174"/>
                  </a:cubicBezTo>
                  <a:cubicBezTo>
                    <a:pt x="139" y="173"/>
                    <a:pt x="139" y="171"/>
                    <a:pt x="138" y="167"/>
                  </a:cubicBezTo>
                  <a:cubicBezTo>
                    <a:pt x="136" y="162"/>
                    <a:pt x="136" y="162"/>
                    <a:pt x="136" y="1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3" y="167"/>
                    <a:pt x="43" y="167"/>
                    <a:pt x="43" y="167"/>
                  </a:cubicBezTo>
                  <a:cubicBezTo>
                    <a:pt x="41" y="171"/>
                    <a:pt x="41" y="173"/>
                    <a:pt x="43" y="174"/>
                  </a:cubicBezTo>
                  <a:cubicBezTo>
                    <a:pt x="45" y="176"/>
                    <a:pt x="47" y="177"/>
                    <a:pt x="52" y="177"/>
                  </a:cubicBezTo>
                  <a:cubicBezTo>
                    <a:pt x="52" y="193"/>
                    <a:pt x="52" y="193"/>
                    <a:pt x="52" y="193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4" y="177"/>
                    <a:pt x="8" y="176"/>
                    <a:pt x="10" y="174"/>
                  </a:cubicBezTo>
                  <a:cubicBezTo>
                    <a:pt x="13" y="173"/>
                    <a:pt x="15" y="171"/>
                    <a:pt x="17" y="167"/>
                  </a:cubicBezTo>
                  <a:cubicBezTo>
                    <a:pt x="19" y="162"/>
                    <a:pt x="19" y="162"/>
                    <a:pt x="19" y="162"/>
                  </a:cubicBezTo>
                  <a:cubicBezTo>
                    <a:pt x="81" y="0"/>
                    <a:pt x="81" y="0"/>
                    <a:pt x="81" y="0"/>
                  </a:cubicBezTo>
                  <a:lnTo>
                    <a:pt x="122" y="0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8"/>
            <p:cNvSpPr>
              <a:spLocks noEditPoints="1"/>
            </p:cNvSpPr>
            <p:nvPr/>
          </p:nvSpPr>
          <p:spPr bwMode="auto">
            <a:xfrm>
              <a:off x="4851401" y="3779838"/>
              <a:ext cx="660399" cy="668338"/>
            </a:xfrm>
            <a:custGeom>
              <a:avLst/>
              <a:gdLst>
                <a:gd name="T0" fmla="*/ 176 w 176"/>
                <a:gd name="T1" fmla="*/ 147 h 178"/>
                <a:gd name="T2" fmla="*/ 139 w 176"/>
                <a:gd name="T3" fmla="*/ 140 h 178"/>
                <a:gd name="T4" fmla="*/ 41 w 176"/>
                <a:gd name="T5" fmla="*/ 147 h 178"/>
                <a:gd name="T6" fmla="*/ 75 w 176"/>
                <a:gd name="T7" fmla="*/ 140 h 178"/>
                <a:gd name="T8" fmla="*/ 41 w 176"/>
                <a:gd name="T9" fmla="*/ 147 h 178"/>
                <a:gd name="T10" fmla="*/ 176 w 176"/>
                <a:gd name="T11" fmla="*/ 163 h 178"/>
                <a:gd name="T12" fmla="*/ 151 w 176"/>
                <a:gd name="T13" fmla="*/ 155 h 178"/>
                <a:gd name="T14" fmla="*/ 0 w 176"/>
                <a:gd name="T15" fmla="*/ 163 h 178"/>
                <a:gd name="T16" fmla="*/ 61 w 176"/>
                <a:gd name="T17" fmla="*/ 155 h 178"/>
                <a:gd name="T18" fmla="*/ 0 w 176"/>
                <a:gd name="T19" fmla="*/ 163 h 178"/>
                <a:gd name="T20" fmla="*/ 176 w 176"/>
                <a:gd name="T21" fmla="*/ 178 h 178"/>
                <a:gd name="T22" fmla="*/ 164 w 176"/>
                <a:gd name="T23" fmla="*/ 171 h 178"/>
                <a:gd name="T24" fmla="*/ 0 w 176"/>
                <a:gd name="T25" fmla="*/ 178 h 178"/>
                <a:gd name="T26" fmla="*/ 41 w 176"/>
                <a:gd name="T27" fmla="*/ 178 h 178"/>
                <a:gd name="T28" fmla="*/ 0 w 176"/>
                <a:gd name="T29" fmla="*/ 171 h 178"/>
                <a:gd name="T30" fmla="*/ 64 w 176"/>
                <a:gd name="T31" fmla="*/ 93 h 178"/>
                <a:gd name="T32" fmla="*/ 0 w 176"/>
                <a:gd name="T33" fmla="*/ 101 h 178"/>
                <a:gd name="T34" fmla="*/ 64 w 176"/>
                <a:gd name="T35" fmla="*/ 93 h 178"/>
                <a:gd name="T36" fmla="*/ 155 w 176"/>
                <a:gd name="T37" fmla="*/ 101 h 178"/>
                <a:gd name="T38" fmla="*/ 92 w 176"/>
                <a:gd name="T39" fmla="*/ 93 h 178"/>
                <a:gd name="T40" fmla="*/ 50 w 176"/>
                <a:gd name="T41" fmla="*/ 109 h 178"/>
                <a:gd name="T42" fmla="*/ 0 w 176"/>
                <a:gd name="T43" fmla="*/ 116 h 178"/>
                <a:gd name="T44" fmla="*/ 50 w 176"/>
                <a:gd name="T45" fmla="*/ 109 h 178"/>
                <a:gd name="T46" fmla="*/ 96 w 176"/>
                <a:gd name="T47" fmla="*/ 116 h 178"/>
                <a:gd name="T48" fmla="*/ 77 w 176"/>
                <a:gd name="T49" fmla="*/ 109 h 178"/>
                <a:gd name="T50" fmla="*/ 161 w 176"/>
                <a:gd name="T51" fmla="*/ 109 h 178"/>
                <a:gd name="T52" fmla="*/ 119 w 176"/>
                <a:gd name="T53" fmla="*/ 116 h 178"/>
                <a:gd name="T54" fmla="*/ 167 w 176"/>
                <a:gd name="T55" fmla="*/ 116 h 178"/>
                <a:gd name="T56" fmla="*/ 36 w 176"/>
                <a:gd name="T57" fmla="*/ 124 h 178"/>
                <a:gd name="T58" fmla="*/ 0 w 176"/>
                <a:gd name="T59" fmla="*/ 132 h 178"/>
                <a:gd name="T60" fmla="*/ 36 w 176"/>
                <a:gd name="T61" fmla="*/ 124 h 178"/>
                <a:gd name="T62" fmla="*/ 82 w 176"/>
                <a:gd name="T63" fmla="*/ 132 h 178"/>
                <a:gd name="T64" fmla="*/ 63 w 176"/>
                <a:gd name="T65" fmla="*/ 124 h 178"/>
                <a:gd name="T66" fmla="*/ 132 w 176"/>
                <a:gd name="T67" fmla="*/ 132 h 178"/>
                <a:gd name="T68" fmla="*/ 176 w 176"/>
                <a:gd name="T69" fmla="*/ 124 h 178"/>
                <a:gd name="T70" fmla="*/ 132 w 176"/>
                <a:gd name="T71" fmla="*/ 132 h 178"/>
                <a:gd name="T72" fmla="*/ 0 w 176"/>
                <a:gd name="T73" fmla="*/ 47 h 178"/>
                <a:gd name="T74" fmla="*/ 99 w 176"/>
                <a:gd name="T75" fmla="*/ 54 h 178"/>
                <a:gd name="T76" fmla="*/ 157 w 176"/>
                <a:gd name="T77" fmla="*/ 54 h 178"/>
                <a:gd name="T78" fmla="*/ 176 w 176"/>
                <a:gd name="T79" fmla="*/ 47 h 178"/>
                <a:gd name="T80" fmla="*/ 157 w 176"/>
                <a:gd name="T81" fmla="*/ 54 h 178"/>
                <a:gd name="T82" fmla="*/ 0 w 176"/>
                <a:gd name="T83" fmla="*/ 62 h 178"/>
                <a:gd name="T84" fmla="*/ 85 w 176"/>
                <a:gd name="T85" fmla="*/ 69 h 178"/>
                <a:gd name="T86" fmla="*/ 121 w 176"/>
                <a:gd name="T87" fmla="*/ 62 h 178"/>
                <a:gd name="T88" fmla="*/ 130 w 176"/>
                <a:gd name="T89" fmla="*/ 69 h 178"/>
                <a:gd name="T90" fmla="*/ 121 w 176"/>
                <a:gd name="T91" fmla="*/ 62 h 178"/>
                <a:gd name="T92" fmla="*/ 176 w 176"/>
                <a:gd name="T93" fmla="*/ 69 h 178"/>
                <a:gd name="T94" fmla="*/ 164 w 176"/>
                <a:gd name="T95" fmla="*/ 62 h 178"/>
                <a:gd name="T96" fmla="*/ 78 w 176"/>
                <a:gd name="T97" fmla="*/ 78 h 178"/>
                <a:gd name="T98" fmla="*/ 0 w 176"/>
                <a:gd name="T99" fmla="*/ 85 h 178"/>
                <a:gd name="T100" fmla="*/ 78 w 176"/>
                <a:gd name="T101" fmla="*/ 78 h 178"/>
                <a:gd name="T102" fmla="*/ 99 w 176"/>
                <a:gd name="T103" fmla="*/ 85 h 178"/>
                <a:gd name="T104" fmla="*/ 136 w 176"/>
                <a:gd name="T105" fmla="*/ 78 h 178"/>
                <a:gd name="T106" fmla="*/ 0 w 176"/>
                <a:gd name="T107" fmla="*/ 16 h 178"/>
                <a:gd name="T108" fmla="*/ 176 w 176"/>
                <a:gd name="T109" fmla="*/ 23 h 178"/>
                <a:gd name="T110" fmla="*/ 0 w 176"/>
                <a:gd name="T111" fmla="*/ 16 h 178"/>
                <a:gd name="T112" fmla="*/ 0 w 176"/>
                <a:gd name="T113" fmla="*/ 31 h 178"/>
                <a:gd name="T114" fmla="*/ 113 w 176"/>
                <a:gd name="T115" fmla="*/ 38 h 178"/>
                <a:gd name="T116" fmla="*/ 144 w 176"/>
                <a:gd name="T117" fmla="*/ 38 h 178"/>
                <a:gd name="T118" fmla="*/ 176 w 176"/>
                <a:gd name="T119" fmla="*/ 31 h 178"/>
                <a:gd name="T120" fmla="*/ 144 w 176"/>
                <a:gd name="T121" fmla="*/ 38 h 178"/>
                <a:gd name="T122" fmla="*/ 158 w 176"/>
                <a:gd name="T123" fmla="*/ 0 h 178"/>
                <a:gd name="T124" fmla="*/ 2 w 176"/>
                <a:gd name="T125" fmla="*/ 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6" h="178">
                  <a:moveTo>
                    <a:pt x="145" y="147"/>
                  </a:moveTo>
                  <a:cubicBezTo>
                    <a:pt x="176" y="147"/>
                    <a:pt x="176" y="147"/>
                    <a:pt x="176" y="147"/>
                  </a:cubicBezTo>
                  <a:cubicBezTo>
                    <a:pt x="176" y="140"/>
                    <a:pt x="176" y="140"/>
                    <a:pt x="176" y="140"/>
                  </a:cubicBezTo>
                  <a:cubicBezTo>
                    <a:pt x="139" y="140"/>
                    <a:pt x="139" y="140"/>
                    <a:pt x="139" y="140"/>
                  </a:cubicBezTo>
                  <a:lnTo>
                    <a:pt x="145" y="147"/>
                  </a:lnTo>
                  <a:close/>
                  <a:moveTo>
                    <a:pt x="41" y="147"/>
                  </a:moveTo>
                  <a:cubicBezTo>
                    <a:pt x="68" y="147"/>
                    <a:pt x="68" y="147"/>
                    <a:pt x="68" y="147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48" y="140"/>
                    <a:pt x="48" y="140"/>
                    <a:pt x="48" y="140"/>
                  </a:cubicBezTo>
                  <a:lnTo>
                    <a:pt x="41" y="147"/>
                  </a:lnTo>
                  <a:close/>
                  <a:moveTo>
                    <a:pt x="157" y="163"/>
                  </a:moveTo>
                  <a:cubicBezTo>
                    <a:pt x="176" y="163"/>
                    <a:pt x="176" y="163"/>
                    <a:pt x="176" y="163"/>
                  </a:cubicBezTo>
                  <a:cubicBezTo>
                    <a:pt x="176" y="155"/>
                    <a:pt x="176" y="155"/>
                    <a:pt x="176" y="155"/>
                  </a:cubicBezTo>
                  <a:cubicBezTo>
                    <a:pt x="151" y="155"/>
                    <a:pt x="151" y="155"/>
                    <a:pt x="151" y="155"/>
                  </a:cubicBezTo>
                  <a:lnTo>
                    <a:pt x="157" y="163"/>
                  </a:lnTo>
                  <a:close/>
                  <a:moveTo>
                    <a:pt x="0" y="163"/>
                  </a:moveTo>
                  <a:cubicBezTo>
                    <a:pt x="55" y="163"/>
                    <a:pt x="55" y="163"/>
                    <a:pt x="55" y="163"/>
                  </a:cubicBezTo>
                  <a:cubicBezTo>
                    <a:pt x="61" y="155"/>
                    <a:pt x="61" y="155"/>
                    <a:pt x="61" y="155"/>
                  </a:cubicBezTo>
                  <a:cubicBezTo>
                    <a:pt x="0" y="155"/>
                    <a:pt x="0" y="155"/>
                    <a:pt x="0" y="155"/>
                  </a:cubicBezTo>
                  <a:lnTo>
                    <a:pt x="0" y="163"/>
                  </a:lnTo>
                  <a:close/>
                  <a:moveTo>
                    <a:pt x="169" y="178"/>
                  </a:moveTo>
                  <a:cubicBezTo>
                    <a:pt x="176" y="178"/>
                    <a:pt x="176" y="178"/>
                    <a:pt x="176" y="178"/>
                  </a:cubicBezTo>
                  <a:cubicBezTo>
                    <a:pt x="176" y="171"/>
                    <a:pt x="176" y="171"/>
                    <a:pt x="176" y="171"/>
                  </a:cubicBezTo>
                  <a:cubicBezTo>
                    <a:pt x="164" y="171"/>
                    <a:pt x="164" y="171"/>
                    <a:pt x="164" y="171"/>
                  </a:cubicBezTo>
                  <a:lnTo>
                    <a:pt x="169" y="178"/>
                  </a:lnTo>
                  <a:close/>
                  <a:moveTo>
                    <a:pt x="0" y="178"/>
                  </a:moveTo>
                  <a:cubicBezTo>
                    <a:pt x="41" y="178"/>
                    <a:pt x="41" y="178"/>
                    <a:pt x="41" y="178"/>
                  </a:cubicBezTo>
                  <a:cubicBezTo>
                    <a:pt x="41" y="178"/>
                    <a:pt x="41" y="178"/>
                    <a:pt x="41" y="178"/>
                  </a:cubicBezTo>
                  <a:cubicBezTo>
                    <a:pt x="47" y="171"/>
                    <a:pt x="47" y="171"/>
                    <a:pt x="47" y="171"/>
                  </a:cubicBezTo>
                  <a:cubicBezTo>
                    <a:pt x="0" y="171"/>
                    <a:pt x="0" y="171"/>
                    <a:pt x="0" y="171"/>
                  </a:cubicBezTo>
                  <a:lnTo>
                    <a:pt x="0" y="178"/>
                  </a:lnTo>
                  <a:close/>
                  <a:moveTo>
                    <a:pt x="64" y="93"/>
                  </a:moveTo>
                  <a:cubicBezTo>
                    <a:pt x="0" y="93"/>
                    <a:pt x="0" y="93"/>
                    <a:pt x="0" y="93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57" y="101"/>
                    <a:pt x="57" y="101"/>
                    <a:pt x="57" y="101"/>
                  </a:cubicBezTo>
                  <a:lnTo>
                    <a:pt x="64" y="93"/>
                  </a:lnTo>
                  <a:close/>
                  <a:moveTo>
                    <a:pt x="85" y="101"/>
                  </a:moveTo>
                  <a:cubicBezTo>
                    <a:pt x="155" y="101"/>
                    <a:pt x="155" y="101"/>
                    <a:pt x="155" y="101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92" y="93"/>
                    <a:pt x="92" y="93"/>
                    <a:pt x="92" y="93"/>
                  </a:cubicBezTo>
                  <a:lnTo>
                    <a:pt x="85" y="101"/>
                  </a:lnTo>
                  <a:close/>
                  <a:moveTo>
                    <a:pt x="50" y="109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43" y="116"/>
                    <a:pt x="43" y="116"/>
                    <a:pt x="43" y="116"/>
                  </a:cubicBezTo>
                  <a:lnTo>
                    <a:pt x="50" y="109"/>
                  </a:lnTo>
                  <a:close/>
                  <a:moveTo>
                    <a:pt x="70" y="116"/>
                  </a:moveTo>
                  <a:cubicBezTo>
                    <a:pt x="96" y="116"/>
                    <a:pt x="96" y="116"/>
                    <a:pt x="96" y="116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77" y="109"/>
                    <a:pt x="77" y="109"/>
                    <a:pt x="77" y="109"/>
                  </a:cubicBezTo>
                  <a:lnTo>
                    <a:pt x="70" y="116"/>
                  </a:lnTo>
                  <a:close/>
                  <a:moveTo>
                    <a:pt x="161" y="109"/>
                  </a:moveTo>
                  <a:cubicBezTo>
                    <a:pt x="114" y="109"/>
                    <a:pt x="114" y="109"/>
                    <a:pt x="114" y="109"/>
                  </a:cubicBezTo>
                  <a:cubicBezTo>
                    <a:pt x="119" y="116"/>
                    <a:pt x="119" y="116"/>
                    <a:pt x="119" y="116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67" y="116"/>
                    <a:pt x="167" y="116"/>
                    <a:pt x="167" y="116"/>
                  </a:cubicBezTo>
                  <a:lnTo>
                    <a:pt x="161" y="109"/>
                  </a:lnTo>
                  <a:close/>
                  <a:moveTo>
                    <a:pt x="36" y="124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9" y="132"/>
                    <a:pt x="29" y="132"/>
                    <a:pt x="29" y="132"/>
                  </a:cubicBezTo>
                  <a:lnTo>
                    <a:pt x="36" y="124"/>
                  </a:lnTo>
                  <a:close/>
                  <a:moveTo>
                    <a:pt x="56" y="132"/>
                  </a:moveTo>
                  <a:cubicBezTo>
                    <a:pt x="82" y="132"/>
                    <a:pt x="82" y="132"/>
                    <a:pt x="82" y="132"/>
                  </a:cubicBezTo>
                  <a:cubicBezTo>
                    <a:pt x="89" y="124"/>
                    <a:pt x="89" y="124"/>
                    <a:pt x="89" y="124"/>
                  </a:cubicBezTo>
                  <a:cubicBezTo>
                    <a:pt x="63" y="124"/>
                    <a:pt x="63" y="124"/>
                    <a:pt x="63" y="124"/>
                  </a:cubicBezTo>
                  <a:lnTo>
                    <a:pt x="56" y="132"/>
                  </a:lnTo>
                  <a:close/>
                  <a:moveTo>
                    <a:pt x="132" y="132"/>
                  </a:moveTo>
                  <a:cubicBezTo>
                    <a:pt x="176" y="132"/>
                    <a:pt x="176" y="132"/>
                    <a:pt x="176" y="132"/>
                  </a:cubicBezTo>
                  <a:cubicBezTo>
                    <a:pt x="176" y="124"/>
                    <a:pt x="176" y="124"/>
                    <a:pt x="176" y="124"/>
                  </a:cubicBezTo>
                  <a:cubicBezTo>
                    <a:pt x="126" y="124"/>
                    <a:pt x="126" y="124"/>
                    <a:pt x="126" y="124"/>
                  </a:cubicBezTo>
                  <a:lnTo>
                    <a:pt x="132" y="132"/>
                  </a:lnTo>
                  <a:close/>
                  <a:moveTo>
                    <a:pt x="106" y="47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99" y="54"/>
                    <a:pt x="99" y="54"/>
                    <a:pt x="99" y="54"/>
                  </a:cubicBezTo>
                  <a:lnTo>
                    <a:pt x="106" y="47"/>
                  </a:lnTo>
                  <a:close/>
                  <a:moveTo>
                    <a:pt x="157" y="54"/>
                  </a:moveTo>
                  <a:cubicBezTo>
                    <a:pt x="176" y="54"/>
                    <a:pt x="176" y="54"/>
                    <a:pt x="176" y="54"/>
                  </a:cubicBezTo>
                  <a:cubicBezTo>
                    <a:pt x="176" y="47"/>
                    <a:pt x="176" y="47"/>
                    <a:pt x="176" y="47"/>
                  </a:cubicBezTo>
                  <a:cubicBezTo>
                    <a:pt x="151" y="47"/>
                    <a:pt x="151" y="47"/>
                    <a:pt x="151" y="47"/>
                  </a:cubicBezTo>
                  <a:lnTo>
                    <a:pt x="157" y="54"/>
                  </a:lnTo>
                  <a:close/>
                  <a:moveTo>
                    <a:pt x="92" y="62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85" y="69"/>
                    <a:pt x="85" y="69"/>
                    <a:pt x="85" y="69"/>
                  </a:cubicBezTo>
                  <a:lnTo>
                    <a:pt x="92" y="62"/>
                  </a:lnTo>
                  <a:close/>
                  <a:moveTo>
                    <a:pt x="121" y="62"/>
                  </a:moveTo>
                  <a:cubicBezTo>
                    <a:pt x="114" y="69"/>
                    <a:pt x="114" y="69"/>
                    <a:pt x="114" y="69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24" y="62"/>
                    <a:pt x="124" y="62"/>
                    <a:pt x="124" y="62"/>
                  </a:cubicBezTo>
                  <a:lnTo>
                    <a:pt x="121" y="62"/>
                  </a:lnTo>
                  <a:close/>
                  <a:moveTo>
                    <a:pt x="170" y="69"/>
                  </a:moveTo>
                  <a:cubicBezTo>
                    <a:pt x="176" y="69"/>
                    <a:pt x="176" y="69"/>
                    <a:pt x="176" y="69"/>
                  </a:cubicBezTo>
                  <a:cubicBezTo>
                    <a:pt x="176" y="62"/>
                    <a:pt x="176" y="62"/>
                    <a:pt x="176" y="62"/>
                  </a:cubicBezTo>
                  <a:cubicBezTo>
                    <a:pt x="164" y="62"/>
                    <a:pt x="164" y="62"/>
                    <a:pt x="164" y="62"/>
                  </a:cubicBezTo>
                  <a:lnTo>
                    <a:pt x="170" y="69"/>
                  </a:lnTo>
                  <a:close/>
                  <a:moveTo>
                    <a:pt x="78" y="78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71" y="85"/>
                    <a:pt x="71" y="85"/>
                    <a:pt x="71" y="85"/>
                  </a:cubicBezTo>
                  <a:lnTo>
                    <a:pt x="78" y="78"/>
                  </a:lnTo>
                  <a:close/>
                  <a:moveTo>
                    <a:pt x="106" y="78"/>
                  </a:moveTo>
                  <a:cubicBezTo>
                    <a:pt x="99" y="85"/>
                    <a:pt x="99" y="85"/>
                    <a:pt x="99" y="85"/>
                  </a:cubicBezTo>
                  <a:cubicBezTo>
                    <a:pt x="142" y="85"/>
                    <a:pt x="142" y="85"/>
                    <a:pt x="142" y="85"/>
                  </a:cubicBezTo>
                  <a:cubicBezTo>
                    <a:pt x="136" y="78"/>
                    <a:pt x="136" y="78"/>
                    <a:pt x="136" y="78"/>
                  </a:cubicBezTo>
                  <a:lnTo>
                    <a:pt x="106" y="78"/>
                  </a:lnTo>
                  <a:close/>
                  <a:moveTo>
                    <a:pt x="0" y="16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76" y="23"/>
                    <a:pt x="176" y="23"/>
                    <a:pt x="176" y="23"/>
                  </a:cubicBezTo>
                  <a:cubicBezTo>
                    <a:pt x="176" y="16"/>
                    <a:pt x="176" y="16"/>
                    <a:pt x="176" y="16"/>
                  </a:cubicBezTo>
                  <a:lnTo>
                    <a:pt x="0" y="16"/>
                  </a:lnTo>
                  <a:close/>
                  <a:moveTo>
                    <a:pt x="12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13" y="38"/>
                    <a:pt x="113" y="38"/>
                    <a:pt x="113" y="38"/>
                  </a:cubicBezTo>
                  <a:lnTo>
                    <a:pt x="120" y="31"/>
                  </a:lnTo>
                  <a:close/>
                  <a:moveTo>
                    <a:pt x="144" y="38"/>
                  </a:moveTo>
                  <a:cubicBezTo>
                    <a:pt x="176" y="38"/>
                    <a:pt x="176" y="38"/>
                    <a:pt x="176" y="38"/>
                  </a:cubicBezTo>
                  <a:cubicBezTo>
                    <a:pt x="176" y="31"/>
                    <a:pt x="176" y="31"/>
                    <a:pt x="176" y="31"/>
                  </a:cubicBezTo>
                  <a:cubicBezTo>
                    <a:pt x="138" y="31"/>
                    <a:pt x="138" y="31"/>
                    <a:pt x="138" y="31"/>
                  </a:cubicBezTo>
                  <a:lnTo>
                    <a:pt x="144" y="38"/>
                  </a:lnTo>
                  <a:close/>
                  <a:moveTo>
                    <a:pt x="174" y="7"/>
                  </a:moveTo>
                  <a:cubicBezTo>
                    <a:pt x="173" y="3"/>
                    <a:pt x="168" y="0"/>
                    <a:pt x="15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9" y="0"/>
                    <a:pt x="3" y="4"/>
                    <a:pt x="2" y="7"/>
                  </a:cubicBezTo>
                  <a:cubicBezTo>
                    <a:pt x="2" y="7"/>
                    <a:pt x="174" y="7"/>
                    <a:pt x="174" y="7"/>
                  </a:cubicBezTo>
                  <a:close/>
                </a:path>
              </a:pathLst>
            </a:custGeom>
            <a:solidFill>
              <a:srgbClr val="B1B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9"/>
            <p:cNvSpPr>
              <a:spLocks noEditPoints="1"/>
            </p:cNvSpPr>
            <p:nvPr/>
          </p:nvSpPr>
          <p:spPr bwMode="auto">
            <a:xfrm>
              <a:off x="4851401" y="3836989"/>
              <a:ext cx="725489" cy="666749"/>
            </a:xfrm>
            <a:custGeom>
              <a:avLst/>
              <a:gdLst>
                <a:gd name="T0" fmla="*/ 44 w 193"/>
                <a:gd name="T1" fmla="*/ 167 h 178"/>
                <a:gd name="T2" fmla="*/ 36 w 193"/>
                <a:gd name="T3" fmla="*/ 170 h 178"/>
                <a:gd name="T4" fmla="*/ 0 w 193"/>
                <a:gd name="T5" fmla="*/ 170 h 178"/>
                <a:gd name="T6" fmla="*/ 0 w 193"/>
                <a:gd name="T7" fmla="*/ 178 h 178"/>
                <a:gd name="T8" fmla="*/ 39 w 193"/>
                <a:gd name="T9" fmla="*/ 178 h 178"/>
                <a:gd name="T10" fmla="*/ 49 w 193"/>
                <a:gd name="T11" fmla="*/ 175 h 178"/>
                <a:gd name="T12" fmla="*/ 53 w 193"/>
                <a:gd name="T13" fmla="*/ 171 h 178"/>
                <a:gd name="T14" fmla="*/ 115 w 193"/>
                <a:gd name="T15" fmla="*/ 104 h 178"/>
                <a:gd name="T16" fmla="*/ 108 w 193"/>
                <a:gd name="T17" fmla="*/ 95 h 178"/>
                <a:gd name="T18" fmla="*/ 44 w 193"/>
                <a:gd name="T19" fmla="*/ 167 h 178"/>
                <a:gd name="T20" fmla="*/ 181 w 193"/>
                <a:gd name="T21" fmla="*/ 0 h 178"/>
                <a:gd name="T22" fmla="*/ 181 w 193"/>
                <a:gd name="T23" fmla="*/ 170 h 178"/>
                <a:gd name="T24" fmla="*/ 175 w 193"/>
                <a:gd name="T25" fmla="*/ 170 h 178"/>
                <a:gd name="T26" fmla="*/ 181 w 193"/>
                <a:gd name="T27" fmla="*/ 178 h 178"/>
                <a:gd name="T28" fmla="*/ 182 w 193"/>
                <a:gd name="T29" fmla="*/ 178 h 178"/>
                <a:gd name="T30" fmla="*/ 187 w 193"/>
                <a:gd name="T31" fmla="*/ 177 h 178"/>
                <a:gd name="T32" fmla="*/ 193 w 193"/>
                <a:gd name="T33" fmla="*/ 173 h 178"/>
                <a:gd name="T34" fmla="*/ 193 w 193"/>
                <a:gd name="T35" fmla="*/ 171 h 178"/>
                <a:gd name="T36" fmla="*/ 193 w 193"/>
                <a:gd name="T37" fmla="*/ 168 h 178"/>
                <a:gd name="T38" fmla="*/ 193 w 193"/>
                <a:gd name="T39" fmla="*/ 22 h 178"/>
                <a:gd name="T40" fmla="*/ 181 w 193"/>
                <a:gd name="T41" fmla="*/ 0 h 178"/>
                <a:gd name="T42" fmla="*/ 176 w 193"/>
                <a:gd name="T43" fmla="*/ 69 h 178"/>
                <a:gd name="T44" fmla="*/ 132 w 193"/>
                <a:gd name="T45" fmla="*/ 17 h 178"/>
                <a:gd name="T46" fmla="*/ 130 w 193"/>
                <a:gd name="T47" fmla="*/ 16 h 178"/>
                <a:gd name="T48" fmla="*/ 129 w 193"/>
                <a:gd name="T49" fmla="*/ 16 h 178"/>
                <a:gd name="T50" fmla="*/ 127 w 193"/>
                <a:gd name="T51" fmla="*/ 16 h 178"/>
                <a:gd name="T52" fmla="*/ 125 w 193"/>
                <a:gd name="T53" fmla="*/ 17 h 178"/>
                <a:gd name="T54" fmla="*/ 32 w 193"/>
                <a:gd name="T55" fmla="*/ 121 h 178"/>
                <a:gd name="T56" fmla="*/ 24 w 193"/>
                <a:gd name="T57" fmla="*/ 124 h 178"/>
                <a:gd name="T58" fmla="*/ 0 w 193"/>
                <a:gd name="T59" fmla="*/ 124 h 178"/>
                <a:gd name="T60" fmla="*/ 0 w 193"/>
                <a:gd name="T61" fmla="*/ 132 h 178"/>
                <a:gd name="T62" fmla="*/ 26 w 193"/>
                <a:gd name="T63" fmla="*/ 132 h 178"/>
                <a:gd name="T64" fmla="*/ 30 w 193"/>
                <a:gd name="T65" fmla="*/ 132 h 178"/>
                <a:gd name="T66" fmla="*/ 37 w 193"/>
                <a:gd name="T67" fmla="*/ 129 h 178"/>
                <a:gd name="T68" fmla="*/ 123 w 193"/>
                <a:gd name="T69" fmla="*/ 37 h 178"/>
                <a:gd name="T70" fmla="*/ 176 w 193"/>
                <a:gd name="T71" fmla="*/ 102 h 178"/>
                <a:gd name="T72" fmla="*/ 176 w 193"/>
                <a:gd name="T73" fmla="*/ 6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3" h="178">
                  <a:moveTo>
                    <a:pt x="44" y="167"/>
                  </a:moveTo>
                  <a:cubicBezTo>
                    <a:pt x="41" y="169"/>
                    <a:pt x="40" y="170"/>
                    <a:pt x="36" y="170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39" y="178"/>
                    <a:pt x="39" y="178"/>
                    <a:pt x="39" y="178"/>
                  </a:cubicBezTo>
                  <a:cubicBezTo>
                    <a:pt x="43" y="178"/>
                    <a:pt x="47" y="177"/>
                    <a:pt x="49" y="175"/>
                  </a:cubicBezTo>
                  <a:cubicBezTo>
                    <a:pt x="53" y="171"/>
                    <a:pt x="53" y="171"/>
                    <a:pt x="53" y="171"/>
                  </a:cubicBezTo>
                  <a:cubicBezTo>
                    <a:pt x="115" y="104"/>
                    <a:pt x="115" y="104"/>
                    <a:pt x="115" y="104"/>
                  </a:cubicBezTo>
                  <a:cubicBezTo>
                    <a:pt x="108" y="95"/>
                    <a:pt x="108" y="95"/>
                    <a:pt x="108" y="95"/>
                  </a:cubicBezTo>
                  <a:lnTo>
                    <a:pt x="44" y="167"/>
                  </a:lnTo>
                  <a:close/>
                  <a:moveTo>
                    <a:pt x="181" y="0"/>
                  </a:moveTo>
                  <a:cubicBezTo>
                    <a:pt x="181" y="170"/>
                    <a:pt x="181" y="170"/>
                    <a:pt x="181" y="170"/>
                  </a:cubicBezTo>
                  <a:cubicBezTo>
                    <a:pt x="175" y="170"/>
                    <a:pt x="175" y="170"/>
                    <a:pt x="175" y="170"/>
                  </a:cubicBezTo>
                  <a:cubicBezTo>
                    <a:pt x="181" y="178"/>
                    <a:pt x="181" y="178"/>
                    <a:pt x="181" y="178"/>
                  </a:cubicBezTo>
                  <a:cubicBezTo>
                    <a:pt x="182" y="178"/>
                    <a:pt x="182" y="178"/>
                    <a:pt x="182" y="178"/>
                  </a:cubicBezTo>
                  <a:cubicBezTo>
                    <a:pt x="184" y="178"/>
                    <a:pt x="186" y="178"/>
                    <a:pt x="187" y="177"/>
                  </a:cubicBezTo>
                  <a:cubicBezTo>
                    <a:pt x="190" y="177"/>
                    <a:pt x="192" y="176"/>
                    <a:pt x="193" y="173"/>
                  </a:cubicBezTo>
                  <a:cubicBezTo>
                    <a:pt x="193" y="172"/>
                    <a:pt x="193" y="172"/>
                    <a:pt x="193" y="171"/>
                  </a:cubicBezTo>
                  <a:cubicBezTo>
                    <a:pt x="193" y="168"/>
                    <a:pt x="193" y="168"/>
                    <a:pt x="193" y="168"/>
                  </a:cubicBezTo>
                  <a:cubicBezTo>
                    <a:pt x="193" y="22"/>
                    <a:pt x="193" y="22"/>
                    <a:pt x="193" y="22"/>
                  </a:cubicBezTo>
                  <a:lnTo>
                    <a:pt x="181" y="0"/>
                  </a:lnTo>
                  <a:close/>
                  <a:moveTo>
                    <a:pt x="176" y="69"/>
                  </a:moveTo>
                  <a:cubicBezTo>
                    <a:pt x="132" y="17"/>
                    <a:pt x="132" y="17"/>
                    <a:pt x="132" y="17"/>
                  </a:cubicBezTo>
                  <a:cubicBezTo>
                    <a:pt x="131" y="17"/>
                    <a:pt x="131" y="16"/>
                    <a:pt x="130" y="16"/>
                  </a:cubicBezTo>
                  <a:cubicBezTo>
                    <a:pt x="130" y="16"/>
                    <a:pt x="129" y="16"/>
                    <a:pt x="129" y="16"/>
                  </a:cubicBezTo>
                  <a:cubicBezTo>
                    <a:pt x="128" y="16"/>
                    <a:pt x="127" y="16"/>
                    <a:pt x="127" y="16"/>
                  </a:cubicBezTo>
                  <a:cubicBezTo>
                    <a:pt x="126" y="16"/>
                    <a:pt x="126" y="17"/>
                    <a:pt x="125" y="17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29" y="124"/>
                    <a:pt x="28" y="124"/>
                    <a:pt x="24" y="1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6" y="132"/>
                    <a:pt x="26" y="132"/>
                    <a:pt x="26" y="132"/>
                  </a:cubicBezTo>
                  <a:cubicBezTo>
                    <a:pt x="28" y="132"/>
                    <a:pt x="29" y="132"/>
                    <a:pt x="30" y="132"/>
                  </a:cubicBezTo>
                  <a:cubicBezTo>
                    <a:pt x="33" y="132"/>
                    <a:pt x="35" y="131"/>
                    <a:pt x="37" y="129"/>
                  </a:cubicBezTo>
                  <a:cubicBezTo>
                    <a:pt x="123" y="37"/>
                    <a:pt x="123" y="37"/>
                    <a:pt x="123" y="37"/>
                  </a:cubicBezTo>
                  <a:cubicBezTo>
                    <a:pt x="176" y="102"/>
                    <a:pt x="176" y="102"/>
                    <a:pt x="176" y="102"/>
                  </a:cubicBezTo>
                  <a:lnTo>
                    <a:pt x="176" y="69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40048" y="1"/>
            <a:ext cx="8102996" cy="106655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УФ-</a:t>
            </a:r>
            <a:r>
              <a:rPr lang="ru-RU" sz="23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рециркуляторы</a:t>
            </a:r>
            <a:r>
              <a:rPr lang="ru-RU" sz="2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АЭРОЛИТ</a:t>
            </a:r>
            <a:endParaRPr lang="ru-RU" sz="23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2" descr="Z:\Reklama\Obmen_3D_machine\ЛИТ\Air set\Аэролиты\ru-AEROLIT-500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9261" y="1444837"/>
            <a:ext cx="2763432" cy="499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Z:\Reklama\Obmen_3D_machine\ЛИТ\Air set\Аэролиты\ru-AEROLIT-2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4645" y="2077501"/>
            <a:ext cx="2685137" cy="427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538661" y="6297035"/>
            <a:ext cx="2270621" cy="106655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АЭРОЛИТ 270</a:t>
            </a:r>
            <a:endParaRPr lang="ru-RU" sz="23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87984" y="6285704"/>
            <a:ext cx="2270621" cy="106655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АЭРОЛИТ 500</a:t>
            </a:r>
            <a:endParaRPr lang="ru-RU" sz="23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9103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Прямая соединительная линия 27"/>
          <p:cNvCxnSpPr/>
          <p:nvPr/>
        </p:nvCxnSpPr>
        <p:spPr bwMode="auto">
          <a:xfrm>
            <a:off x="-1844" y="1044328"/>
            <a:ext cx="1288768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AC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Прямоугольник 22"/>
          <p:cNvSpPr/>
          <p:nvPr/>
        </p:nvSpPr>
        <p:spPr bwMode="auto">
          <a:xfrm>
            <a:off x="3" y="1044328"/>
            <a:ext cx="1000733" cy="283677"/>
          </a:xfrm>
          <a:custGeom>
            <a:avLst/>
            <a:gdLst>
              <a:gd name="connsiteX0" fmla="*/ 0 w 1012825"/>
              <a:gd name="connsiteY0" fmla="*/ 0 h 360363"/>
              <a:gd name="connsiteX1" fmla="*/ 1012825 w 1012825"/>
              <a:gd name="connsiteY1" fmla="*/ 0 h 360363"/>
              <a:gd name="connsiteX2" fmla="*/ 1012825 w 1012825"/>
              <a:gd name="connsiteY2" fmla="*/ 360363 h 360363"/>
              <a:gd name="connsiteX3" fmla="*/ 0 w 1012825"/>
              <a:gd name="connsiteY3" fmla="*/ 360363 h 360363"/>
              <a:gd name="connsiteX4" fmla="*/ 0 w 1012825"/>
              <a:gd name="connsiteY4" fmla="*/ 0 h 360363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1012825 w 1012825"/>
              <a:gd name="connsiteY2" fmla="*/ 360363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878782 w 1012825"/>
              <a:gd name="connsiteY2" fmla="*/ 360586 h 360586"/>
              <a:gd name="connsiteX3" fmla="*/ 0 w 1012825"/>
              <a:gd name="connsiteY3" fmla="*/ 360363 h 360586"/>
              <a:gd name="connsiteX4" fmla="*/ 0 w 1012825"/>
              <a:gd name="connsiteY4" fmla="*/ 0 h 36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825" h="360586">
                <a:moveTo>
                  <a:pt x="0" y="0"/>
                </a:moveTo>
                <a:lnTo>
                  <a:pt x="1012825" y="0"/>
                </a:lnTo>
                <a:lnTo>
                  <a:pt x="878782" y="360586"/>
                </a:lnTo>
                <a:lnTo>
                  <a:pt x="0" y="360363"/>
                </a:lnTo>
                <a:lnTo>
                  <a:pt x="0" y="0"/>
                </a:lnTo>
                <a:close/>
              </a:path>
            </a:pathLst>
          </a:custGeom>
          <a:solidFill>
            <a:srgbClr val="008ACF"/>
          </a:solidFill>
          <a:ln w="381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1464623" y="6863161"/>
            <a:ext cx="1423062" cy="334838"/>
            <a:chOff x="2503488" y="3779838"/>
            <a:chExt cx="3076576" cy="723900"/>
          </a:xfrm>
        </p:grpSpPr>
        <p:sp>
          <p:nvSpPr>
            <p:cNvPr id="12" name="AutoShape 5"/>
            <p:cNvSpPr>
              <a:spLocks noChangeAspect="1" noChangeArrowheads="1" noTextEdit="1"/>
            </p:cNvSpPr>
            <p:nvPr/>
          </p:nvSpPr>
          <p:spPr bwMode="auto">
            <a:xfrm>
              <a:off x="2506664" y="3779838"/>
              <a:ext cx="3073400" cy="720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7"/>
            <p:cNvSpPr>
              <a:spLocks noEditPoints="1"/>
            </p:cNvSpPr>
            <p:nvPr/>
          </p:nvSpPr>
          <p:spPr bwMode="auto">
            <a:xfrm>
              <a:off x="2503488" y="3779838"/>
              <a:ext cx="2262188" cy="723900"/>
            </a:xfrm>
            <a:custGeom>
              <a:avLst/>
              <a:gdLst>
                <a:gd name="T0" fmla="*/ 277 w 603"/>
                <a:gd name="T1" fmla="*/ 151 h 193"/>
                <a:gd name="T2" fmla="*/ 277 w 603"/>
                <a:gd name="T3" fmla="*/ 167 h 193"/>
                <a:gd name="T4" fmla="*/ 290 w 603"/>
                <a:gd name="T5" fmla="*/ 177 h 193"/>
                <a:gd name="T6" fmla="*/ 250 w 603"/>
                <a:gd name="T7" fmla="*/ 193 h 193"/>
                <a:gd name="T8" fmla="*/ 215 w 603"/>
                <a:gd name="T9" fmla="*/ 177 h 193"/>
                <a:gd name="T10" fmla="*/ 227 w 603"/>
                <a:gd name="T11" fmla="*/ 167 h 193"/>
                <a:gd name="T12" fmla="*/ 227 w 603"/>
                <a:gd name="T13" fmla="*/ 62 h 193"/>
                <a:gd name="T14" fmla="*/ 227 w 603"/>
                <a:gd name="T15" fmla="*/ 26 h 193"/>
                <a:gd name="T16" fmla="*/ 215 w 603"/>
                <a:gd name="T17" fmla="*/ 16 h 193"/>
                <a:gd name="T18" fmla="*/ 250 w 603"/>
                <a:gd name="T19" fmla="*/ 0 h 193"/>
                <a:gd name="T20" fmla="*/ 290 w 603"/>
                <a:gd name="T21" fmla="*/ 16 h 193"/>
                <a:gd name="T22" fmla="*/ 277 w 603"/>
                <a:gd name="T23" fmla="*/ 26 h 193"/>
                <a:gd name="T24" fmla="*/ 277 w 603"/>
                <a:gd name="T25" fmla="*/ 48 h 193"/>
                <a:gd name="T26" fmla="*/ 356 w 603"/>
                <a:gd name="T27" fmla="*/ 31 h 193"/>
                <a:gd name="T28" fmla="*/ 354 w 603"/>
                <a:gd name="T29" fmla="*/ 18 h 193"/>
                <a:gd name="T30" fmla="*/ 344 w 603"/>
                <a:gd name="T31" fmla="*/ 0 h 193"/>
                <a:gd name="T32" fmla="*/ 420 w 603"/>
                <a:gd name="T33" fmla="*/ 0 h 193"/>
                <a:gd name="T34" fmla="*/ 410 w 603"/>
                <a:gd name="T35" fmla="*/ 18 h 193"/>
                <a:gd name="T36" fmla="*/ 406 w 603"/>
                <a:gd name="T37" fmla="*/ 31 h 193"/>
                <a:gd name="T38" fmla="*/ 406 w 603"/>
                <a:gd name="T39" fmla="*/ 162 h 193"/>
                <a:gd name="T40" fmla="*/ 410 w 603"/>
                <a:gd name="T41" fmla="*/ 174 h 193"/>
                <a:gd name="T42" fmla="*/ 420 w 603"/>
                <a:gd name="T43" fmla="*/ 193 h 193"/>
                <a:gd name="T44" fmla="*/ 344 w 603"/>
                <a:gd name="T45" fmla="*/ 193 h 193"/>
                <a:gd name="T46" fmla="*/ 354 w 603"/>
                <a:gd name="T47" fmla="*/ 174 h 193"/>
                <a:gd name="T48" fmla="*/ 356 w 603"/>
                <a:gd name="T49" fmla="*/ 162 h 193"/>
                <a:gd name="T50" fmla="*/ 603 w 603"/>
                <a:gd name="T51" fmla="*/ 0 h 193"/>
                <a:gd name="T52" fmla="*/ 430 w 603"/>
                <a:gd name="T53" fmla="*/ 41 h 193"/>
                <a:gd name="T54" fmla="*/ 452 w 603"/>
                <a:gd name="T55" fmla="*/ 26 h 193"/>
                <a:gd name="T56" fmla="*/ 467 w 603"/>
                <a:gd name="T57" fmla="*/ 23 h 193"/>
                <a:gd name="T58" fmla="*/ 492 w 603"/>
                <a:gd name="T59" fmla="*/ 25 h 193"/>
                <a:gd name="T60" fmla="*/ 492 w 603"/>
                <a:gd name="T61" fmla="*/ 167 h 193"/>
                <a:gd name="T62" fmla="*/ 479 w 603"/>
                <a:gd name="T63" fmla="*/ 177 h 193"/>
                <a:gd name="T64" fmla="*/ 554 w 603"/>
                <a:gd name="T65" fmla="*/ 193 h 193"/>
                <a:gd name="T66" fmla="*/ 545 w 603"/>
                <a:gd name="T67" fmla="*/ 174 h 193"/>
                <a:gd name="T68" fmla="*/ 542 w 603"/>
                <a:gd name="T69" fmla="*/ 162 h 193"/>
                <a:gd name="T70" fmla="*/ 542 w 603"/>
                <a:gd name="T71" fmla="*/ 23 h 193"/>
                <a:gd name="T72" fmla="*/ 572 w 603"/>
                <a:gd name="T73" fmla="*/ 23 h 193"/>
                <a:gd name="T74" fmla="*/ 584 w 603"/>
                <a:gd name="T75" fmla="*/ 41 h 193"/>
                <a:gd name="T76" fmla="*/ 603 w 603"/>
                <a:gd name="T77" fmla="*/ 0 h 193"/>
                <a:gd name="T78" fmla="*/ 186 w 603"/>
                <a:gd name="T79" fmla="*/ 162 h 193"/>
                <a:gd name="T80" fmla="*/ 194 w 603"/>
                <a:gd name="T81" fmla="*/ 174 h 193"/>
                <a:gd name="T82" fmla="*/ 205 w 603"/>
                <a:gd name="T83" fmla="*/ 193 h 193"/>
                <a:gd name="T84" fmla="*/ 129 w 603"/>
                <a:gd name="T85" fmla="*/ 177 h 193"/>
                <a:gd name="T86" fmla="*/ 138 w 603"/>
                <a:gd name="T87" fmla="*/ 167 h 193"/>
                <a:gd name="T88" fmla="*/ 97 w 603"/>
                <a:gd name="T89" fmla="*/ 62 h 193"/>
                <a:gd name="T90" fmla="*/ 45 w 603"/>
                <a:gd name="T91" fmla="*/ 162 h 193"/>
                <a:gd name="T92" fmla="*/ 43 w 603"/>
                <a:gd name="T93" fmla="*/ 174 h 193"/>
                <a:gd name="T94" fmla="*/ 52 w 603"/>
                <a:gd name="T95" fmla="*/ 193 h 193"/>
                <a:gd name="T96" fmla="*/ 0 w 603"/>
                <a:gd name="T97" fmla="*/ 193 h 193"/>
                <a:gd name="T98" fmla="*/ 10 w 603"/>
                <a:gd name="T99" fmla="*/ 174 h 193"/>
                <a:gd name="T100" fmla="*/ 19 w 603"/>
                <a:gd name="T101" fmla="*/ 162 h 193"/>
                <a:gd name="T102" fmla="*/ 122 w 603"/>
                <a:gd name="T103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03" h="193">
                  <a:moveTo>
                    <a:pt x="356" y="67"/>
                  </a:moveTo>
                  <a:cubicBezTo>
                    <a:pt x="277" y="151"/>
                    <a:pt x="277" y="151"/>
                    <a:pt x="277" y="151"/>
                  </a:cubicBezTo>
                  <a:cubicBezTo>
                    <a:pt x="277" y="162"/>
                    <a:pt x="277" y="162"/>
                    <a:pt x="277" y="162"/>
                  </a:cubicBezTo>
                  <a:cubicBezTo>
                    <a:pt x="277" y="167"/>
                    <a:pt x="277" y="167"/>
                    <a:pt x="277" y="167"/>
                  </a:cubicBezTo>
                  <a:cubicBezTo>
                    <a:pt x="277" y="171"/>
                    <a:pt x="279" y="173"/>
                    <a:pt x="281" y="174"/>
                  </a:cubicBezTo>
                  <a:cubicBezTo>
                    <a:pt x="283" y="176"/>
                    <a:pt x="286" y="177"/>
                    <a:pt x="290" y="177"/>
                  </a:cubicBezTo>
                  <a:cubicBezTo>
                    <a:pt x="290" y="193"/>
                    <a:pt x="290" y="193"/>
                    <a:pt x="290" y="193"/>
                  </a:cubicBezTo>
                  <a:cubicBezTo>
                    <a:pt x="250" y="193"/>
                    <a:pt x="250" y="193"/>
                    <a:pt x="250" y="193"/>
                  </a:cubicBezTo>
                  <a:cubicBezTo>
                    <a:pt x="215" y="193"/>
                    <a:pt x="215" y="193"/>
                    <a:pt x="215" y="193"/>
                  </a:cubicBezTo>
                  <a:cubicBezTo>
                    <a:pt x="215" y="177"/>
                    <a:pt x="215" y="177"/>
                    <a:pt x="215" y="177"/>
                  </a:cubicBezTo>
                  <a:cubicBezTo>
                    <a:pt x="219" y="177"/>
                    <a:pt x="223" y="176"/>
                    <a:pt x="225" y="174"/>
                  </a:cubicBezTo>
                  <a:cubicBezTo>
                    <a:pt x="226" y="173"/>
                    <a:pt x="227" y="171"/>
                    <a:pt x="227" y="167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7" y="62"/>
                    <a:pt x="227" y="62"/>
                    <a:pt x="227" y="62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7" y="26"/>
                    <a:pt x="227" y="26"/>
                    <a:pt x="227" y="26"/>
                  </a:cubicBezTo>
                  <a:cubicBezTo>
                    <a:pt x="227" y="22"/>
                    <a:pt x="226" y="19"/>
                    <a:pt x="225" y="18"/>
                  </a:cubicBezTo>
                  <a:cubicBezTo>
                    <a:pt x="223" y="17"/>
                    <a:pt x="219" y="16"/>
                    <a:pt x="215" y="16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90" y="0"/>
                    <a:pt x="290" y="0"/>
                    <a:pt x="290" y="0"/>
                  </a:cubicBezTo>
                  <a:cubicBezTo>
                    <a:pt x="290" y="16"/>
                    <a:pt x="290" y="16"/>
                    <a:pt x="290" y="16"/>
                  </a:cubicBezTo>
                  <a:cubicBezTo>
                    <a:pt x="286" y="16"/>
                    <a:pt x="283" y="17"/>
                    <a:pt x="281" y="18"/>
                  </a:cubicBezTo>
                  <a:cubicBezTo>
                    <a:pt x="279" y="19"/>
                    <a:pt x="277" y="22"/>
                    <a:pt x="277" y="26"/>
                  </a:cubicBezTo>
                  <a:cubicBezTo>
                    <a:pt x="277" y="31"/>
                    <a:pt x="277" y="31"/>
                    <a:pt x="277" y="31"/>
                  </a:cubicBezTo>
                  <a:cubicBezTo>
                    <a:pt x="277" y="48"/>
                    <a:pt x="277" y="48"/>
                    <a:pt x="277" y="48"/>
                  </a:cubicBezTo>
                  <a:cubicBezTo>
                    <a:pt x="277" y="115"/>
                    <a:pt x="277" y="115"/>
                    <a:pt x="277" y="115"/>
                  </a:cubicBezTo>
                  <a:cubicBezTo>
                    <a:pt x="356" y="31"/>
                    <a:pt x="356" y="31"/>
                    <a:pt x="356" y="31"/>
                  </a:cubicBezTo>
                  <a:cubicBezTo>
                    <a:pt x="356" y="26"/>
                    <a:pt x="356" y="26"/>
                    <a:pt x="356" y="26"/>
                  </a:cubicBezTo>
                  <a:cubicBezTo>
                    <a:pt x="356" y="22"/>
                    <a:pt x="355" y="19"/>
                    <a:pt x="354" y="18"/>
                  </a:cubicBezTo>
                  <a:cubicBezTo>
                    <a:pt x="351" y="17"/>
                    <a:pt x="348" y="16"/>
                    <a:pt x="344" y="16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79" y="0"/>
                    <a:pt x="379" y="0"/>
                    <a:pt x="379" y="0"/>
                  </a:cubicBezTo>
                  <a:cubicBezTo>
                    <a:pt x="420" y="0"/>
                    <a:pt x="420" y="0"/>
                    <a:pt x="420" y="0"/>
                  </a:cubicBezTo>
                  <a:cubicBezTo>
                    <a:pt x="420" y="16"/>
                    <a:pt x="420" y="16"/>
                    <a:pt x="420" y="16"/>
                  </a:cubicBezTo>
                  <a:cubicBezTo>
                    <a:pt x="415" y="16"/>
                    <a:pt x="412" y="17"/>
                    <a:pt x="410" y="18"/>
                  </a:cubicBezTo>
                  <a:cubicBezTo>
                    <a:pt x="407" y="19"/>
                    <a:pt x="406" y="22"/>
                    <a:pt x="406" y="26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6" y="48"/>
                    <a:pt x="406" y="48"/>
                    <a:pt x="406" y="48"/>
                  </a:cubicBezTo>
                  <a:cubicBezTo>
                    <a:pt x="406" y="162"/>
                    <a:pt x="406" y="162"/>
                    <a:pt x="406" y="162"/>
                  </a:cubicBezTo>
                  <a:cubicBezTo>
                    <a:pt x="406" y="167"/>
                    <a:pt x="406" y="167"/>
                    <a:pt x="406" y="167"/>
                  </a:cubicBezTo>
                  <a:cubicBezTo>
                    <a:pt x="406" y="171"/>
                    <a:pt x="407" y="173"/>
                    <a:pt x="410" y="174"/>
                  </a:cubicBezTo>
                  <a:cubicBezTo>
                    <a:pt x="412" y="176"/>
                    <a:pt x="415" y="177"/>
                    <a:pt x="420" y="177"/>
                  </a:cubicBezTo>
                  <a:cubicBezTo>
                    <a:pt x="420" y="193"/>
                    <a:pt x="420" y="193"/>
                    <a:pt x="420" y="193"/>
                  </a:cubicBezTo>
                  <a:cubicBezTo>
                    <a:pt x="379" y="193"/>
                    <a:pt x="379" y="193"/>
                    <a:pt x="379" y="193"/>
                  </a:cubicBezTo>
                  <a:cubicBezTo>
                    <a:pt x="344" y="193"/>
                    <a:pt x="344" y="193"/>
                    <a:pt x="344" y="193"/>
                  </a:cubicBezTo>
                  <a:cubicBezTo>
                    <a:pt x="344" y="177"/>
                    <a:pt x="344" y="177"/>
                    <a:pt x="344" y="177"/>
                  </a:cubicBezTo>
                  <a:cubicBezTo>
                    <a:pt x="348" y="177"/>
                    <a:pt x="351" y="176"/>
                    <a:pt x="354" y="174"/>
                  </a:cubicBezTo>
                  <a:cubicBezTo>
                    <a:pt x="355" y="173"/>
                    <a:pt x="356" y="171"/>
                    <a:pt x="356" y="167"/>
                  </a:cubicBezTo>
                  <a:cubicBezTo>
                    <a:pt x="356" y="162"/>
                    <a:pt x="356" y="162"/>
                    <a:pt x="356" y="162"/>
                  </a:cubicBezTo>
                  <a:lnTo>
                    <a:pt x="356" y="67"/>
                  </a:lnTo>
                  <a:close/>
                  <a:moveTo>
                    <a:pt x="603" y="0"/>
                  </a:moveTo>
                  <a:cubicBezTo>
                    <a:pt x="430" y="0"/>
                    <a:pt x="430" y="0"/>
                    <a:pt x="430" y="0"/>
                  </a:cubicBezTo>
                  <a:cubicBezTo>
                    <a:pt x="430" y="41"/>
                    <a:pt x="430" y="41"/>
                    <a:pt x="430" y="41"/>
                  </a:cubicBezTo>
                  <a:cubicBezTo>
                    <a:pt x="449" y="41"/>
                    <a:pt x="449" y="41"/>
                    <a:pt x="449" y="41"/>
                  </a:cubicBezTo>
                  <a:cubicBezTo>
                    <a:pt x="450" y="37"/>
                    <a:pt x="450" y="28"/>
                    <a:pt x="452" y="26"/>
                  </a:cubicBezTo>
                  <a:cubicBezTo>
                    <a:pt x="455" y="23"/>
                    <a:pt x="457" y="23"/>
                    <a:pt x="461" y="23"/>
                  </a:cubicBezTo>
                  <a:cubicBezTo>
                    <a:pt x="467" y="23"/>
                    <a:pt x="467" y="23"/>
                    <a:pt x="467" y="23"/>
                  </a:cubicBezTo>
                  <a:cubicBezTo>
                    <a:pt x="492" y="23"/>
                    <a:pt x="492" y="23"/>
                    <a:pt x="492" y="23"/>
                  </a:cubicBezTo>
                  <a:cubicBezTo>
                    <a:pt x="492" y="25"/>
                    <a:pt x="492" y="25"/>
                    <a:pt x="492" y="25"/>
                  </a:cubicBezTo>
                  <a:cubicBezTo>
                    <a:pt x="492" y="62"/>
                    <a:pt x="492" y="62"/>
                    <a:pt x="492" y="62"/>
                  </a:cubicBezTo>
                  <a:cubicBezTo>
                    <a:pt x="492" y="167"/>
                    <a:pt x="492" y="167"/>
                    <a:pt x="492" y="167"/>
                  </a:cubicBezTo>
                  <a:cubicBezTo>
                    <a:pt x="492" y="171"/>
                    <a:pt x="491" y="173"/>
                    <a:pt x="489" y="174"/>
                  </a:cubicBezTo>
                  <a:cubicBezTo>
                    <a:pt x="486" y="175"/>
                    <a:pt x="484" y="176"/>
                    <a:pt x="479" y="177"/>
                  </a:cubicBezTo>
                  <a:cubicBezTo>
                    <a:pt x="479" y="193"/>
                    <a:pt x="479" y="193"/>
                    <a:pt x="479" y="193"/>
                  </a:cubicBezTo>
                  <a:cubicBezTo>
                    <a:pt x="554" y="193"/>
                    <a:pt x="554" y="193"/>
                    <a:pt x="554" y="193"/>
                  </a:cubicBezTo>
                  <a:cubicBezTo>
                    <a:pt x="554" y="177"/>
                    <a:pt x="554" y="177"/>
                    <a:pt x="554" y="177"/>
                  </a:cubicBezTo>
                  <a:cubicBezTo>
                    <a:pt x="550" y="176"/>
                    <a:pt x="547" y="175"/>
                    <a:pt x="545" y="174"/>
                  </a:cubicBezTo>
                  <a:cubicBezTo>
                    <a:pt x="543" y="173"/>
                    <a:pt x="542" y="171"/>
                    <a:pt x="542" y="167"/>
                  </a:cubicBezTo>
                  <a:cubicBezTo>
                    <a:pt x="542" y="162"/>
                    <a:pt x="542" y="162"/>
                    <a:pt x="542" y="162"/>
                  </a:cubicBezTo>
                  <a:cubicBezTo>
                    <a:pt x="542" y="25"/>
                    <a:pt x="542" y="25"/>
                    <a:pt x="542" y="25"/>
                  </a:cubicBezTo>
                  <a:cubicBezTo>
                    <a:pt x="542" y="23"/>
                    <a:pt x="542" y="23"/>
                    <a:pt x="542" y="23"/>
                  </a:cubicBezTo>
                  <a:cubicBezTo>
                    <a:pt x="566" y="23"/>
                    <a:pt x="566" y="23"/>
                    <a:pt x="566" y="23"/>
                  </a:cubicBezTo>
                  <a:cubicBezTo>
                    <a:pt x="572" y="23"/>
                    <a:pt x="572" y="23"/>
                    <a:pt x="572" y="23"/>
                  </a:cubicBezTo>
                  <a:cubicBezTo>
                    <a:pt x="577" y="23"/>
                    <a:pt x="579" y="23"/>
                    <a:pt x="581" y="26"/>
                  </a:cubicBezTo>
                  <a:cubicBezTo>
                    <a:pt x="584" y="28"/>
                    <a:pt x="584" y="37"/>
                    <a:pt x="584" y="41"/>
                  </a:cubicBezTo>
                  <a:cubicBezTo>
                    <a:pt x="603" y="41"/>
                    <a:pt x="603" y="41"/>
                    <a:pt x="603" y="41"/>
                  </a:cubicBezTo>
                  <a:lnTo>
                    <a:pt x="603" y="0"/>
                  </a:lnTo>
                  <a:close/>
                  <a:moveTo>
                    <a:pt x="122" y="0"/>
                  </a:moveTo>
                  <a:cubicBezTo>
                    <a:pt x="186" y="162"/>
                    <a:pt x="186" y="162"/>
                    <a:pt x="186" y="162"/>
                  </a:cubicBezTo>
                  <a:cubicBezTo>
                    <a:pt x="188" y="167"/>
                    <a:pt x="188" y="167"/>
                    <a:pt x="188" y="167"/>
                  </a:cubicBezTo>
                  <a:cubicBezTo>
                    <a:pt x="190" y="171"/>
                    <a:pt x="191" y="173"/>
                    <a:pt x="194" y="174"/>
                  </a:cubicBezTo>
                  <a:cubicBezTo>
                    <a:pt x="197" y="176"/>
                    <a:pt x="200" y="177"/>
                    <a:pt x="205" y="177"/>
                  </a:cubicBezTo>
                  <a:cubicBezTo>
                    <a:pt x="205" y="193"/>
                    <a:pt x="205" y="193"/>
                    <a:pt x="205" y="193"/>
                  </a:cubicBezTo>
                  <a:cubicBezTo>
                    <a:pt x="129" y="193"/>
                    <a:pt x="129" y="193"/>
                    <a:pt x="129" y="193"/>
                  </a:cubicBezTo>
                  <a:cubicBezTo>
                    <a:pt x="129" y="177"/>
                    <a:pt x="129" y="177"/>
                    <a:pt x="129" y="177"/>
                  </a:cubicBezTo>
                  <a:cubicBezTo>
                    <a:pt x="133" y="177"/>
                    <a:pt x="136" y="176"/>
                    <a:pt x="138" y="174"/>
                  </a:cubicBezTo>
                  <a:cubicBezTo>
                    <a:pt x="139" y="173"/>
                    <a:pt x="139" y="171"/>
                    <a:pt x="138" y="167"/>
                  </a:cubicBezTo>
                  <a:cubicBezTo>
                    <a:pt x="136" y="162"/>
                    <a:pt x="136" y="162"/>
                    <a:pt x="136" y="1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3" y="167"/>
                    <a:pt x="43" y="167"/>
                    <a:pt x="43" y="167"/>
                  </a:cubicBezTo>
                  <a:cubicBezTo>
                    <a:pt x="41" y="171"/>
                    <a:pt x="41" y="173"/>
                    <a:pt x="43" y="174"/>
                  </a:cubicBezTo>
                  <a:cubicBezTo>
                    <a:pt x="45" y="176"/>
                    <a:pt x="47" y="177"/>
                    <a:pt x="52" y="177"/>
                  </a:cubicBezTo>
                  <a:cubicBezTo>
                    <a:pt x="52" y="193"/>
                    <a:pt x="52" y="193"/>
                    <a:pt x="52" y="193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4" y="177"/>
                    <a:pt x="8" y="176"/>
                    <a:pt x="10" y="174"/>
                  </a:cubicBezTo>
                  <a:cubicBezTo>
                    <a:pt x="13" y="173"/>
                    <a:pt x="15" y="171"/>
                    <a:pt x="17" y="167"/>
                  </a:cubicBezTo>
                  <a:cubicBezTo>
                    <a:pt x="19" y="162"/>
                    <a:pt x="19" y="162"/>
                    <a:pt x="19" y="162"/>
                  </a:cubicBezTo>
                  <a:cubicBezTo>
                    <a:pt x="81" y="0"/>
                    <a:pt x="81" y="0"/>
                    <a:pt x="81" y="0"/>
                  </a:cubicBezTo>
                  <a:lnTo>
                    <a:pt x="122" y="0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Freeform 8"/>
            <p:cNvSpPr>
              <a:spLocks noEditPoints="1"/>
            </p:cNvSpPr>
            <p:nvPr/>
          </p:nvSpPr>
          <p:spPr bwMode="auto">
            <a:xfrm>
              <a:off x="4851401" y="3779838"/>
              <a:ext cx="660399" cy="668338"/>
            </a:xfrm>
            <a:custGeom>
              <a:avLst/>
              <a:gdLst>
                <a:gd name="T0" fmla="*/ 176 w 176"/>
                <a:gd name="T1" fmla="*/ 147 h 178"/>
                <a:gd name="T2" fmla="*/ 139 w 176"/>
                <a:gd name="T3" fmla="*/ 140 h 178"/>
                <a:gd name="T4" fmla="*/ 41 w 176"/>
                <a:gd name="T5" fmla="*/ 147 h 178"/>
                <a:gd name="T6" fmla="*/ 75 w 176"/>
                <a:gd name="T7" fmla="*/ 140 h 178"/>
                <a:gd name="T8" fmla="*/ 41 w 176"/>
                <a:gd name="T9" fmla="*/ 147 h 178"/>
                <a:gd name="T10" fmla="*/ 176 w 176"/>
                <a:gd name="T11" fmla="*/ 163 h 178"/>
                <a:gd name="T12" fmla="*/ 151 w 176"/>
                <a:gd name="T13" fmla="*/ 155 h 178"/>
                <a:gd name="T14" fmla="*/ 0 w 176"/>
                <a:gd name="T15" fmla="*/ 163 h 178"/>
                <a:gd name="T16" fmla="*/ 61 w 176"/>
                <a:gd name="T17" fmla="*/ 155 h 178"/>
                <a:gd name="T18" fmla="*/ 0 w 176"/>
                <a:gd name="T19" fmla="*/ 163 h 178"/>
                <a:gd name="T20" fmla="*/ 176 w 176"/>
                <a:gd name="T21" fmla="*/ 178 h 178"/>
                <a:gd name="T22" fmla="*/ 164 w 176"/>
                <a:gd name="T23" fmla="*/ 171 h 178"/>
                <a:gd name="T24" fmla="*/ 0 w 176"/>
                <a:gd name="T25" fmla="*/ 178 h 178"/>
                <a:gd name="T26" fmla="*/ 41 w 176"/>
                <a:gd name="T27" fmla="*/ 178 h 178"/>
                <a:gd name="T28" fmla="*/ 0 w 176"/>
                <a:gd name="T29" fmla="*/ 171 h 178"/>
                <a:gd name="T30" fmla="*/ 64 w 176"/>
                <a:gd name="T31" fmla="*/ 93 h 178"/>
                <a:gd name="T32" fmla="*/ 0 w 176"/>
                <a:gd name="T33" fmla="*/ 101 h 178"/>
                <a:gd name="T34" fmla="*/ 64 w 176"/>
                <a:gd name="T35" fmla="*/ 93 h 178"/>
                <a:gd name="T36" fmla="*/ 155 w 176"/>
                <a:gd name="T37" fmla="*/ 101 h 178"/>
                <a:gd name="T38" fmla="*/ 92 w 176"/>
                <a:gd name="T39" fmla="*/ 93 h 178"/>
                <a:gd name="T40" fmla="*/ 50 w 176"/>
                <a:gd name="T41" fmla="*/ 109 h 178"/>
                <a:gd name="T42" fmla="*/ 0 w 176"/>
                <a:gd name="T43" fmla="*/ 116 h 178"/>
                <a:gd name="T44" fmla="*/ 50 w 176"/>
                <a:gd name="T45" fmla="*/ 109 h 178"/>
                <a:gd name="T46" fmla="*/ 96 w 176"/>
                <a:gd name="T47" fmla="*/ 116 h 178"/>
                <a:gd name="T48" fmla="*/ 77 w 176"/>
                <a:gd name="T49" fmla="*/ 109 h 178"/>
                <a:gd name="T50" fmla="*/ 161 w 176"/>
                <a:gd name="T51" fmla="*/ 109 h 178"/>
                <a:gd name="T52" fmla="*/ 119 w 176"/>
                <a:gd name="T53" fmla="*/ 116 h 178"/>
                <a:gd name="T54" fmla="*/ 167 w 176"/>
                <a:gd name="T55" fmla="*/ 116 h 178"/>
                <a:gd name="T56" fmla="*/ 36 w 176"/>
                <a:gd name="T57" fmla="*/ 124 h 178"/>
                <a:gd name="T58" fmla="*/ 0 w 176"/>
                <a:gd name="T59" fmla="*/ 132 h 178"/>
                <a:gd name="T60" fmla="*/ 36 w 176"/>
                <a:gd name="T61" fmla="*/ 124 h 178"/>
                <a:gd name="T62" fmla="*/ 82 w 176"/>
                <a:gd name="T63" fmla="*/ 132 h 178"/>
                <a:gd name="T64" fmla="*/ 63 w 176"/>
                <a:gd name="T65" fmla="*/ 124 h 178"/>
                <a:gd name="T66" fmla="*/ 132 w 176"/>
                <a:gd name="T67" fmla="*/ 132 h 178"/>
                <a:gd name="T68" fmla="*/ 176 w 176"/>
                <a:gd name="T69" fmla="*/ 124 h 178"/>
                <a:gd name="T70" fmla="*/ 132 w 176"/>
                <a:gd name="T71" fmla="*/ 132 h 178"/>
                <a:gd name="T72" fmla="*/ 0 w 176"/>
                <a:gd name="T73" fmla="*/ 47 h 178"/>
                <a:gd name="T74" fmla="*/ 99 w 176"/>
                <a:gd name="T75" fmla="*/ 54 h 178"/>
                <a:gd name="T76" fmla="*/ 157 w 176"/>
                <a:gd name="T77" fmla="*/ 54 h 178"/>
                <a:gd name="T78" fmla="*/ 176 w 176"/>
                <a:gd name="T79" fmla="*/ 47 h 178"/>
                <a:gd name="T80" fmla="*/ 157 w 176"/>
                <a:gd name="T81" fmla="*/ 54 h 178"/>
                <a:gd name="T82" fmla="*/ 0 w 176"/>
                <a:gd name="T83" fmla="*/ 62 h 178"/>
                <a:gd name="T84" fmla="*/ 85 w 176"/>
                <a:gd name="T85" fmla="*/ 69 h 178"/>
                <a:gd name="T86" fmla="*/ 121 w 176"/>
                <a:gd name="T87" fmla="*/ 62 h 178"/>
                <a:gd name="T88" fmla="*/ 130 w 176"/>
                <a:gd name="T89" fmla="*/ 69 h 178"/>
                <a:gd name="T90" fmla="*/ 121 w 176"/>
                <a:gd name="T91" fmla="*/ 62 h 178"/>
                <a:gd name="T92" fmla="*/ 176 w 176"/>
                <a:gd name="T93" fmla="*/ 69 h 178"/>
                <a:gd name="T94" fmla="*/ 164 w 176"/>
                <a:gd name="T95" fmla="*/ 62 h 178"/>
                <a:gd name="T96" fmla="*/ 78 w 176"/>
                <a:gd name="T97" fmla="*/ 78 h 178"/>
                <a:gd name="T98" fmla="*/ 0 w 176"/>
                <a:gd name="T99" fmla="*/ 85 h 178"/>
                <a:gd name="T100" fmla="*/ 78 w 176"/>
                <a:gd name="T101" fmla="*/ 78 h 178"/>
                <a:gd name="T102" fmla="*/ 99 w 176"/>
                <a:gd name="T103" fmla="*/ 85 h 178"/>
                <a:gd name="T104" fmla="*/ 136 w 176"/>
                <a:gd name="T105" fmla="*/ 78 h 178"/>
                <a:gd name="T106" fmla="*/ 0 w 176"/>
                <a:gd name="T107" fmla="*/ 16 h 178"/>
                <a:gd name="T108" fmla="*/ 176 w 176"/>
                <a:gd name="T109" fmla="*/ 23 h 178"/>
                <a:gd name="T110" fmla="*/ 0 w 176"/>
                <a:gd name="T111" fmla="*/ 16 h 178"/>
                <a:gd name="T112" fmla="*/ 0 w 176"/>
                <a:gd name="T113" fmla="*/ 31 h 178"/>
                <a:gd name="T114" fmla="*/ 113 w 176"/>
                <a:gd name="T115" fmla="*/ 38 h 178"/>
                <a:gd name="T116" fmla="*/ 144 w 176"/>
                <a:gd name="T117" fmla="*/ 38 h 178"/>
                <a:gd name="T118" fmla="*/ 176 w 176"/>
                <a:gd name="T119" fmla="*/ 31 h 178"/>
                <a:gd name="T120" fmla="*/ 144 w 176"/>
                <a:gd name="T121" fmla="*/ 38 h 178"/>
                <a:gd name="T122" fmla="*/ 158 w 176"/>
                <a:gd name="T123" fmla="*/ 0 h 178"/>
                <a:gd name="T124" fmla="*/ 2 w 176"/>
                <a:gd name="T125" fmla="*/ 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6" h="178">
                  <a:moveTo>
                    <a:pt x="145" y="147"/>
                  </a:moveTo>
                  <a:cubicBezTo>
                    <a:pt x="176" y="147"/>
                    <a:pt x="176" y="147"/>
                    <a:pt x="176" y="147"/>
                  </a:cubicBezTo>
                  <a:cubicBezTo>
                    <a:pt x="176" y="140"/>
                    <a:pt x="176" y="140"/>
                    <a:pt x="176" y="140"/>
                  </a:cubicBezTo>
                  <a:cubicBezTo>
                    <a:pt x="139" y="140"/>
                    <a:pt x="139" y="140"/>
                    <a:pt x="139" y="140"/>
                  </a:cubicBezTo>
                  <a:lnTo>
                    <a:pt x="145" y="147"/>
                  </a:lnTo>
                  <a:close/>
                  <a:moveTo>
                    <a:pt x="41" y="147"/>
                  </a:moveTo>
                  <a:cubicBezTo>
                    <a:pt x="68" y="147"/>
                    <a:pt x="68" y="147"/>
                    <a:pt x="68" y="147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48" y="140"/>
                    <a:pt x="48" y="140"/>
                    <a:pt x="48" y="140"/>
                  </a:cubicBezTo>
                  <a:lnTo>
                    <a:pt x="41" y="147"/>
                  </a:lnTo>
                  <a:close/>
                  <a:moveTo>
                    <a:pt x="157" y="163"/>
                  </a:moveTo>
                  <a:cubicBezTo>
                    <a:pt x="176" y="163"/>
                    <a:pt x="176" y="163"/>
                    <a:pt x="176" y="163"/>
                  </a:cubicBezTo>
                  <a:cubicBezTo>
                    <a:pt x="176" y="155"/>
                    <a:pt x="176" y="155"/>
                    <a:pt x="176" y="155"/>
                  </a:cubicBezTo>
                  <a:cubicBezTo>
                    <a:pt x="151" y="155"/>
                    <a:pt x="151" y="155"/>
                    <a:pt x="151" y="155"/>
                  </a:cubicBezTo>
                  <a:lnTo>
                    <a:pt x="157" y="163"/>
                  </a:lnTo>
                  <a:close/>
                  <a:moveTo>
                    <a:pt x="0" y="163"/>
                  </a:moveTo>
                  <a:cubicBezTo>
                    <a:pt x="55" y="163"/>
                    <a:pt x="55" y="163"/>
                    <a:pt x="55" y="163"/>
                  </a:cubicBezTo>
                  <a:cubicBezTo>
                    <a:pt x="61" y="155"/>
                    <a:pt x="61" y="155"/>
                    <a:pt x="61" y="155"/>
                  </a:cubicBezTo>
                  <a:cubicBezTo>
                    <a:pt x="0" y="155"/>
                    <a:pt x="0" y="155"/>
                    <a:pt x="0" y="155"/>
                  </a:cubicBezTo>
                  <a:lnTo>
                    <a:pt x="0" y="163"/>
                  </a:lnTo>
                  <a:close/>
                  <a:moveTo>
                    <a:pt x="169" y="178"/>
                  </a:moveTo>
                  <a:cubicBezTo>
                    <a:pt x="176" y="178"/>
                    <a:pt x="176" y="178"/>
                    <a:pt x="176" y="178"/>
                  </a:cubicBezTo>
                  <a:cubicBezTo>
                    <a:pt x="176" y="171"/>
                    <a:pt x="176" y="171"/>
                    <a:pt x="176" y="171"/>
                  </a:cubicBezTo>
                  <a:cubicBezTo>
                    <a:pt x="164" y="171"/>
                    <a:pt x="164" y="171"/>
                    <a:pt x="164" y="171"/>
                  </a:cubicBezTo>
                  <a:lnTo>
                    <a:pt x="169" y="178"/>
                  </a:lnTo>
                  <a:close/>
                  <a:moveTo>
                    <a:pt x="0" y="178"/>
                  </a:moveTo>
                  <a:cubicBezTo>
                    <a:pt x="41" y="178"/>
                    <a:pt x="41" y="178"/>
                    <a:pt x="41" y="178"/>
                  </a:cubicBezTo>
                  <a:cubicBezTo>
                    <a:pt x="41" y="178"/>
                    <a:pt x="41" y="178"/>
                    <a:pt x="41" y="178"/>
                  </a:cubicBezTo>
                  <a:cubicBezTo>
                    <a:pt x="47" y="171"/>
                    <a:pt x="47" y="171"/>
                    <a:pt x="47" y="171"/>
                  </a:cubicBezTo>
                  <a:cubicBezTo>
                    <a:pt x="0" y="171"/>
                    <a:pt x="0" y="171"/>
                    <a:pt x="0" y="171"/>
                  </a:cubicBezTo>
                  <a:lnTo>
                    <a:pt x="0" y="178"/>
                  </a:lnTo>
                  <a:close/>
                  <a:moveTo>
                    <a:pt x="64" y="93"/>
                  </a:moveTo>
                  <a:cubicBezTo>
                    <a:pt x="0" y="93"/>
                    <a:pt x="0" y="93"/>
                    <a:pt x="0" y="93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57" y="101"/>
                    <a:pt x="57" y="101"/>
                    <a:pt x="57" y="101"/>
                  </a:cubicBezTo>
                  <a:lnTo>
                    <a:pt x="64" y="93"/>
                  </a:lnTo>
                  <a:close/>
                  <a:moveTo>
                    <a:pt x="85" y="101"/>
                  </a:moveTo>
                  <a:cubicBezTo>
                    <a:pt x="155" y="101"/>
                    <a:pt x="155" y="101"/>
                    <a:pt x="155" y="101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92" y="93"/>
                    <a:pt x="92" y="93"/>
                    <a:pt x="92" y="93"/>
                  </a:cubicBezTo>
                  <a:lnTo>
                    <a:pt x="85" y="101"/>
                  </a:lnTo>
                  <a:close/>
                  <a:moveTo>
                    <a:pt x="50" y="109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43" y="116"/>
                    <a:pt x="43" y="116"/>
                    <a:pt x="43" y="116"/>
                  </a:cubicBezTo>
                  <a:lnTo>
                    <a:pt x="50" y="109"/>
                  </a:lnTo>
                  <a:close/>
                  <a:moveTo>
                    <a:pt x="70" y="116"/>
                  </a:moveTo>
                  <a:cubicBezTo>
                    <a:pt x="96" y="116"/>
                    <a:pt x="96" y="116"/>
                    <a:pt x="96" y="116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77" y="109"/>
                    <a:pt x="77" y="109"/>
                    <a:pt x="77" y="109"/>
                  </a:cubicBezTo>
                  <a:lnTo>
                    <a:pt x="70" y="116"/>
                  </a:lnTo>
                  <a:close/>
                  <a:moveTo>
                    <a:pt x="161" y="109"/>
                  </a:moveTo>
                  <a:cubicBezTo>
                    <a:pt x="114" y="109"/>
                    <a:pt x="114" y="109"/>
                    <a:pt x="114" y="109"/>
                  </a:cubicBezTo>
                  <a:cubicBezTo>
                    <a:pt x="119" y="116"/>
                    <a:pt x="119" y="116"/>
                    <a:pt x="119" y="116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67" y="116"/>
                    <a:pt x="167" y="116"/>
                    <a:pt x="167" y="116"/>
                  </a:cubicBezTo>
                  <a:lnTo>
                    <a:pt x="161" y="109"/>
                  </a:lnTo>
                  <a:close/>
                  <a:moveTo>
                    <a:pt x="36" y="124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9" y="132"/>
                    <a:pt x="29" y="132"/>
                    <a:pt x="29" y="132"/>
                  </a:cubicBezTo>
                  <a:lnTo>
                    <a:pt x="36" y="124"/>
                  </a:lnTo>
                  <a:close/>
                  <a:moveTo>
                    <a:pt x="56" y="132"/>
                  </a:moveTo>
                  <a:cubicBezTo>
                    <a:pt x="82" y="132"/>
                    <a:pt x="82" y="132"/>
                    <a:pt x="82" y="132"/>
                  </a:cubicBezTo>
                  <a:cubicBezTo>
                    <a:pt x="89" y="124"/>
                    <a:pt x="89" y="124"/>
                    <a:pt x="89" y="124"/>
                  </a:cubicBezTo>
                  <a:cubicBezTo>
                    <a:pt x="63" y="124"/>
                    <a:pt x="63" y="124"/>
                    <a:pt x="63" y="124"/>
                  </a:cubicBezTo>
                  <a:lnTo>
                    <a:pt x="56" y="132"/>
                  </a:lnTo>
                  <a:close/>
                  <a:moveTo>
                    <a:pt x="132" y="132"/>
                  </a:moveTo>
                  <a:cubicBezTo>
                    <a:pt x="176" y="132"/>
                    <a:pt x="176" y="132"/>
                    <a:pt x="176" y="132"/>
                  </a:cubicBezTo>
                  <a:cubicBezTo>
                    <a:pt x="176" y="124"/>
                    <a:pt x="176" y="124"/>
                    <a:pt x="176" y="124"/>
                  </a:cubicBezTo>
                  <a:cubicBezTo>
                    <a:pt x="126" y="124"/>
                    <a:pt x="126" y="124"/>
                    <a:pt x="126" y="124"/>
                  </a:cubicBezTo>
                  <a:lnTo>
                    <a:pt x="132" y="132"/>
                  </a:lnTo>
                  <a:close/>
                  <a:moveTo>
                    <a:pt x="106" y="47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99" y="54"/>
                    <a:pt x="99" y="54"/>
                    <a:pt x="99" y="54"/>
                  </a:cubicBezTo>
                  <a:lnTo>
                    <a:pt x="106" y="47"/>
                  </a:lnTo>
                  <a:close/>
                  <a:moveTo>
                    <a:pt x="157" y="54"/>
                  </a:moveTo>
                  <a:cubicBezTo>
                    <a:pt x="176" y="54"/>
                    <a:pt x="176" y="54"/>
                    <a:pt x="176" y="54"/>
                  </a:cubicBezTo>
                  <a:cubicBezTo>
                    <a:pt x="176" y="47"/>
                    <a:pt x="176" y="47"/>
                    <a:pt x="176" y="47"/>
                  </a:cubicBezTo>
                  <a:cubicBezTo>
                    <a:pt x="151" y="47"/>
                    <a:pt x="151" y="47"/>
                    <a:pt x="151" y="47"/>
                  </a:cubicBezTo>
                  <a:lnTo>
                    <a:pt x="157" y="54"/>
                  </a:lnTo>
                  <a:close/>
                  <a:moveTo>
                    <a:pt x="92" y="62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85" y="69"/>
                    <a:pt x="85" y="69"/>
                    <a:pt x="85" y="69"/>
                  </a:cubicBezTo>
                  <a:lnTo>
                    <a:pt x="92" y="62"/>
                  </a:lnTo>
                  <a:close/>
                  <a:moveTo>
                    <a:pt x="121" y="62"/>
                  </a:moveTo>
                  <a:cubicBezTo>
                    <a:pt x="114" y="69"/>
                    <a:pt x="114" y="69"/>
                    <a:pt x="114" y="69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24" y="62"/>
                    <a:pt x="124" y="62"/>
                    <a:pt x="124" y="62"/>
                  </a:cubicBezTo>
                  <a:lnTo>
                    <a:pt x="121" y="62"/>
                  </a:lnTo>
                  <a:close/>
                  <a:moveTo>
                    <a:pt x="170" y="69"/>
                  </a:moveTo>
                  <a:cubicBezTo>
                    <a:pt x="176" y="69"/>
                    <a:pt x="176" y="69"/>
                    <a:pt x="176" y="69"/>
                  </a:cubicBezTo>
                  <a:cubicBezTo>
                    <a:pt x="176" y="62"/>
                    <a:pt x="176" y="62"/>
                    <a:pt x="176" y="62"/>
                  </a:cubicBezTo>
                  <a:cubicBezTo>
                    <a:pt x="164" y="62"/>
                    <a:pt x="164" y="62"/>
                    <a:pt x="164" y="62"/>
                  </a:cubicBezTo>
                  <a:lnTo>
                    <a:pt x="170" y="69"/>
                  </a:lnTo>
                  <a:close/>
                  <a:moveTo>
                    <a:pt x="78" y="78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71" y="85"/>
                    <a:pt x="71" y="85"/>
                    <a:pt x="71" y="85"/>
                  </a:cubicBezTo>
                  <a:lnTo>
                    <a:pt x="78" y="78"/>
                  </a:lnTo>
                  <a:close/>
                  <a:moveTo>
                    <a:pt x="106" y="78"/>
                  </a:moveTo>
                  <a:cubicBezTo>
                    <a:pt x="99" y="85"/>
                    <a:pt x="99" y="85"/>
                    <a:pt x="99" y="85"/>
                  </a:cubicBezTo>
                  <a:cubicBezTo>
                    <a:pt x="142" y="85"/>
                    <a:pt x="142" y="85"/>
                    <a:pt x="142" y="85"/>
                  </a:cubicBezTo>
                  <a:cubicBezTo>
                    <a:pt x="136" y="78"/>
                    <a:pt x="136" y="78"/>
                    <a:pt x="136" y="78"/>
                  </a:cubicBezTo>
                  <a:lnTo>
                    <a:pt x="106" y="78"/>
                  </a:lnTo>
                  <a:close/>
                  <a:moveTo>
                    <a:pt x="0" y="16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76" y="23"/>
                    <a:pt x="176" y="23"/>
                    <a:pt x="176" y="23"/>
                  </a:cubicBezTo>
                  <a:cubicBezTo>
                    <a:pt x="176" y="16"/>
                    <a:pt x="176" y="16"/>
                    <a:pt x="176" y="16"/>
                  </a:cubicBezTo>
                  <a:lnTo>
                    <a:pt x="0" y="16"/>
                  </a:lnTo>
                  <a:close/>
                  <a:moveTo>
                    <a:pt x="12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13" y="38"/>
                    <a:pt x="113" y="38"/>
                    <a:pt x="113" y="38"/>
                  </a:cubicBezTo>
                  <a:lnTo>
                    <a:pt x="120" y="31"/>
                  </a:lnTo>
                  <a:close/>
                  <a:moveTo>
                    <a:pt x="144" y="38"/>
                  </a:moveTo>
                  <a:cubicBezTo>
                    <a:pt x="176" y="38"/>
                    <a:pt x="176" y="38"/>
                    <a:pt x="176" y="38"/>
                  </a:cubicBezTo>
                  <a:cubicBezTo>
                    <a:pt x="176" y="31"/>
                    <a:pt x="176" y="31"/>
                    <a:pt x="176" y="31"/>
                  </a:cubicBezTo>
                  <a:cubicBezTo>
                    <a:pt x="138" y="31"/>
                    <a:pt x="138" y="31"/>
                    <a:pt x="138" y="31"/>
                  </a:cubicBezTo>
                  <a:lnTo>
                    <a:pt x="144" y="38"/>
                  </a:lnTo>
                  <a:close/>
                  <a:moveTo>
                    <a:pt x="174" y="7"/>
                  </a:moveTo>
                  <a:cubicBezTo>
                    <a:pt x="173" y="3"/>
                    <a:pt x="168" y="0"/>
                    <a:pt x="15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9" y="0"/>
                    <a:pt x="3" y="4"/>
                    <a:pt x="2" y="7"/>
                  </a:cubicBezTo>
                  <a:cubicBezTo>
                    <a:pt x="2" y="7"/>
                    <a:pt x="174" y="7"/>
                    <a:pt x="174" y="7"/>
                  </a:cubicBezTo>
                  <a:close/>
                </a:path>
              </a:pathLst>
            </a:custGeom>
            <a:solidFill>
              <a:srgbClr val="B1B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Freeform 9"/>
            <p:cNvSpPr>
              <a:spLocks noEditPoints="1"/>
            </p:cNvSpPr>
            <p:nvPr/>
          </p:nvSpPr>
          <p:spPr bwMode="auto">
            <a:xfrm>
              <a:off x="4851401" y="3836989"/>
              <a:ext cx="725489" cy="666749"/>
            </a:xfrm>
            <a:custGeom>
              <a:avLst/>
              <a:gdLst>
                <a:gd name="T0" fmla="*/ 44 w 193"/>
                <a:gd name="T1" fmla="*/ 167 h 178"/>
                <a:gd name="T2" fmla="*/ 36 w 193"/>
                <a:gd name="T3" fmla="*/ 170 h 178"/>
                <a:gd name="T4" fmla="*/ 0 w 193"/>
                <a:gd name="T5" fmla="*/ 170 h 178"/>
                <a:gd name="T6" fmla="*/ 0 w 193"/>
                <a:gd name="T7" fmla="*/ 178 h 178"/>
                <a:gd name="T8" fmla="*/ 39 w 193"/>
                <a:gd name="T9" fmla="*/ 178 h 178"/>
                <a:gd name="T10" fmla="*/ 49 w 193"/>
                <a:gd name="T11" fmla="*/ 175 h 178"/>
                <a:gd name="T12" fmla="*/ 53 w 193"/>
                <a:gd name="T13" fmla="*/ 171 h 178"/>
                <a:gd name="T14" fmla="*/ 115 w 193"/>
                <a:gd name="T15" fmla="*/ 104 h 178"/>
                <a:gd name="T16" fmla="*/ 108 w 193"/>
                <a:gd name="T17" fmla="*/ 95 h 178"/>
                <a:gd name="T18" fmla="*/ 44 w 193"/>
                <a:gd name="T19" fmla="*/ 167 h 178"/>
                <a:gd name="T20" fmla="*/ 181 w 193"/>
                <a:gd name="T21" fmla="*/ 0 h 178"/>
                <a:gd name="T22" fmla="*/ 181 w 193"/>
                <a:gd name="T23" fmla="*/ 170 h 178"/>
                <a:gd name="T24" fmla="*/ 175 w 193"/>
                <a:gd name="T25" fmla="*/ 170 h 178"/>
                <a:gd name="T26" fmla="*/ 181 w 193"/>
                <a:gd name="T27" fmla="*/ 178 h 178"/>
                <a:gd name="T28" fmla="*/ 182 w 193"/>
                <a:gd name="T29" fmla="*/ 178 h 178"/>
                <a:gd name="T30" fmla="*/ 187 w 193"/>
                <a:gd name="T31" fmla="*/ 177 h 178"/>
                <a:gd name="T32" fmla="*/ 193 w 193"/>
                <a:gd name="T33" fmla="*/ 173 h 178"/>
                <a:gd name="T34" fmla="*/ 193 w 193"/>
                <a:gd name="T35" fmla="*/ 171 h 178"/>
                <a:gd name="T36" fmla="*/ 193 w 193"/>
                <a:gd name="T37" fmla="*/ 168 h 178"/>
                <a:gd name="T38" fmla="*/ 193 w 193"/>
                <a:gd name="T39" fmla="*/ 22 h 178"/>
                <a:gd name="T40" fmla="*/ 181 w 193"/>
                <a:gd name="T41" fmla="*/ 0 h 178"/>
                <a:gd name="T42" fmla="*/ 176 w 193"/>
                <a:gd name="T43" fmla="*/ 69 h 178"/>
                <a:gd name="T44" fmla="*/ 132 w 193"/>
                <a:gd name="T45" fmla="*/ 17 h 178"/>
                <a:gd name="T46" fmla="*/ 130 w 193"/>
                <a:gd name="T47" fmla="*/ 16 h 178"/>
                <a:gd name="T48" fmla="*/ 129 w 193"/>
                <a:gd name="T49" fmla="*/ 16 h 178"/>
                <a:gd name="T50" fmla="*/ 127 w 193"/>
                <a:gd name="T51" fmla="*/ 16 h 178"/>
                <a:gd name="T52" fmla="*/ 125 w 193"/>
                <a:gd name="T53" fmla="*/ 17 h 178"/>
                <a:gd name="T54" fmla="*/ 32 w 193"/>
                <a:gd name="T55" fmla="*/ 121 h 178"/>
                <a:gd name="T56" fmla="*/ 24 w 193"/>
                <a:gd name="T57" fmla="*/ 124 h 178"/>
                <a:gd name="T58" fmla="*/ 0 w 193"/>
                <a:gd name="T59" fmla="*/ 124 h 178"/>
                <a:gd name="T60" fmla="*/ 0 w 193"/>
                <a:gd name="T61" fmla="*/ 132 h 178"/>
                <a:gd name="T62" fmla="*/ 26 w 193"/>
                <a:gd name="T63" fmla="*/ 132 h 178"/>
                <a:gd name="T64" fmla="*/ 30 w 193"/>
                <a:gd name="T65" fmla="*/ 132 h 178"/>
                <a:gd name="T66" fmla="*/ 37 w 193"/>
                <a:gd name="T67" fmla="*/ 129 h 178"/>
                <a:gd name="T68" fmla="*/ 123 w 193"/>
                <a:gd name="T69" fmla="*/ 37 h 178"/>
                <a:gd name="T70" fmla="*/ 176 w 193"/>
                <a:gd name="T71" fmla="*/ 102 h 178"/>
                <a:gd name="T72" fmla="*/ 176 w 193"/>
                <a:gd name="T73" fmla="*/ 6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3" h="178">
                  <a:moveTo>
                    <a:pt x="44" y="167"/>
                  </a:moveTo>
                  <a:cubicBezTo>
                    <a:pt x="41" y="169"/>
                    <a:pt x="40" y="170"/>
                    <a:pt x="36" y="170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39" y="178"/>
                    <a:pt x="39" y="178"/>
                    <a:pt x="39" y="178"/>
                  </a:cubicBezTo>
                  <a:cubicBezTo>
                    <a:pt x="43" y="178"/>
                    <a:pt x="47" y="177"/>
                    <a:pt x="49" y="175"/>
                  </a:cubicBezTo>
                  <a:cubicBezTo>
                    <a:pt x="53" y="171"/>
                    <a:pt x="53" y="171"/>
                    <a:pt x="53" y="171"/>
                  </a:cubicBezTo>
                  <a:cubicBezTo>
                    <a:pt x="115" y="104"/>
                    <a:pt x="115" y="104"/>
                    <a:pt x="115" y="104"/>
                  </a:cubicBezTo>
                  <a:cubicBezTo>
                    <a:pt x="108" y="95"/>
                    <a:pt x="108" y="95"/>
                    <a:pt x="108" y="95"/>
                  </a:cubicBezTo>
                  <a:lnTo>
                    <a:pt x="44" y="167"/>
                  </a:lnTo>
                  <a:close/>
                  <a:moveTo>
                    <a:pt x="181" y="0"/>
                  </a:moveTo>
                  <a:cubicBezTo>
                    <a:pt x="181" y="170"/>
                    <a:pt x="181" y="170"/>
                    <a:pt x="181" y="170"/>
                  </a:cubicBezTo>
                  <a:cubicBezTo>
                    <a:pt x="175" y="170"/>
                    <a:pt x="175" y="170"/>
                    <a:pt x="175" y="170"/>
                  </a:cubicBezTo>
                  <a:cubicBezTo>
                    <a:pt x="181" y="178"/>
                    <a:pt x="181" y="178"/>
                    <a:pt x="181" y="178"/>
                  </a:cubicBezTo>
                  <a:cubicBezTo>
                    <a:pt x="182" y="178"/>
                    <a:pt x="182" y="178"/>
                    <a:pt x="182" y="178"/>
                  </a:cubicBezTo>
                  <a:cubicBezTo>
                    <a:pt x="184" y="178"/>
                    <a:pt x="186" y="178"/>
                    <a:pt x="187" y="177"/>
                  </a:cubicBezTo>
                  <a:cubicBezTo>
                    <a:pt x="190" y="177"/>
                    <a:pt x="192" y="176"/>
                    <a:pt x="193" y="173"/>
                  </a:cubicBezTo>
                  <a:cubicBezTo>
                    <a:pt x="193" y="172"/>
                    <a:pt x="193" y="172"/>
                    <a:pt x="193" y="171"/>
                  </a:cubicBezTo>
                  <a:cubicBezTo>
                    <a:pt x="193" y="168"/>
                    <a:pt x="193" y="168"/>
                    <a:pt x="193" y="168"/>
                  </a:cubicBezTo>
                  <a:cubicBezTo>
                    <a:pt x="193" y="22"/>
                    <a:pt x="193" y="22"/>
                    <a:pt x="193" y="22"/>
                  </a:cubicBezTo>
                  <a:lnTo>
                    <a:pt x="181" y="0"/>
                  </a:lnTo>
                  <a:close/>
                  <a:moveTo>
                    <a:pt x="176" y="69"/>
                  </a:moveTo>
                  <a:cubicBezTo>
                    <a:pt x="132" y="17"/>
                    <a:pt x="132" y="17"/>
                    <a:pt x="132" y="17"/>
                  </a:cubicBezTo>
                  <a:cubicBezTo>
                    <a:pt x="131" y="17"/>
                    <a:pt x="131" y="16"/>
                    <a:pt x="130" y="16"/>
                  </a:cubicBezTo>
                  <a:cubicBezTo>
                    <a:pt x="130" y="16"/>
                    <a:pt x="129" y="16"/>
                    <a:pt x="129" y="16"/>
                  </a:cubicBezTo>
                  <a:cubicBezTo>
                    <a:pt x="128" y="16"/>
                    <a:pt x="127" y="16"/>
                    <a:pt x="127" y="16"/>
                  </a:cubicBezTo>
                  <a:cubicBezTo>
                    <a:pt x="126" y="16"/>
                    <a:pt x="126" y="17"/>
                    <a:pt x="125" y="17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29" y="124"/>
                    <a:pt x="28" y="124"/>
                    <a:pt x="24" y="1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6" y="132"/>
                    <a:pt x="26" y="132"/>
                    <a:pt x="26" y="132"/>
                  </a:cubicBezTo>
                  <a:cubicBezTo>
                    <a:pt x="28" y="132"/>
                    <a:pt x="29" y="132"/>
                    <a:pt x="30" y="132"/>
                  </a:cubicBezTo>
                  <a:cubicBezTo>
                    <a:pt x="33" y="132"/>
                    <a:pt x="35" y="131"/>
                    <a:pt x="37" y="129"/>
                  </a:cubicBezTo>
                  <a:cubicBezTo>
                    <a:pt x="123" y="37"/>
                    <a:pt x="123" y="37"/>
                    <a:pt x="123" y="37"/>
                  </a:cubicBezTo>
                  <a:cubicBezTo>
                    <a:pt x="176" y="102"/>
                    <a:pt x="176" y="102"/>
                    <a:pt x="176" y="102"/>
                  </a:cubicBezTo>
                  <a:lnTo>
                    <a:pt x="176" y="69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40048" y="1"/>
            <a:ext cx="12516062" cy="106655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ru-RU" sz="2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Достаточная </a:t>
            </a:r>
            <a:r>
              <a:rPr lang="ru-RU" sz="2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УФ-доза</a:t>
            </a:r>
            <a:endParaRPr lang="ru-RU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" name="Picture 2" descr="D:\РАБОТА\UV-techn\Materials\Presentations\Pictures\UV_dose_111-6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97884" y="1620391"/>
            <a:ext cx="6632601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22"/>
          <p:cNvSpPr/>
          <p:nvPr/>
        </p:nvSpPr>
        <p:spPr bwMode="auto">
          <a:xfrm>
            <a:off x="354927" y="3911709"/>
            <a:ext cx="294457" cy="283677"/>
          </a:xfrm>
          <a:custGeom>
            <a:avLst/>
            <a:gdLst>
              <a:gd name="connsiteX0" fmla="*/ 0 w 1012825"/>
              <a:gd name="connsiteY0" fmla="*/ 0 h 360363"/>
              <a:gd name="connsiteX1" fmla="*/ 1012825 w 1012825"/>
              <a:gd name="connsiteY1" fmla="*/ 0 h 360363"/>
              <a:gd name="connsiteX2" fmla="*/ 1012825 w 1012825"/>
              <a:gd name="connsiteY2" fmla="*/ 360363 h 360363"/>
              <a:gd name="connsiteX3" fmla="*/ 0 w 1012825"/>
              <a:gd name="connsiteY3" fmla="*/ 360363 h 360363"/>
              <a:gd name="connsiteX4" fmla="*/ 0 w 1012825"/>
              <a:gd name="connsiteY4" fmla="*/ 0 h 360363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1012825 w 1012825"/>
              <a:gd name="connsiteY2" fmla="*/ 360363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878782 w 1012825"/>
              <a:gd name="connsiteY2" fmla="*/ 360586 h 360586"/>
              <a:gd name="connsiteX3" fmla="*/ 0 w 1012825"/>
              <a:gd name="connsiteY3" fmla="*/ 360363 h 360586"/>
              <a:gd name="connsiteX4" fmla="*/ 0 w 1012825"/>
              <a:gd name="connsiteY4" fmla="*/ 0 h 360586"/>
              <a:gd name="connsiteX0" fmla="*/ 0 w 1012825"/>
              <a:gd name="connsiteY0" fmla="*/ 0 h 360586"/>
              <a:gd name="connsiteX1" fmla="*/ 638537 w 1012825"/>
              <a:gd name="connsiteY1" fmla="*/ 632 h 360586"/>
              <a:gd name="connsiteX2" fmla="*/ 1012825 w 1012825"/>
              <a:gd name="connsiteY2" fmla="*/ 0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638537 w 1012825"/>
              <a:gd name="connsiteY1" fmla="*/ 632 h 360586"/>
              <a:gd name="connsiteX2" fmla="*/ 1012825 w 1012825"/>
              <a:gd name="connsiteY2" fmla="*/ 0 h 360586"/>
              <a:gd name="connsiteX3" fmla="*/ 878782 w 1012825"/>
              <a:gd name="connsiteY3" fmla="*/ 360586 h 360586"/>
              <a:gd name="connsiteX4" fmla="*/ 638537 w 1012825"/>
              <a:gd name="connsiteY4" fmla="*/ 357800 h 360586"/>
              <a:gd name="connsiteX5" fmla="*/ 0 w 1012825"/>
              <a:gd name="connsiteY5" fmla="*/ 360363 h 360586"/>
              <a:gd name="connsiteX6" fmla="*/ 0 w 1012825"/>
              <a:gd name="connsiteY6" fmla="*/ 0 h 360586"/>
              <a:gd name="connsiteX0" fmla="*/ 0 w 1012825"/>
              <a:gd name="connsiteY0" fmla="*/ 360363 h 360586"/>
              <a:gd name="connsiteX1" fmla="*/ 638537 w 1012825"/>
              <a:gd name="connsiteY1" fmla="*/ 632 h 360586"/>
              <a:gd name="connsiteX2" fmla="*/ 1012825 w 1012825"/>
              <a:gd name="connsiteY2" fmla="*/ 0 h 360586"/>
              <a:gd name="connsiteX3" fmla="*/ 878782 w 1012825"/>
              <a:gd name="connsiteY3" fmla="*/ 360586 h 360586"/>
              <a:gd name="connsiteX4" fmla="*/ 638537 w 1012825"/>
              <a:gd name="connsiteY4" fmla="*/ 357800 h 360586"/>
              <a:gd name="connsiteX5" fmla="*/ 0 w 1012825"/>
              <a:gd name="connsiteY5" fmla="*/ 360363 h 360586"/>
              <a:gd name="connsiteX0" fmla="*/ 0 w 374288"/>
              <a:gd name="connsiteY0" fmla="*/ 357800 h 360586"/>
              <a:gd name="connsiteX1" fmla="*/ 0 w 374288"/>
              <a:gd name="connsiteY1" fmla="*/ 632 h 360586"/>
              <a:gd name="connsiteX2" fmla="*/ 374288 w 374288"/>
              <a:gd name="connsiteY2" fmla="*/ 0 h 360586"/>
              <a:gd name="connsiteX3" fmla="*/ 240245 w 374288"/>
              <a:gd name="connsiteY3" fmla="*/ 360586 h 360586"/>
              <a:gd name="connsiteX4" fmla="*/ 0 w 374288"/>
              <a:gd name="connsiteY4" fmla="*/ 357800 h 36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288" h="360586">
                <a:moveTo>
                  <a:pt x="0" y="357800"/>
                </a:moveTo>
                <a:lnTo>
                  <a:pt x="0" y="632"/>
                </a:lnTo>
                <a:lnTo>
                  <a:pt x="374288" y="0"/>
                </a:lnTo>
                <a:lnTo>
                  <a:pt x="240245" y="360586"/>
                </a:lnTo>
                <a:lnTo>
                  <a:pt x="0" y="357800"/>
                </a:lnTo>
                <a:close/>
              </a:path>
            </a:pathLst>
          </a:custGeom>
          <a:solidFill>
            <a:srgbClr val="008ACF"/>
          </a:solidFill>
          <a:ln w="381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Прямоугольник 22"/>
          <p:cNvSpPr/>
          <p:nvPr/>
        </p:nvSpPr>
        <p:spPr bwMode="auto">
          <a:xfrm>
            <a:off x="340048" y="3746045"/>
            <a:ext cx="5418756" cy="898682"/>
          </a:xfrm>
          <a:prstGeom prst="rect">
            <a:avLst/>
          </a:prstGeom>
          <a:noFill/>
          <a:ln w="19050" cap="flat" cmpd="sng" algn="ctr">
            <a:solidFill>
              <a:srgbClr val="008AC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0" tIns="144000" rIns="144000" bIns="144000" numCol="1" rtlCol="0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50000"/>
              </a:lnSpc>
              <a:spcAft>
                <a:spcPts val="615"/>
              </a:spcAft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Рециркулятор должен обеспечивать </a:t>
            </a:r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достаточную 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УФ-дозу уже за один проход воздуха через него</a:t>
            </a:r>
          </a:p>
        </p:txBody>
      </p:sp>
      <p:sp>
        <p:nvSpPr>
          <p:cNvPr id="24" name="Прямоугольник 22"/>
          <p:cNvSpPr/>
          <p:nvPr/>
        </p:nvSpPr>
        <p:spPr bwMode="auto">
          <a:xfrm>
            <a:off x="354927" y="2200810"/>
            <a:ext cx="294457" cy="283677"/>
          </a:xfrm>
          <a:custGeom>
            <a:avLst/>
            <a:gdLst>
              <a:gd name="connsiteX0" fmla="*/ 0 w 1012825"/>
              <a:gd name="connsiteY0" fmla="*/ 0 h 360363"/>
              <a:gd name="connsiteX1" fmla="*/ 1012825 w 1012825"/>
              <a:gd name="connsiteY1" fmla="*/ 0 h 360363"/>
              <a:gd name="connsiteX2" fmla="*/ 1012825 w 1012825"/>
              <a:gd name="connsiteY2" fmla="*/ 360363 h 360363"/>
              <a:gd name="connsiteX3" fmla="*/ 0 w 1012825"/>
              <a:gd name="connsiteY3" fmla="*/ 360363 h 360363"/>
              <a:gd name="connsiteX4" fmla="*/ 0 w 1012825"/>
              <a:gd name="connsiteY4" fmla="*/ 0 h 360363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1012825 w 1012825"/>
              <a:gd name="connsiteY2" fmla="*/ 360363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878782 w 1012825"/>
              <a:gd name="connsiteY2" fmla="*/ 360586 h 360586"/>
              <a:gd name="connsiteX3" fmla="*/ 0 w 1012825"/>
              <a:gd name="connsiteY3" fmla="*/ 360363 h 360586"/>
              <a:gd name="connsiteX4" fmla="*/ 0 w 1012825"/>
              <a:gd name="connsiteY4" fmla="*/ 0 h 360586"/>
              <a:gd name="connsiteX0" fmla="*/ 0 w 1012825"/>
              <a:gd name="connsiteY0" fmla="*/ 0 h 360586"/>
              <a:gd name="connsiteX1" fmla="*/ 638537 w 1012825"/>
              <a:gd name="connsiteY1" fmla="*/ 632 h 360586"/>
              <a:gd name="connsiteX2" fmla="*/ 1012825 w 1012825"/>
              <a:gd name="connsiteY2" fmla="*/ 0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638537 w 1012825"/>
              <a:gd name="connsiteY1" fmla="*/ 632 h 360586"/>
              <a:gd name="connsiteX2" fmla="*/ 1012825 w 1012825"/>
              <a:gd name="connsiteY2" fmla="*/ 0 h 360586"/>
              <a:gd name="connsiteX3" fmla="*/ 878782 w 1012825"/>
              <a:gd name="connsiteY3" fmla="*/ 360586 h 360586"/>
              <a:gd name="connsiteX4" fmla="*/ 638537 w 1012825"/>
              <a:gd name="connsiteY4" fmla="*/ 357800 h 360586"/>
              <a:gd name="connsiteX5" fmla="*/ 0 w 1012825"/>
              <a:gd name="connsiteY5" fmla="*/ 360363 h 360586"/>
              <a:gd name="connsiteX6" fmla="*/ 0 w 1012825"/>
              <a:gd name="connsiteY6" fmla="*/ 0 h 360586"/>
              <a:gd name="connsiteX0" fmla="*/ 0 w 1012825"/>
              <a:gd name="connsiteY0" fmla="*/ 360363 h 360586"/>
              <a:gd name="connsiteX1" fmla="*/ 638537 w 1012825"/>
              <a:gd name="connsiteY1" fmla="*/ 632 h 360586"/>
              <a:gd name="connsiteX2" fmla="*/ 1012825 w 1012825"/>
              <a:gd name="connsiteY2" fmla="*/ 0 h 360586"/>
              <a:gd name="connsiteX3" fmla="*/ 878782 w 1012825"/>
              <a:gd name="connsiteY3" fmla="*/ 360586 h 360586"/>
              <a:gd name="connsiteX4" fmla="*/ 638537 w 1012825"/>
              <a:gd name="connsiteY4" fmla="*/ 357800 h 360586"/>
              <a:gd name="connsiteX5" fmla="*/ 0 w 1012825"/>
              <a:gd name="connsiteY5" fmla="*/ 360363 h 360586"/>
              <a:gd name="connsiteX0" fmla="*/ 0 w 374288"/>
              <a:gd name="connsiteY0" fmla="*/ 357800 h 360586"/>
              <a:gd name="connsiteX1" fmla="*/ 0 w 374288"/>
              <a:gd name="connsiteY1" fmla="*/ 632 h 360586"/>
              <a:gd name="connsiteX2" fmla="*/ 374288 w 374288"/>
              <a:gd name="connsiteY2" fmla="*/ 0 h 360586"/>
              <a:gd name="connsiteX3" fmla="*/ 240245 w 374288"/>
              <a:gd name="connsiteY3" fmla="*/ 360586 h 360586"/>
              <a:gd name="connsiteX4" fmla="*/ 0 w 374288"/>
              <a:gd name="connsiteY4" fmla="*/ 357800 h 36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288" h="360586">
                <a:moveTo>
                  <a:pt x="0" y="357800"/>
                </a:moveTo>
                <a:lnTo>
                  <a:pt x="0" y="632"/>
                </a:lnTo>
                <a:lnTo>
                  <a:pt x="374288" y="0"/>
                </a:lnTo>
                <a:lnTo>
                  <a:pt x="240245" y="360586"/>
                </a:lnTo>
                <a:lnTo>
                  <a:pt x="0" y="357800"/>
                </a:lnTo>
                <a:close/>
              </a:path>
            </a:pathLst>
          </a:custGeom>
          <a:solidFill>
            <a:srgbClr val="008ACF"/>
          </a:solidFill>
          <a:ln w="381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Прямоугольник 24"/>
          <p:cNvSpPr/>
          <p:nvPr/>
        </p:nvSpPr>
        <p:spPr bwMode="auto">
          <a:xfrm>
            <a:off x="340048" y="1994090"/>
            <a:ext cx="5418756" cy="1302613"/>
          </a:xfrm>
          <a:prstGeom prst="rect">
            <a:avLst/>
          </a:prstGeom>
          <a:noFill/>
          <a:ln w="19050" cap="flat" cmpd="sng" algn="ctr">
            <a:solidFill>
              <a:srgbClr val="008AC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0" tIns="144000" rIns="144000" bIns="144000" numCol="1" rtlCol="0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50000"/>
              </a:lnSpc>
              <a:spcAft>
                <a:spcPts val="615"/>
              </a:spcAft>
            </a:pPr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Рециркулятор не может изменять свою УФ-дозу: она обусловлена мощностью УФ-лампы и расходом воздуха</a:t>
            </a:r>
            <a:endParaRPr lang="ru-RU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7631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/>
          <p:cNvCxnSpPr/>
          <p:nvPr/>
        </p:nvCxnSpPr>
        <p:spPr bwMode="auto">
          <a:xfrm>
            <a:off x="-1844" y="1044328"/>
            <a:ext cx="1288768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AC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Прямоугольник 22"/>
          <p:cNvSpPr/>
          <p:nvPr/>
        </p:nvSpPr>
        <p:spPr bwMode="auto">
          <a:xfrm>
            <a:off x="3" y="1044328"/>
            <a:ext cx="1000733" cy="283677"/>
          </a:xfrm>
          <a:custGeom>
            <a:avLst/>
            <a:gdLst>
              <a:gd name="connsiteX0" fmla="*/ 0 w 1012825"/>
              <a:gd name="connsiteY0" fmla="*/ 0 h 360363"/>
              <a:gd name="connsiteX1" fmla="*/ 1012825 w 1012825"/>
              <a:gd name="connsiteY1" fmla="*/ 0 h 360363"/>
              <a:gd name="connsiteX2" fmla="*/ 1012825 w 1012825"/>
              <a:gd name="connsiteY2" fmla="*/ 360363 h 360363"/>
              <a:gd name="connsiteX3" fmla="*/ 0 w 1012825"/>
              <a:gd name="connsiteY3" fmla="*/ 360363 h 360363"/>
              <a:gd name="connsiteX4" fmla="*/ 0 w 1012825"/>
              <a:gd name="connsiteY4" fmla="*/ 0 h 360363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1012825 w 1012825"/>
              <a:gd name="connsiteY2" fmla="*/ 360363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878782 w 1012825"/>
              <a:gd name="connsiteY2" fmla="*/ 360586 h 360586"/>
              <a:gd name="connsiteX3" fmla="*/ 0 w 1012825"/>
              <a:gd name="connsiteY3" fmla="*/ 360363 h 360586"/>
              <a:gd name="connsiteX4" fmla="*/ 0 w 1012825"/>
              <a:gd name="connsiteY4" fmla="*/ 0 h 36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825" h="360586">
                <a:moveTo>
                  <a:pt x="0" y="0"/>
                </a:moveTo>
                <a:lnTo>
                  <a:pt x="1012825" y="0"/>
                </a:lnTo>
                <a:lnTo>
                  <a:pt x="878782" y="360586"/>
                </a:lnTo>
                <a:lnTo>
                  <a:pt x="0" y="360363"/>
                </a:lnTo>
                <a:lnTo>
                  <a:pt x="0" y="0"/>
                </a:lnTo>
                <a:close/>
              </a:path>
            </a:pathLst>
          </a:custGeom>
          <a:solidFill>
            <a:srgbClr val="008ACF"/>
          </a:solidFill>
          <a:ln w="381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1464623" y="6863161"/>
            <a:ext cx="1423062" cy="334838"/>
            <a:chOff x="2503488" y="3779838"/>
            <a:chExt cx="3076576" cy="723900"/>
          </a:xfrm>
        </p:grpSpPr>
        <p:sp>
          <p:nvSpPr>
            <p:cNvPr id="5" name="AutoShape 5"/>
            <p:cNvSpPr>
              <a:spLocks noChangeAspect="1" noChangeArrowheads="1" noTextEdit="1"/>
            </p:cNvSpPr>
            <p:nvPr/>
          </p:nvSpPr>
          <p:spPr bwMode="auto">
            <a:xfrm>
              <a:off x="2506664" y="3779838"/>
              <a:ext cx="3073400" cy="720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7"/>
            <p:cNvSpPr>
              <a:spLocks noEditPoints="1"/>
            </p:cNvSpPr>
            <p:nvPr/>
          </p:nvSpPr>
          <p:spPr bwMode="auto">
            <a:xfrm>
              <a:off x="2503488" y="3779838"/>
              <a:ext cx="2262188" cy="723900"/>
            </a:xfrm>
            <a:custGeom>
              <a:avLst/>
              <a:gdLst>
                <a:gd name="T0" fmla="*/ 277 w 603"/>
                <a:gd name="T1" fmla="*/ 151 h 193"/>
                <a:gd name="T2" fmla="*/ 277 w 603"/>
                <a:gd name="T3" fmla="*/ 167 h 193"/>
                <a:gd name="T4" fmla="*/ 290 w 603"/>
                <a:gd name="T5" fmla="*/ 177 h 193"/>
                <a:gd name="T6" fmla="*/ 250 w 603"/>
                <a:gd name="T7" fmla="*/ 193 h 193"/>
                <a:gd name="T8" fmla="*/ 215 w 603"/>
                <a:gd name="T9" fmla="*/ 177 h 193"/>
                <a:gd name="T10" fmla="*/ 227 w 603"/>
                <a:gd name="T11" fmla="*/ 167 h 193"/>
                <a:gd name="T12" fmla="*/ 227 w 603"/>
                <a:gd name="T13" fmla="*/ 62 h 193"/>
                <a:gd name="T14" fmla="*/ 227 w 603"/>
                <a:gd name="T15" fmla="*/ 26 h 193"/>
                <a:gd name="T16" fmla="*/ 215 w 603"/>
                <a:gd name="T17" fmla="*/ 16 h 193"/>
                <a:gd name="T18" fmla="*/ 250 w 603"/>
                <a:gd name="T19" fmla="*/ 0 h 193"/>
                <a:gd name="T20" fmla="*/ 290 w 603"/>
                <a:gd name="T21" fmla="*/ 16 h 193"/>
                <a:gd name="T22" fmla="*/ 277 w 603"/>
                <a:gd name="T23" fmla="*/ 26 h 193"/>
                <a:gd name="T24" fmla="*/ 277 w 603"/>
                <a:gd name="T25" fmla="*/ 48 h 193"/>
                <a:gd name="T26" fmla="*/ 356 w 603"/>
                <a:gd name="T27" fmla="*/ 31 h 193"/>
                <a:gd name="T28" fmla="*/ 354 w 603"/>
                <a:gd name="T29" fmla="*/ 18 h 193"/>
                <a:gd name="T30" fmla="*/ 344 w 603"/>
                <a:gd name="T31" fmla="*/ 0 h 193"/>
                <a:gd name="T32" fmla="*/ 420 w 603"/>
                <a:gd name="T33" fmla="*/ 0 h 193"/>
                <a:gd name="T34" fmla="*/ 410 w 603"/>
                <a:gd name="T35" fmla="*/ 18 h 193"/>
                <a:gd name="T36" fmla="*/ 406 w 603"/>
                <a:gd name="T37" fmla="*/ 31 h 193"/>
                <a:gd name="T38" fmla="*/ 406 w 603"/>
                <a:gd name="T39" fmla="*/ 162 h 193"/>
                <a:gd name="T40" fmla="*/ 410 w 603"/>
                <a:gd name="T41" fmla="*/ 174 h 193"/>
                <a:gd name="T42" fmla="*/ 420 w 603"/>
                <a:gd name="T43" fmla="*/ 193 h 193"/>
                <a:gd name="T44" fmla="*/ 344 w 603"/>
                <a:gd name="T45" fmla="*/ 193 h 193"/>
                <a:gd name="T46" fmla="*/ 354 w 603"/>
                <a:gd name="T47" fmla="*/ 174 h 193"/>
                <a:gd name="T48" fmla="*/ 356 w 603"/>
                <a:gd name="T49" fmla="*/ 162 h 193"/>
                <a:gd name="T50" fmla="*/ 603 w 603"/>
                <a:gd name="T51" fmla="*/ 0 h 193"/>
                <a:gd name="T52" fmla="*/ 430 w 603"/>
                <a:gd name="T53" fmla="*/ 41 h 193"/>
                <a:gd name="T54" fmla="*/ 452 w 603"/>
                <a:gd name="T55" fmla="*/ 26 h 193"/>
                <a:gd name="T56" fmla="*/ 467 w 603"/>
                <a:gd name="T57" fmla="*/ 23 h 193"/>
                <a:gd name="T58" fmla="*/ 492 w 603"/>
                <a:gd name="T59" fmla="*/ 25 h 193"/>
                <a:gd name="T60" fmla="*/ 492 w 603"/>
                <a:gd name="T61" fmla="*/ 167 h 193"/>
                <a:gd name="T62" fmla="*/ 479 w 603"/>
                <a:gd name="T63" fmla="*/ 177 h 193"/>
                <a:gd name="T64" fmla="*/ 554 w 603"/>
                <a:gd name="T65" fmla="*/ 193 h 193"/>
                <a:gd name="T66" fmla="*/ 545 w 603"/>
                <a:gd name="T67" fmla="*/ 174 h 193"/>
                <a:gd name="T68" fmla="*/ 542 w 603"/>
                <a:gd name="T69" fmla="*/ 162 h 193"/>
                <a:gd name="T70" fmla="*/ 542 w 603"/>
                <a:gd name="T71" fmla="*/ 23 h 193"/>
                <a:gd name="T72" fmla="*/ 572 w 603"/>
                <a:gd name="T73" fmla="*/ 23 h 193"/>
                <a:gd name="T74" fmla="*/ 584 w 603"/>
                <a:gd name="T75" fmla="*/ 41 h 193"/>
                <a:gd name="T76" fmla="*/ 603 w 603"/>
                <a:gd name="T77" fmla="*/ 0 h 193"/>
                <a:gd name="T78" fmla="*/ 186 w 603"/>
                <a:gd name="T79" fmla="*/ 162 h 193"/>
                <a:gd name="T80" fmla="*/ 194 w 603"/>
                <a:gd name="T81" fmla="*/ 174 h 193"/>
                <a:gd name="T82" fmla="*/ 205 w 603"/>
                <a:gd name="T83" fmla="*/ 193 h 193"/>
                <a:gd name="T84" fmla="*/ 129 w 603"/>
                <a:gd name="T85" fmla="*/ 177 h 193"/>
                <a:gd name="T86" fmla="*/ 138 w 603"/>
                <a:gd name="T87" fmla="*/ 167 h 193"/>
                <a:gd name="T88" fmla="*/ 97 w 603"/>
                <a:gd name="T89" fmla="*/ 62 h 193"/>
                <a:gd name="T90" fmla="*/ 45 w 603"/>
                <a:gd name="T91" fmla="*/ 162 h 193"/>
                <a:gd name="T92" fmla="*/ 43 w 603"/>
                <a:gd name="T93" fmla="*/ 174 h 193"/>
                <a:gd name="T94" fmla="*/ 52 w 603"/>
                <a:gd name="T95" fmla="*/ 193 h 193"/>
                <a:gd name="T96" fmla="*/ 0 w 603"/>
                <a:gd name="T97" fmla="*/ 193 h 193"/>
                <a:gd name="T98" fmla="*/ 10 w 603"/>
                <a:gd name="T99" fmla="*/ 174 h 193"/>
                <a:gd name="T100" fmla="*/ 19 w 603"/>
                <a:gd name="T101" fmla="*/ 162 h 193"/>
                <a:gd name="T102" fmla="*/ 122 w 603"/>
                <a:gd name="T103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03" h="193">
                  <a:moveTo>
                    <a:pt x="356" y="67"/>
                  </a:moveTo>
                  <a:cubicBezTo>
                    <a:pt x="277" y="151"/>
                    <a:pt x="277" y="151"/>
                    <a:pt x="277" y="151"/>
                  </a:cubicBezTo>
                  <a:cubicBezTo>
                    <a:pt x="277" y="162"/>
                    <a:pt x="277" y="162"/>
                    <a:pt x="277" y="162"/>
                  </a:cubicBezTo>
                  <a:cubicBezTo>
                    <a:pt x="277" y="167"/>
                    <a:pt x="277" y="167"/>
                    <a:pt x="277" y="167"/>
                  </a:cubicBezTo>
                  <a:cubicBezTo>
                    <a:pt x="277" y="171"/>
                    <a:pt x="279" y="173"/>
                    <a:pt x="281" y="174"/>
                  </a:cubicBezTo>
                  <a:cubicBezTo>
                    <a:pt x="283" y="176"/>
                    <a:pt x="286" y="177"/>
                    <a:pt x="290" y="177"/>
                  </a:cubicBezTo>
                  <a:cubicBezTo>
                    <a:pt x="290" y="193"/>
                    <a:pt x="290" y="193"/>
                    <a:pt x="290" y="193"/>
                  </a:cubicBezTo>
                  <a:cubicBezTo>
                    <a:pt x="250" y="193"/>
                    <a:pt x="250" y="193"/>
                    <a:pt x="250" y="193"/>
                  </a:cubicBezTo>
                  <a:cubicBezTo>
                    <a:pt x="215" y="193"/>
                    <a:pt x="215" y="193"/>
                    <a:pt x="215" y="193"/>
                  </a:cubicBezTo>
                  <a:cubicBezTo>
                    <a:pt x="215" y="177"/>
                    <a:pt x="215" y="177"/>
                    <a:pt x="215" y="177"/>
                  </a:cubicBezTo>
                  <a:cubicBezTo>
                    <a:pt x="219" y="177"/>
                    <a:pt x="223" y="176"/>
                    <a:pt x="225" y="174"/>
                  </a:cubicBezTo>
                  <a:cubicBezTo>
                    <a:pt x="226" y="173"/>
                    <a:pt x="227" y="171"/>
                    <a:pt x="227" y="167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7" y="62"/>
                    <a:pt x="227" y="62"/>
                    <a:pt x="227" y="62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7" y="26"/>
                    <a:pt x="227" y="26"/>
                    <a:pt x="227" y="26"/>
                  </a:cubicBezTo>
                  <a:cubicBezTo>
                    <a:pt x="227" y="22"/>
                    <a:pt x="226" y="19"/>
                    <a:pt x="225" y="18"/>
                  </a:cubicBezTo>
                  <a:cubicBezTo>
                    <a:pt x="223" y="17"/>
                    <a:pt x="219" y="16"/>
                    <a:pt x="215" y="16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90" y="0"/>
                    <a:pt x="290" y="0"/>
                    <a:pt x="290" y="0"/>
                  </a:cubicBezTo>
                  <a:cubicBezTo>
                    <a:pt x="290" y="16"/>
                    <a:pt x="290" y="16"/>
                    <a:pt x="290" y="16"/>
                  </a:cubicBezTo>
                  <a:cubicBezTo>
                    <a:pt x="286" y="16"/>
                    <a:pt x="283" y="17"/>
                    <a:pt x="281" y="18"/>
                  </a:cubicBezTo>
                  <a:cubicBezTo>
                    <a:pt x="279" y="19"/>
                    <a:pt x="277" y="22"/>
                    <a:pt x="277" y="26"/>
                  </a:cubicBezTo>
                  <a:cubicBezTo>
                    <a:pt x="277" y="31"/>
                    <a:pt x="277" y="31"/>
                    <a:pt x="277" y="31"/>
                  </a:cubicBezTo>
                  <a:cubicBezTo>
                    <a:pt x="277" y="48"/>
                    <a:pt x="277" y="48"/>
                    <a:pt x="277" y="48"/>
                  </a:cubicBezTo>
                  <a:cubicBezTo>
                    <a:pt x="277" y="115"/>
                    <a:pt x="277" y="115"/>
                    <a:pt x="277" y="115"/>
                  </a:cubicBezTo>
                  <a:cubicBezTo>
                    <a:pt x="356" y="31"/>
                    <a:pt x="356" y="31"/>
                    <a:pt x="356" y="31"/>
                  </a:cubicBezTo>
                  <a:cubicBezTo>
                    <a:pt x="356" y="26"/>
                    <a:pt x="356" y="26"/>
                    <a:pt x="356" y="26"/>
                  </a:cubicBezTo>
                  <a:cubicBezTo>
                    <a:pt x="356" y="22"/>
                    <a:pt x="355" y="19"/>
                    <a:pt x="354" y="18"/>
                  </a:cubicBezTo>
                  <a:cubicBezTo>
                    <a:pt x="351" y="17"/>
                    <a:pt x="348" y="16"/>
                    <a:pt x="344" y="16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79" y="0"/>
                    <a:pt x="379" y="0"/>
                    <a:pt x="379" y="0"/>
                  </a:cubicBezTo>
                  <a:cubicBezTo>
                    <a:pt x="420" y="0"/>
                    <a:pt x="420" y="0"/>
                    <a:pt x="420" y="0"/>
                  </a:cubicBezTo>
                  <a:cubicBezTo>
                    <a:pt x="420" y="16"/>
                    <a:pt x="420" y="16"/>
                    <a:pt x="420" y="16"/>
                  </a:cubicBezTo>
                  <a:cubicBezTo>
                    <a:pt x="415" y="16"/>
                    <a:pt x="412" y="17"/>
                    <a:pt x="410" y="18"/>
                  </a:cubicBezTo>
                  <a:cubicBezTo>
                    <a:pt x="407" y="19"/>
                    <a:pt x="406" y="22"/>
                    <a:pt x="406" y="26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6" y="48"/>
                    <a:pt x="406" y="48"/>
                    <a:pt x="406" y="48"/>
                  </a:cubicBezTo>
                  <a:cubicBezTo>
                    <a:pt x="406" y="162"/>
                    <a:pt x="406" y="162"/>
                    <a:pt x="406" y="162"/>
                  </a:cubicBezTo>
                  <a:cubicBezTo>
                    <a:pt x="406" y="167"/>
                    <a:pt x="406" y="167"/>
                    <a:pt x="406" y="167"/>
                  </a:cubicBezTo>
                  <a:cubicBezTo>
                    <a:pt x="406" y="171"/>
                    <a:pt x="407" y="173"/>
                    <a:pt x="410" y="174"/>
                  </a:cubicBezTo>
                  <a:cubicBezTo>
                    <a:pt x="412" y="176"/>
                    <a:pt x="415" y="177"/>
                    <a:pt x="420" y="177"/>
                  </a:cubicBezTo>
                  <a:cubicBezTo>
                    <a:pt x="420" y="193"/>
                    <a:pt x="420" y="193"/>
                    <a:pt x="420" y="193"/>
                  </a:cubicBezTo>
                  <a:cubicBezTo>
                    <a:pt x="379" y="193"/>
                    <a:pt x="379" y="193"/>
                    <a:pt x="379" y="193"/>
                  </a:cubicBezTo>
                  <a:cubicBezTo>
                    <a:pt x="344" y="193"/>
                    <a:pt x="344" y="193"/>
                    <a:pt x="344" y="193"/>
                  </a:cubicBezTo>
                  <a:cubicBezTo>
                    <a:pt x="344" y="177"/>
                    <a:pt x="344" y="177"/>
                    <a:pt x="344" y="177"/>
                  </a:cubicBezTo>
                  <a:cubicBezTo>
                    <a:pt x="348" y="177"/>
                    <a:pt x="351" y="176"/>
                    <a:pt x="354" y="174"/>
                  </a:cubicBezTo>
                  <a:cubicBezTo>
                    <a:pt x="355" y="173"/>
                    <a:pt x="356" y="171"/>
                    <a:pt x="356" y="167"/>
                  </a:cubicBezTo>
                  <a:cubicBezTo>
                    <a:pt x="356" y="162"/>
                    <a:pt x="356" y="162"/>
                    <a:pt x="356" y="162"/>
                  </a:cubicBezTo>
                  <a:lnTo>
                    <a:pt x="356" y="67"/>
                  </a:lnTo>
                  <a:close/>
                  <a:moveTo>
                    <a:pt x="603" y="0"/>
                  </a:moveTo>
                  <a:cubicBezTo>
                    <a:pt x="430" y="0"/>
                    <a:pt x="430" y="0"/>
                    <a:pt x="430" y="0"/>
                  </a:cubicBezTo>
                  <a:cubicBezTo>
                    <a:pt x="430" y="41"/>
                    <a:pt x="430" y="41"/>
                    <a:pt x="430" y="41"/>
                  </a:cubicBezTo>
                  <a:cubicBezTo>
                    <a:pt x="449" y="41"/>
                    <a:pt x="449" y="41"/>
                    <a:pt x="449" y="41"/>
                  </a:cubicBezTo>
                  <a:cubicBezTo>
                    <a:pt x="450" y="37"/>
                    <a:pt x="450" y="28"/>
                    <a:pt x="452" y="26"/>
                  </a:cubicBezTo>
                  <a:cubicBezTo>
                    <a:pt x="455" y="23"/>
                    <a:pt x="457" y="23"/>
                    <a:pt x="461" y="23"/>
                  </a:cubicBezTo>
                  <a:cubicBezTo>
                    <a:pt x="467" y="23"/>
                    <a:pt x="467" y="23"/>
                    <a:pt x="467" y="23"/>
                  </a:cubicBezTo>
                  <a:cubicBezTo>
                    <a:pt x="492" y="23"/>
                    <a:pt x="492" y="23"/>
                    <a:pt x="492" y="23"/>
                  </a:cubicBezTo>
                  <a:cubicBezTo>
                    <a:pt x="492" y="25"/>
                    <a:pt x="492" y="25"/>
                    <a:pt x="492" y="25"/>
                  </a:cubicBezTo>
                  <a:cubicBezTo>
                    <a:pt x="492" y="62"/>
                    <a:pt x="492" y="62"/>
                    <a:pt x="492" y="62"/>
                  </a:cubicBezTo>
                  <a:cubicBezTo>
                    <a:pt x="492" y="167"/>
                    <a:pt x="492" y="167"/>
                    <a:pt x="492" y="167"/>
                  </a:cubicBezTo>
                  <a:cubicBezTo>
                    <a:pt x="492" y="171"/>
                    <a:pt x="491" y="173"/>
                    <a:pt x="489" y="174"/>
                  </a:cubicBezTo>
                  <a:cubicBezTo>
                    <a:pt x="486" y="175"/>
                    <a:pt x="484" y="176"/>
                    <a:pt x="479" y="177"/>
                  </a:cubicBezTo>
                  <a:cubicBezTo>
                    <a:pt x="479" y="193"/>
                    <a:pt x="479" y="193"/>
                    <a:pt x="479" y="193"/>
                  </a:cubicBezTo>
                  <a:cubicBezTo>
                    <a:pt x="554" y="193"/>
                    <a:pt x="554" y="193"/>
                    <a:pt x="554" y="193"/>
                  </a:cubicBezTo>
                  <a:cubicBezTo>
                    <a:pt x="554" y="177"/>
                    <a:pt x="554" y="177"/>
                    <a:pt x="554" y="177"/>
                  </a:cubicBezTo>
                  <a:cubicBezTo>
                    <a:pt x="550" y="176"/>
                    <a:pt x="547" y="175"/>
                    <a:pt x="545" y="174"/>
                  </a:cubicBezTo>
                  <a:cubicBezTo>
                    <a:pt x="543" y="173"/>
                    <a:pt x="542" y="171"/>
                    <a:pt x="542" y="167"/>
                  </a:cubicBezTo>
                  <a:cubicBezTo>
                    <a:pt x="542" y="162"/>
                    <a:pt x="542" y="162"/>
                    <a:pt x="542" y="162"/>
                  </a:cubicBezTo>
                  <a:cubicBezTo>
                    <a:pt x="542" y="25"/>
                    <a:pt x="542" y="25"/>
                    <a:pt x="542" y="25"/>
                  </a:cubicBezTo>
                  <a:cubicBezTo>
                    <a:pt x="542" y="23"/>
                    <a:pt x="542" y="23"/>
                    <a:pt x="542" y="23"/>
                  </a:cubicBezTo>
                  <a:cubicBezTo>
                    <a:pt x="566" y="23"/>
                    <a:pt x="566" y="23"/>
                    <a:pt x="566" y="23"/>
                  </a:cubicBezTo>
                  <a:cubicBezTo>
                    <a:pt x="572" y="23"/>
                    <a:pt x="572" y="23"/>
                    <a:pt x="572" y="23"/>
                  </a:cubicBezTo>
                  <a:cubicBezTo>
                    <a:pt x="577" y="23"/>
                    <a:pt x="579" y="23"/>
                    <a:pt x="581" y="26"/>
                  </a:cubicBezTo>
                  <a:cubicBezTo>
                    <a:pt x="584" y="28"/>
                    <a:pt x="584" y="37"/>
                    <a:pt x="584" y="41"/>
                  </a:cubicBezTo>
                  <a:cubicBezTo>
                    <a:pt x="603" y="41"/>
                    <a:pt x="603" y="41"/>
                    <a:pt x="603" y="41"/>
                  </a:cubicBezTo>
                  <a:lnTo>
                    <a:pt x="603" y="0"/>
                  </a:lnTo>
                  <a:close/>
                  <a:moveTo>
                    <a:pt x="122" y="0"/>
                  </a:moveTo>
                  <a:cubicBezTo>
                    <a:pt x="186" y="162"/>
                    <a:pt x="186" y="162"/>
                    <a:pt x="186" y="162"/>
                  </a:cubicBezTo>
                  <a:cubicBezTo>
                    <a:pt x="188" y="167"/>
                    <a:pt x="188" y="167"/>
                    <a:pt x="188" y="167"/>
                  </a:cubicBezTo>
                  <a:cubicBezTo>
                    <a:pt x="190" y="171"/>
                    <a:pt x="191" y="173"/>
                    <a:pt x="194" y="174"/>
                  </a:cubicBezTo>
                  <a:cubicBezTo>
                    <a:pt x="197" y="176"/>
                    <a:pt x="200" y="177"/>
                    <a:pt x="205" y="177"/>
                  </a:cubicBezTo>
                  <a:cubicBezTo>
                    <a:pt x="205" y="193"/>
                    <a:pt x="205" y="193"/>
                    <a:pt x="205" y="193"/>
                  </a:cubicBezTo>
                  <a:cubicBezTo>
                    <a:pt x="129" y="193"/>
                    <a:pt x="129" y="193"/>
                    <a:pt x="129" y="193"/>
                  </a:cubicBezTo>
                  <a:cubicBezTo>
                    <a:pt x="129" y="177"/>
                    <a:pt x="129" y="177"/>
                    <a:pt x="129" y="177"/>
                  </a:cubicBezTo>
                  <a:cubicBezTo>
                    <a:pt x="133" y="177"/>
                    <a:pt x="136" y="176"/>
                    <a:pt x="138" y="174"/>
                  </a:cubicBezTo>
                  <a:cubicBezTo>
                    <a:pt x="139" y="173"/>
                    <a:pt x="139" y="171"/>
                    <a:pt x="138" y="167"/>
                  </a:cubicBezTo>
                  <a:cubicBezTo>
                    <a:pt x="136" y="162"/>
                    <a:pt x="136" y="162"/>
                    <a:pt x="136" y="1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3" y="167"/>
                    <a:pt x="43" y="167"/>
                    <a:pt x="43" y="167"/>
                  </a:cubicBezTo>
                  <a:cubicBezTo>
                    <a:pt x="41" y="171"/>
                    <a:pt x="41" y="173"/>
                    <a:pt x="43" y="174"/>
                  </a:cubicBezTo>
                  <a:cubicBezTo>
                    <a:pt x="45" y="176"/>
                    <a:pt x="47" y="177"/>
                    <a:pt x="52" y="177"/>
                  </a:cubicBezTo>
                  <a:cubicBezTo>
                    <a:pt x="52" y="193"/>
                    <a:pt x="52" y="193"/>
                    <a:pt x="52" y="193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4" y="177"/>
                    <a:pt x="8" y="176"/>
                    <a:pt x="10" y="174"/>
                  </a:cubicBezTo>
                  <a:cubicBezTo>
                    <a:pt x="13" y="173"/>
                    <a:pt x="15" y="171"/>
                    <a:pt x="17" y="167"/>
                  </a:cubicBezTo>
                  <a:cubicBezTo>
                    <a:pt x="19" y="162"/>
                    <a:pt x="19" y="162"/>
                    <a:pt x="19" y="162"/>
                  </a:cubicBezTo>
                  <a:cubicBezTo>
                    <a:pt x="81" y="0"/>
                    <a:pt x="81" y="0"/>
                    <a:pt x="81" y="0"/>
                  </a:cubicBezTo>
                  <a:lnTo>
                    <a:pt x="122" y="0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8"/>
            <p:cNvSpPr>
              <a:spLocks noEditPoints="1"/>
            </p:cNvSpPr>
            <p:nvPr/>
          </p:nvSpPr>
          <p:spPr bwMode="auto">
            <a:xfrm>
              <a:off x="4851401" y="3779838"/>
              <a:ext cx="660399" cy="668338"/>
            </a:xfrm>
            <a:custGeom>
              <a:avLst/>
              <a:gdLst>
                <a:gd name="T0" fmla="*/ 176 w 176"/>
                <a:gd name="T1" fmla="*/ 147 h 178"/>
                <a:gd name="T2" fmla="*/ 139 w 176"/>
                <a:gd name="T3" fmla="*/ 140 h 178"/>
                <a:gd name="T4" fmla="*/ 41 w 176"/>
                <a:gd name="T5" fmla="*/ 147 h 178"/>
                <a:gd name="T6" fmla="*/ 75 w 176"/>
                <a:gd name="T7" fmla="*/ 140 h 178"/>
                <a:gd name="T8" fmla="*/ 41 w 176"/>
                <a:gd name="T9" fmla="*/ 147 h 178"/>
                <a:gd name="T10" fmla="*/ 176 w 176"/>
                <a:gd name="T11" fmla="*/ 163 h 178"/>
                <a:gd name="T12" fmla="*/ 151 w 176"/>
                <a:gd name="T13" fmla="*/ 155 h 178"/>
                <a:gd name="T14" fmla="*/ 0 w 176"/>
                <a:gd name="T15" fmla="*/ 163 h 178"/>
                <a:gd name="T16" fmla="*/ 61 w 176"/>
                <a:gd name="T17" fmla="*/ 155 h 178"/>
                <a:gd name="T18" fmla="*/ 0 w 176"/>
                <a:gd name="T19" fmla="*/ 163 h 178"/>
                <a:gd name="T20" fmla="*/ 176 w 176"/>
                <a:gd name="T21" fmla="*/ 178 h 178"/>
                <a:gd name="T22" fmla="*/ 164 w 176"/>
                <a:gd name="T23" fmla="*/ 171 h 178"/>
                <a:gd name="T24" fmla="*/ 0 w 176"/>
                <a:gd name="T25" fmla="*/ 178 h 178"/>
                <a:gd name="T26" fmla="*/ 41 w 176"/>
                <a:gd name="T27" fmla="*/ 178 h 178"/>
                <a:gd name="T28" fmla="*/ 0 w 176"/>
                <a:gd name="T29" fmla="*/ 171 h 178"/>
                <a:gd name="T30" fmla="*/ 64 w 176"/>
                <a:gd name="T31" fmla="*/ 93 h 178"/>
                <a:gd name="T32" fmla="*/ 0 w 176"/>
                <a:gd name="T33" fmla="*/ 101 h 178"/>
                <a:gd name="T34" fmla="*/ 64 w 176"/>
                <a:gd name="T35" fmla="*/ 93 h 178"/>
                <a:gd name="T36" fmla="*/ 155 w 176"/>
                <a:gd name="T37" fmla="*/ 101 h 178"/>
                <a:gd name="T38" fmla="*/ 92 w 176"/>
                <a:gd name="T39" fmla="*/ 93 h 178"/>
                <a:gd name="T40" fmla="*/ 50 w 176"/>
                <a:gd name="T41" fmla="*/ 109 h 178"/>
                <a:gd name="T42" fmla="*/ 0 w 176"/>
                <a:gd name="T43" fmla="*/ 116 h 178"/>
                <a:gd name="T44" fmla="*/ 50 w 176"/>
                <a:gd name="T45" fmla="*/ 109 h 178"/>
                <a:gd name="T46" fmla="*/ 96 w 176"/>
                <a:gd name="T47" fmla="*/ 116 h 178"/>
                <a:gd name="T48" fmla="*/ 77 w 176"/>
                <a:gd name="T49" fmla="*/ 109 h 178"/>
                <a:gd name="T50" fmla="*/ 161 w 176"/>
                <a:gd name="T51" fmla="*/ 109 h 178"/>
                <a:gd name="T52" fmla="*/ 119 w 176"/>
                <a:gd name="T53" fmla="*/ 116 h 178"/>
                <a:gd name="T54" fmla="*/ 167 w 176"/>
                <a:gd name="T55" fmla="*/ 116 h 178"/>
                <a:gd name="T56" fmla="*/ 36 w 176"/>
                <a:gd name="T57" fmla="*/ 124 h 178"/>
                <a:gd name="T58" fmla="*/ 0 w 176"/>
                <a:gd name="T59" fmla="*/ 132 h 178"/>
                <a:gd name="T60" fmla="*/ 36 w 176"/>
                <a:gd name="T61" fmla="*/ 124 h 178"/>
                <a:gd name="T62" fmla="*/ 82 w 176"/>
                <a:gd name="T63" fmla="*/ 132 h 178"/>
                <a:gd name="T64" fmla="*/ 63 w 176"/>
                <a:gd name="T65" fmla="*/ 124 h 178"/>
                <a:gd name="T66" fmla="*/ 132 w 176"/>
                <a:gd name="T67" fmla="*/ 132 h 178"/>
                <a:gd name="T68" fmla="*/ 176 w 176"/>
                <a:gd name="T69" fmla="*/ 124 h 178"/>
                <a:gd name="T70" fmla="*/ 132 w 176"/>
                <a:gd name="T71" fmla="*/ 132 h 178"/>
                <a:gd name="T72" fmla="*/ 0 w 176"/>
                <a:gd name="T73" fmla="*/ 47 h 178"/>
                <a:gd name="T74" fmla="*/ 99 w 176"/>
                <a:gd name="T75" fmla="*/ 54 h 178"/>
                <a:gd name="T76" fmla="*/ 157 w 176"/>
                <a:gd name="T77" fmla="*/ 54 h 178"/>
                <a:gd name="T78" fmla="*/ 176 w 176"/>
                <a:gd name="T79" fmla="*/ 47 h 178"/>
                <a:gd name="T80" fmla="*/ 157 w 176"/>
                <a:gd name="T81" fmla="*/ 54 h 178"/>
                <a:gd name="T82" fmla="*/ 0 w 176"/>
                <a:gd name="T83" fmla="*/ 62 h 178"/>
                <a:gd name="T84" fmla="*/ 85 w 176"/>
                <a:gd name="T85" fmla="*/ 69 h 178"/>
                <a:gd name="T86" fmla="*/ 121 w 176"/>
                <a:gd name="T87" fmla="*/ 62 h 178"/>
                <a:gd name="T88" fmla="*/ 130 w 176"/>
                <a:gd name="T89" fmla="*/ 69 h 178"/>
                <a:gd name="T90" fmla="*/ 121 w 176"/>
                <a:gd name="T91" fmla="*/ 62 h 178"/>
                <a:gd name="T92" fmla="*/ 176 w 176"/>
                <a:gd name="T93" fmla="*/ 69 h 178"/>
                <a:gd name="T94" fmla="*/ 164 w 176"/>
                <a:gd name="T95" fmla="*/ 62 h 178"/>
                <a:gd name="T96" fmla="*/ 78 w 176"/>
                <a:gd name="T97" fmla="*/ 78 h 178"/>
                <a:gd name="T98" fmla="*/ 0 w 176"/>
                <a:gd name="T99" fmla="*/ 85 h 178"/>
                <a:gd name="T100" fmla="*/ 78 w 176"/>
                <a:gd name="T101" fmla="*/ 78 h 178"/>
                <a:gd name="T102" fmla="*/ 99 w 176"/>
                <a:gd name="T103" fmla="*/ 85 h 178"/>
                <a:gd name="T104" fmla="*/ 136 w 176"/>
                <a:gd name="T105" fmla="*/ 78 h 178"/>
                <a:gd name="T106" fmla="*/ 0 w 176"/>
                <a:gd name="T107" fmla="*/ 16 h 178"/>
                <a:gd name="T108" fmla="*/ 176 w 176"/>
                <a:gd name="T109" fmla="*/ 23 h 178"/>
                <a:gd name="T110" fmla="*/ 0 w 176"/>
                <a:gd name="T111" fmla="*/ 16 h 178"/>
                <a:gd name="T112" fmla="*/ 0 w 176"/>
                <a:gd name="T113" fmla="*/ 31 h 178"/>
                <a:gd name="T114" fmla="*/ 113 w 176"/>
                <a:gd name="T115" fmla="*/ 38 h 178"/>
                <a:gd name="T116" fmla="*/ 144 w 176"/>
                <a:gd name="T117" fmla="*/ 38 h 178"/>
                <a:gd name="T118" fmla="*/ 176 w 176"/>
                <a:gd name="T119" fmla="*/ 31 h 178"/>
                <a:gd name="T120" fmla="*/ 144 w 176"/>
                <a:gd name="T121" fmla="*/ 38 h 178"/>
                <a:gd name="T122" fmla="*/ 158 w 176"/>
                <a:gd name="T123" fmla="*/ 0 h 178"/>
                <a:gd name="T124" fmla="*/ 2 w 176"/>
                <a:gd name="T125" fmla="*/ 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6" h="178">
                  <a:moveTo>
                    <a:pt x="145" y="147"/>
                  </a:moveTo>
                  <a:cubicBezTo>
                    <a:pt x="176" y="147"/>
                    <a:pt x="176" y="147"/>
                    <a:pt x="176" y="147"/>
                  </a:cubicBezTo>
                  <a:cubicBezTo>
                    <a:pt x="176" y="140"/>
                    <a:pt x="176" y="140"/>
                    <a:pt x="176" y="140"/>
                  </a:cubicBezTo>
                  <a:cubicBezTo>
                    <a:pt x="139" y="140"/>
                    <a:pt x="139" y="140"/>
                    <a:pt x="139" y="140"/>
                  </a:cubicBezTo>
                  <a:lnTo>
                    <a:pt x="145" y="147"/>
                  </a:lnTo>
                  <a:close/>
                  <a:moveTo>
                    <a:pt x="41" y="147"/>
                  </a:moveTo>
                  <a:cubicBezTo>
                    <a:pt x="68" y="147"/>
                    <a:pt x="68" y="147"/>
                    <a:pt x="68" y="147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48" y="140"/>
                    <a:pt x="48" y="140"/>
                    <a:pt x="48" y="140"/>
                  </a:cubicBezTo>
                  <a:lnTo>
                    <a:pt x="41" y="147"/>
                  </a:lnTo>
                  <a:close/>
                  <a:moveTo>
                    <a:pt x="157" y="163"/>
                  </a:moveTo>
                  <a:cubicBezTo>
                    <a:pt x="176" y="163"/>
                    <a:pt x="176" y="163"/>
                    <a:pt x="176" y="163"/>
                  </a:cubicBezTo>
                  <a:cubicBezTo>
                    <a:pt x="176" y="155"/>
                    <a:pt x="176" y="155"/>
                    <a:pt x="176" y="155"/>
                  </a:cubicBezTo>
                  <a:cubicBezTo>
                    <a:pt x="151" y="155"/>
                    <a:pt x="151" y="155"/>
                    <a:pt x="151" y="155"/>
                  </a:cubicBezTo>
                  <a:lnTo>
                    <a:pt x="157" y="163"/>
                  </a:lnTo>
                  <a:close/>
                  <a:moveTo>
                    <a:pt x="0" y="163"/>
                  </a:moveTo>
                  <a:cubicBezTo>
                    <a:pt x="55" y="163"/>
                    <a:pt x="55" y="163"/>
                    <a:pt x="55" y="163"/>
                  </a:cubicBezTo>
                  <a:cubicBezTo>
                    <a:pt x="61" y="155"/>
                    <a:pt x="61" y="155"/>
                    <a:pt x="61" y="155"/>
                  </a:cubicBezTo>
                  <a:cubicBezTo>
                    <a:pt x="0" y="155"/>
                    <a:pt x="0" y="155"/>
                    <a:pt x="0" y="155"/>
                  </a:cubicBezTo>
                  <a:lnTo>
                    <a:pt x="0" y="163"/>
                  </a:lnTo>
                  <a:close/>
                  <a:moveTo>
                    <a:pt x="169" y="178"/>
                  </a:moveTo>
                  <a:cubicBezTo>
                    <a:pt x="176" y="178"/>
                    <a:pt x="176" y="178"/>
                    <a:pt x="176" y="178"/>
                  </a:cubicBezTo>
                  <a:cubicBezTo>
                    <a:pt x="176" y="171"/>
                    <a:pt x="176" y="171"/>
                    <a:pt x="176" y="171"/>
                  </a:cubicBezTo>
                  <a:cubicBezTo>
                    <a:pt x="164" y="171"/>
                    <a:pt x="164" y="171"/>
                    <a:pt x="164" y="171"/>
                  </a:cubicBezTo>
                  <a:lnTo>
                    <a:pt x="169" y="178"/>
                  </a:lnTo>
                  <a:close/>
                  <a:moveTo>
                    <a:pt x="0" y="178"/>
                  </a:moveTo>
                  <a:cubicBezTo>
                    <a:pt x="41" y="178"/>
                    <a:pt x="41" y="178"/>
                    <a:pt x="41" y="178"/>
                  </a:cubicBezTo>
                  <a:cubicBezTo>
                    <a:pt x="41" y="178"/>
                    <a:pt x="41" y="178"/>
                    <a:pt x="41" y="178"/>
                  </a:cubicBezTo>
                  <a:cubicBezTo>
                    <a:pt x="47" y="171"/>
                    <a:pt x="47" y="171"/>
                    <a:pt x="47" y="171"/>
                  </a:cubicBezTo>
                  <a:cubicBezTo>
                    <a:pt x="0" y="171"/>
                    <a:pt x="0" y="171"/>
                    <a:pt x="0" y="171"/>
                  </a:cubicBezTo>
                  <a:lnTo>
                    <a:pt x="0" y="178"/>
                  </a:lnTo>
                  <a:close/>
                  <a:moveTo>
                    <a:pt x="64" y="93"/>
                  </a:moveTo>
                  <a:cubicBezTo>
                    <a:pt x="0" y="93"/>
                    <a:pt x="0" y="93"/>
                    <a:pt x="0" y="93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57" y="101"/>
                    <a:pt x="57" y="101"/>
                    <a:pt x="57" y="101"/>
                  </a:cubicBezTo>
                  <a:lnTo>
                    <a:pt x="64" y="93"/>
                  </a:lnTo>
                  <a:close/>
                  <a:moveTo>
                    <a:pt x="85" y="101"/>
                  </a:moveTo>
                  <a:cubicBezTo>
                    <a:pt x="155" y="101"/>
                    <a:pt x="155" y="101"/>
                    <a:pt x="155" y="101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92" y="93"/>
                    <a:pt x="92" y="93"/>
                    <a:pt x="92" y="93"/>
                  </a:cubicBezTo>
                  <a:lnTo>
                    <a:pt x="85" y="101"/>
                  </a:lnTo>
                  <a:close/>
                  <a:moveTo>
                    <a:pt x="50" y="109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43" y="116"/>
                    <a:pt x="43" y="116"/>
                    <a:pt x="43" y="116"/>
                  </a:cubicBezTo>
                  <a:lnTo>
                    <a:pt x="50" y="109"/>
                  </a:lnTo>
                  <a:close/>
                  <a:moveTo>
                    <a:pt x="70" y="116"/>
                  </a:moveTo>
                  <a:cubicBezTo>
                    <a:pt x="96" y="116"/>
                    <a:pt x="96" y="116"/>
                    <a:pt x="96" y="116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77" y="109"/>
                    <a:pt x="77" y="109"/>
                    <a:pt x="77" y="109"/>
                  </a:cubicBezTo>
                  <a:lnTo>
                    <a:pt x="70" y="116"/>
                  </a:lnTo>
                  <a:close/>
                  <a:moveTo>
                    <a:pt x="161" y="109"/>
                  </a:moveTo>
                  <a:cubicBezTo>
                    <a:pt x="114" y="109"/>
                    <a:pt x="114" y="109"/>
                    <a:pt x="114" y="109"/>
                  </a:cubicBezTo>
                  <a:cubicBezTo>
                    <a:pt x="119" y="116"/>
                    <a:pt x="119" y="116"/>
                    <a:pt x="119" y="116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67" y="116"/>
                    <a:pt x="167" y="116"/>
                    <a:pt x="167" y="116"/>
                  </a:cubicBezTo>
                  <a:lnTo>
                    <a:pt x="161" y="109"/>
                  </a:lnTo>
                  <a:close/>
                  <a:moveTo>
                    <a:pt x="36" y="124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9" y="132"/>
                    <a:pt x="29" y="132"/>
                    <a:pt x="29" y="132"/>
                  </a:cubicBezTo>
                  <a:lnTo>
                    <a:pt x="36" y="124"/>
                  </a:lnTo>
                  <a:close/>
                  <a:moveTo>
                    <a:pt x="56" y="132"/>
                  </a:moveTo>
                  <a:cubicBezTo>
                    <a:pt x="82" y="132"/>
                    <a:pt x="82" y="132"/>
                    <a:pt x="82" y="132"/>
                  </a:cubicBezTo>
                  <a:cubicBezTo>
                    <a:pt x="89" y="124"/>
                    <a:pt x="89" y="124"/>
                    <a:pt x="89" y="124"/>
                  </a:cubicBezTo>
                  <a:cubicBezTo>
                    <a:pt x="63" y="124"/>
                    <a:pt x="63" y="124"/>
                    <a:pt x="63" y="124"/>
                  </a:cubicBezTo>
                  <a:lnTo>
                    <a:pt x="56" y="132"/>
                  </a:lnTo>
                  <a:close/>
                  <a:moveTo>
                    <a:pt x="132" y="132"/>
                  </a:moveTo>
                  <a:cubicBezTo>
                    <a:pt x="176" y="132"/>
                    <a:pt x="176" y="132"/>
                    <a:pt x="176" y="132"/>
                  </a:cubicBezTo>
                  <a:cubicBezTo>
                    <a:pt x="176" y="124"/>
                    <a:pt x="176" y="124"/>
                    <a:pt x="176" y="124"/>
                  </a:cubicBezTo>
                  <a:cubicBezTo>
                    <a:pt x="126" y="124"/>
                    <a:pt x="126" y="124"/>
                    <a:pt x="126" y="124"/>
                  </a:cubicBezTo>
                  <a:lnTo>
                    <a:pt x="132" y="132"/>
                  </a:lnTo>
                  <a:close/>
                  <a:moveTo>
                    <a:pt x="106" y="47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99" y="54"/>
                    <a:pt x="99" y="54"/>
                    <a:pt x="99" y="54"/>
                  </a:cubicBezTo>
                  <a:lnTo>
                    <a:pt x="106" y="47"/>
                  </a:lnTo>
                  <a:close/>
                  <a:moveTo>
                    <a:pt x="157" y="54"/>
                  </a:moveTo>
                  <a:cubicBezTo>
                    <a:pt x="176" y="54"/>
                    <a:pt x="176" y="54"/>
                    <a:pt x="176" y="54"/>
                  </a:cubicBezTo>
                  <a:cubicBezTo>
                    <a:pt x="176" y="47"/>
                    <a:pt x="176" y="47"/>
                    <a:pt x="176" y="47"/>
                  </a:cubicBezTo>
                  <a:cubicBezTo>
                    <a:pt x="151" y="47"/>
                    <a:pt x="151" y="47"/>
                    <a:pt x="151" y="47"/>
                  </a:cubicBezTo>
                  <a:lnTo>
                    <a:pt x="157" y="54"/>
                  </a:lnTo>
                  <a:close/>
                  <a:moveTo>
                    <a:pt x="92" y="62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85" y="69"/>
                    <a:pt x="85" y="69"/>
                    <a:pt x="85" y="69"/>
                  </a:cubicBezTo>
                  <a:lnTo>
                    <a:pt x="92" y="62"/>
                  </a:lnTo>
                  <a:close/>
                  <a:moveTo>
                    <a:pt x="121" y="62"/>
                  </a:moveTo>
                  <a:cubicBezTo>
                    <a:pt x="114" y="69"/>
                    <a:pt x="114" y="69"/>
                    <a:pt x="114" y="69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24" y="62"/>
                    <a:pt x="124" y="62"/>
                    <a:pt x="124" y="62"/>
                  </a:cubicBezTo>
                  <a:lnTo>
                    <a:pt x="121" y="62"/>
                  </a:lnTo>
                  <a:close/>
                  <a:moveTo>
                    <a:pt x="170" y="69"/>
                  </a:moveTo>
                  <a:cubicBezTo>
                    <a:pt x="176" y="69"/>
                    <a:pt x="176" y="69"/>
                    <a:pt x="176" y="69"/>
                  </a:cubicBezTo>
                  <a:cubicBezTo>
                    <a:pt x="176" y="62"/>
                    <a:pt x="176" y="62"/>
                    <a:pt x="176" y="62"/>
                  </a:cubicBezTo>
                  <a:cubicBezTo>
                    <a:pt x="164" y="62"/>
                    <a:pt x="164" y="62"/>
                    <a:pt x="164" y="62"/>
                  </a:cubicBezTo>
                  <a:lnTo>
                    <a:pt x="170" y="69"/>
                  </a:lnTo>
                  <a:close/>
                  <a:moveTo>
                    <a:pt x="78" y="78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71" y="85"/>
                    <a:pt x="71" y="85"/>
                    <a:pt x="71" y="85"/>
                  </a:cubicBezTo>
                  <a:lnTo>
                    <a:pt x="78" y="78"/>
                  </a:lnTo>
                  <a:close/>
                  <a:moveTo>
                    <a:pt x="106" y="78"/>
                  </a:moveTo>
                  <a:cubicBezTo>
                    <a:pt x="99" y="85"/>
                    <a:pt x="99" y="85"/>
                    <a:pt x="99" y="85"/>
                  </a:cubicBezTo>
                  <a:cubicBezTo>
                    <a:pt x="142" y="85"/>
                    <a:pt x="142" y="85"/>
                    <a:pt x="142" y="85"/>
                  </a:cubicBezTo>
                  <a:cubicBezTo>
                    <a:pt x="136" y="78"/>
                    <a:pt x="136" y="78"/>
                    <a:pt x="136" y="78"/>
                  </a:cubicBezTo>
                  <a:lnTo>
                    <a:pt x="106" y="78"/>
                  </a:lnTo>
                  <a:close/>
                  <a:moveTo>
                    <a:pt x="0" y="16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76" y="23"/>
                    <a:pt x="176" y="23"/>
                    <a:pt x="176" y="23"/>
                  </a:cubicBezTo>
                  <a:cubicBezTo>
                    <a:pt x="176" y="16"/>
                    <a:pt x="176" y="16"/>
                    <a:pt x="176" y="16"/>
                  </a:cubicBezTo>
                  <a:lnTo>
                    <a:pt x="0" y="16"/>
                  </a:lnTo>
                  <a:close/>
                  <a:moveTo>
                    <a:pt x="12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13" y="38"/>
                    <a:pt x="113" y="38"/>
                    <a:pt x="113" y="38"/>
                  </a:cubicBezTo>
                  <a:lnTo>
                    <a:pt x="120" y="31"/>
                  </a:lnTo>
                  <a:close/>
                  <a:moveTo>
                    <a:pt x="144" y="38"/>
                  </a:moveTo>
                  <a:cubicBezTo>
                    <a:pt x="176" y="38"/>
                    <a:pt x="176" y="38"/>
                    <a:pt x="176" y="38"/>
                  </a:cubicBezTo>
                  <a:cubicBezTo>
                    <a:pt x="176" y="31"/>
                    <a:pt x="176" y="31"/>
                    <a:pt x="176" y="31"/>
                  </a:cubicBezTo>
                  <a:cubicBezTo>
                    <a:pt x="138" y="31"/>
                    <a:pt x="138" y="31"/>
                    <a:pt x="138" y="31"/>
                  </a:cubicBezTo>
                  <a:lnTo>
                    <a:pt x="144" y="38"/>
                  </a:lnTo>
                  <a:close/>
                  <a:moveTo>
                    <a:pt x="174" y="7"/>
                  </a:moveTo>
                  <a:cubicBezTo>
                    <a:pt x="173" y="3"/>
                    <a:pt x="168" y="0"/>
                    <a:pt x="15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9" y="0"/>
                    <a:pt x="3" y="4"/>
                    <a:pt x="2" y="7"/>
                  </a:cubicBezTo>
                  <a:cubicBezTo>
                    <a:pt x="2" y="7"/>
                    <a:pt x="174" y="7"/>
                    <a:pt x="174" y="7"/>
                  </a:cubicBezTo>
                  <a:close/>
                </a:path>
              </a:pathLst>
            </a:custGeom>
            <a:solidFill>
              <a:srgbClr val="B1B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9"/>
            <p:cNvSpPr>
              <a:spLocks noEditPoints="1"/>
            </p:cNvSpPr>
            <p:nvPr/>
          </p:nvSpPr>
          <p:spPr bwMode="auto">
            <a:xfrm>
              <a:off x="4851401" y="3836989"/>
              <a:ext cx="725489" cy="666749"/>
            </a:xfrm>
            <a:custGeom>
              <a:avLst/>
              <a:gdLst>
                <a:gd name="T0" fmla="*/ 44 w 193"/>
                <a:gd name="T1" fmla="*/ 167 h 178"/>
                <a:gd name="T2" fmla="*/ 36 w 193"/>
                <a:gd name="T3" fmla="*/ 170 h 178"/>
                <a:gd name="T4" fmla="*/ 0 w 193"/>
                <a:gd name="T5" fmla="*/ 170 h 178"/>
                <a:gd name="T6" fmla="*/ 0 w 193"/>
                <a:gd name="T7" fmla="*/ 178 h 178"/>
                <a:gd name="T8" fmla="*/ 39 w 193"/>
                <a:gd name="T9" fmla="*/ 178 h 178"/>
                <a:gd name="T10" fmla="*/ 49 w 193"/>
                <a:gd name="T11" fmla="*/ 175 h 178"/>
                <a:gd name="T12" fmla="*/ 53 w 193"/>
                <a:gd name="T13" fmla="*/ 171 h 178"/>
                <a:gd name="T14" fmla="*/ 115 w 193"/>
                <a:gd name="T15" fmla="*/ 104 h 178"/>
                <a:gd name="T16" fmla="*/ 108 w 193"/>
                <a:gd name="T17" fmla="*/ 95 h 178"/>
                <a:gd name="T18" fmla="*/ 44 w 193"/>
                <a:gd name="T19" fmla="*/ 167 h 178"/>
                <a:gd name="T20" fmla="*/ 181 w 193"/>
                <a:gd name="T21" fmla="*/ 0 h 178"/>
                <a:gd name="T22" fmla="*/ 181 w 193"/>
                <a:gd name="T23" fmla="*/ 170 h 178"/>
                <a:gd name="T24" fmla="*/ 175 w 193"/>
                <a:gd name="T25" fmla="*/ 170 h 178"/>
                <a:gd name="T26" fmla="*/ 181 w 193"/>
                <a:gd name="T27" fmla="*/ 178 h 178"/>
                <a:gd name="T28" fmla="*/ 182 w 193"/>
                <a:gd name="T29" fmla="*/ 178 h 178"/>
                <a:gd name="T30" fmla="*/ 187 w 193"/>
                <a:gd name="T31" fmla="*/ 177 h 178"/>
                <a:gd name="T32" fmla="*/ 193 w 193"/>
                <a:gd name="T33" fmla="*/ 173 h 178"/>
                <a:gd name="T34" fmla="*/ 193 w 193"/>
                <a:gd name="T35" fmla="*/ 171 h 178"/>
                <a:gd name="T36" fmla="*/ 193 w 193"/>
                <a:gd name="T37" fmla="*/ 168 h 178"/>
                <a:gd name="T38" fmla="*/ 193 w 193"/>
                <a:gd name="T39" fmla="*/ 22 h 178"/>
                <a:gd name="T40" fmla="*/ 181 w 193"/>
                <a:gd name="T41" fmla="*/ 0 h 178"/>
                <a:gd name="T42" fmla="*/ 176 w 193"/>
                <a:gd name="T43" fmla="*/ 69 h 178"/>
                <a:gd name="T44" fmla="*/ 132 w 193"/>
                <a:gd name="T45" fmla="*/ 17 h 178"/>
                <a:gd name="T46" fmla="*/ 130 w 193"/>
                <a:gd name="T47" fmla="*/ 16 h 178"/>
                <a:gd name="T48" fmla="*/ 129 w 193"/>
                <a:gd name="T49" fmla="*/ 16 h 178"/>
                <a:gd name="T50" fmla="*/ 127 w 193"/>
                <a:gd name="T51" fmla="*/ 16 h 178"/>
                <a:gd name="T52" fmla="*/ 125 w 193"/>
                <a:gd name="T53" fmla="*/ 17 h 178"/>
                <a:gd name="T54" fmla="*/ 32 w 193"/>
                <a:gd name="T55" fmla="*/ 121 h 178"/>
                <a:gd name="T56" fmla="*/ 24 w 193"/>
                <a:gd name="T57" fmla="*/ 124 h 178"/>
                <a:gd name="T58" fmla="*/ 0 w 193"/>
                <a:gd name="T59" fmla="*/ 124 h 178"/>
                <a:gd name="T60" fmla="*/ 0 w 193"/>
                <a:gd name="T61" fmla="*/ 132 h 178"/>
                <a:gd name="T62" fmla="*/ 26 w 193"/>
                <a:gd name="T63" fmla="*/ 132 h 178"/>
                <a:gd name="T64" fmla="*/ 30 w 193"/>
                <a:gd name="T65" fmla="*/ 132 h 178"/>
                <a:gd name="T66" fmla="*/ 37 w 193"/>
                <a:gd name="T67" fmla="*/ 129 h 178"/>
                <a:gd name="T68" fmla="*/ 123 w 193"/>
                <a:gd name="T69" fmla="*/ 37 h 178"/>
                <a:gd name="T70" fmla="*/ 176 w 193"/>
                <a:gd name="T71" fmla="*/ 102 h 178"/>
                <a:gd name="T72" fmla="*/ 176 w 193"/>
                <a:gd name="T73" fmla="*/ 6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3" h="178">
                  <a:moveTo>
                    <a:pt x="44" y="167"/>
                  </a:moveTo>
                  <a:cubicBezTo>
                    <a:pt x="41" y="169"/>
                    <a:pt x="40" y="170"/>
                    <a:pt x="36" y="170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39" y="178"/>
                    <a:pt x="39" y="178"/>
                    <a:pt x="39" y="178"/>
                  </a:cubicBezTo>
                  <a:cubicBezTo>
                    <a:pt x="43" y="178"/>
                    <a:pt x="47" y="177"/>
                    <a:pt x="49" y="175"/>
                  </a:cubicBezTo>
                  <a:cubicBezTo>
                    <a:pt x="53" y="171"/>
                    <a:pt x="53" y="171"/>
                    <a:pt x="53" y="171"/>
                  </a:cubicBezTo>
                  <a:cubicBezTo>
                    <a:pt x="115" y="104"/>
                    <a:pt x="115" y="104"/>
                    <a:pt x="115" y="104"/>
                  </a:cubicBezTo>
                  <a:cubicBezTo>
                    <a:pt x="108" y="95"/>
                    <a:pt x="108" y="95"/>
                    <a:pt x="108" y="95"/>
                  </a:cubicBezTo>
                  <a:lnTo>
                    <a:pt x="44" y="167"/>
                  </a:lnTo>
                  <a:close/>
                  <a:moveTo>
                    <a:pt x="181" y="0"/>
                  </a:moveTo>
                  <a:cubicBezTo>
                    <a:pt x="181" y="170"/>
                    <a:pt x="181" y="170"/>
                    <a:pt x="181" y="170"/>
                  </a:cubicBezTo>
                  <a:cubicBezTo>
                    <a:pt x="175" y="170"/>
                    <a:pt x="175" y="170"/>
                    <a:pt x="175" y="170"/>
                  </a:cubicBezTo>
                  <a:cubicBezTo>
                    <a:pt x="181" y="178"/>
                    <a:pt x="181" y="178"/>
                    <a:pt x="181" y="178"/>
                  </a:cubicBezTo>
                  <a:cubicBezTo>
                    <a:pt x="182" y="178"/>
                    <a:pt x="182" y="178"/>
                    <a:pt x="182" y="178"/>
                  </a:cubicBezTo>
                  <a:cubicBezTo>
                    <a:pt x="184" y="178"/>
                    <a:pt x="186" y="178"/>
                    <a:pt x="187" y="177"/>
                  </a:cubicBezTo>
                  <a:cubicBezTo>
                    <a:pt x="190" y="177"/>
                    <a:pt x="192" y="176"/>
                    <a:pt x="193" y="173"/>
                  </a:cubicBezTo>
                  <a:cubicBezTo>
                    <a:pt x="193" y="172"/>
                    <a:pt x="193" y="172"/>
                    <a:pt x="193" y="171"/>
                  </a:cubicBezTo>
                  <a:cubicBezTo>
                    <a:pt x="193" y="168"/>
                    <a:pt x="193" y="168"/>
                    <a:pt x="193" y="168"/>
                  </a:cubicBezTo>
                  <a:cubicBezTo>
                    <a:pt x="193" y="22"/>
                    <a:pt x="193" y="22"/>
                    <a:pt x="193" y="22"/>
                  </a:cubicBezTo>
                  <a:lnTo>
                    <a:pt x="181" y="0"/>
                  </a:lnTo>
                  <a:close/>
                  <a:moveTo>
                    <a:pt x="176" y="69"/>
                  </a:moveTo>
                  <a:cubicBezTo>
                    <a:pt x="132" y="17"/>
                    <a:pt x="132" y="17"/>
                    <a:pt x="132" y="17"/>
                  </a:cubicBezTo>
                  <a:cubicBezTo>
                    <a:pt x="131" y="17"/>
                    <a:pt x="131" y="16"/>
                    <a:pt x="130" y="16"/>
                  </a:cubicBezTo>
                  <a:cubicBezTo>
                    <a:pt x="130" y="16"/>
                    <a:pt x="129" y="16"/>
                    <a:pt x="129" y="16"/>
                  </a:cubicBezTo>
                  <a:cubicBezTo>
                    <a:pt x="128" y="16"/>
                    <a:pt x="127" y="16"/>
                    <a:pt x="127" y="16"/>
                  </a:cubicBezTo>
                  <a:cubicBezTo>
                    <a:pt x="126" y="16"/>
                    <a:pt x="126" y="17"/>
                    <a:pt x="125" y="17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29" y="124"/>
                    <a:pt x="28" y="124"/>
                    <a:pt x="24" y="1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6" y="132"/>
                    <a:pt x="26" y="132"/>
                    <a:pt x="26" y="132"/>
                  </a:cubicBezTo>
                  <a:cubicBezTo>
                    <a:pt x="28" y="132"/>
                    <a:pt x="29" y="132"/>
                    <a:pt x="30" y="132"/>
                  </a:cubicBezTo>
                  <a:cubicBezTo>
                    <a:pt x="33" y="132"/>
                    <a:pt x="35" y="131"/>
                    <a:pt x="37" y="129"/>
                  </a:cubicBezTo>
                  <a:cubicBezTo>
                    <a:pt x="123" y="37"/>
                    <a:pt x="123" y="37"/>
                    <a:pt x="123" y="37"/>
                  </a:cubicBezTo>
                  <a:cubicBezTo>
                    <a:pt x="176" y="102"/>
                    <a:pt x="176" y="102"/>
                    <a:pt x="176" y="102"/>
                  </a:cubicBezTo>
                  <a:lnTo>
                    <a:pt x="176" y="69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40048" y="1"/>
            <a:ext cx="8102996" cy="106655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Необходимость достаточного рецикла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322637" y="5346988"/>
            <a:ext cx="9141986" cy="1505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ru-RU" altLang="ru-RU" sz="1600" dirty="0" smtClean="0">
                <a:latin typeface="Verdana" pitchFamily="34" charset="0"/>
              </a:rPr>
              <a:t>Для рециркуляторов важен ещё один параметр - кратность рецикла.</a:t>
            </a: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ru-RU" altLang="ru-RU" sz="1600" dirty="0" smtClean="0">
                <a:latin typeface="Verdana" pitchFamily="34" charset="0"/>
              </a:rPr>
              <a:t>Исследования показывают что для эффективного обеззараживания воздуха в помещении </a:t>
            </a:r>
            <a:r>
              <a:rPr lang="ru-RU" altLang="ru-RU" sz="1600" b="1" dirty="0" smtClean="0">
                <a:latin typeface="Verdana" pitchFamily="34" charset="0"/>
              </a:rPr>
              <a:t>в присутствии людей </a:t>
            </a:r>
            <a:r>
              <a:rPr lang="ru-RU" altLang="ru-RU" sz="1600" dirty="0" smtClean="0">
                <a:latin typeface="Verdana" pitchFamily="34" charset="0"/>
              </a:rPr>
              <a:t>(которые постоянно вносят дополнительную контаминацию) необходим </a:t>
            </a:r>
            <a:r>
              <a:rPr lang="ru-RU" altLang="ru-RU" sz="1600" b="1" dirty="0" smtClean="0">
                <a:latin typeface="Verdana" pitchFamily="34" charset="0"/>
              </a:rPr>
              <a:t>рецикл не менее 4 крат в час</a:t>
            </a:r>
            <a:r>
              <a:rPr lang="ru-RU" altLang="ru-RU" sz="1600" dirty="0" smtClean="0">
                <a:latin typeface="Verdana" pitchFamily="34" charset="0"/>
              </a:rPr>
              <a:t>.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2404241" y="1476375"/>
            <a:ext cx="8621768" cy="3584930"/>
            <a:chOff x="775855" y="1278170"/>
            <a:chExt cx="8621768" cy="3584930"/>
          </a:xfrm>
        </p:grpSpPr>
        <p:pic>
          <p:nvPicPr>
            <p:cNvPr id="12" name="Picture 2" descr="D:\РАБОТА\UV-techn\Materials\Presentations\2020\Обучение дилеров\Рецикл_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855" y="1278170"/>
              <a:ext cx="3634741" cy="3584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" descr="D:\РАБОТА\UV-techn\Materials\Presentations\2020\Обучение дилеров\Рецикл_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3613" y="1278170"/>
              <a:ext cx="3784010" cy="3584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796801" y="2988543"/>
              <a:ext cx="720080" cy="3894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ts val="1800"/>
                </a:spcBef>
              </a:pPr>
              <a:r>
                <a:rPr lang="ru-RU" altLang="ru-RU" sz="1800" b="1" dirty="0" smtClean="0">
                  <a:solidFill>
                    <a:srgbClr val="008ACF"/>
                  </a:solidFill>
                  <a:latin typeface="Verdana" pitchFamily="34" charset="0"/>
                </a:rPr>
                <a:t>1×</a:t>
              </a:r>
            </a:p>
          </p:txBody>
        </p:sp>
        <p:sp>
          <p:nvSpPr>
            <p:cNvPr id="15" name="Rectangle 5"/>
            <p:cNvSpPr>
              <a:spLocks noChangeArrowheads="1"/>
            </p:cNvSpPr>
            <p:nvPr/>
          </p:nvSpPr>
          <p:spPr bwMode="auto">
            <a:xfrm>
              <a:off x="5850756" y="2988543"/>
              <a:ext cx="720080" cy="3894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ts val="1800"/>
                </a:spcBef>
              </a:pPr>
              <a:r>
                <a:rPr lang="ru-RU" altLang="ru-RU" sz="1800" b="1" dirty="0" smtClean="0">
                  <a:solidFill>
                    <a:srgbClr val="008ACF"/>
                  </a:solidFill>
                  <a:latin typeface="Verdana" pitchFamily="34" charset="0"/>
                </a:rPr>
                <a:t>4×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36382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/>
          <p:cNvCxnSpPr/>
          <p:nvPr/>
        </p:nvCxnSpPr>
        <p:spPr bwMode="auto">
          <a:xfrm>
            <a:off x="-1844" y="1044328"/>
            <a:ext cx="1288768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AC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Прямоугольник 22"/>
          <p:cNvSpPr/>
          <p:nvPr/>
        </p:nvSpPr>
        <p:spPr bwMode="auto">
          <a:xfrm>
            <a:off x="3" y="1044328"/>
            <a:ext cx="1000733" cy="283677"/>
          </a:xfrm>
          <a:custGeom>
            <a:avLst/>
            <a:gdLst>
              <a:gd name="connsiteX0" fmla="*/ 0 w 1012825"/>
              <a:gd name="connsiteY0" fmla="*/ 0 h 360363"/>
              <a:gd name="connsiteX1" fmla="*/ 1012825 w 1012825"/>
              <a:gd name="connsiteY1" fmla="*/ 0 h 360363"/>
              <a:gd name="connsiteX2" fmla="*/ 1012825 w 1012825"/>
              <a:gd name="connsiteY2" fmla="*/ 360363 h 360363"/>
              <a:gd name="connsiteX3" fmla="*/ 0 w 1012825"/>
              <a:gd name="connsiteY3" fmla="*/ 360363 h 360363"/>
              <a:gd name="connsiteX4" fmla="*/ 0 w 1012825"/>
              <a:gd name="connsiteY4" fmla="*/ 0 h 360363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1012825 w 1012825"/>
              <a:gd name="connsiteY2" fmla="*/ 360363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878782 w 1012825"/>
              <a:gd name="connsiteY2" fmla="*/ 360586 h 360586"/>
              <a:gd name="connsiteX3" fmla="*/ 0 w 1012825"/>
              <a:gd name="connsiteY3" fmla="*/ 360363 h 360586"/>
              <a:gd name="connsiteX4" fmla="*/ 0 w 1012825"/>
              <a:gd name="connsiteY4" fmla="*/ 0 h 36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825" h="360586">
                <a:moveTo>
                  <a:pt x="0" y="0"/>
                </a:moveTo>
                <a:lnTo>
                  <a:pt x="1012825" y="0"/>
                </a:lnTo>
                <a:lnTo>
                  <a:pt x="878782" y="360586"/>
                </a:lnTo>
                <a:lnTo>
                  <a:pt x="0" y="360363"/>
                </a:lnTo>
                <a:lnTo>
                  <a:pt x="0" y="0"/>
                </a:lnTo>
                <a:close/>
              </a:path>
            </a:pathLst>
          </a:custGeom>
          <a:solidFill>
            <a:srgbClr val="008ACF"/>
          </a:solidFill>
          <a:ln w="381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1464623" y="6863161"/>
            <a:ext cx="1423062" cy="334838"/>
            <a:chOff x="2503488" y="3779838"/>
            <a:chExt cx="3076576" cy="723900"/>
          </a:xfrm>
        </p:grpSpPr>
        <p:sp>
          <p:nvSpPr>
            <p:cNvPr id="5" name="AutoShape 5"/>
            <p:cNvSpPr>
              <a:spLocks noChangeAspect="1" noChangeArrowheads="1" noTextEdit="1"/>
            </p:cNvSpPr>
            <p:nvPr/>
          </p:nvSpPr>
          <p:spPr bwMode="auto">
            <a:xfrm>
              <a:off x="2506664" y="3779838"/>
              <a:ext cx="3073400" cy="720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7"/>
            <p:cNvSpPr>
              <a:spLocks noEditPoints="1"/>
            </p:cNvSpPr>
            <p:nvPr/>
          </p:nvSpPr>
          <p:spPr bwMode="auto">
            <a:xfrm>
              <a:off x="2503488" y="3779838"/>
              <a:ext cx="2262188" cy="723900"/>
            </a:xfrm>
            <a:custGeom>
              <a:avLst/>
              <a:gdLst>
                <a:gd name="T0" fmla="*/ 277 w 603"/>
                <a:gd name="T1" fmla="*/ 151 h 193"/>
                <a:gd name="T2" fmla="*/ 277 w 603"/>
                <a:gd name="T3" fmla="*/ 167 h 193"/>
                <a:gd name="T4" fmla="*/ 290 w 603"/>
                <a:gd name="T5" fmla="*/ 177 h 193"/>
                <a:gd name="T6" fmla="*/ 250 w 603"/>
                <a:gd name="T7" fmla="*/ 193 h 193"/>
                <a:gd name="T8" fmla="*/ 215 w 603"/>
                <a:gd name="T9" fmla="*/ 177 h 193"/>
                <a:gd name="T10" fmla="*/ 227 w 603"/>
                <a:gd name="T11" fmla="*/ 167 h 193"/>
                <a:gd name="T12" fmla="*/ 227 w 603"/>
                <a:gd name="T13" fmla="*/ 62 h 193"/>
                <a:gd name="T14" fmla="*/ 227 w 603"/>
                <a:gd name="T15" fmla="*/ 26 h 193"/>
                <a:gd name="T16" fmla="*/ 215 w 603"/>
                <a:gd name="T17" fmla="*/ 16 h 193"/>
                <a:gd name="T18" fmla="*/ 250 w 603"/>
                <a:gd name="T19" fmla="*/ 0 h 193"/>
                <a:gd name="T20" fmla="*/ 290 w 603"/>
                <a:gd name="T21" fmla="*/ 16 h 193"/>
                <a:gd name="T22" fmla="*/ 277 w 603"/>
                <a:gd name="T23" fmla="*/ 26 h 193"/>
                <a:gd name="T24" fmla="*/ 277 w 603"/>
                <a:gd name="T25" fmla="*/ 48 h 193"/>
                <a:gd name="T26" fmla="*/ 356 w 603"/>
                <a:gd name="T27" fmla="*/ 31 h 193"/>
                <a:gd name="T28" fmla="*/ 354 w 603"/>
                <a:gd name="T29" fmla="*/ 18 h 193"/>
                <a:gd name="T30" fmla="*/ 344 w 603"/>
                <a:gd name="T31" fmla="*/ 0 h 193"/>
                <a:gd name="T32" fmla="*/ 420 w 603"/>
                <a:gd name="T33" fmla="*/ 0 h 193"/>
                <a:gd name="T34" fmla="*/ 410 w 603"/>
                <a:gd name="T35" fmla="*/ 18 h 193"/>
                <a:gd name="T36" fmla="*/ 406 w 603"/>
                <a:gd name="T37" fmla="*/ 31 h 193"/>
                <a:gd name="T38" fmla="*/ 406 w 603"/>
                <a:gd name="T39" fmla="*/ 162 h 193"/>
                <a:gd name="T40" fmla="*/ 410 w 603"/>
                <a:gd name="T41" fmla="*/ 174 h 193"/>
                <a:gd name="T42" fmla="*/ 420 w 603"/>
                <a:gd name="T43" fmla="*/ 193 h 193"/>
                <a:gd name="T44" fmla="*/ 344 w 603"/>
                <a:gd name="T45" fmla="*/ 193 h 193"/>
                <a:gd name="T46" fmla="*/ 354 w 603"/>
                <a:gd name="T47" fmla="*/ 174 h 193"/>
                <a:gd name="T48" fmla="*/ 356 w 603"/>
                <a:gd name="T49" fmla="*/ 162 h 193"/>
                <a:gd name="T50" fmla="*/ 603 w 603"/>
                <a:gd name="T51" fmla="*/ 0 h 193"/>
                <a:gd name="T52" fmla="*/ 430 w 603"/>
                <a:gd name="T53" fmla="*/ 41 h 193"/>
                <a:gd name="T54" fmla="*/ 452 w 603"/>
                <a:gd name="T55" fmla="*/ 26 h 193"/>
                <a:gd name="T56" fmla="*/ 467 w 603"/>
                <a:gd name="T57" fmla="*/ 23 h 193"/>
                <a:gd name="T58" fmla="*/ 492 w 603"/>
                <a:gd name="T59" fmla="*/ 25 h 193"/>
                <a:gd name="T60" fmla="*/ 492 w 603"/>
                <a:gd name="T61" fmla="*/ 167 h 193"/>
                <a:gd name="T62" fmla="*/ 479 w 603"/>
                <a:gd name="T63" fmla="*/ 177 h 193"/>
                <a:gd name="T64" fmla="*/ 554 w 603"/>
                <a:gd name="T65" fmla="*/ 193 h 193"/>
                <a:gd name="T66" fmla="*/ 545 w 603"/>
                <a:gd name="T67" fmla="*/ 174 h 193"/>
                <a:gd name="T68" fmla="*/ 542 w 603"/>
                <a:gd name="T69" fmla="*/ 162 h 193"/>
                <a:gd name="T70" fmla="*/ 542 w 603"/>
                <a:gd name="T71" fmla="*/ 23 h 193"/>
                <a:gd name="T72" fmla="*/ 572 w 603"/>
                <a:gd name="T73" fmla="*/ 23 h 193"/>
                <a:gd name="T74" fmla="*/ 584 w 603"/>
                <a:gd name="T75" fmla="*/ 41 h 193"/>
                <a:gd name="T76" fmla="*/ 603 w 603"/>
                <a:gd name="T77" fmla="*/ 0 h 193"/>
                <a:gd name="T78" fmla="*/ 186 w 603"/>
                <a:gd name="T79" fmla="*/ 162 h 193"/>
                <a:gd name="T80" fmla="*/ 194 w 603"/>
                <a:gd name="T81" fmla="*/ 174 h 193"/>
                <a:gd name="T82" fmla="*/ 205 w 603"/>
                <a:gd name="T83" fmla="*/ 193 h 193"/>
                <a:gd name="T84" fmla="*/ 129 w 603"/>
                <a:gd name="T85" fmla="*/ 177 h 193"/>
                <a:gd name="T86" fmla="*/ 138 w 603"/>
                <a:gd name="T87" fmla="*/ 167 h 193"/>
                <a:gd name="T88" fmla="*/ 97 w 603"/>
                <a:gd name="T89" fmla="*/ 62 h 193"/>
                <a:gd name="T90" fmla="*/ 45 w 603"/>
                <a:gd name="T91" fmla="*/ 162 h 193"/>
                <a:gd name="T92" fmla="*/ 43 w 603"/>
                <a:gd name="T93" fmla="*/ 174 h 193"/>
                <a:gd name="T94" fmla="*/ 52 w 603"/>
                <a:gd name="T95" fmla="*/ 193 h 193"/>
                <a:gd name="T96" fmla="*/ 0 w 603"/>
                <a:gd name="T97" fmla="*/ 193 h 193"/>
                <a:gd name="T98" fmla="*/ 10 w 603"/>
                <a:gd name="T99" fmla="*/ 174 h 193"/>
                <a:gd name="T100" fmla="*/ 19 w 603"/>
                <a:gd name="T101" fmla="*/ 162 h 193"/>
                <a:gd name="T102" fmla="*/ 122 w 603"/>
                <a:gd name="T103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03" h="193">
                  <a:moveTo>
                    <a:pt x="356" y="67"/>
                  </a:moveTo>
                  <a:cubicBezTo>
                    <a:pt x="277" y="151"/>
                    <a:pt x="277" y="151"/>
                    <a:pt x="277" y="151"/>
                  </a:cubicBezTo>
                  <a:cubicBezTo>
                    <a:pt x="277" y="162"/>
                    <a:pt x="277" y="162"/>
                    <a:pt x="277" y="162"/>
                  </a:cubicBezTo>
                  <a:cubicBezTo>
                    <a:pt x="277" y="167"/>
                    <a:pt x="277" y="167"/>
                    <a:pt x="277" y="167"/>
                  </a:cubicBezTo>
                  <a:cubicBezTo>
                    <a:pt x="277" y="171"/>
                    <a:pt x="279" y="173"/>
                    <a:pt x="281" y="174"/>
                  </a:cubicBezTo>
                  <a:cubicBezTo>
                    <a:pt x="283" y="176"/>
                    <a:pt x="286" y="177"/>
                    <a:pt x="290" y="177"/>
                  </a:cubicBezTo>
                  <a:cubicBezTo>
                    <a:pt x="290" y="193"/>
                    <a:pt x="290" y="193"/>
                    <a:pt x="290" y="193"/>
                  </a:cubicBezTo>
                  <a:cubicBezTo>
                    <a:pt x="250" y="193"/>
                    <a:pt x="250" y="193"/>
                    <a:pt x="250" y="193"/>
                  </a:cubicBezTo>
                  <a:cubicBezTo>
                    <a:pt x="215" y="193"/>
                    <a:pt x="215" y="193"/>
                    <a:pt x="215" y="193"/>
                  </a:cubicBezTo>
                  <a:cubicBezTo>
                    <a:pt x="215" y="177"/>
                    <a:pt x="215" y="177"/>
                    <a:pt x="215" y="177"/>
                  </a:cubicBezTo>
                  <a:cubicBezTo>
                    <a:pt x="219" y="177"/>
                    <a:pt x="223" y="176"/>
                    <a:pt x="225" y="174"/>
                  </a:cubicBezTo>
                  <a:cubicBezTo>
                    <a:pt x="226" y="173"/>
                    <a:pt x="227" y="171"/>
                    <a:pt x="227" y="167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7" y="62"/>
                    <a:pt x="227" y="62"/>
                    <a:pt x="227" y="62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7" y="26"/>
                    <a:pt x="227" y="26"/>
                    <a:pt x="227" y="26"/>
                  </a:cubicBezTo>
                  <a:cubicBezTo>
                    <a:pt x="227" y="22"/>
                    <a:pt x="226" y="19"/>
                    <a:pt x="225" y="18"/>
                  </a:cubicBezTo>
                  <a:cubicBezTo>
                    <a:pt x="223" y="17"/>
                    <a:pt x="219" y="16"/>
                    <a:pt x="215" y="16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90" y="0"/>
                    <a:pt x="290" y="0"/>
                    <a:pt x="290" y="0"/>
                  </a:cubicBezTo>
                  <a:cubicBezTo>
                    <a:pt x="290" y="16"/>
                    <a:pt x="290" y="16"/>
                    <a:pt x="290" y="16"/>
                  </a:cubicBezTo>
                  <a:cubicBezTo>
                    <a:pt x="286" y="16"/>
                    <a:pt x="283" y="17"/>
                    <a:pt x="281" y="18"/>
                  </a:cubicBezTo>
                  <a:cubicBezTo>
                    <a:pt x="279" y="19"/>
                    <a:pt x="277" y="22"/>
                    <a:pt x="277" y="26"/>
                  </a:cubicBezTo>
                  <a:cubicBezTo>
                    <a:pt x="277" y="31"/>
                    <a:pt x="277" y="31"/>
                    <a:pt x="277" y="31"/>
                  </a:cubicBezTo>
                  <a:cubicBezTo>
                    <a:pt x="277" y="48"/>
                    <a:pt x="277" y="48"/>
                    <a:pt x="277" y="48"/>
                  </a:cubicBezTo>
                  <a:cubicBezTo>
                    <a:pt x="277" y="115"/>
                    <a:pt x="277" y="115"/>
                    <a:pt x="277" y="115"/>
                  </a:cubicBezTo>
                  <a:cubicBezTo>
                    <a:pt x="356" y="31"/>
                    <a:pt x="356" y="31"/>
                    <a:pt x="356" y="31"/>
                  </a:cubicBezTo>
                  <a:cubicBezTo>
                    <a:pt x="356" y="26"/>
                    <a:pt x="356" y="26"/>
                    <a:pt x="356" y="26"/>
                  </a:cubicBezTo>
                  <a:cubicBezTo>
                    <a:pt x="356" y="22"/>
                    <a:pt x="355" y="19"/>
                    <a:pt x="354" y="18"/>
                  </a:cubicBezTo>
                  <a:cubicBezTo>
                    <a:pt x="351" y="17"/>
                    <a:pt x="348" y="16"/>
                    <a:pt x="344" y="16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79" y="0"/>
                    <a:pt x="379" y="0"/>
                    <a:pt x="379" y="0"/>
                  </a:cubicBezTo>
                  <a:cubicBezTo>
                    <a:pt x="420" y="0"/>
                    <a:pt x="420" y="0"/>
                    <a:pt x="420" y="0"/>
                  </a:cubicBezTo>
                  <a:cubicBezTo>
                    <a:pt x="420" y="16"/>
                    <a:pt x="420" y="16"/>
                    <a:pt x="420" y="16"/>
                  </a:cubicBezTo>
                  <a:cubicBezTo>
                    <a:pt x="415" y="16"/>
                    <a:pt x="412" y="17"/>
                    <a:pt x="410" y="18"/>
                  </a:cubicBezTo>
                  <a:cubicBezTo>
                    <a:pt x="407" y="19"/>
                    <a:pt x="406" y="22"/>
                    <a:pt x="406" y="26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6" y="48"/>
                    <a:pt x="406" y="48"/>
                    <a:pt x="406" y="48"/>
                  </a:cubicBezTo>
                  <a:cubicBezTo>
                    <a:pt x="406" y="162"/>
                    <a:pt x="406" y="162"/>
                    <a:pt x="406" y="162"/>
                  </a:cubicBezTo>
                  <a:cubicBezTo>
                    <a:pt x="406" y="167"/>
                    <a:pt x="406" y="167"/>
                    <a:pt x="406" y="167"/>
                  </a:cubicBezTo>
                  <a:cubicBezTo>
                    <a:pt x="406" y="171"/>
                    <a:pt x="407" y="173"/>
                    <a:pt x="410" y="174"/>
                  </a:cubicBezTo>
                  <a:cubicBezTo>
                    <a:pt x="412" y="176"/>
                    <a:pt x="415" y="177"/>
                    <a:pt x="420" y="177"/>
                  </a:cubicBezTo>
                  <a:cubicBezTo>
                    <a:pt x="420" y="193"/>
                    <a:pt x="420" y="193"/>
                    <a:pt x="420" y="193"/>
                  </a:cubicBezTo>
                  <a:cubicBezTo>
                    <a:pt x="379" y="193"/>
                    <a:pt x="379" y="193"/>
                    <a:pt x="379" y="193"/>
                  </a:cubicBezTo>
                  <a:cubicBezTo>
                    <a:pt x="344" y="193"/>
                    <a:pt x="344" y="193"/>
                    <a:pt x="344" y="193"/>
                  </a:cubicBezTo>
                  <a:cubicBezTo>
                    <a:pt x="344" y="177"/>
                    <a:pt x="344" y="177"/>
                    <a:pt x="344" y="177"/>
                  </a:cubicBezTo>
                  <a:cubicBezTo>
                    <a:pt x="348" y="177"/>
                    <a:pt x="351" y="176"/>
                    <a:pt x="354" y="174"/>
                  </a:cubicBezTo>
                  <a:cubicBezTo>
                    <a:pt x="355" y="173"/>
                    <a:pt x="356" y="171"/>
                    <a:pt x="356" y="167"/>
                  </a:cubicBezTo>
                  <a:cubicBezTo>
                    <a:pt x="356" y="162"/>
                    <a:pt x="356" y="162"/>
                    <a:pt x="356" y="162"/>
                  </a:cubicBezTo>
                  <a:lnTo>
                    <a:pt x="356" y="67"/>
                  </a:lnTo>
                  <a:close/>
                  <a:moveTo>
                    <a:pt x="603" y="0"/>
                  </a:moveTo>
                  <a:cubicBezTo>
                    <a:pt x="430" y="0"/>
                    <a:pt x="430" y="0"/>
                    <a:pt x="430" y="0"/>
                  </a:cubicBezTo>
                  <a:cubicBezTo>
                    <a:pt x="430" y="41"/>
                    <a:pt x="430" y="41"/>
                    <a:pt x="430" y="41"/>
                  </a:cubicBezTo>
                  <a:cubicBezTo>
                    <a:pt x="449" y="41"/>
                    <a:pt x="449" y="41"/>
                    <a:pt x="449" y="41"/>
                  </a:cubicBezTo>
                  <a:cubicBezTo>
                    <a:pt x="450" y="37"/>
                    <a:pt x="450" y="28"/>
                    <a:pt x="452" y="26"/>
                  </a:cubicBezTo>
                  <a:cubicBezTo>
                    <a:pt x="455" y="23"/>
                    <a:pt x="457" y="23"/>
                    <a:pt x="461" y="23"/>
                  </a:cubicBezTo>
                  <a:cubicBezTo>
                    <a:pt x="467" y="23"/>
                    <a:pt x="467" y="23"/>
                    <a:pt x="467" y="23"/>
                  </a:cubicBezTo>
                  <a:cubicBezTo>
                    <a:pt x="492" y="23"/>
                    <a:pt x="492" y="23"/>
                    <a:pt x="492" y="23"/>
                  </a:cubicBezTo>
                  <a:cubicBezTo>
                    <a:pt x="492" y="25"/>
                    <a:pt x="492" y="25"/>
                    <a:pt x="492" y="25"/>
                  </a:cubicBezTo>
                  <a:cubicBezTo>
                    <a:pt x="492" y="62"/>
                    <a:pt x="492" y="62"/>
                    <a:pt x="492" y="62"/>
                  </a:cubicBezTo>
                  <a:cubicBezTo>
                    <a:pt x="492" y="167"/>
                    <a:pt x="492" y="167"/>
                    <a:pt x="492" y="167"/>
                  </a:cubicBezTo>
                  <a:cubicBezTo>
                    <a:pt x="492" y="171"/>
                    <a:pt x="491" y="173"/>
                    <a:pt x="489" y="174"/>
                  </a:cubicBezTo>
                  <a:cubicBezTo>
                    <a:pt x="486" y="175"/>
                    <a:pt x="484" y="176"/>
                    <a:pt x="479" y="177"/>
                  </a:cubicBezTo>
                  <a:cubicBezTo>
                    <a:pt x="479" y="193"/>
                    <a:pt x="479" y="193"/>
                    <a:pt x="479" y="193"/>
                  </a:cubicBezTo>
                  <a:cubicBezTo>
                    <a:pt x="554" y="193"/>
                    <a:pt x="554" y="193"/>
                    <a:pt x="554" y="193"/>
                  </a:cubicBezTo>
                  <a:cubicBezTo>
                    <a:pt x="554" y="177"/>
                    <a:pt x="554" y="177"/>
                    <a:pt x="554" y="177"/>
                  </a:cubicBezTo>
                  <a:cubicBezTo>
                    <a:pt x="550" y="176"/>
                    <a:pt x="547" y="175"/>
                    <a:pt x="545" y="174"/>
                  </a:cubicBezTo>
                  <a:cubicBezTo>
                    <a:pt x="543" y="173"/>
                    <a:pt x="542" y="171"/>
                    <a:pt x="542" y="167"/>
                  </a:cubicBezTo>
                  <a:cubicBezTo>
                    <a:pt x="542" y="162"/>
                    <a:pt x="542" y="162"/>
                    <a:pt x="542" y="162"/>
                  </a:cubicBezTo>
                  <a:cubicBezTo>
                    <a:pt x="542" y="25"/>
                    <a:pt x="542" y="25"/>
                    <a:pt x="542" y="25"/>
                  </a:cubicBezTo>
                  <a:cubicBezTo>
                    <a:pt x="542" y="23"/>
                    <a:pt x="542" y="23"/>
                    <a:pt x="542" y="23"/>
                  </a:cubicBezTo>
                  <a:cubicBezTo>
                    <a:pt x="566" y="23"/>
                    <a:pt x="566" y="23"/>
                    <a:pt x="566" y="23"/>
                  </a:cubicBezTo>
                  <a:cubicBezTo>
                    <a:pt x="572" y="23"/>
                    <a:pt x="572" y="23"/>
                    <a:pt x="572" y="23"/>
                  </a:cubicBezTo>
                  <a:cubicBezTo>
                    <a:pt x="577" y="23"/>
                    <a:pt x="579" y="23"/>
                    <a:pt x="581" y="26"/>
                  </a:cubicBezTo>
                  <a:cubicBezTo>
                    <a:pt x="584" y="28"/>
                    <a:pt x="584" y="37"/>
                    <a:pt x="584" y="41"/>
                  </a:cubicBezTo>
                  <a:cubicBezTo>
                    <a:pt x="603" y="41"/>
                    <a:pt x="603" y="41"/>
                    <a:pt x="603" y="41"/>
                  </a:cubicBezTo>
                  <a:lnTo>
                    <a:pt x="603" y="0"/>
                  </a:lnTo>
                  <a:close/>
                  <a:moveTo>
                    <a:pt x="122" y="0"/>
                  </a:moveTo>
                  <a:cubicBezTo>
                    <a:pt x="186" y="162"/>
                    <a:pt x="186" y="162"/>
                    <a:pt x="186" y="162"/>
                  </a:cubicBezTo>
                  <a:cubicBezTo>
                    <a:pt x="188" y="167"/>
                    <a:pt x="188" y="167"/>
                    <a:pt x="188" y="167"/>
                  </a:cubicBezTo>
                  <a:cubicBezTo>
                    <a:pt x="190" y="171"/>
                    <a:pt x="191" y="173"/>
                    <a:pt x="194" y="174"/>
                  </a:cubicBezTo>
                  <a:cubicBezTo>
                    <a:pt x="197" y="176"/>
                    <a:pt x="200" y="177"/>
                    <a:pt x="205" y="177"/>
                  </a:cubicBezTo>
                  <a:cubicBezTo>
                    <a:pt x="205" y="193"/>
                    <a:pt x="205" y="193"/>
                    <a:pt x="205" y="193"/>
                  </a:cubicBezTo>
                  <a:cubicBezTo>
                    <a:pt x="129" y="193"/>
                    <a:pt x="129" y="193"/>
                    <a:pt x="129" y="193"/>
                  </a:cubicBezTo>
                  <a:cubicBezTo>
                    <a:pt x="129" y="177"/>
                    <a:pt x="129" y="177"/>
                    <a:pt x="129" y="177"/>
                  </a:cubicBezTo>
                  <a:cubicBezTo>
                    <a:pt x="133" y="177"/>
                    <a:pt x="136" y="176"/>
                    <a:pt x="138" y="174"/>
                  </a:cubicBezTo>
                  <a:cubicBezTo>
                    <a:pt x="139" y="173"/>
                    <a:pt x="139" y="171"/>
                    <a:pt x="138" y="167"/>
                  </a:cubicBezTo>
                  <a:cubicBezTo>
                    <a:pt x="136" y="162"/>
                    <a:pt x="136" y="162"/>
                    <a:pt x="136" y="1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3" y="167"/>
                    <a:pt x="43" y="167"/>
                    <a:pt x="43" y="167"/>
                  </a:cubicBezTo>
                  <a:cubicBezTo>
                    <a:pt x="41" y="171"/>
                    <a:pt x="41" y="173"/>
                    <a:pt x="43" y="174"/>
                  </a:cubicBezTo>
                  <a:cubicBezTo>
                    <a:pt x="45" y="176"/>
                    <a:pt x="47" y="177"/>
                    <a:pt x="52" y="177"/>
                  </a:cubicBezTo>
                  <a:cubicBezTo>
                    <a:pt x="52" y="193"/>
                    <a:pt x="52" y="193"/>
                    <a:pt x="52" y="193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4" y="177"/>
                    <a:pt x="8" y="176"/>
                    <a:pt x="10" y="174"/>
                  </a:cubicBezTo>
                  <a:cubicBezTo>
                    <a:pt x="13" y="173"/>
                    <a:pt x="15" y="171"/>
                    <a:pt x="17" y="167"/>
                  </a:cubicBezTo>
                  <a:cubicBezTo>
                    <a:pt x="19" y="162"/>
                    <a:pt x="19" y="162"/>
                    <a:pt x="19" y="162"/>
                  </a:cubicBezTo>
                  <a:cubicBezTo>
                    <a:pt x="81" y="0"/>
                    <a:pt x="81" y="0"/>
                    <a:pt x="81" y="0"/>
                  </a:cubicBezTo>
                  <a:lnTo>
                    <a:pt x="122" y="0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8"/>
            <p:cNvSpPr>
              <a:spLocks noEditPoints="1"/>
            </p:cNvSpPr>
            <p:nvPr/>
          </p:nvSpPr>
          <p:spPr bwMode="auto">
            <a:xfrm>
              <a:off x="4851401" y="3779838"/>
              <a:ext cx="660399" cy="668338"/>
            </a:xfrm>
            <a:custGeom>
              <a:avLst/>
              <a:gdLst>
                <a:gd name="T0" fmla="*/ 176 w 176"/>
                <a:gd name="T1" fmla="*/ 147 h 178"/>
                <a:gd name="T2" fmla="*/ 139 w 176"/>
                <a:gd name="T3" fmla="*/ 140 h 178"/>
                <a:gd name="T4" fmla="*/ 41 w 176"/>
                <a:gd name="T5" fmla="*/ 147 h 178"/>
                <a:gd name="T6" fmla="*/ 75 w 176"/>
                <a:gd name="T7" fmla="*/ 140 h 178"/>
                <a:gd name="T8" fmla="*/ 41 w 176"/>
                <a:gd name="T9" fmla="*/ 147 h 178"/>
                <a:gd name="T10" fmla="*/ 176 w 176"/>
                <a:gd name="T11" fmla="*/ 163 h 178"/>
                <a:gd name="T12" fmla="*/ 151 w 176"/>
                <a:gd name="T13" fmla="*/ 155 h 178"/>
                <a:gd name="T14" fmla="*/ 0 w 176"/>
                <a:gd name="T15" fmla="*/ 163 h 178"/>
                <a:gd name="T16" fmla="*/ 61 w 176"/>
                <a:gd name="T17" fmla="*/ 155 h 178"/>
                <a:gd name="T18" fmla="*/ 0 w 176"/>
                <a:gd name="T19" fmla="*/ 163 h 178"/>
                <a:gd name="T20" fmla="*/ 176 w 176"/>
                <a:gd name="T21" fmla="*/ 178 h 178"/>
                <a:gd name="T22" fmla="*/ 164 w 176"/>
                <a:gd name="T23" fmla="*/ 171 h 178"/>
                <a:gd name="T24" fmla="*/ 0 w 176"/>
                <a:gd name="T25" fmla="*/ 178 h 178"/>
                <a:gd name="T26" fmla="*/ 41 w 176"/>
                <a:gd name="T27" fmla="*/ 178 h 178"/>
                <a:gd name="T28" fmla="*/ 0 w 176"/>
                <a:gd name="T29" fmla="*/ 171 h 178"/>
                <a:gd name="T30" fmla="*/ 64 w 176"/>
                <a:gd name="T31" fmla="*/ 93 h 178"/>
                <a:gd name="T32" fmla="*/ 0 w 176"/>
                <a:gd name="T33" fmla="*/ 101 h 178"/>
                <a:gd name="T34" fmla="*/ 64 w 176"/>
                <a:gd name="T35" fmla="*/ 93 h 178"/>
                <a:gd name="T36" fmla="*/ 155 w 176"/>
                <a:gd name="T37" fmla="*/ 101 h 178"/>
                <a:gd name="T38" fmla="*/ 92 w 176"/>
                <a:gd name="T39" fmla="*/ 93 h 178"/>
                <a:gd name="T40" fmla="*/ 50 w 176"/>
                <a:gd name="T41" fmla="*/ 109 h 178"/>
                <a:gd name="T42" fmla="*/ 0 w 176"/>
                <a:gd name="T43" fmla="*/ 116 h 178"/>
                <a:gd name="T44" fmla="*/ 50 w 176"/>
                <a:gd name="T45" fmla="*/ 109 h 178"/>
                <a:gd name="T46" fmla="*/ 96 w 176"/>
                <a:gd name="T47" fmla="*/ 116 h 178"/>
                <a:gd name="T48" fmla="*/ 77 w 176"/>
                <a:gd name="T49" fmla="*/ 109 h 178"/>
                <a:gd name="T50" fmla="*/ 161 w 176"/>
                <a:gd name="T51" fmla="*/ 109 h 178"/>
                <a:gd name="T52" fmla="*/ 119 w 176"/>
                <a:gd name="T53" fmla="*/ 116 h 178"/>
                <a:gd name="T54" fmla="*/ 167 w 176"/>
                <a:gd name="T55" fmla="*/ 116 h 178"/>
                <a:gd name="T56" fmla="*/ 36 w 176"/>
                <a:gd name="T57" fmla="*/ 124 h 178"/>
                <a:gd name="T58" fmla="*/ 0 w 176"/>
                <a:gd name="T59" fmla="*/ 132 h 178"/>
                <a:gd name="T60" fmla="*/ 36 w 176"/>
                <a:gd name="T61" fmla="*/ 124 h 178"/>
                <a:gd name="T62" fmla="*/ 82 w 176"/>
                <a:gd name="T63" fmla="*/ 132 h 178"/>
                <a:gd name="T64" fmla="*/ 63 w 176"/>
                <a:gd name="T65" fmla="*/ 124 h 178"/>
                <a:gd name="T66" fmla="*/ 132 w 176"/>
                <a:gd name="T67" fmla="*/ 132 h 178"/>
                <a:gd name="T68" fmla="*/ 176 w 176"/>
                <a:gd name="T69" fmla="*/ 124 h 178"/>
                <a:gd name="T70" fmla="*/ 132 w 176"/>
                <a:gd name="T71" fmla="*/ 132 h 178"/>
                <a:gd name="T72" fmla="*/ 0 w 176"/>
                <a:gd name="T73" fmla="*/ 47 h 178"/>
                <a:gd name="T74" fmla="*/ 99 w 176"/>
                <a:gd name="T75" fmla="*/ 54 h 178"/>
                <a:gd name="T76" fmla="*/ 157 w 176"/>
                <a:gd name="T77" fmla="*/ 54 h 178"/>
                <a:gd name="T78" fmla="*/ 176 w 176"/>
                <a:gd name="T79" fmla="*/ 47 h 178"/>
                <a:gd name="T80" fmla="*/ 157 w 176"/>
                <a:gd name="T81" fmla="*/ 54 h 178"/>
                <a:gd name="T82" fmla="*/ 0 w 176"/>
                <a:gd name="T83" fmla="*/ 62 h 178"/>
                <a:gd name="T84" fmla="*/ 85 w 176"/>
                <a:gd name="T85" fmla="*/ 69 h 178"/>
                <a:gd name="T86" fmla="*/ 121 w 176"/>
                <a:gd name="T87" fmla="*/ 62 h 178"/>
                <a:gd name="T88" fmla="*/ 130 w 176"/>
                <a:gd name="T89" fmla="*/ 69 h 178"/>
                <a:gd name="T90" fmla="*/ 121 w 176"/>
                <a:gd name="T91" fmla="*/ 62 h 178"/>
                <a:gd name="T92" fmla="*/ 176 w 176"/>
                <a:gd name="T93" fmla="*/ 69 h 178"/>
                <a:gd name="T94" fmla="*/ 164 w 176"/>
                <a:gd name="T95" fmla="*/ 62 h 178"/>
                <a:gd name="T96" fmla="*/ 78 w 176"/>
                <a:gd name="T97" fmla="*/ 78 h 178"/>
                <a:gd name="T98" fmla="*/ 0 w 176"/>
                <a:gd name="T99" fmla="*/ 85 h 178"/>
                <a:gd name="T100" fmla="*/ 78 w 176"/>
                <a:gd name="T101" fmla="*/ 78 h 178"/>
                <a:gd name="T102" fmla="*/ 99 w 176"/>
                <a:gd name="T103" fmla="*/ 85 h 178"/>
                <a:gd name="T104" fmla="*/ 136 w 176"/>
                <a:gd name="T105" fmla="*/ 78 h 178"/>
                <a:gd name="T106" fmla="*/ 0 w 176"/>
                <a:gd name="T107" fmla="*/ 16 h 178"/>
                <a:gd name="T108" fmla="*/ 176 w 176"/>
                <a:gd name="T109" fmla="*/ 23 h 178"/>
                <a:gd name="T110" fmla="*/ 0 w 176"/>
                <a:gd name="T111" fmla="*/ 16 h 178"/>
                <a:gd name="T112" fmla="*/ 0 w 176"/>
                <a:gd name="T113" fmla="*/ 31 h 178"/>
                <a:gd name="T114" fmla="*/ 113 w 176"/>
                <a:gd name="T115" fmla="*/ 38 h 178"/>
                <a:gd name="T116" fmla="*/ 144 w 176"/>
                <a:gd name="T117" fmla="*/ 38 h 178"/>
                <a:gd name="T118" fmla="*/ 176 w 176"/>
                <a:gd name="T119" fmla="*/ 31 h 178"/>
                <a:gd name="T120" fmla="*/ 144 w 176"/>
                <a:gd name="T121" fmla="*/ 38 h 178"/>
                <a:gd name="T122" fmla="*/ 158 w 176"/>
                <a:gd name="T123" fmla="*/ 0 h 178"/>
                <a:gd name="T124" fmla="*/ 2 w 176"/>
                <a:gd name="T125" fmla="*/ 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6" h="178">
                  <a:moveTo>
                    <a:pt x="145" y="147"/>
                  </a:moveTo>
                  <a:cubicBezTo>
                    <a:pt x="176" y="147"/>
                    <a:pt x="176" y="147"/>
                    <a:pt x="176" y="147"/>
                  </a:cubicBezTo>
                  <a:cubicBezTo>
                    <a:pt x="176" y="140"/>
                    <a:pt x="176" y="140"/>
                    <a:pt x="176" y="140"/>
                  </a:cubicBezTo>
                  <a:cubicBezTo>
                    <a:pt x="139" y="140"/>
                    <a:pt x="139" y="140"/>
                    <a:pt x="139" y="140"/>
                  </a:cubicBezTo>
                  <a:lnTo>
                    <a:pt x="145" y="147"/>
                  </a:lnTo>
                  <a:close/>
                  <a:moveTo>
                    <a:pt x="41" y="147"/>
                  </a:moveTo>
                  <a:cubicBezTo>
                    <a:pt x="68" y="147"/>
                    <a:pt x="68" y="147"/>
                    <a:pt x="68" y="147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48" y="140"/>
                    <a:pt x="48" y="140"/>
                    <a:pt x="48" y="140"/>
                  </a:cubicBezTo>
                  <a:lnTo>
                    <a:pt x="41" y="147"/>
                  </a:lnTo>
                  <a:close/>
                  <a:moveTo>
                    <a:pt x="157" y="163"/>
                  </a:moveTo>
                  <a:cubicBezTo>
                    <a:pt x="176" y="163"/>
                    <a:pt x="176" y="163"/>
                    <a:pt x="176" y="163"/>
                  </a:cubicBezTo>
                  <a:cubicBezTo>
                    <a:pt x="176" y="155"/>
                    <a:pt x="176" y="155"/>
                    <a:pt x="176" y="155"/>
                  </a:cubicBezTo>
                  <a:cubicBezTo>
                    <a:pt x="151" y="155"/>
                    <a:pt x="151" y="155"/>
                    <a:pt x="151" y="155"/>
                  </a:cubicBezTo>
                  <a:lnTo>
                    <a:pt x="157" y="163"/>
                  </a:lnTo>
                  <a:close/>
                  <a:moveTo>
                    <a:pt x="0" y="163"/>
                  </a:moveTo>
                  <a:cubicBezTo>
                    <a:pt x="55" y="163"/>
                    <a:pt x="55" y="163"/>
                    <a:pt x="55" y="163"/>
                  </a:cubicBezTo>
                  <a:cubicBezTo>
                    <a:pt x="61" y="155"/>
                    <a:pt x="61" y="155"/>
                    <a:pt x="61" y="155"/>
                  </a:cubicBezTo>
                  <a:cubicBezTo>
                    <a:pt x="0" y="155"/>
                    <a:pt x="0" y="155"/>
                    <a:pt x="0" y="155"/>
                  </a:cubicBezTo>
                  <a:lnTo>
                    <a:pt x="0" y="163"/>
                  </a:lnTo>
                  <a:close/>
                  <a:moveTo>
                    <a:pt x="169" y="178"/>
                  </a:moveTo>
                  <a:cubicBezTo>
                    <a:pt x="176" y="178"/>
                    <a:pt x="176" y="178"/>
                    <a:pt x="176" y="178"/>
                  </a:cubicBezTo>
                  <a:cubicBezTo>
                    <a:pt x="176" y="171"/>
                    <a:pt x="176" y="171"/>
                    <a:pt x="176" y="171"/>
                  </a:cubicBezTo>
                  <a:cubicBezTo>
                    <a:pt x="164" y="171"/>
                    <a:pt x="164" y="171"/>
                    <a:pt x="164" y="171"/>
                  </a:cubicBezTo>
                  <a:lnTo>
                    <a:pt x="169" y="178"/>
                  </a:lnTo>
                  <a:close/>
                  <a:moveTo>
                    <a:pt x="0" y="178"/>
                  </a:moveTo>
                  <a:cubicBezTo>
                    <a:pt x="41" y="178"/>
                    <a:pt x="41" y="178"/>
                    <a:pt x="41" y="178"/>
                  </a:cubicBezTo>
                  <a:cubicBezTo>
                    <a:pt x="41" y="178"/>
                    <a:pt x="41" y="178"/>
                    <a:pt x="41" y="178"/>
                  </a:cubicBezTo>
                  <a:cubicBezTo>
                    <a:pt x="47" y="171"/>
                    <a:pt x="47" y="171"/>
                    <a:pt x="47" y="171"/>
                  </a:cubicBezTo>
                  <a:cubicBezTo>
                    <a:pt x="0" y="171"/>
                    <a:pt x="0" y="171"/>
                    <a:pt x="0" y="171"/>
                  </a:cubicBezTo>
                  <a:lnTo>
                    <a:pt x="0" y="178"/>
                  </a:lnTo>
                  <a:close/>
                  <a:moveTo>
                    <a:pt x="64" y="93"/>
                  </a:moveTo>
                  <a:cubicBezTo>
                    <a:pt x="0" y="93"/>
                    <a:pt x="0" y="93"/>
                    <a:pt x="0" y="93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57" y="101"/>
                    <a:pt x="57" y="101"/>
                    <a:pt x="57" y="101"/>
                  </a:cubicBezTo>
                  <a:lnTo>
                    <a:pt x="64" y="93"/>
                  </a:lnTo>
                  <a:close/>
                  <a:moveTo>
                    <a:pt x="85" y="101"/>
                  </a:moveTo>
                  <a:cubicBezTo>
                    <a:pt x="155" y="101"/>
                    <a:pt x="155" y="101"/>
                    <a:pt x="155" y="101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92" y="93"/>
                    <a:pt x="92" y="93"/>
                    <a:pt x="92" y="93"/>
                  </a:cubicBezTo>
                  <a:lnTo>
                    <a:pt x="85" y="101"/>
                  </a:lnTo>
                  <a:close/>
                  <a:moveTo>
                    <a:pt x="50" y="109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43" y="116"/>
                    <a:pt x="43" y="116"/>
                    <a:pt x="43" y="116"/>
                  </a:cubicBezTo>
                  <a:lnTo>
                    <a:pt x="50" y="109"/>
                  </a:lnTo>
                  <a:close/>
                  <a:moveTo>
                    <a:pt x="70" y="116"/>
                  </a:moveTo>
                  <a:cubicBezTo>
                    <a:pt x="96" y="116"/>
                    <a:pt x="96" y="116"/>
                    <a:pt x="96" y="116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77" y="109"/>
                    <a:pt x="77" y="109"/>
                    <a:pt x="77" y="109"/>
                  </a:cubicBezTo>
                  <a:lnTo>
                    <a:pt x="70" y="116"/>
                  </a:lnTo>
                  <a:close/>
                  <a:moveTo>
                    <a:pt x="161" y="109"/>
                  </a:moveTo>
                  <a:cubicBezTo>
                    <a:pt x="114" y="109"/>
                    <a:pt x="114" y="109"/>
                    <a:pt x="114" y="109"/>
                  </a:cubicBezTo>
                  <a:cubicBezTo>
                    <a:pt x="119" y="116"/>
                    <a:pt x="119" y="116"/>
                    <a:pt x="119" y="116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67" y="116"/>
                    <a:pt x="167" y="116"/>
                    <a:pt x="167" y="116"/>
                  </a:cubicBezTo>
                  <a:lnTo>
                    <a:pt x="161" y="109"/>
                  </a:lnTo>
                  <a:close/>
                  <a:moveTo>
                    <a:pt x="36" y="124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9" y="132"/>
                    <a:pt x="29" y="132"/>
                    <a:pt x="29" y="132"/>
                  </a:cubicBezTo>
                  <a:lnTo>
                    <a:pt x="36" y="124"/>
                  </a:lnTo>
                  <a:close/>
                  <a:moveTo>
                    <a:pt x="56" y="132"/>
                  </a:moveTo>
                  <a:cubicBezTo>
                    <a:pt x="82" y="132"/>
                    <a:pt x="82" y="132"/>
                    <a:pt x="82" y="132"/>
                  </a:cubicBezTo>
                  <a:cubicBezTo>
                    <a:pt x="89" y="124"/>
                    <a:pt x="89" y="124"/>
                    <a:pt x="89" y="124"/>
                  </a:cubicBezTo>
                  <a:cubicBezTo>
                    <a:pt x="63" y="124"/>
                    <a:pt x="63" y="124"/>
                    <a:pt x="63" y="124"/>
                  </a:cubicBezTo>
                  <a:lnTo>
                    <a:pt x="56" y="132"/>
                  </a:lnTo>
                  <a:close/>
                  <a:moveTo>
                    <a:pt x="132" y="132"/>
                  </a:moveTo>
                  <a:cubicBezTo>
                    <a:pt x="176" y="132"/>
                    <a:pt x="176" y="132"/>
                    <a:pt x="176" y="132"/>
                  </a:cubicBezTo>
                  <a:cubicBezTo>
                    <a:pt x="176" y="124"/>
                    <a:pt x="176" y="124"/>
                    <a:pt x="176" y="124"/>
                  </a:cubicBezTo>
                  <a:cubicBezTo>
                    <a:pt x="126" y="124"/>
                    <a:pt x="126" y="124"/>
                    <a:pt x="126" y="124"/>
                  </a:cubicBezTo>
                  <a:lnTo>
                    <a:pt x="132" y="132"/>
                  </a:lnTo>
                  <a:close/>
                  <a:moveTo>
                    <a:pt x="106" y="47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99" y="54"/>
                    <a:pt x="99" y="54"/>
                    <a:pt x="99" y="54"/>
                  </a:cubicBezTo>
                  <a:lnTo>
                    <a:pt x="106" y="47"/>
                  </a:lnTo>
                  <a:close/>
                  <a:moveTo>
                    <a:pt x="157" y="54"/>
                  </a:moveTo>
                  <a:cubicBezTo>
                    <a:pt x="176" y="54"/>
                    <a:pt x="176" y="54"/>
                    <a:pt x="176" y="54"/>
                  </a:cubicBezTo>
                  <a:cubicBezTo>
                    <a:pt x="176" y="47"/>
                    <a:pt x="176" y="47"/>
                    <a:pt x="176" y="47"/>
                  </a:cubicBezTo>
                  <a:cubicBezTo>
                    <a:pt x="151" y="47"/>
                    <a:pt x="151" y="47"/>
                    <a:pt x="151" y="47"/>
                  </a:cubicBezTo>
                  <a:lnTo>
                    <a:pt x="157" y="54"/>
                  </a:lnTo>
                  <a:close/>
                  <a:moveTo>
                    <a:pt x="92" y="62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85" y="69"/>
                    <a:pt x="85" y="69"/>
                    <a:pt x="85" y="69"/>
                  </a:cubicBezTo>
                  <a:lnTo>
                    <a:pt x="92" y="62"/>
                  </a:lnTo>
                  <a:close/>
                  <a:moveTo>
                    <a:pt x="121" y="62"/>
                  </a:moveTo>
                  <a:cubicBezTo>
                    <a:pt x="114" y="69"/>
                    <a:pt x="114" y="69"/>
                    <a:pt x="114" y="69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24" y="62"/>
                    <a:pt x="124" y="62"/>
                    <a:pt x="124" y="62"/>
                  </a:cubicBezTo>
                  <a:lnTo>
                    <a:pt x="121" y="62"/>
                  </a:lnTo>
                  <a:close/>
                  <a:moveTo>
                    <a:pt x="170" y="69"/>
                  </a:moveTo>
                  <a:cubicBezTo>
                    <a:pt x="176" y="69"/>
                    <a:pt x="176" y="69"/>
                    <a:pt x="176" y="69"/>
                  </a:cubicBezTo>
                  <a:cubicBezTo>
                    <a:pt x="176" y="62"/>
                    <a:pt x="176" y="62"/>
                    <a:pt x="176" y="62"/>
                  </a:cubicBezTo>
                  <a:cubicBezTo>
                    <a:pt x="164" y="62"/>
                    <a:pt x="164" y="62"/>
                    <a:pt x="164" y="62"/>
                  </a:cubicBezTo>
                  <a:lnTo>
                    <a:pt x="170" y="69"/>
                  </a:lnTo>
                  <a:close/>
                  <a:moveTo>
                    <a:pt x="78" y="78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71" y="85"/>
                    <a:pt x="71" y="85"/>
                    <a:pt x="71" y="85"/>
                  </a:cubicBezTo>
                  <a:lnTo>
                    <a:pt x="78" y="78"/>
                  </a:lnTo>
                  <a:close/>
                  <a:moveTo>
                    <a:pt x="106" y="78"/>
                  </a:moveTo>
                  <a:cubicBezTo>
                    <a:pt x="99" y="85"/>
                    <a:pt x="99" y="85"/>
                    <a:pt x="99" y="85"/>
                  </a:cubicBezTo>
                  <a:cubicBezTo>
                    <a:pt x="142" y="85"/>
                    <a:pt x="142" y="85"/>
                    <a:pt x="142" y="85"/>
                  </a:cubicBezTo>
                  <a:cubicBezTo>
                    <a:pt x="136" y="78"/>
                    <a:pt x="136" y="78"/>
                    <a:pt x="136" y="78"/>
                  </a:cubicBezTo>
                  <a:lnTo>
                    <a:pt x="106" y="78"/>
                  </a:lnTo>
                  <a:close/>
                  <a:moveTo>
                    <a:pt x="0" y="16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76" y="23"/>
                    <a:pt x="176" y="23"/>
                    <a:pt x="176" y="23"/>
                  </a:cubicBezTo>
                  <a:cubicBezTo>
                    <a:pt x="176" y="16"/>
                    <a:pt x="176" y="16"/>
                    <a:pt x="176" y="16"/>
                  </a:cubicBezTo>
                  <a:lnTo>
                    <a:pt x="0" y="16"/>
                  </a:lnTo>
                  <a:close/>
                  <a:moveTo>
                    <a:pt x="12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13" y="38"/>
                    <a:pt x="113" y="38"/>
                    <a:pt x="113" y="38"/>
                  </a:cubicBezTo>
                  <a:lnTo>
                    <a:pt x="120" y="31"/>
                  </a:lnTo>
                  <a:close/>
                  <a:moveTo>
                    <a:pt x="144" y="38"/>
                  </a:moveTo>
                  <a:cubicBezTo>
                    <a:pt x="176" y="38"/>
                    <a:pt x="176" y="38"/>
                    <a:pt x="176" y="38"/>
                  </a:cubicBezTo>
                  <a:cubicBezTo>
                    <a:pt x="176" y="31"/>
                    <a:pt x="176" y="31"/>
                    <a:pt x="176" y="31"/>
                  </a:cubicBezTo>
                  <a:cubicBezTo>
                    <a:pt x="138" y="31"/>
                    <a:pt x="138" y="31"/>
                    <a:pt x="138" y="31"/>
                  </a:cubicBezTo>
                  <a:lnTo>
                    <a:pt x="144" y="38"/>
                  </a:lnTo>
                  <a:close/>
                  <a:moveTo>
                    <a:pt x="174" y="7"/>
                  </a:moveTo>
                  <a:cubicBezTo>
                    <a:pt x="173" y="3"/>
                    <a:pt x="168" y="0"/>
                    <a:pt x="15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9" y="0"/>
                    <a:pt x="3" y="4"/>
                    <a:pt x="2" y="7"/>
                  </a:cubicBezTo>
                  <a:cubicBezTo>
                    <a:pt x="2" y="7"/>
                    <a:pt x="174" y="7"/>
                    <a:pt x="174" y="7"/>
                  </a:cubicBezTo>
                  <a:close/>
                </a:path>
              </a:pathLst>
            </a:custGeom>
            <a:solidFill>
              <a:srgbClr val="B1B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9"/>
            <p:cNvSpPr>
              <a:spLocks noEditPoints="1"/>
            </p:cNvSpPr>
            <p:nvPr/>
          </p:nvSpPr>
          <p:spPr bwMode="auto">
            <a:xfrm>
              <a:off x="4851401" y="3836989"/>
              <a:ext cx="725489" cy="666749"/>
            </a:xfrm>
            <a:custGeom>
              <a:avLst/>
              <a:gdLst>
                <a:gd name="T0" fmla="*/ 44 w 193"/>
                <a:gd name="T1" fmla="*/ 167 h 178"/>
                <a:gd name="T2" fmla="*/ 36 w 193"/>
                <a:gd name="T3" fmla="*/ 170 h 178"/>
                <a:gd name="T4" fmla="*/ 0 w 193"/>
                <a:gd name="T5" fmla="*/ 170 h 178"/>
                <a:gd name="T6" fmla="*/ 0 w 193"/>
                <a:gd name="T7" fmla="*/ 178 h 178"/>
                <a:gd name="T8" fmla="*/ 39 w 193"/>
                <a:gd name="T9" fmla="*/ 178 h 178"/>
                <a:gd name="T10" fmla="*/ 49 w 193"/>
                <a:gd name="T11" fmla="*/ 175 h 178"/>
                <a:gd name="T12" fmla="*/ 53 w 193"/>
                <a:gd name="T13" fmla="*/ 171 h 178"/>
                <a:gd name="T14" fmla="*/ 115 w 193"/>
                <a:gd name="T15" fmla="*/ 104 h 178"/>
                <a:gd name="T16" fmla="*/ 108 w 193"/>
                <a:gd name="T17" fmla="*/ 95 h 178"/>
                <a:gd name="T18" fmla="*/ 44 w 193"/>
                <a:gd name="T19" fmla="*/ 167 h 178"/>
                <a:gd name="T20" fmla="*/ 181 w 193"/>
                <a:gd name="T21" fmla="*/ 0 h 178"/>
                <a:gd name="T22" fmla="*/ 181 w 193"/>
                <a:gd name="T23" fmla="*/ 170 h 178"/>
                <a:gd name="T24" fmla="*/ 175 w 193"/>
                <a:gd name="T25" fmla="*/ 170 h 178"/>
                <a:gd name="T26" fmla="*/ 181 w 193"/>
                <a:gd name="T27" fmla="*/ 178 h 178"/>
                <a:gd name="T28" fmla="*/ 182 w 193"/>
                <a:gd name="T29" fmla="*/ 178 h 178"/>
                <a:gd name="T30" fmla="*/ 187 w 193"/>
                <a:gd name="T31" fmla="*/ 177 h 178"/>
                <a:gd name="T32" fmla="*/ 193 w 193"/>
                <a:gd name="T33" fmla="*/ 173 h 178"/>
                <a:gd name="T34" fmla="*/ 193 w 193"/>
                <a:gd name="T35" fmla="*/ 171 h 178"/>
                <a:gd name="T36" fmla="*/ 193 w 193"/>
                <a:gd name="T37" fmla="*/ 168 h 178"/>
                <a:gd name="T38" fmla="*/ 193 w 193"/>
                <a:gd name="T39" fmla="*/ 22 h 178"/>
                <a:gd name="T40" fmla="*/ 181 w 193"/>
                <a:gd name="T41" fmla="*/ 0 h 178"/>
                <a:gd name="T42" fmla="*/ 176 w 193"/>
                <a:gd name="T43" fmla="*/ 69 h 178"/>
                <a:gd name="T44" fmla="*/ 132 w 193"/>
                <a:gd name="T45" fmla="*/ 17 h 178"/>
                <a:gd name="T46" fmla="*/ 130 w 193"/>
                <a:gd name="T47" fmla="*/ 16 h 178"/>
                <a:gd name="T48" fmla="*/ 129 w 193"/>
                <a:gd name="T49" fmla="*/ 16 h 178"/>
                <a:gd name="T50" fmla="*/ 127 w 193"/>
                <a:gd name="T51" fmla="*/ 16 h 178"/>
                <a:gd name="T52" fmla="*/ 125 w 193"/>
                <a:gd name="T53" fmla="*/ 17 h 178"/>
                <a:gd name="T54" fmla="*/ 32 w 193"/>
                <a:gd name="T55" fmla="*/ 121 h 178"/>
                <a:gd name="T56" fmla="*/ 24 w 193"/>
                <a:gd name="T57" fmla="*/ 124 h 178"/>
                <a:gd name="T58" fmla="*/ 0 w 193"/>
                <a:gd name="T59" fmla="*/ 124 h 178"/>
                <a:gd name="T60" fmla="*/ 0 w 193"/>
                <a:gd name="T61" fmla="*/ 132 h 178"/>
                <a:gd name="T62" fmla="*/ 26 w 193"/>
                <a:gd name="T63" fmla="*/ 132 h 178"/>
                <a:gd name="T64" fmla="*/ 30 w 193"/>
                <a:gd name="T65" fmla="*/ 132 h 178"/>
                <a:gd name="T66" fmla="*/ 37 w 193"/>
                <a:gd name="T67" fmla="*/ 129 h 178"/>
                <a:gd name="T68" fmla="*/ 123 w 193"/>
                <a:gd name="T69" fmla="*/ 37 h 178"/>
                <a:gd name="T70" fmla="*/ 176 w 193"/>
                <a:gd name="T71" fmla="*/ 102 h 178"/>
                <a:gd name="T72" fmla="*/ 176 w 193"/>
                <a:gd name="T73" fmla="*/ 6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3" h="178">
                  <a:moveTo>
                    <a:pt x="44" y="167"/>
                  </a:moveTo>
                  <a:cubicBezTo>
                    <a:pt x="41" y="169"/>
                    <a:pt x="40" y="170"/>
                    <a:pt x="36" y="170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39" y="178"/>
                    <a:pt x="39" y="178"/>
                    <a:pt x="39" y="178"/>
                  </a:cubicBezTo>
                  <a:cubicBezTo>
                    <a:pt x="43" y="178"/>
                    <a:pt x="47" y="177"/>
                    <a:pt x="49" y="175"/>
                  </a:cubicBezTo>
                  <a:cubicBezTo>
                    <a:pt x="53" y="171"/>
                    <a:pt x="53" y="171"/>
                    <a:pt x="53" y="171"/>
                  </a:cubicBezTo>
                  <a:cubicBezTo>
                    <a:pt x="115" y="104"/>
                    <a:pt x="115" y="104"/>
                    <a:pt x="115" y="104"/>
                  </a:cubicBezTo>
                  <a:cubicBezTo>
                    <a:pt x="108" y="95"/>
                    <a:pt x="108" y="95"/>
                    <a:pt x="108" y="95"/>
                  </a:cubicBezTo>
                  <a:lnTo>
                    <a:pt x="44" y="167"/>
                  </a:lnTo>
                  <a:close/>
                  <a:moveTo>
                    <a:pt x="181" y="0"/>
                  </a:moveTo>
                  <a:cubicBezTo>
                    <a:pt x="181" y="170"/>
                    <a:pt x="181" y="170"/>
                    <a:pt x="181" y="170"/>
                  </a:cubicBezTo>
                  <a:cubicBezTo>
                    <a:pt x="175" y="170"/>
                    <a:pt x="175" y="170"/>
                    <a:pt x="175" y="170"/>
                  </a:cubicBezTo>
                  <a:cubicBezTo>
                    <a:pt x="181" y="178"/>
                    <a:pt x="181" y="178"/>
                    <a:pt x="181" y="178"/>
                  </a:cubicBezTo>
                  <a:cubicBezTo>
                    <a:pt x="182" y="178"/>
                    <a:pt x="182" y="178"/>
                    <a:pt x="182" y="178"/>
                  </a:cubicBezTo>
                  <a:cubicBezTo>
                    <a:pt x="184" y="178"/>
                    <a:pt x="186" y="178"/>
                    <a:pt x="187" y="177"/>
                  </a:cubicBezTo>
                  <a:cubicBezTo>
                    <a:pt x="190" y="177"/>
                    <a:pt x="192" y="176"/>
                    <a:pt x="193" y="173"/>
                  </a:cubicBezTo>
                  <a:cubicBezTo>
                    <a:pt x="193" y="172"/>
                    <a:pt x="193" y="172"/>
                    <a:pt x="193" y="171"/>
                  </a:cubicBezTo>
                  <a:cubicBezTo>
                    <a:pt x="193" y="168"/>
                    <a:pt x="193" y="168"/>
                    <a:pt x="193" y="168"/>
                  </a:cubicBezTo>
                  <a:cubicBezTo>
                    <a:pt x="193" y="22"/>
                    <a:pt x="193" y="22"/>
                    <a:pt x="193" y="22"/>
                  </a:cubicBezTo>
                  <a:lnTo>
                    <a:pt x="181" y="0"/>
                  </a:lnTo>
                  <a:close/>
                  <a:moveTo>
                    <a:pt x="176" y="69"/>
                  </a:moveTo>
                  <a:cubicBezTo>
                    <a:pt x="132" y="17"/>
                    <a:pt x="132" y="17"/>
                    <a:pt x="132" y="17"/>
                  </a:cubicBezTo>
                  <a:cubicBezTo>
                    <a:pt x="131" y="17"/>
                    <a:pt x="131" y="16"/>
                    <a:pt x="130" y="16"/>
                  </a:cubicBezTo>
                  <a:cubicBezTo>
                    <a:pt x="130" y="16"/>
                    <a:pt x="129" y="16"/>
                    <a:pt x="129" y="16"/>
                  </a:cubicBezTo>
                  <a:cubicBezTo>
                    <a:pt x="128" y="16"/>
                    <a:pt x="127" y="16"/>
                    <a:pt x="127" y="16"/>
                  </a:cubicBezTo>
                  <a:cubicBezTo>
                    <a:pt x="126" y="16"/>
                    <a:pt x="126" y="17"/>
                    <a:pt x="125" y="17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29" y="124"/>
                    <a:pt x="28" y="124"/>
                    <a:pt x="24" y="1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6" y="132"/>
                    <a:pt x="26" y="132"/>
                    <a:pt x="26" y="132"/>
                  </a:cubicBezTo>
                  <a:cubicBezTo>
                    <a:pt x="28" y="132"/>
                    <a:pt x="29" y="132"/>
                    <a:pt x="30" y="132"/>
                  </a:cubicBezTo>
                  <a:cubicBezTo>
                    <a:pt x="33" y="132"/>
                    <a:pt x="35" y="131"/>
                    <a:pt x="37" y="129"/>
                  </a:cubicBezTo>
                  <a:cubicBezTo>
                    <a:pt x="123" y="37"/>
                    <a:pt x="123" y="37"/>
                    <a:pt x="123" y="37"/>
                  </a:cubicBezTo>
                  <a:cubicBezTo>
                    <a:pt x="176" y="102"/>
                    <a:pt x="176" y="102"/>
                    <a:pt x="176" y="102"/>
                  </a:cubicBezTo>
                  <a:lnTo>
                    <a:pt x="176" y="69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40047" y="36215"/>
            <a:ext cx="12545793" cy="100811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2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DIN</a:t>
            </a:r>
            <a:r>
              <a:rPr lang="ru-RU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US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 </a:t>
            </a:r>
            <a:r>
              <a:rPr lang="ru-RU" sz="2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67506 (Германия, 2022): </a:t>
            </a:r>
            <a:r>
              <a:rPr lang="ru-RU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</a:t>
            </a:r>
            <a:r>
              <a:rPr lang="ru-RU" sz="2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пределение эффективности</a:t>
            </a:r>
            <a:endParaRPr lang="ru-RU" sz="23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0028" y="2346563"/>
            <a:ext cx="5753049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2438" indent="-357188">
              <a:lnSpc>
                <a:spcPts val="1754"/>
              </a:lnSpc>
              <a:spcAft>
                <a:spcPts val="1169"/>
              </a:spcAft>
              <a:buAutoNum type="arabicPeriod"/>
            </a:pPr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Помещение 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 (приемное)</a:t>
            </a:r>
          </a:p>
          <a:p>
            <a:pPr marL="452438" indent="-357188">
              <a:lnSpc>
                <a:spcPts val="1754"/>
              </a:lnSpc>
              <a:spcAft>
                <a:spcPts val="1169"/>
              </a:spcAft>
              <a:buAutoNum type="arabicPeriod"/>
            </a:pPr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Приточный 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вентилятор с НЕРА-фильтром </a:t>
            </a:r>
          </a:p>
          <a:p>
            <a:pPr marL="452438" indent="-357188">
              <a:lnSpc>
                <a:spcPts val="1754"/>
              </a:lnSpc>
              <a:spcAft>
                <a:spcPts val="1169"/>
              </a:spcAft>
              <a:buAutoNum type="arabicPeriod"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Вентилятор для перемешивания воздуха</a:t>
            </a:r>
          </a:p>
          <a:p>
            <a:pPr marL="452438" indent="-357188">
              <a:lnSpc>
                <a:spcPts val="1754"/>
              </a:lnSpc>
              <a:spcAft>
                <a:spcPts val="1169"/>
              </a:spcAft>
              <a:buAutoNum type="arabicPeriod"/>
            </a:pPr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Диффузор/генератор 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аэрозоля</a:t>
            </a:r>
          </a:p>
          <a:p>
            <a:pPr marL="452438" indent="-357188">
              <a:lnSpc>
                <a:spcPts val="1754"/>
              </a:lnSpc>
              <a:spcAft>
                <a:spcPts val="1169"/>
              </a:spcAft>
              <a:buAutoNum type="arabicPeriod"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УФ-</a:t>
            </a:r>
            <a:r>
              <a:rPr lang="ru-RU" sz="14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рециркулятор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воздуха</a:t>
            </a:r>
          </a:p>
          <a:p>
            <a:pPr marL="452438" indent="-357188">
              <a:lnSpc>
                <a:spcPts val="1754"/>
              </a:lnSpc>
              <a:spcAft>
                <a:spcPts val="1169"/>
              </a:spcAft>
              <a:buAutoNum type="arabicPeriod"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Пробоотборник</a:t>
            </a:r>
          </a:p>
          <a:p>
            <a:pPr marL="452438" indent="-357188">
              <a:lnSpc>
                <a:spcPts val="1754"/>
              </a:lnSpc>
              <a:spcAft>
                <a:spcPts val="1169"/>
              </a:spcAft>
              <a:buAutoNum type="arabicPeriod"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Вентилятор для перемешивания воздуха</a:t>
            </a:r>
          </a:p>
          <a:p>
            <a:pPr marL="452438" indent="-357188">
              <a:lnSpc>
                <a:spcPts val="1754"/>
              </a:lnSpc>
              <a:spcAft>
                <a:spcPts val="1169"/>
              </a:spcAft>
              <a:buAutoNum type="arabicPeriod"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Вытяжной вентилятор с НЕРА-фильтром</a:t>
            </a:r>
          </a:p>
          <a:p>
            <a:pPr marL="452438" indent="-357188">
              <a:lnSpc>
                <a:spcPts val="1754"/>
              </a:lnSpc>
              <a:spcAft>
                <a:spcPts val="1169"/>
              </a:spcAft>
              <a:buAutoNum type="arabicPeriod"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Инактивированный микроорганизм</a:t>
            </a:r>
          </a:p>
          <a:p>
            <a:pPr marL="452438" indent="-357188">
              <a:lnSpc>
                <a:spcPts val="1754"/>
              </a:lnSpc>
              <a:spcAft>
                <a:spcPts val="1169"/>
              </a:spcAft>
              <a:buAutoNum type="arabicPeriod"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Активный микроорганизм</a:t>
            </a:r>
          </a:p>
          <a:p>
            <a:pPr marL="452438" indent="-357188">
              <a:lnSpc>
                <a:spcPts val="1754"/>
              </a:lnSpc>
              <a:spcAft>
                <a:spcPts val="1169"/>
              </a:spcAft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11. Помещение 2</a:t>
            </a:r>
          </a:p>
        </p:txBody>
      </p:sp>
      <p:pic>
        <p:nvPicPr>
          <p:cNvPr id="11" name="Рисунок 10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" r="3211"/>
          <a:stretch/>
        </p:blipFill>
        <p:spPr bwMode="auto">
          <a:xfrm>
            <a:off x="6080333" y="2484487"/>
            <a:ext cx="5603344" cy="2936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 bwMode="auto">
          <a:xfrm>
            <a:off x="6571109" y="1522679"/>
            <a:ext cx="5040560" cy="483454"/>
          </a:xfrm>
          <a:prstGeom prst="rect">
            <a:avLst/>
          </a:prstGeom>
          <a:noFill/>
          <a:ln w="19050" cap="flat" cmpd="sng" algn="ctr">
            <a:solidFill>
              <a:srgbClr val="008AC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0" tIns="144000" rIns="144000" bIns="14400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Покомнатный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биодозиметрический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метод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Прямоугольник 22"/>
          <p:cNvSpPr/>
          <p:nvPr/>
        </p:nvSpPr>
        <p:spPr bwMode="auto">
          <a:xfrm>
            <a:off x="6571109" y="1616391"/>
            <a:ext cx="294457" cy="283677"/>
          </a:xfrm>
          <a:custGeom>
            <a:avLst/>
            <a:gdLst>
              <a:gd name="connsiteX0" fmla="*/ 0 w 1012825"/>
              <a:gd name="connsiteY0" fmla="*/ 0 h 360363"/>
              <a:gd name="connsiteX1" fmla="*/ 1012825 w 1012825"/>
              <a:gd name="connsiteY1" fmla="*/ 0 h 360363"/>
              <a:gd name="connsiteX2" fmla="*/ 1012825 w 1012825"/>
              <a:gd name="connsiteY2" fmla="*/ 360363 h 360363"/>
              <a:gd name="connsiteX3" fmla="*/ 0 w 1012825"/>
              <a:gd name="connsiteY3" fmla="*/ 360363 h 360363"/>
              <a:gd name="connsiteX4" fmla="*/ 0 w 1012825"/>
              <a:gd name="connsiteY4" fmla="*/ 0 h 360363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1012825 w 1012825"/>
              <a:gd name="connsiteY2" fmla="*/ 360363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878782 w 1012825"/>
              <a:gd name="connsiteY2" fmla="*/ 360586 h 360586"/>
              <a:gd name="connsiteX3" fmla="*/ 0 w 1012825"/>
              <a:gd name="connsiteY3" fmla="*/ 360363 h 360586"/>
              <a:gd name="connsiteX4" fmla="*/ 0 w 1012825"/>
              <a:gd name="connsiteY4" fmla="*/ 0 h 360586"/>
              <a:gd name="connsiteX0" fmla="*/ 0 w 1012825"/>
              <a:gd name="connsiteY0" fmla="*/ 0 h 360586"/>
              <a:gd name="connsiteX1" fmla="*/ 638537 w 1012825"/>
              <a:gd name="connsiteY1" fmla="*/ 632 h 360586"/>
              <a:gd name="connsiteX2" fmla="*/ 1012825 w 1012825"/>
              <a:gd name="connsiteY2" fmla="*/ 0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638537 w 1012825"/>
              <a:gd name="connsiteY1" fmla="*/ 632 h 360586"/>
              <a:gd name="connsiteX2" fmla="*/ 1012825 w 1012825"/>
              <a:gd name="connsiteY2" fmla="*/ 0 h 360586"/>
              <a:gd name="connsiteX3" fmla="*/ 878782 w 1012825"/>
              <a:gd name="connsiteY3" fmla="*/ 360586 h 360586"/>
              <a:gd name="connsiteX4" fmla="*/ 638537 w 1012825"/>
              <a:gd name="connsiteY4" fmla="*/ 357800 h 360586"/>
              <a:gd name="connsiteX5" fmla="*/ 0 w 1012825"/>
              <a:gd name="connsiteY5" fmla="*/ 360363 h 360586"/>
              <a:gd name="connsiteX6" fmla="*/ 0 w 1012825"/>
              <a:gd name="connsiteY6" fmla="*/ 0 h 360586"/>
              <a:gd name="connsiteX0" fmla="*/ 0 w 1012825"/>
              <a:gd name="connsiteY0" fmla="*/ 360363 h 360586"/>
              <a:gd name="connsiteX1" fmla="*/ 638537 w 1012825"/>
              <a:gd name="connsiteY1" fmla="*/ 632 h 360586"/>
              <a:gd name="connsiteX2" fmla="*/ 1012825 w 1012825"/>
              <a:gd name="connsiteY2" fmla="*/ 0 h 360586"/>
              <a:gd name="connsiteX3" fmla="*/ 878782 w 1012825"/>
              <a:gd name="connsiteY3" fmla="*/ 360586 h 360586"/>
              <a:gd name="connsiteX4" fmla="*/ 638537 w 1012825"/>
              <a:gd name="connsiteY4" fmla="*/ 357800 h 360586"/>
              <a:gd name="connsiteX5" fmla="*/ 0 w 1012825"/>
              <a:gd name="connsiteY5" fmla="*/ 360363 h 360586"/>
              <a:gd name="connsiteX0" fmla="*/ 0 w 374288"/>
              <a:gd name="connsiteY0" fmla="*/ 357800 h 360586"/>
              <a:gd name="connsiteX1" fmla="*/ 0 w 374288"/>
              <a:gd name="connsiteY1" fmla="*/ 632 h 360586"/>
              <a:gd name="connsiteX2" fmla="*/ 374288 w 374288"/>
              <a:gd name="connsiteY2" fmla="*/ 0 h 360586"/>
              <a:gd name="connsiteX3" fmla="*/ 240245 w 374288"/>
              <a:gd name="connsiteY3" fmla="*/ 360586 h 360586"/>
              <a:gd name="connsiteX4" fmla="*/ 0 w 374288"/>
              <a:gd name="connsiteY4" fmla="*/ 357800 h 36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288" h="360586">
                <a:moveTo>
                  <a:pt x="0" y="357800"/>
                </a:moveTo>
                <a:lnTo>
                  <a:pt x="0" y="632"/>
                </a:lnTo>
                <a:lnTo>
                  <a:pt x="374288" y="0"/>
                </a:lnTo>
                <a:lnTo>
                  <a:pt x="240245" y="360586"/>
                </a:lnTo>
                <a:lnTo>
                  <a:pt x="0" y="357800"/>
                </a:lnTo>
                <a:close/>
              </a:path>
            </a:pathLst>
          </a:custGeom>
          <a:solidFill>
            <a:srgbClr val="008ACF"/>
          </a:solidFill>
          <a:ln w="381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3519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/>
          <p:cNvCxnSpPr/>
          <p:nvPr/>
        </p:nvCxnSpPr>
        <p:spPr bwMode="auto">
          <a:xfrm>
            <a:off x="-1844" y="1044328"/>
            <a:ext cx="1288768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AC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Прямоугольник 22"/>
          <p:cNvSpPr/>
          <p:nvPr/>
        </p:nvSpPr>
        <p:spPr bwMode="auto">
          <a:xfrm>
            <a:off x="3" y="1044328"/>
            <a:ext cx="1000733" cy="283677"/>
          </a:xfrm>
          <a:custGeom>
            <a:avLst/>
            <a:gdLst>
              <a:gd name="connsiteX0" fmla="*/ 0 w 1012825"/>
              <a:gd name="connsiteY0" fmla="*/ 0 h 360363"/>
              <a:gd name="connsiteX1" fmla="*/ 1012825 w 1012825"/>
              <a:gd name="connsiteY1" fmla="*/ 0 h 360363"/>
              <a:gd name="connsiteX2" fmla="*/ 1012825 w 1012825"/>
              <a:gd name="connsiteY2" fmla="*/ 360363 h 360363"/>
              <a:gd name="connsiteX3" fmla="*/ 0 w 1012825"/>
              <a:gd name="connsiteY3" fmla="*/ 360363 h 360363"/>
              <a:gd name="connsiteX4" fmla="*/ 0 w 1012825"/>
              <a:gd name="connsiteY4" fmla="*/ 0 h 360363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1012825 w 1012825"/>
              <a:gd name="connsiteY2" fmla="*/ 360363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878782 w 1012825"/>
              <a:gd name="connsiteY2" fmla="*/ 360586 h 360586"/>
              <a:gd name="connsiteX3" fmla="*/ 0 w 1012825"/>
              <a:gd name="connsiteY3" fmla="*/ 360363 h 360586"/>
              <a:gd name="connsiteX4" fmla="*/ 0 w 1012825"/>
              <a:gd name="connsiteY4" fmla="*/ 0 h 36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825" h="360586">
                <a:moveTo>
                  <a:pt x="0" y="0"/>
                </a:moveTo>
                <a:lnTo>
                  <a:pt x="1012825" y="0"/>
                </a:lnTo>
                <a:lnTo>
                  <a:pt x="878782" y="360586"/>
                </a:lnTo>
                <a:lnTo>
                  <a:pt x="0" y="360363"/>
                </a:lnTo>
                <a:lnTo>
                  <a:pt x="0" y="0"/>
                </a:lnTo>
                <a:close/>
              </a:path>
            </a:pathLst>
          </a:custGeom>
          <a:solidFill>
            <a:srgbClr val="008ACF"/>
          </a:solidFill>
          <a:ln w="381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1464623" y="6863161"/>
            <a:ext cx="1423062" cy="334838"/>
            <a:chOff x="2503488" y="3779838"/>
            <a:chExt cx="3076576" cy="723900"/>
          </a:xfrm>
        </p:grpSpPr>
        <p:sp>
          <p:nvSpPr>
            <p:cNvPr id="5" name="AutoShape 5"/>
            <p:cNvSpPr>
              <a:spLocks noChangeAspect="1" noChangeArrowheads="1" noTextEdit="1"/>
            </p:cNvSpPr>
            <p:nvPr/>
          </p:nvSpPr>
          <p:spPr bwMode="auto">
            <a:xfrm>
              <a:off x="2506664" y="3779838"/>
              <a:ext cx="3073400" cy="720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7"/>
            <p:cNvSpPr>
              <a:spLocks noEditPoints="1"/>
            </p:cNvSpPr>
            <p:nvPr/>
          </p:nvSpPr>
          <p:spPr bwMode="auto">
            <a:xfrm>
              <a:off x="2503488" y="3779838"/>
              <a:ext cx="2262188" cy="723900"/>
            </a:xfrm>
            <a:custGeom>
              <a:avLst/>
              <a:gdLst>
                <a:gd name="T0" fmla="*/ 277 w 603"/>
                <a:gd name="T1" fmla="*/ 151 h 193"/>
                <a:gd name="T2" fmla="*/ 277 w 603"/>
                <a:gd name="T3" fmla="*/ 167 h 193"/>
                <a:gd name="T4" fmla="*/ 290 w 603"/>
                <a:gd name="T5" fmla="*/ 177 h 193"/>
                <a:gd name="T6" fmla="*/ 250 w 603"/>
                <a:gd name="T7" fmla="*/ 193 h 193"/>
                <a:gd name="T8" fmla="*/ 215 w 603"/>
                <a:gd name="T9" fmla="*/ 177 h 193"/>
                <a:gd name="T10" fmla="*/ 227 w 603"/>
                <a:gd name="T11" fmla="*/ 167 h 193"/>
                <a:gd name="T12" fmla="*/ 227 w 603"/>
                <a:gd name="T13" fmla="*/ 62 h 193"/>
                <a:gd name="T14" fmla="*/ 227 w 603"/>
                <a:gd name="T15" fmla="*/ 26 h 193"/>
                <a:gd name="T16" fmla="*/ 215 w 603"/>
                <a:gd name="T17" fmla="*/ 16 h 193"/>
                <a:gd name="T18" fmla="*/ 250 w 603"/>
                <a:gd name="T19" fmla="*/ 0 h 193"/>
                <a:gd name="T20" fmla="*/ 290 w 603"/>
                <a:gd name="T21" fmla="*/ 16 h 193"/>
                <a:gd name="T22" fmla="*/ 277 w 603"/>
                <a:gd name="T23" fmla="*/ 26 h 193"/>
                <a:gd name="T24" fmla="*/ 277 w 603"/>
                <a:gd name="T25" fmla="*/ 48 h 193"/>
                <a:gd name="T26" fmla="*/ 356 w 603"/>
                <a:gd name="T27" fmla="*/ 31 h 193"/>
                <a:gd name="T28" fmla="*/ 354 w 603"/>
                <a:gd name="T29" fmla="*/ 18 h 193"/>
                <a:gd name="T30" fmla="*/ 344 w 603"/>
                <a:gd name="T31" fmla="*/ 0 h 193"/>
                <a:gd name="T32" fmla="*/ 420 w 603"/>
                <a:gd name="T33" fmla="*/ 0 h 193"/>
                <a:gd name="T34" fmla="*/ 410 w 603"/>
                <a:gd name="T35" fmla="*/ 18 h 193"/>
                <a:gd name="T36" fmla="*/ 406 w 603"/>
                <a:gd name="T37" fmla="*/ 31 h 193"/>
                <a:gd name="T38" fmla="*/ 406 w 603"/>
                <a:gd name="T39" fmla="*/ 162 h 193"/>
                <a:gd name="T40" fmla="*/ 410 w 603"/>
                <a:gd name="T41" fmla="*/ 174 h 193"/>
                <a:gd name="T42" fmla="*/ 420 w 603"/>
                <a:gd name="T43" fmla="*/ 193 h 193"/>
                <a:gd name="T44" fmla="*/ 344 w 603"/>
                <a:gd name="T45" fmla="*/ 193 h 193"/>
                <a:gd name="T46" fmla="*/ 354 w 603"/>
                <a:gd name="T47" fmla="*/ 174 h 193"/>
                <a:gd name="T48" fmla="*/ 356 w 603"/>
                <a:gd name="T49" fmla="*/ 162 h 193"/>
                <a:gd name="T50" fmla="*/ 603 w 603"/>
                <a:gd name="T51" fmla="*/ 0 h 193"/>
                <a:gd name="T52" fmla="*/ 430 w 603"/>
                <a:gd name="T53" fmla="*/ 41 h 193"/>
                <a:gd name="T54" fmla="*/ 452 w 603"/>
                <a:gd name="T55" fmla="*/ 26 h 193"/>
                <a:gd name="T56" fmla="*/ 467 w 603"/>
                <a:gd name="T57" fmla="*/ 23 h 193"/>
                <a:gd name="T58" fmla="*/ 492 w 603"/>
                <a:gd name="T59" fmla="*/ 25 h 193"/>
                <a:gd name="T60" fmla="*/ 492 w 603"/>
                <a:gd name="T61" fmla="*/ 167 h 193"/>
                <a:gd name="T62" fmla="*/ 479 w 603"/>
                <a:gd name="T63" fmla="*/ 177 h 193"/>
                <a:gd name="T64" fmla="*/ 554 w 603"/>
                <a:gd name="T65" fmla="*/ 193 h 193"/>
                <a:gd name="T66" fmla="*/ 545 w 603"/>
                <a:gd name="T67" fmla="*/ 174 h 193"/>
                <a:gd name="T68" fmla="*/ 542 w 603"/>
                <a:gd name="T69" fmla="*/ 162 h 193"/>
                <a:gd name="T70" fmla="*/ 542 w 603"/>
                <a:gd name="T71" fmla="*/ 23 h 193"/>
                <a:gd name="T72" fmla="*/ 572 w 603"/>
                <a:gd name="T73" fmla="*/ 23 h 193"/>
                <a:gd name="T74" fmla="*/ 584 w 603"/>
                <a:gd name="T75" fmla="*/ 41 h 193"/>
                <a:gd name="T76" fmla="*/ 603 w 603"/>
                <a:gd name="T77" fmla="*/ 0 h 193"/>
                <a:gd name="T78" fmla="*/ 186 w 603"/>
                <a:gd name="T79" fmla="*/ 162 h 193"/>
                <a:gd name="T80" fmla="*/ 194 w 603"/>
                <a:gd name="T81" fmla="*/ 174 h 193"/>
                <a:gd name="T82" fmla="*/ 205 w 603"/>
                <a:gd name="T83" fmla="*/ 193 h 193"/>
                <a:gd name="T84" fmla="*/ 129 w 603"/>
                <a:gd name="T85" fmla="*/ 177 h 193"/>
                <a:gd name="T86" fmla="*/ 138 w 603"/>
                <a:gd name="T87" fmla="*/ 167 h 193"/>
                <a:gd name="T88" fmla="*/ 97 w 603"/>
                <a:gd name="T89" fmla="*/ 62 h 193"/>
                <a:gd name="T90" fmla="*/ 45 w 603"/>
                <a:gd name="T91" fmla="*/ 162 h 193"/>
                <a:gd name="T92" fmla="*/ 43 w 603"/>
                <a:gd name="T93" fmla="*/ 174 h 193"/>
                <a:gd name="T94" fmla="*/ 52 w 603"/>
                <a:gd name="T95" fmla="*/ 193 h 193"/>
                <a:gd name="T96" fmla="*/ 0 w 603"/>
                <a:gd name="T97" fmla="*/ 193 h 193"/>
                <a:gd name="T98" fmla="*/ 10 w 603"/>
                <a:gd name="T99" fmla="*/ 174 h 193"/>
                <a:gd name="T100" fmla="*/ 19 w 603"/>
                <a:gd name="T101" fmla="*/ 162 h 193"/>
                <a:gd name="T102" fmla="*/ 122 w 603"/>
                <a:gd name="T103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03" h="193">
                  <a:moveTo>
                    <a:pt x="356" y="67"/>
                  </a:moveTo>
                  <a:cubicBezTo>
                    <a:pt x="277" y="151"/>
                    <a:pt x="277" y="151"/>
                    <a:pt x="277" y="151"/>
                  </a:cubicBezTo>
                  <a:cubicBezTo>
                    <a:pt x="277" y="162"/>
                    <a:pt x="277" y="162"/>
                    <a:pt x="277" y="162"/>
                  </a:cubicBezTo>
                  <a:cubicBezTo>
                    <a:pt x="277" y="167"/>
                    <a:pt x="277" y="167"/>
                    <a:pt x="277" y="167"/>
                  </a:cubicBezTo>
                  <a:cubicBezTo>
                    <a:pt x="277" y="171"/>
                    <a:pt x="279" y="173"/>
                    <a:pt x="281" y="174"/>
                  </a:cubicBezTo>
                  <a:cubicBezTo>
                    <a:pt x="283" y="176"/>
                    <a:pt x="286" y="177"/>
                    <a:pt x="290" y="177"/>
                  </a:cubicBezTo>
                  <a:cubicBezTo>
                    <a:pt x="290" y="193"/>
                    <a:pt x="290" y="193"/>
                    <a:pt x="290" y="193"/>
                  </a:cubicBezTo>
                  <a:cubicBezTo>
                    <a:pt x="250" y="193"/>
                    <a:pt x="250" y="193"/>
                    <a:pt x="250" y="193"/>
                  </a:cubicBezTo>
                  <a:cubicBezTo>
                    <a:pt x="215" y="193"/>
                    <a:pt x="215" y="193"/>
                    <a:pt x="215" y="193"/>
                  </a:cubicBezTo>
                  <a:cubicBezTo>
                    <a:pt x="215" y="177"/>
                    <a:pt x="215" y="177"/>
                    <a:pt x="215" y="177"/>
                  </a:cubicBezTo>
                  <a:cubicBezTo>
                    <a:pt x="219" y="177"/>
                    <a:pt x="223" y="176"/>
                    <a:pt x="225" y="174"/>
                  </a:cubicBezTo>
                  <a:cubicBezTo>
                    <a:pt x="226" y="173"/>
                    <a:pt x="227" y="171"/>
                    <a:pt x="227" y="167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7" y="62"/>
                    <a:pt x="227" y="62"/>
                    <a:pt x="227" y="62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7" y="26"/>
                    <a:pt x="227" y="26"/>
                    <a:pt x="227" y="26"/>
                  </a:cubicBezTo>
                  <a:cubicBezTo>
                    <a:pt x="227" y="22"/>
                    <a:pt x="226" y="19"/>
                    <a:pt x="225" y="18"/>
                  </a:cubicBezTo>
                  <a:cubicBezTo>
                    <a:pt x="223" y="17"/>
                    <a:pt x="219" y="16"/>
                    <a:pt x="215" y="16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90" y="0"/>
                    <a:pt x="290" y="0"/>
                    <a:pt x="290" y="0"/>
                  </a:cubicBezTo>
                  <a:cubicBezTo>
                    <a:pt x="290" y="16"/>
                    <a:pt x="290" y="16"/>
                    <a:pt x="290" y="16"/>
                  </a:cubicBezTo>
                  <a:cubicBezTo>
                    <a:pt x="286" y="16"/>
                    <a:pt x="283" y="17"/>
                    <a:pt x="281" y="18"/>
                  </a:cubicBezTo>
                  <a:cubicBezTo>
                    <a:pt x="279" y="19"/>
                    <a:pt x="277" y="22"/>
                    <a:pt x="277" y="26"/>
                  </a:cubicBezTo>
                  <a:cubicBezTo>
                    <a:pt x="277" y="31"/>
                    <a:pt x="277" y="31"/>
                    <a:pt x="277" y="31"/>
                  </a:cubicBezTo>
                  <a:cubicBezTo>
                    <a:pt x="277" y="48"/>
                    <a:pt x="277" y="48"/>
                    <a:pt x="277" y="48"/>
                  </a:cubicBezTo>
                  <a:cubicBezTo>
                    <a:pt x="277" y="115"/>
                    <a:pt x="277" y="115"/>
                    <a:pt x="277" y="115"/>
                  </a:cubicBezTo>
                  <a:cubicBezTo>
                    <a:pt x="356" y="31"/>
                    <a:pt x="356" y="31"/>
                    <a:pt x="356" y="31"/>
                  </a:cubicBezTo>
                  <a:cubicBezTo>
                    <a:pt x="356" y="26"/>
                    <a:pt x="356" y="26"/>
                    <a:pt x="356" y="26"/>
                  </a:cubicBezTo>
                  <a:cubicBezTo>
                    <a:pt x="356" y="22"/>
                    <a:pt x="355" y="19"/>
                    <a:pt x="354" y="18"/>
                  </a:cubicBezTo>
                  <a:cubicBezTo>
                    <a:pt x="351" y="17"/>
                    <a:pt x="348" y="16"/>
                    <a:pt x="344" y="16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79" y="0"/>
                    <a:pt x="379" y="0"/>
                    <a:pt x="379" y="0"/>
                  </a:cubicBezTo>
                  <a:cubicBezTo>
                    <a:pt x="420" y="0"/>
                    <a:pt x="420" y="0"/>
                    <a:pt x="420" y="0"/>
                  </a:cubicBezTo>
                  <a:cubicBezTo>
                    <a:pt x="420" y="16"/>
                    <a:pt x="420" y="16"/>
                    <a:pt x="420" y="16"/>
                  </a:cubicBezTo>
                  <a:cubicBezTo>
                    <a:pt x="415" y="16"/>
                    <a:pt x="412" y="17"/>
                    <a:pt x="410" y="18"/>
                  </a:cubicBezTo>
                  <a:cubicBezTo>
                    <a:pt x="407" y="19"/>
                    <a:pt x="406" y="22"/>
                    <a:pt x="406" y="26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6" y="48"/>
                    <a:pt x="406" y="48"/>
                    <a:pt x="406" y="48"/>
                  </a:cubicBezTo>
                  <a:cubicBezTo>
                    <a:pt x="406" y="162"/>
                    <a:pt x="406" y="162"/>
                    <a:pt x="406" y="162"/>
                  </a:cubicBezTo>
                  <a:cubicBezTo>
                    <a:pt x="406" y="167"/>
                    <a:pt x="406" y="167"/>
                    <a:pt x="406" y="167"/>
                  </a:cubicBezTo>
                  <a:cubicBezTo>
                    <a:pt x="406" y="171"/>
                    <a:pt x="407" y="173"/>
                    <a:pt x="410" y="174"/>
                  </a:cubicBezTo>
                  <a:cubicBezTo>
                    <a:pt x="412" y="176"/>
                    <a:pt x="415" y="177"/>
                    <a:pt x="420" y="177"/>
                  </a:cubicBezTo>
                  <a:cubicBezTo>
                    <a:pt x="420" y="193"/>
                    <a:pt x="420" y="193"/>
                    <a:pt x="420" y="193"/>
                  </a:cubicBezTo>
                  <a:cubicBezTo>
                    <a:pt x="379" y="193"/>
                    <a:pt x="379" y="193"/>
                    <a:pt x="379" y="193"/>
                  </a:cubicBezTo>
                  <a:cubicBezTo>
                    <a:pt x="344" y="193"/>
                    <a:pt x="344" y="193"/>
                    <a:pt x="344" y="193"/>
                  </a:cubicBezTo>
                  <a:cubicBezTo>
                    <a:pt x="344" y="177"/>
                    <a:pt x="344" y="177"/>
                    <a:pt x="344" y="177"/>
                  </a:cubicBezTo>
                  <a:cubicBezTo>
                    <a:pt x="348" y="177"/>
                    <a:pt x="351" y="176"/>
                    <a:pt x="354" y="174"/>
                  </a:cubicBezTo>
                  <a:cubicBezTo>
                    <a:pt x="355" y="173"/>
                    <a:pt x="356" y="171"/>
                    <a:pt x="356" y="167"/>
                  </a:cubicBezTo>
                  <a:cubicBezTo>
                    <a:pt x="356" y="162"/>
                    <a:pt x="356" y="162"/>
                    <a:pt x="356" y="162"/>
                  </a:cubicBezTo>
                  <a:lnTo>
                    <a:pt x="356" y="67"/>
                  </a:lnTo>
                  <a:close/>
                  <a:moveTo>
                    <a:pt x="603" y="0"/>
                  </a:moveTo>
                  <a:cubicBezTo>
                    <a:pt x="430" y="0"/>
                    <a:pt x="430" y="0"/>
                    <a:pt x="430" y="0"/>
                  </a:cubicBezTo>
                  <a:cubicBezTo>
                    <a:pt x="430" y="41"/>
                    <a:pt x="430" y="41"/>
                    <a:pt x="430" y="41"/>
                  </a:cubicBezTo>
                  <a:cubicBezTo>
                    <a:pt x="449" y="41"/>
                    <a:pt x="449" y="41"/>
                    <a:pt x="449" y="41"/>
                  </a:cubicBezTo>
                  <a:cubicBezTo>
                    <a:pt x="450" y="37"/>
                    <a:pt x="450" y="28"/>
                    <a:pt x="452" y="26"/>
                  </a:cubicBezTo>
                  <a:cubicBezTo>
                    <a:pt x="455" y="23"/>
                    <a:pt x="457" y="23"/>
                    <a:pt x="461" y="23"/>
                  </a:cubicBezTo>
                  <a:cubicBezTo>
                    <a:pt x="467" y="23"/>
                    <a:pt x="467" y="23"/>
                    <a:pt x="467" y="23"/>
                  </a:cubicBezTo>
                  <a:cubicBezTo>
                    <a:pt x="492" y="23"/>
                    <a:pt x="492" y="23"/>
                    <a:pt x="492" y="23"/>
                  </a:cubicBezTo>
                  <a:cubicBezTo>
                    <a:pt x="492" y="25"/>
                    <a:pt x="492" y="25"/>
                    <a:pt x="492" y="25"/>
                  </a:cubicBezTo>
                  <a:cubicBezTo>
                    <a:pt x="492" y="62"/>
                    <a:pt x="492" y="62"/>
                    <a:pt x="492" y="62"/>
                  </a:cubicBezTo>
                  <a:cubicBezTo>
                    <a:pt x="492" y="167"/>
                    <a:pt x="492" y="167"/>
                    <a:pt x="492" y="167"/>
                  </a:cubicBezTo>
                  <a:cubicBezTo>
                    <a:pt x="492" y="171"/>
                    <a:pt x="491" y="173"/>
                    <a:pt x="489" y="174"/>
                  </a:cubicBezTo>
                  <a:cubicBezTo>
                    <a:pt x="486" y="175"/>
                    <a:pt x="484" y="176"/>
                    <a:pt x="479" y="177"/>
                  </a:cubicBezTo>
                  <a:cubicBezTo>
                    <a:pt x="479" y="193"/>
                    <a:pt x="479" y="193"/>
                    <a:pt x="479" y="193"/>
                  </a:cubicBezTo>
                  <a:cubicBezTo>
                    <a:pt x="554" y="193"/>
                    <a:pt x="554" y="193"/>
                    <a:pt x="554" y="193"/>
                  </a:cubicBezTo>
                  <a:cubicBezTo>
                    <a:pt x="554" y="177"/>
                    <a:pt x="554" y="177"/>
                    <a:pt x="554" y="177"/>
                  </a:cubicBezTo>
                  <a:cubicBezTo>
                    <a:pt x="550" y="176"/>
                    <a:pt x="547" y="175"/>
                    <a:pt x="545" y="174"/>
                  </a:cubicBezTo>
                  <a:cubicBezTo>
                    <a:pt x="543" y="173"/>
                    <a:pt x="542" y="171"/>
                    <a:pt x="542" y="167"/>
                  </a:cubicBezTo>
                  <a:cubicBezTo>
                    <a:pt x="542" y="162"/>
                    <a:pt x="542" y="162"/>
                    <a:pt x="542" y="162"/>
                  </a:cubicBezTo>
                  <a:cubicBezTo>
                    <a:pt x="542" y="25"/>
                    <a:pt x="542" y="25"/>
                    <a:pt x="542" y="25"/>
                  </a:cubicBezTo>
                  <a:cubicBezTo>
                    <a:pt x="542" y="23"/>
                    <a:pt x="542" y="23"/>
                    <a:pt x="542" y="23"/>
                  </a:cubicBezTo>
                  <a:cubicBezTo>
                    <a:pt x="566" y="23"/>
                    <a:pt x="566" y="23"/>
                    <a:pt x="566" y="23"/>
                  </a:cubicBezTo>
                  <a:cubicBezTo>
                    <a:pt x="572" y="23"/>
                    <a:pt x="572" y="23"/>
                    <a:pt x="572" y="23"/>
                  </a:cubicBezTo>
                  <a:cubicBezTo>
                    <a:pt x="577" y="23"/>
                    <a:pt x="579" y="23"/>
                    <a:pt x="581" y="26"/>
                  </a:cubicBezTo>
                  <a:cubicBezTo>
                    <a:pt x="584" y="28"/>
                    <a:pt x="584" y="37"/>
                    <a:pt x="584" y="41"/>
                  </a:cubicBezTo>
                  <a:cubicBezTo>
                    <a:pt x="603" y="41"/>
                    <a:pt x="603" y="41"/>
                    <a:pt x="603" y="41"/>
                  </a:cubicBezTo>
                  <a:lnTo>
                    <a:pt x="603" y="0"/>
                  </a:lnTo>
                  <a:close/>
                  <a:moveTo>
                    <a:pt x="122" y="0"/>
                  </a:moveTo>
                  <a:cubicBezTo>
                    <a:pt x="186" y="162"/>
                    <a:pt x="186" y="162"/>
                    <a:pt x="186" y="162"/>
                  </a:cubicBezTo>
                  <a:cubicBezTo>
                    <a:pt x="188" y="167"/>
                    <a:pt x="188" y="167"/>
                    <a:pt x="188" y="167"/>
                  </a:cubicBezTo>
                  <a:cubicBezTo>
                    <a:pt x="190" y="171"/>
                    <a:pt x="191" y="173"/>
                    <a:pt x="194" y="174"/>
                  </a:cubicBezTo>
                  <a:cubicBezTo>
                    <a:pt x="197" y="176"/>
                    <a:pt x="200" y="177"/>
                    <a:pt x="205" y="177"/>
                  </a:cubicBezTo>
                  <a:cubicBezTo>
                    <a:pt x="205" y="193"/>
                    <a:pt x="205" y="193"/>
                    <a:pt x="205" y="193"/>
                  </a:cubicBezTo>
                  <a:cubicBezTo>
                    <a:pt x="129" y="193"/>
                    <a:pt x="129" y="193"/>
                    <a:pt x="129" y="193"/>
                  </a:cubicBezTo>
                  <a:cubicBezTo>
                    <a:pt x="129" y="177"/>
                    <a:pt x="129" y="177"/>
                    <a:pt x="129" y="177"/>
                  </a:cubicBezTo>
                  <a:cubicBezTo>
                    <a:pt x="133" y="177"/>
                    <a:pt x="136" y="176"/>
                    <a:pt x="138" y="174"/>
                  </a:cubicBezTo>
                  <a:cubicBezTo>
                    <a:pt x="139" y="173"/>
                    <a:pt x="139" y="171"/>
                    <a:pt x="138" y="167"/>
                  </a:cubicBezTo>
                  <a:cubicBezTo>
                    <a:pt x="136" y="162"/>
                    <a:pt x="136" y="162"/>
                    <a:pt x="136" y="1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3" y="167"/>
                    <a:pt x="43" y="167"/>
                    <a:pt x="43" y="167"/>
                  </a:cubicBezTo>
                  <a:cubicBezTo>
                    <a:pt x="41" y="171"/>
                    <a:pt x="41" y="173"/>
                    <a:pt x="43" y="174"/>
                  </a:cubicBezTo>
                  <a:cubicBezTo>
                    <a:pt x="45" y="176"/>
                    <a:pt x="47" y="177"/>
                    <a:pt x="52" y="177"/>
                  </a:cubicBezTo>
                  <a:cubicBezTo>
                    <a:pt x="52" y="193"/>
                    <a:pt x="52" y="193"/>
                    <a:pt x="52" y="193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4" y="177"/>
                    <a:pt x="8" y="176"/>
                    <a:pt x="10" y="174"/>
                  </a:cubicBezTo>
                  <a:cubicBezTo>
                    <a:pt x="13" y="173"/>
                    <a:pt x="15" y="171"/>
                    <a:pt x="17" y="167"/>
                  </a:cubicBezTo>
                  <a:cubicBezTo>
                    <a:pt x="19" y="162"/>
                    <a:pt x="19" y="162"/>
                    <a:pt x="19" y="162"/>
                  </a:cubicBezTo>
                  <a:cubicBezTo>
                    <a:pt x="81" y="0"/>
                    <a:pt x="81" y="0"/>
                    <a:pt x="81" y="0"/>
                  </a:cubicBezTo>
                  <a:lnTo>
                    <a:pt x="122" y="0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8"/>
            <p:cNvSpPr>
              <a:spLocks noEditPoints="1"/>
            </p:cNvSpPr>
            <p:nvPr/>
          </p:nvSpPr>
          <p:spPr bwMode="auto">
            <a:xfrm>
              <a:off x="4851401" y="3779838"/>
              <a:ext cx="660399" cy="668338"/>
            </a:xfrm>
            <a:custGeom>
              <a:avLst/>
              <a:gdLst>
                <a:gd name="T0" fmla="*/ 176 w 176"/>
                <a:gd name="T1" fmla="*/ 147 h 178"/>
                <a:gd name="T2" fmla="*/ 139 w 176"/>
                <a:gd name="T3" fmla="*/ 140 h 178"/>
                <a:gd name="T4" fmla="*/ 41 w 176"/>
                <a:gd name="T5" fmla="*/ 147 h 178"/>
                <a:gd name="T6" fmla="*/ 75 w 176"/>
                <a:gd name="T7" fmla="*/ 140 h 178"/>
                <a:gd name="T8" fmla="*/ 41 w 176"/>
                <a:gd name="T9" fmla="*/ 147 h 178"/>
                <a:gd name="T10" fmla="*/ 176 w 176"/>
                <a:gd name="T11" fmla="*/ 163 h 178"/>
                <a:gd name="T12" fmla="*/ 151 w 176"/>
                <a:gd name="T13" fmla="*/ 155 h 178"/>
                <a:gd name="T14" fmla="*/ 0 w 176"/>
                <a:gd name="T15" fmla="*/ 163 h 178"/>
                <a:gd name="T16" fmla="*/ 61 w 176"/>
                <a:gd name="T17" fmla="*/ 155 h 178"/>
                <a:gd name="T18" fmla="*/ 0 w 176"/>
                <a:gd name="T19" fmla="*/ 163 h 178"/>
                <a:gd name="T20" fmla="*/ 176 w 176"/>
                <a:gd name="T21" fmla="*/ 178 h 178"/>
                <a:gd name="T22" fmla="*/ 164 w 176"/>
                <a:gd name="T23" fmla="*/ 171 h 178"/>
                <a:gd name="T24" fmla="*/ 0 w 176"/>
                <a:gd name="T25" fmla="*/ 178 h 178"/>
                <a:gd name="T26" fmla="*/ 41 w 176"/>
                <a:gd name="T27" fmla="*/ 178 h 178"/>
                <a:gd name="T28" fmla="*/ 0 w 176"/>
                <a:gd name="T29" fmla="*/ 171 h 178"/>
                <a:gd name="T30" fmla="*/ 64 w 176"/>
                <a:gd name="T31" fmla="*/ 93 h 178"/>
                <a:gd name="T32" fmla="*/ 0 w 176"/>
                <a:gd name="T33" fmla="*/ 101 h 178"/>
                <a:gd name="T34" fmla="*/ 64 w 176"/>
                <a:gd name="T35" fmla="*/ 93 h 178"/>
                <a:gd name="T36" fmla="*/ 155 w 176"/>
                <a:gd name="T37" fmla="*/ 101 h 178"/>
                <a:gd name="T38" fmla="*/ 92 w 176"/>
                <a:gd name="T39" fmla="*/ 93 h 178"/>
                <a:gd name="T40" fmla="*/ 50 w 176"/>
                <a:gd name="T41" fmla="*/ 109 h 178"/>
                <a:gd name="T42" fmla="*/ 0 w 176"/>
                <a:gd name="T43" fmla="*/ 116 h 178"/>
                <a:gd name="T44" fmla="*/ 50 w 176"/>
                <a:gd name="T45" fmla="*/ 109 h 178"/>
                <a:gd name="T46" fmla="*/ 96 w 176"/>
                <a:gd name="T47" fmla="*/ 116 h 178"/>
                <a:gd name="T48" fmla="*/ 77 w 176"/>
                <a:gd name="T49" fmla="*/ 109 h 178"/>
                <a:gd name="T50" fmla="*/ 161 w 176"/>
                <a:gd name="T51" fmla="*/ 109 h 178"/>
                <a:gd name="T52" fmla="*/ 119 w 176"/>
                <a:gd name="T53" fmla="*/ 116 h 178"/>
                <a:gd name="T54" fmla="*/ 167 w 176"/>
                <a:gd name="T55" fmla="*/ 116 h 178"/>
                <a:gd name="T56" fmla="*/ 36 w 176"/>
                <a:gd name="T57" fmla="*/ 124 h 178"/>
                <a:gd name="T58" fmla="*/ 0 w 176"/>
                <a:gd name="T59" fmla="*/ 132 h 178"/>
                <a:gd name="T60" fmla="*/ 36 w 176"/>
                <a:gd name="T61" fmla="*/ 124 h 178"/>
                <a:gd name="T62" fmla="*/ 82 w 176"/>
                <a:gd name="T63" fmla="*/ 132 h 178"/>
                <a:gd name="T64" fmla="*/ 63 w 176"/>
                <a:gd name="T65" fmla="*/ 124 h 178"/>
                <a:gd name="T66" fmla="*/ 132 w 176"/>
                <a:gd name="T67" fmla="*/ 132 h 178"/>
                <a:gd name="T68" fmla="*/ 176 w 176"/>
                <a:gd name="T69" fmla="*/ 124 h 178"/>
                <a:gd name="T70" fmla="*/ 132 w 176"/>
                <a:gd name="T71" fmla="*/ 132 h 178"/>
                <a:gd name="T72" fmla="*/ 0 w 176"/>
                <a:gd name="T73" fmla="*/ 47 h 178"/>
                <a:gd name="T74" fmla="*/ 99 w 176"/>
                <a:gd name="T75" fmla="*/ 54 h 178"/>
                <a:gd name="T76" fmla="*/ 157 w 176"/>
                <a:gd name="T77" fmla="*/ 54 h 178"/>
                <a:gd name="T78" fmla="*/ 176 w 176"/>
                <a:gd name="T79" fmla="*/ 47 h 178"/>
                <a:gd name="T80" fmla="*/ 157 w 176"/>
                <a:gd name="T81" fmla="*/ 54 h 178"/>
                <a:gd name="T82" fmla="*/ 0 w 176"/>
                <a:gd name="T83" fmla="*/ 62 h 178"/>
                <a:gd name="T84" fmla="*/ 85 w 176"/>
                <a:gd name="T85" fmla="*/ 69 h 178"/>
                <a:gd name="T86" fmla="*/ 121 w 176"/>
                <a:gd name="T87" fmla="*/ 62 h 178"/>
                <a:gd name="T88" fmla="*/ 130 w 176"/>
                <a:gd name="T89" fmla="*/ 69 h 178"/>
                <a:gd name="T90" fmla="*/ 121 w 176"/>
                <a:gd name="T91" fmla="*/ 62 h 178"/>
                <a:gd name="T92" fmla="*/ 176 w 176"/>
                <a:gd name="T93" fmla="*/ 69 h 178"/>
                <a:gd name="T94" fmla="*/ 164 w 176"/>
                <a:gd name="T95" fmla="*/ 62 h 178"/>
                <a:gd name="T96" fmla="*/ 78 w 176"/>
                <a:gd name="T97" fmla="*/ 78 h 178"/>
                <a:gd name="T98" fmla="*/ 0 w 176"/>
                <a:gd name="T99" fmla="*/ 85 h 178"/>
                <a:gd name="T100" fmla="*/ 78 w 176"/>
                <a:gd name="T101" fmla="*/ 78 h 178"/>
                <a:gd name="T102" fmla="*/ 99 w 176"/>
                <a:gd name="T103" fmla="*/ 85 h 178"/>
                <a:gd name="T104" fmla="*/ 136 w 176"/>
                <a:gd name="T105" fmla="*/ 78 h 178"/>
                <a:gd name="T106" fmla="*/ 0 w 176"/>
                <a:gd name="T107" fmla="*/ 16 h 178"/>
                <a:gd name="T108" fmla="*/ 176 w 176"/>
                <a:gd name="T109" fmla="*/ 23 h 178"/>
                <a:gd name="T110" fmla="*/ 0 w 176"/>
                <a:gd name="T111" fmla="*/ 16 h 178"/>
                <a:gd name="T112" fmla="*/ 0 w 176"/>
                <a:gd name="T113" fmla="*/ 31 h 178"/>
                <a:gd name="T114" fmla="*/ 113 w 176"/>
                <a:gd name="T115" fmla="*/ 38 h 178"/>
                <a:gd name="T116" fmla="*/ 144 w 176"/>
                <a:gd name="T117" fmla="*/ 38 h 178"/>
                <a:gd name="T118" fmla="*/ 176 w 176"/>
                <a:gd name="T119" fmla="*/ 31 h 178"/>
                <a:gd name="T120" fmla="*/ 144 w 176"/>
                <a:gd name="T121" fmla="*/ 38 h 178"/>
                <a:gd name="T122" fmla="*/ 158 w 176"/>
                <a:gd name="T123" fmla="*/ 0 h 178"/>
                <a:gd name="T124" fmla="*/ 2 w 176"/>
                <a:gd name="T125" fmla="*/ 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6" h="178">
                  <a:moveTo>
                    <a:pt x="145" y="147"/>
                  </a:moveTo>
                  <a:cubicBezTo>
                    <a:pt x="176" y="147"/>
                    <a:pt x="176" y="147"/>
                    <a:pt x="176" y="147"/>
                  </a:cubicBezTo>
                  <a:cubicBezTo>
                    <a:pt x="176" y="140"/>
                    <a:pt x="176" y="140"/>
                    <a:pt x="176" y="140"/>
                  </a:cubicBezTo>
                  <a:cubicBezTo>
                    <a:pt x="139" y="140"/>
                    <a:pt x="139" y="140"/>
                    <a:pt x="139" y="140"/>
                  </a:cubicBezTo>
                  <a:lnTo>
                    <a:pt x="145" y="147"/>
                  </a:lnTo>
                  <a:close/>
                  <a:moveTo>
                    <a:pt x="41" y="147"/>
                  </a:moveTo>
                  <a:cubicBezTo>
                    <a:pt x="68" y="147"/>
                    <a:pt x="68" y="147"/>
                    <a:pt x="68" y="147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48" y="140"/>
                    <a:pt x="48" y="140"/>
                    <a:pt x="48" y="140"/>
                  </a:cubicBezTo>
                  <a:lnTo>
                    <a:pt x="41" y="147"/>
                  </a:lnTo>
                  <a:close/>
                  <a:moveTo>
                    <a:pt x="157" y="163"/>
                  </a:moveTo>
                  <a:cubicBezTo>
                    <a:pt x="176" y="163"/>
                    <a:pt x="176" y="163"/>
                    <a:pt x="176" y="163"/>
                  </a:cubicBezTo>
                  <a:cubicBezTo>
                    <a:pt x="176" y="155"/>
                    <a:pt x="176" y="155"/>
                    <a:pt x="176" y="155"/>
                  </a:cubicBezTo>
                  <a:cubicBezTo>
                    <a:pt x="151" y="155"/>
                    <a:pt x="151" y="155"/>
                    <a:pt x="151" y="155"/>
                  </a:cubicBezTo>
                  <a:lnTo>
                    <a:pt x="157" y="163"/>
                  </a:lnTo>
                  <a:close/>
                  <a:moveTo>
                    <a:pt x="0" y="163"/>
                  </a:moveTo>
                  <a:cubicBezTo>
                    <a:pt x="55" y="163"/>
                    <a:pt x="55" y="163"/>
                    <a:pt x="55" y="163"/>
                  </a:cubicBezTo>
                  <a:cubicBezTo>
                    <a:pt x="61" y="155"/>
                    <a:pt x="61" y="155"/>
                    <a:pt x="61" y="155"/>
                  </a:cubicBezTo>
                  <a:cubicBezTo>
                    <a:pt x="0" y="155"/>
                    <a:pt x="0" y="155"/>
                    <a:pt x="0" y="155"/>
                  </a:cubicBezTo>
                  <a:lnTo>
                    <a:pt x="0" y="163"/>
                  </a:lnTo>
                  <a:close/>
                  <a:moveTo>
                    <a:pt x="169" y="178"/>
                  </a:moveTo>
                  <a:cubicBezTo>
                    <a:pt x="176" y="178"/>
                    <a:pt x="176" y="178"/>
                    <a:pt x="176" y="178"/>
                  </a:cubicBezTo>
                  <a:cubicBezTo>
                    <a:pt x="176" y="171"/>
                    <a:pt x="176" y="171"/>
                    <a:pt x="176" y="171"/>
                  </a:cubicBezTo>
                  <a:cubicBezTo>
                    <a:pt x="164" y="171"/>
                    <a:pt x="164" y="171"/>
                    <a:pt x="164" y="171"/>
                  </a:cubicBezTo>
                  <a:lnTo>
                    <a:pt x="169" y="178"/>
                  </a:lnTo>
                  <a:close/>
                  <a:moveTo>
                    <a:pt x="0" y="178"/>
                  </a:moveTo>
                  <a:cubicBezTo>
                    <a:pt x="41" y="178"/>
                    <a:pt x="41" y="178"/>
                    <a:pt x="41" y="178"/>
                  </a:cubicBezTo>
                  <a:cubicBezTo>
                    <a:pt x="41" y="178"/>
                    <a:pt x="41" y="178"/>
                    <a:pt x="41" y="178"/>
                  </a:cubicBezTo>
                  <a:cubicBezTo>
                    <a:pt x="47" y="171"/>
                    <a:pt x="47" y="171"/>
                    <a:pt x="47" y="171"/>
                  </a:cubicBezTo>
                  <a:cubicBezTo>
                    <a:pt x="0" y="171"/>
                    <a:pt x="0" y="171"/>
                    <a:pt x="0" y="171"/>
                  </a:cubicBezTo>
                  <a:lnTo>
                    <a:pt x="0" y="178"/>
                  </a:lnTo>
                  <a:close/>
                  <a:moveTo>
                    <a:pt x="64" y="93"/>
                  </a:moveTo>
                  <a:cubicBezTo>
                    <a:pt x="0" y="93"/>
                    <a:pt x="0" y="93"/>
                    <a:pt x="0" y="93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57" y="101"/>
                    <a:pt x="57" y="101"/>
                    <a:pt x="57" y="101"/>
                  </a:cubicBezTo>
                  <a:lnTo>
                    <a:pt x="64" y="93"/>
                  </a:lnTo>
                  <a:close/>
                  <a:moveTo>
                    <a:pt x="85" y="101"/>
                  </a:moveTo>
                  <a:cubicBezTo>
                    <a:pt x="155" y="101"/>
                    <a:pt x="155" y="101"/>
                    <a:pt x="155" y="101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92" y="93"/>
                    <a:pt x="92" y="93"/>
                    <a:pt x="92" y="93"/>
                  </a:cubicBezTo>
                  <a:lnTo>
                    <a:pt x="85" y="101"/>
                  </a:lnTo>
                  <a:close/>
                  <a:moveTo>
                    <a:pt x="50" y="109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43" y="116"/>
                    <a:pt x="43" y="116"/>
                    <a:pt x="43" y="116"/>
                  </a:cubicBezTo>
                  <a:lnTo>
                    <a:pt x="50" y="109"/>
                  </a:lnTo>
                  <a:close/>
                  <a:moveTo>
                    <a:pt x="70" y="116"/>
                  </a:moveTo>
                  <a:cubicBezTo>
                    <a:pt x="96" y="116"/>
                    <a:pt x="96" y="116"/>
                    <a:pt x="96" y="116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77" y="109"/>
                    <a:pt x="77" y="109"/>
                    <a:pt x="77" y="109"/>
                  </a:cubicBezTo>
                  <a:lnTo>
                    <a:pt x="70" y="116"/>
                  </a:lnTo>
                  <a:close/>
                  <a:moveTo>
                    <a:pt x="161" y="109"/>
                  </a:moveTo>
                  <a:cubicBezTo>
                    <a:pt x="114" y="109"/>
                    <a:pt x="114" y="109"/>
                    <a:pt x="114" y="109"/>
                  </a:cubicBezTo>
                  <a:cubicBezTo>
                    <a:pt x="119" y="116"/>
                    <a:pt x="119" y="116"/>
                    <a:pt x="119" y="116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67" y="116"/>
                    <a:pt x="167" y="116"/>
                    <a:pt x="167" y="116"/>
                  </a:cubicBezTo>
                  <a:lnTo>
                    <a:pt x="161" y="109"/>
                  </a:lnTo>
                  <a:close/>
                  <a:moveTo>
                    <a:pt x="36" y="124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9" y="132"/>
                    <a:pt x="29" y="132"/>
                    <a:pt x="29" y="132"/>
                  </a:cubicBezTo>
                  <a:lnTo>
                    <a:pt x="36" y="124"/>
                  </a:lnTo>
                  <a:close/>
                  <a:moveTo>
                    <a:pt x="56" y="132"/>
                  </a:moveTo>
                  <a:cubicBezTo>
                    <a:pt x="82" y="132"/>
                    <a:pt x="82" y="132"/>
                    <a:pt x="82" y="132"/>
                  </a:cubicBezTo>
                  <a:cubicBezTo>
                    <a:pt x="89" y="124"/>
                    <a:pt x="89" y="124"/>
                    <a:pt x="89" y="124"/>
                  </a:cubicBezTo>
                  <a:cubicBezTo>
                    <a:pt x="63" y="124"/>
                    <a:pt x="63" y="124"/>
                    <a:pt x="63" y="124"/>
                  </a:cubicBezTo>
                  <a:lnTo>
                    <a:pt x="56" y="132"/>
                  </a:lnTo>
                  <a:close/>
                  <a:moveTo>
                    <a:pt x="132" y="132"/>
                  </a:moveTo>
                  <a:cubicBezTo>
                    <a:pt x="176" y="132"/>
                    <a:pt x="176" y="132"/>
                    <a:pt x="176" y="132"/>
                  </a:cubicBezTo>
                  <a:cubicBezTo>
                    <a:pt x="176" y="124"/>
                    <a:pt x="176" y="124"/>
                    <a:pt x="176" y="124"/>
                  </a:cubicBezTo>
                  <a:cubicBezTo>
                    <a:pt x="126" y="124"/>
                    <a:pt x="126" y="124"/>
                    <a:pt x="126" y="124"/>
                  </a:cubicBezTo>
                  <a:lnTo>
                    <a:pt x="132" y="132"/>
                  </a:lnTo>
                  <a:close/>
                  <a:moveTo>
                    <a:pt x="106" y="47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99" y="54"/>
                    <a:pt x="99" y="54"/>
                    <a:pt x="99" y="54"/>
                  </a:cubicBezTo>
                  <a:lnTo>
                    <a:pt x="106" y="47"/>
                  </a:lnTo>
                  <a:close/>
                  <a:moveTo>
                    <a:pt x="157" y="54"/>
                  </a:moveTo>
                  <a:cubicBezTo>
                    <a:pt x="176" y="54"/>
                    <a:pt x="176" y="54"/>
                    <a:pt x="176" y="54"/>
                  </a:cubicBezTo>
                  <a:cubicBezTo>
                    <a:pt x="176" y="47"/>
                    <a:pt x="176" y="47"/>
                    <a:pt x="176" y="47"/>
                  </a:cubicBezTo>
                  <a:cubicBezTo>
                    <a:pt x="151" y="47"/>
                    <a:pt x="151" y="47"/>
                    <a:pt x="151" y="47"/>
                  </a:cubicBezTo>
                  <a:lnTo>
                    <a:pt x="157" y="54"/>
                  </a:lnTo>
                  <a:close/>
                  <a:moveTo>
                    <a:pt x="92" y="62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85" y="69"/>
                    <a:pt x="85" y="69"/>
                    <a:pt x="85" y="69"/>
                  </a:cubicBezTo>
                  <a:lnTo>
                    <a:pt x="92" y="62"/>
                  </a:lnTo>
                  <a:close/>
                  <a:moveTo>
                    <a:pt x="121" y="62"/>
                  </a:moveTo>
                  <a:cubicBezTo>
                    <a:pt x="114" y="69"/>
                    <a:pt x="114" y="69"/>
                    <a:pt x="114" y="69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24" y="62"/>
                    <a:pt x="124" y="62"/>
                    <a:pt x="124" y="62"/>
                  </a:cubicBezTo>
                  <a:lnTo>
                    <a:pt x="121" y="62"/>
                  </a:lnTo>
                  <a:close/>
                  <a:moveTo>
                    <a:pt x="170" y="69"/>
                  </a:moveTo>
                  <a:cubicBezTo>
                    <a:pt x="176" y="69"/>
                    <a:pt x="176" y="69"/>
                    <a:pt x="176" y="69"/>
                  </a:cubicBezTo>
                  <a:cubicBezTo>
                    <a:pt x="176" y="62"/>
                    <a:pt x="176" y="62"/>
                    <a:pt x="176" y="62"/>
                  </a:cubicBezTo>
                  <a:cubicBezTo>
                    <a:pt x="164" y="62"/>
                    <a:pt x="164" y="62"/>
                    <a:pt x="164" y="62"/>
                  </a:cubicBezTo>
                  <a:lnTo>
                    <a:pt x="170" y="69"/>
                  </a:lnTo>
                  <a:close/>
                  <a:moveTo>
                    <a:pt x="78" y="78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71" y="85"/>
                    <a:pt x="71" y="85"/>
                    <a:pt x="71" y="85"/>
                  </a:cubicBezTo>
                  <a:lnTo>
                    <a:pt x="78" y="78"/>
                  </a:lnTo>
                  <a:close/>
                  <a:moveTo>
                    <a:pt x="106" y="78"/>
                  </a:moveTo>
                  <a:cubicBezTo>
                    <a:pt x="99" y="85"/>
                    <a:pt x="99" y="85"/>
                    <a:pt x="99" y="85"/>
                  </a:cubicBezTo>
                  <a:cubicBezTo>
                    <a:pt x="142" y="85"/>
                    <a:pt x="142" y="85"/>
                    <a:pt x="142" y="85"/>
                  </a:cubicBezTo>
                  <a:cubicBezTo>
                    <a:pt x="136" y="78"/>
                    <a:pt x="136" y="78"/>
                    <a:pt x="136" y="78"/>
                  </a:cubicBezTo>
                  <a:lnTo>
                    <a:pt x="106" y="78"/>
                  </a:lnTo>
                  <a:close/>
                  <a:moveTo>
                    <a:pt x="0" y="16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76" y="23"/>
                    <a:pt x="176" y="23"/>
                    <a:pt x="176" y="23"/>
                  </a:cubicBezTo>
                  <a:cubicBezTo>
                    <a:pt x="176" y="16"/>
                    <a:pt x="176" y="16"/>
                    <a:pt x="176" y="16"/>
                  </a:cubicBezTo>
                  <a:lnTo>
                    <a:pt x="0" y="16"/>
                  </a:lnTo>
                  <a:close/>
                  <a:moveTo>
                    <a:pt x="12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13" y="38"/>
                    <a:pt x="113" y="38"/>
                    <a:pt x="113" y="38"/>
                  </a:cubicBezTo>
                  <a:lnTo>
                    <a:pt x="120" y="31"/>
                  </a:lnTo>
                  <a:close/>
                  <a:moveTo>
                    <a:pt x="144" y="38"/>
                  </a:moveTo>
                  <a:cubicBezTo>
                    <a:pt x="176" y="38"/>
                    <a:pt x="176" y="38"/>
                    <a:pt x="176" y="38"/>
                  </a:cubicBezTo>
                  <a:cubicBezTo>
                    <a:pt x="176" y="31"/>
                    <a:pt x="176" y="31"/>
                    <a:pt x="176" y="31"/>
                  </a:cubicBezTo>
                  <a:cubicBezTo>
                    <a:pt x="138" y="31"/>
                    <a:pt x="138" y="31"/>
                    <a:pt x="138" y="31"/>
                  </a:cubicBezTo>
                  <a:lnTo>
                    <a:pt x="144" y="38"/>
                  </a:lnTo>
                  <a:close/>
                  <a:moveTo>
                    <a:pt x="174" y="7"/>
                  </a:moveTo>
                  <a:cubicBezTo>
                    <a:pt x="173" y="3"/>
                    <a:pt x="168" y="0"/>
                    <a:pt x="15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9" y="0"/>
                    <a:pt x="3" y="4"/>
                    <a:pt x="2" y="7"/>
                  </a:cubicBezTo>
                  <a:cubicBezTo>
                    <a:pt x="2" y="7"/>
                    <a:pt x="174" y="7"/>
                    <a:pt x="174" y="7"/>
                  </a:cubicBezTo>
                  <a:close/>
                </a:path>
              </a:pathLst>
            </a:custGeom>
            <a:solidFill>
              <a:srgbClr val="B1B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9"/>
            <p:cNvSpPr>
              <a:spLocks noEditPoints="1"/>
            </p:cNvSpPr>
            <p:nvPr/>
          </p:nvSpPr>
          <p:spPr bwMode="auto">
            <a:xfrm>
              <a:off x="4851401" y="3836989"/>
              <a:ext cx="725489" cy="666749"/>
            </a:xfrm>
            <a:custGeom>
              <a:avLst/>
              <a:gdLst>
                <a:gd name="T0" fmla="*/ 44 w 193"/>
                <a:gd name="T1" fmla="*/ 167 h 178"/>
                <a:gd name="T2" fmla="*/ 36 w 193"/>
                <a:gd name="T3" fmla="*/ 170 h 178"/>
                <a:gd name="T4" fmla="*/ 0 w 193"/>
                <a:gd name="T5" fmla="*/ 170 h 178"/>
                <a:gd name="T6" fmla="*/ 0 w 193"/>
                <a:gd name="T7" fmla="*/ 178 h 178"/>
                <a:gd name="T8" fmla="*/ 39 w 193"/>
                <a:gd name="T9" fmla="*/ 178 h 178"/>
                <a:gd name="T10" fmla="*/ 49 w 193"/>
                <a:gd name="T11" fmla="*/ 175 h 178"/>
                <a:gd name="T12" fmla="*/ 53 w 193"/>
                <a:gd name="T13" fmla="*/ 171 h 178"/>
                <a:gd name="T14" fmla="*/ 115 w 193"/>
                <a:gd name="T15" fmla="*/ 104 h 178"/>
                <a:gd name="T16" fmla="*/ 108 w 193"/>
                <a:gd name="T17" fmla="*/ 95 h 178"/>
                <a:gd name="T18" fmla="*/ 44 w 193"/>
                <a:gd name="T19" fmla="*/ 167 h 178"/>
                <a:gd name="T20" fmla="*/ 181 w 193"/>
                <a:gd name="T21" fmla="*/ 0 h 178"/>
                <a:gd name="T22" fmla="*/ 181 w 193"/>
                <a:gd name="T23" fmla="*/ 170 h 178"/>
                <a:gd name="T24" fmla="*/ 175 w 193"/>
                <a:gd name="T25" fmla="*/ 170 h 178"/>
                <a:gd name="T26" fmla="*/ 181 w 193"/>
                <a:gd name="T27" fmla="*/ 178 h 178"/>
                <a:gd name="T28" fmla="*/ 182 w 193"/>
                <a:gd name="T29" fmla="*/ 178 h 178"/>
                <a:gd name="T30" fmla="*/ 187 w 193"/>
                <a:gd name="T31" fmla="*/ 177 h 178"/>
                <a:gd name="T32" fmla="*/ 193 w 193"/>
                <a:gd name="T33" fmla="*/ 173 h 178"/>
                <a:gd name="T34" fmla="*/ 193 w 193"/>
                <a:gd name="T35" fmla="*/ 171 h 178"/>
                <a:gd name="T36" fmla="*/ 193 w 193"/>
                <a:gd name="T37" fmla="*/ 168 h 178"/>
                <a:gd name="T38" fmla="*/ 193 w 193"/>
                <a:gd name="T39" fmla="*/ 22 h 178"/>
                <a:gd name="T40" fmla="*/ 181 w 193"/>
                <a:gd name="T41" fmla="*/ 0 h 178"/>
                <a:gd name="T42" fmla="*/ 176 w 193"/>
                <a:gd name="T43" fmla="*/ 69 h 178"/>
                <a:gd name="T44" fmla="*/ 132 w 193"/>
                <a:gd name="T45" fmla="*/ 17 h 178"/>
                <a:gd name="T46" fmla="*/ 130 w 193"/>
                <a:gd name="T47" fmla="*/ 16 h 178"/>
                <a:gd name="T48" fmla="*/ 129 w 193"/>
                <a:gd name="T49" fmla="*/ 16 h 178"/>
                <a:gd name="T50" fmla="*/ 127 w 193"/>
                <a:gd name="T51" fmla="*/ 16 h 178"/>
                <a:gd name="T52" fmla="*/ 125 w 193"/>
                <a:gd name="T53" fmla="*/ 17 h 178"/>
                <a:gd name="T54" fmla="*/ 32 w 193"/>
                <a:gd name="T55" fmla="*/ 121 h 178"/>
                <a:gd name="T56" fmla="*/ 24 w 193"/>
                <a:gd name="T57" fmla="*/ 124 h 178"/>
                <a:gd name="T58" fmla="*/ 0 w 193"/>
                <a:gd name="T59" fmla="*/ 124 h 178"/>
                <a:gd name="T60" fmla="*/ 0 w 193"/>
                <a:gd name="T61" fmla="*/ 132 h 178"/>
                <a:gd name="T62" fmla="*/ 26 w 193"/>
                <a:gd name="T63" fmla="*/ 132 h 178"/>
                <a:gd name="T64" fmla="*/ 30 w 193"/>
                <a:gd name="T65" fmla="*/ 132 h 178"/>
                <a:gd name="T66" fmla="*/ 37 w 193"/>
                <a:gd name="T67" fmla="*/ 129 h 178"/>
                <a:gd name="T68" fmla="*/ 123 w 193"/>
                <a:gd name="T69" fmla="*/ 37 h 178"/>
                <a:gd name="T70" fmla="*/ 176 w 193"/>
                <a:gd name="T71" fmla="*/ 102 h 178"/>
                <a:gd name="T72" fmla="*/ 176 w 193"/>
                <a:gd name="T73" fmla="*/ 6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3" h="178">
                  <a:moveTo>
                    <a:pt x="44" y="167"/>
                  </a:moveTo>
                  <a:cubicBezTo>
                    <a:pt x="41" y="169"/>
                    <a:pt x="40" y="170"/>
                    <a:pt x="36" y="170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39" y="178"/>
                    <a:pt x="39" y="178"/>
                    <a:pt x="39" y="178"/>
                  </a:cubicBezTo>
                  <a:cubicBezTo>
                    <a:pt x="43" y="178"/>
                    <a:pt x="47" y="177"/>
                    <a:pt x="49" y="175"/>
                  </a:cubicBezTo>
                  <a:cubicBezTo>
                    <a:pt x="53" y="171"/>
                    <a:pt x="53" y="171"/>
                    <a:pt x="53" y="171"/>
                  </a:cubicBezTo>
                  <a:cubicBezTo>
                    <a:pt x="115" y="104"/>
                    <a:pt x="115" y="104"/>
                    <a:pt x="115" y="104"/>
                  </a:cubicBezTo>
                  <a:cubicBezTo>
                    <a:pt x="108" y="95"/>
                    <a:pt x="108" y="95"/>
                    <a:pt x="108" y="95"/>
                  </a:cubicBezTo>
                  <a:lnTo>
                    <a:pt x="44" y="167"/>
                  </a:lnTo>
                  <a:close/>
                  <a:moveTo>
                    <a:pt x="181" y="0"/>
                  </a:moveTo>
                  <a:cubicBezTo>
                    <a:pt x="181" y="170"/>
                    <a:pt x="181" y="170"/>
                    <a:pt x="181" y="170"/>
                  </a:cubicBezTo>
                  <a:cubicBezTo>
                    <a:pt x="175" y="170"/>
                    <a:pt x="175" y="170"/>
                    <a:pt x="175" y="170"/>
                  </a:cubicBezTo>
                  <a:cubicBezTo>
                    <a:pt x="181" y="178"/>
                    <a:pt x="181" y="178"/>
                    <a:pt x="181" y="178"/>
                  </a:cubicBezTo>
                  <a:cubicBezTo>
                    <a:pt x="182" y="178"/>
                    <a:pt x="182" y="178"/>
                    <a:pt x="182" y="178"/>
                  </a:cubicBezTo>
                  <a:cubicBezTo>
                    <a:pt x="184" y="178"/>
                    <a:pt x="186" y="178"/>
                    <a:pt x="187" y="177"/>
                  </a:cubicBezTo>
                  <a:cubicBezTo>
                    <a:pt x="190" y="177"/>
                    <a:pt x="192" y="176"/>
                    <a:pt x="193" y="173"/>
                  </a:cubicBezTo>
                  <a:cubicBezTo>
                    <a:pt x="193" y="172"/>
                    <a:pt x="193" y="172"/>
                    <a:pt x="193" y="171"/>
                  </a:cubicBezTo>
                  <a:cubicBezTo>
                    <a:pt x="193" y="168"/>
                    <a:pt x="193" y="168"/>
                    <a:pt x="193" y="168"/>
                  </a:cubicBezTo>
                  <a:cubicBezTo>
                    <a:pt x="193" y="22"/>
                    <a:pt x="193" y="22"/>
                    <a:pt x="193" y="22"/>
                  </a:cubicBezTo>
                  <a:lnTo>
                    <a:pt x="181" y="0"/>
                  </a:lnTo>
                  <a:close/>
                  <a:moveTo>
                    <a:pt x="176" y="69"/>
                  </a:moveTo>
                  <a:cubicBezTo>
                    <a:pt x="132" y="17"/>
                    <a:pt x="132" y="17"/>
                    <a:pt x="132" y="17"/>
                  </a:cubicBezTo>
                  <a:cubicBezTo>
                    <a:pt x="131" y="17"/>
                    <a:pt x="131" y="16"/>
                    <a:pt x="130" y="16"/>
                  </a:cubicBezTo>
                  <a:cubicBezTo>
                    <a:pt x="130" y="16"/>
                    <a:pt x="129" y="16"/>
                    <a:pt x="129" y="16"/>
                  </a:cubicBezTo>
                  <a:cubicBezTo>
                    <a:pt x="128" y="16"/>
                    <a:pt x="127" y="16"/>
                    <a:pt x="127" y="16"/>
                  </a:cubicBezTo>
                  <a:cubicBezTo>
                    <a:pt x="126" y="16"/>
                    <a:pt x="126" y="17"/>
                    <a:pt x="125" y="17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29" y="124"/>
                    <a:pt x="28" y="124"/>
                    <a:pt x="24" y="1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6" y="132"/>
                    <a:pt x="26" y="132"/>
                    <a:pt x="26" y="132"/>
                  </a:cubicBezTo>
                  <a:cubicBezTo>
                    <a:pt x="28" y="132"/>
                    <a:pt x="29" y="132"/>
                    <a:pt x="30" y="132"/>
                  </a:cubicBezTo>
                  <a:cubicBezTo>
                    <a:pt x="33" y="132"/>
                    <a:pt x="35" y="131"/>
                    <a:pt x="37" y="129"/>
                  </a:cubicBezTo>
                  <a:cubicBezTo>
                    <a:pt x="123" y="37"/>
                    <a:pt x="123" y="37"/>
                    <a:pt x="123" y="37"/>
                  </a:cubicBezTo>
                  <a:cubicBezTo>
                    <a:pt x="176" y="102"/>
                    <a:pt x="176" y="102"/>
                    <a:pt x="176" y="102"/>
                  </a:cubicBezTo>
                  <a:lnTo>
                    <a:pt x="176" y="69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40048" y="1"/>
            <a:ext cx="8102996" cy="106655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ru-RU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Биотестирование УФ-рециркулятора</a:t>
            </a:r>
            <a:endParaRPr lang="ru-RU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4501" y="1472020"/>
            <a:ext cx="1523929" cy="1452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50156" y="1764407"/>
            <a:ext cx="9885188" cy="482453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Совместное исследование </a:t>
            </a: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с ФГБУ "ЦСП" ФМБА </a:t>
            </a:r>
            <a:r>
              <a:rPr lang="ru-RU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России (институт им. А.Н </a:t>
            </a:r>
            <a:r>
              <a:rPr lang="ru-RU" sz="16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Сысина</a:t>
            </a:r>
            <a:r>
              <a:rPr lang="ru-RU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) 2019-2020 гг.</a:t>
            </a:r>
          </a:p>
          <a:p>
            <a:pPr>
              <a:lnSpc>
                <a:spcPct val="150000"/>
              </a:lnSpc>
            </a:pPr>
            <a:endParaRPr lang="ru-RU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Исследования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воздуха закрытых помещений по показателям </a:t>
            </a: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ОМЧ (включая кокковую микрофлору)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 и </a:t>
            </a: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дрожжевые и плесневые грибы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Отбор и оценку проб воздуха проводили в соответствии с требованиями МУК 4.2.2942-11 «Методы санитарно-бактериологических исследований объектов окружающей среды, воздуха и контроля стерильности в лечебных организациях». 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Оценку результатов проводили в соответствии с Р 3.5.1904-04 «Использование ультрафиолетового бактерицидного излучения для обеззараживания воздуха в помещениях». </a:t>
            </a:r>
          </a:p>
        </p:txBody>
      </p:sp>
    </p:spTree>
    <p:extLst>
      <p:ext uri="{BB962C8B-B14F-4D97-AF65-F5344CB8AC3E}">
        <p14:creationId xmlns:p14="http://schemas.microsoft.com/office/powerpoint/2010/main" val="35022851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/>
          <p:cNvCxnSpPr/>
          <p:nvPr/>
        </p:nvCxnSpPr>
        <p:spPr bwMode="auto">
          <a:xfrm>
            <a:off x="-1844" y="1044328"/>
            <a:ext cx="1288768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AC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Прямоугольник 22"/>
          <p:cNvSpPr/>
          <p:nvPr/>
        </p:nvSpPr>
        <p:spPr bwMode="auto">
          <a:xfrm>
            <a:off x="3" y="1044328"/>
            <a:ext cx="1000733" cy="283677"/>
          </a:xfrm>
          <a:custGeom>
            <a:avLst/>
            <a:gdLst>
              <a:gd name="connsiteX0" fmla="*/ 0 w 1012825"/>
              <a:gd name="connsiteY0" fmla="*/ 0 h 360363"/>
              <a:gd name="connsiteX1" fmla="*/ 1012825 w 1012825"/>
              <a:gd name="connsiteY1" fmla="*/ 0 h 360363"/>
              <a:gd name="connsiteX2" fmla="*/ 1012825 w 1012825"/>
              <a:gd name="connsiteY2" fmla="*/ 360363 h 360363"/>
              <a:gd name="connsiteX3" fmla="*/ 0 w 1012825"/>
              <a:gd name="connsiteY3" fmla="*/ 360363 h 360363"/>
              <a:gd name="connsiteX4" fmla="*/ 0 w 1012825"/>
              <a:gd name="connsiteY4" fmla="*/ 0 h 360363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1012825 w 1012825"/>
              <a:gd name="connsiteY2" fmla="*/ 360363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878782 w 1012825"/>
              <a:gd name="connsiteY2" fmla="*/ 360586 h 360586"/>
              <a:gd name="connsiteX3" fmla="*/ 0 w 1012825"/>
              <a:gd name="connsiteY3" fmla="*/ 360363 h 360586"/>
              <a:gd name="connsiteX4" fmla="*/ 0 w 1012825"/>
              <a:gd name="connsiteY4" fmla="*/ 0 h 36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825" h="360586">
                <a:moveTo>
                  <a:pt x="0" y="0"/>
                </a:moveTo>
                <a:lnTo>
                  <a:pt x="1012825" y="0"/>
                </a:lnTo>
                <a:lnTo>
                  <a:pt x="878782" y="360586"/>
                </a:lnTo>
                <a:lnTo>
                  <a:pt x="0" y="360363"/>
                </a:lnTo>
                <a:lnTo>
                  <a:pt x="0" y="0"/>
                </a:lnTo>
                <a:close/>
              </a:path>
            </a:pathLst>
          </a:custGeom>
          <a:solidFill>
            <a:srgbClr val="008ACF"/>
          </a:solidFill>
          <a:ln w="381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1464623" y="6863161"/>
            <a:ext cx="1423062" cy="334838"/>
            <a:chOff x="2503488" y="3779838"/>
            <a:chExt cx="3076576" cy="723900"/>
          </a:xfrm>
        </p:grpSpPr>
        <p:sp>
          <p:nvSpPr>
            <p:cNvPr id="5" name="AutoShape 5"/>
            <p:cNvSpPr>
              <a:spLocks noChangeAspect="1" noChangeArrowheads="1" noTextEdit="1"/>
            </p:cNvSpPr>
            <p:nvPr/>
          </p:nvSpPr>
          <p:spPr bwMode="auto">
            <a:xfrm>
              <a:off x="2506664" y="3779838"/>
              <a:ext cx="3073400" cy="720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7"/>
            <p:cNvSpPr>
              <a:spLocks noEditPoints="1"/>
            </p:cNvSpPr>
            <p:nvPr/>
          </p:nvSpPr>
          <p:spPr bwMode="auto">
            <a:xfrm>
              <a:off x="2503488" y="3779838"/>
              <a:ext cx="2262188" cy="723900"/>
            </a:xfrm>
            <a:custGeom>
              <a:avLst/>
              <a:gdLst>
                <a:gd name="T0" fmla="*/ 277 w 603"/>
                <a:gd name="T1" fmla="*/ 151 h 193"/>
                <a:gd name="T2" fmla="*/ 277 w 603"/>
                <a:gd name="T3" fmla="*/ 167 h 193"/>
                <a:gd name="T4" fmla="*/ 290 w 603"/>
                <a:gd name="T5" fmla="*/ 177 h 193"/>
                <a:gd name="T6" fmla="*/ 250 w 603"/>
                <a:gd name="T7" fmla="*/ 193 h 193"/>
                <a:gd name="T8" fmla="*/ 215 w 603"/>
                <a:gd name="T9" fmla="*/ 177 h 193"/>
                <a:gd name="T10" fmla="*/ 227 w 603"/>
                <a:gd name="T11" fmla="*/ 167 h 193"/>
                <a:gd name="T12" fmla="*/ 227 w 603"/>
                <a:gd name="T13" fmla="*/ 62 h 193"/>
                <a:gd name="T14" fmla="*/ 227 w 603"/>
                <a:gd name="T15" fmla="*/ 26 h 193"/>
                <a:gd name="T16" fmla="*/ 215 w 603"/>
                <a:gd name="T17" fmla="*/ 16 h 193"/>
                <a:gd name="T18" fmla="*/ 250 w 603"/>
                <a:gd name="T19" fmla="*/ 0 h 193"/>
                <a:gd name="T20" fmla="*/ 290 w 603"/>
                <a:gd name="T21" fmla="*/ 16 h 193"/>
                <a:gd name="T22" fmla="*/ 277 w 603"/>
                <a:gd name="T23" fmla="*/ 26 h 193"/>
                <a:gd name="T24" fmla="*/ 277 w 603"/>
                <a:gd name="T25" fmla="*/ 48 h 193"/>
                <a:gd name="T26" fmla="*/ 356 w 603"/>
                <a:gd name="T27" fmla="*/ 31 h 193"/>
                <a:gd name="T28" fmla="*/ 354 w 603"/>
                <a:gd name="T29" fmla="*/ 18 h 193"/>
                <a:gd name="T30" fmla="*/ 344 w 603"/>
                <a:gd name="T31" fmla="*/ 0 h 193"/>
                <a:gd name="T32" fmla="*/ 420 w 603"/>
                <a:gd name="T33" fmla="*/ 0 h 193"/>
                <a:gd name="T34" fmla="*/ 410 w 603"/>
                <a:gd name="T35" fmla="*/ 18 h 193"/>
                <a:gd name="T36" fmla="*/ 406 w 603"/>
                <a:gd name="T37" fmla="*/ 31 h 193"/>
                <a:gd name="T38" fmla="*/ 406 w 603"/>
                <a:gd name="T39" fmla="*/ 162 h 193"/>
                <a:gd name="T40" fmla="*/ 410 w 603"/>
                <a:gd name="T41" fmla="*/ 174 h 193"/>
                <a:gd name="T42" fmla="*/ 420 w 603"/>
                <a:gd name="T43" fmla="*/ 193 h 193"/>
                <a:gd name="T44" fmla="*/ 344 w 603"/>
                <a:gd name="T45" fmla="*/ 193 h 193"/>
                <a:gd name="T46" fmla="*/ 354 w 603"/>
                <a:gd name="T47" fmla="*/ 174 h 193"/>
                <a:gd name="T48" fmla="*/ 356 w 603"/>
                <a:gd name="T49" fmla="*/ 162 h 193"/>
                <a:gd name="T50" fmla="*/ 603 w 603"/>
                <a:gd name="T51" fmla="*/ 0 h 193"/>
                <a:gd name="T52" fmla="*/ 430 w 603"/>
                <a:gd name="T53" fmla="*/ 41 h 193"/>
                <a:gd name="T54" fmla="*/ 452 w 603"/>
                <a:gd name="T55" fmla="*/ 26 h 193"/>
                <a:gd name="T56" fmla="*/ 467 w 603"/>
                <a:gd name="T57" fmla="*/ 23 h 193"/>
                <a:gd name="T58" fmla="*/ 492 w 603"/>
                <a:gd name="T59" fmla="*/ 25 h 193"/>
                <a:gd name="T60" fmla="*/ 492 w 603"/>
                <a:gd name="T61" fmla="*/ 167 h 193"/>
                <a:gd name="T62" fmla="*/ 479 w 603"/>
                <a:gd name="T63" fmla="*/ 177 h 193"/>
                <a:gd name="T64" fmla="*/ 554 w 603"/>
                <a:gd name="T65" fmla="*/ 193 h 193"/>
                <a:gd name="T66" fmla="*/ 545 w 603"/>
                <a:gd name="T67" fmla="*/ 174 h 193"/>
                <a:gd name="T68" fmla="*/ 542 w 603"/>
                <a:gd name="T69" fmla="*/ 162 h 193"/>
                <a:gd name="T70" fmla="*/ 542 w 603"/>
                <a:gd name="T71" fmla="*/ 23 h 193"/>
                <a:gd name="T72" fmla="*/ 572 w 603"/>
                <a:gd name="T73" fmla="*/ 23 h 193"/>
                <a:gd name="T74" fmla="*/ 584 w 603"/>
                <a:gd name="T75" fmla="*/ 41 h 193"/>
                <a:gd name="T76" fmla="*/ 603 w 603"/>
                <a:gd name="T77" fmla="*/ 0 h 193"/>
                <a:gd name="T78" fmla="*/ 186 w 603"/>
                <a:gd name="T79" fmla="*/ 162 h 193"/>
                <a:gd name="T80" fmla="*/ 194 w 603"/>
                <a:gd name="T81" fmla="*/ 174 h 193"/>
                <a:gd name="T82" fmla="*/ 205 w 603"/>
                <a:gd name="T83" fmla="*/ 193 h 193"/>
                <a:gd name="T84" fmla="*/ 129 w 603"/>
                <a:gd name="T85" fmla="*/ 177 h 193"/>
                <a:gd name="T86" fmla="*/ 138 w 603"/>
                <a:gd name="T87" fmla="*/ 167 h 193"/>
                <a:gd name="T88" fmla="*/ 97 w 603"/>
                <a:gd name="T89" fmla="*/ 62 h 193"/>
                <a:gd name="T90" fmla="*/ 45 w 603"/>
                <a:gd name="T91" fmla="*/ 162 h 193"/>
                <a:gd name="T92" fmla="*/ 43 w 603"/>
                <a:gd name="T93" fmla="*/ 174 h 193"/>
                <a:gd name="T94" fmla="*/ 52 w 603"/>
                <a:gd name="T95" fmla="*/ 193 h 193"/>
                <a:gd name="T96" fmla="*/ 0 w 603"/>
                <a:gd name="T97" fmla="*/ 193 h 193"/>
                <a:gd name="T98" fmla="*/ 10 w 603"/>
                <a:gd name="T99" fmla="*/ 174 h 193"/>
                <a:gd name="T100" fmla="*/ 19 w 603"/>
                <a:gd name="T101" fmla="*/ 162 h 193"/>
                <a:gd name="T102" fmla="*/ 122 w 603"/>
                <a:gd name="T103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03" h="193">
                  <a:moveTo>
                    <a:pt x="356" y="67"/>
                  </a:moveTo>
                  <a:cubicBezTo>
                    <a:pt x="277" y="151"/>
                    <a:pt x="277" y="151"/>
                    <a:pt x="277" y="151"/>
                  </a:cubicBezTo>
                  <a:cubicBezTo>
                    <a:pt x="277" y="162"/>
                    <a:pt x="277" y="162"/>
                    <a:pt x="277" y="162"/>
                  </a:cubicBezTo>
                  <a:cubicBezTo>
                    <a:pt x="277" y="167"/>
                    <a:pt x="277" y="167"/>
                    <a:pt x="277" y="167"/>
                  </a:cubicBezTo>
                  <a:cubicBezTo>
                    <a:pt x="277" y="171"/>
                    <a:pt x="279" y="173"/>
                    <a:pt x="281" y="174"/>
                  </a:cubicBezTo>
                  <a:cubicBezTo>
                    <a:pt x="283" y="176"/>
                    <a:pt x="286" y="177"/>
                    <a:pt x="290" y="177"/>
                  </a:cubicBezTo>
                  <a:cubicBezTo>
                    <a:pt x="290" y="193"/>
                    <a:pt x="290" y="193"/>
                    <a:pt x="290" y="193"/>
                  </a:cubicBezTo>
                  <a:cubicBezTo>
                    <a:pt x="250" y="193"/>
                    <a:pt x="250" y="193"/>
                    <a:pt x="250" y="193"/>
                  </a:cubicBezTo>
                  <a:cubicBezTo>
                    <a:pt x="215" y="193"/>
                    <a:pt x="215" y="193"/>
                    <a:pt x="215" y="193"/>
                  </a:cubicBezTo>
                  <a:cubicBezTo>
                    <a:pt x="215" y="177"/>
                    <a:pt x="215" y="177"/>
                    <a:pt x="215" y="177"/>
                  </a:cubicBezTo>
                  <a:cubicBezTo>
                    <a:pt x="219" y="177"/>
                    <a:pt x="223" y="176"/>
                    <a:pt x="225" y="174"/>
                  </a:cubicBezTo>
                  <a:cubicBezTo>
                    <a:pt x="226" y="173"/>
                    <a:pt x="227" y="171"/>
                    <a:pt x="227" y="167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7" y="62"/>
                    <a:pt x="227" y="62"/>
                    <a:pt x="227" y="62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7" y="26"/>
                    <a:pt x="227" y="26"/>
                    <a:pt x="227" y="26"/>
                  </a:cubicBezTo>
                  <a:cubicBezTo>
                    <a:pt x="227" y="22"/>
                    <a:pt x="226" y="19"/>
                    <a:pt x="225" y="18"/>
                  </a:cubicBezTo>
                  <a:cubicBezTo>
                    <a:pt x="223" y="17"/>
                    <a:pt x="219" y="16"/>
                    <a:pt x="215" y="16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90" y="0"/>
                    <a:pt x="290" y="0"/>
                    <a:pt x="290" y="0"/>
                  </a:cubicBezTo>
                  <a:cubicBezTo>
                    <a:pt x="290" y="16"/>
                    <a:pt x="290" y="16"/>
                    <a:pt x="290" y="16"/>
                  </a:cubicBezTo>
                  <a:cubicBezTo>
                    <a:pt x="286" y="16"/>
                    <a:pt x="283" y="17"/>
                    <a:pt x="281" y="18"/>
                  </a:cubicBezTo>
                  <a:cubicBezTo>
                    <a:pt x="279" y="19"/>
                    <a:pt x="277" y="22"/>
                    <a:pt x="277" y="26"/>
                  </a:cubicBezTo>
                  <a:cubicBezTo>
                    <a:pt x="277" y="31"/>
                    <a:pt x="277" y="31"/>
                    <a:pt x="277" y="31"/>
                  </a:cubicBezTo>
                  <a:cubicBezTo>
                    <a:pt x="277" y="48"/>
                    <a:pt x="277" y="48"/>
                    <a:pt x="277" y="48"/>
                  </a:cubicBezTo>
                  <a:cubicBezTo>
                    <a:pt x="277" y="115"/>
                    <a:pt x="277" y="115"/>
                    <a:pt x="277" y="115"/>
                  </a:cubicBezTo>
                  <a:cubicBezTo>
                    <a:pt x="356" y="31"/>
                    <a:pt x="356" y="31"/>
                    <a:pt x="356" y="31"/>
                  </a:cubicBezTo>
                  <a:cubicBezTo>
                    <a:pt x="356" y="26"/>
                    <a:pt x="356" y="26"/>
                    <a:pt x="356" y="26"/>
                  </a:cubicBezTo>
                  <a:cubicBezTo>
                    <a:pt x="356" y="22"/>
                    <a:pt x="355" y="19"/>
                    <a:pt x="354" y="18"/>
                  </a:cubicBezTo>
                  <a:cubicBezTo>
                    <a:pt x="351" y="17"/>
                    <a:pt x="348" y="16"/>
                    <a:pt x="344" y="16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79" y="0"/>
                    <a:pt x="379" y="0"/>
                    <a:pt x="379" y="0"/>
                  </a:cubicBezTo>
                  <a:cubicBezTo>
                    <a:pt x="420" y="0"/>
                    <a:pt x="420" y="0"/>
                    <a:pt x="420" y="0"/>
                  </a:cubicBezTo>
                  <a:cubicBezTo>
                    <a:pt x="420" y="16"/>
                    <a:pt x="420" y="16"/>
                    <a:pt x="420" y="16"/>
                  </a:cubicBezTo>
                  <a:cubicBezTo>
                    <a:pt x="415" y="16"/>
                    <a:pt x="412" y="17"/>
                    <a:pt x="410" y="18"/>
                  </a:cubicBezTo>
                  <a:cubicBezTo>
                    <a:pt x="407" y="19"/>
                    <a:pt x="406" y="22"/>
                    <a:pt x="406" y="26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6" y="48"/>
                    <a:pt x="406" y="48"/>
                    <a:pt x="406" y="48"/>
                  </a:cubicBezTo>
                  <a:cubicBezTo>
                    <a:pt x="406" y="162"/>
                    <a:pt x="406" y="162"/>
                    <a:pt x="406" y="162"/>
                  </a:cubicBezTo>
                  <a:cubicBezTo>
                    <a:pt x="406" y="167"/>
                    <a:pt x="406" y="167"/>
                    <a:pt x="406" y="167"/>
                  </a:cubicBezTo>
                  <a:cubicBezTo>
                    <a:pt x="406" y="171"/>
                    <a:pt x="407" y="173"/>
                    <a:pt x="410" y="174"/>
                  </a:cubicBezTo>
                  <a:cubicBezTo>
                    <a:pt x="412" y="176"/>
                    <a:pt x="415" y="177"/>
                    <a:pt x="420" y="177"/>
                  </a:cubicBezTo>
                  <a:cubicBezTo>
                    <a:pt x="420" y="193"/>
                    <a:pt x="420" y="193"/>
                    <a:pt x="420" y="193"/>
                  </a:cubicBezTo>
                  <a:cubicBezTo>
                    <a:pt x="379" y="193"/>
                    <a:pt x="379" y="193"/>
                    <a:pt x="379" y="193"/>
                  </a:cubicBezTo>
                  <a:cubicBezTo>
                    <a:pt x="344" y="193"/>
                    <a:pt x="344" y="193"/>
                    <a:pt x="344" y="193"/>
                  </a:cubicBezTo>
                  <a:cubicBezTo>
                    <a:pt x="344" y="177"/>
                    <a:pt x="344" y="177"/>
                    <a:pt x="344" y="177"/>
                  </a:cubicBezTo>
                  <a:cubicBezTo>
                    <a:pt x="348" y="177"/>
                    <a:pt x="351" y="176"/>
                    <a:pt x="354" y="174"/>
                  </a:cubicBezTo>
                  <a:cubicBezTo>
                    <a:pt x="355" y="173"/>
                    <a:pt x="356" y="171"/>
                    <a:pt x="356" y="167"/>
                  </a:cubicBezTo>
                  <a:cubicBezTo>
                    <a:pt x="356" y="162"/>
                    <a:pt x="356" y="162"/>
                    <a:pt x="356" y="162"/>
                  </a:cubicBezTo>
                  <a:lnTo>
                    <a:pt x="356" y="67"/>
                  </a:lnTo>
                  <a:close/>
                  <a:moveTo>
                    <a:pt x="603" y="0"/>
                  </a:moveTo>
                  <a:cubicBezTo>
                    <a:pt x="430" y="0"/>
                    <a:pt x="430" y="0"/>
                    <a:pt x="430" y="0"/>
                  </a:cubicBezTo>
                  <a:cubicBezTo>
                    <a:pt x="430" y="41"/>
                    <a:pt x="430" y="41"/>
                    <a:pt x="430" y="41"/>
                  </a:cubicBezTo>
                  <a:cubicBezTo>
                    <a:pt x="449" y="41"/>
                    <a:pt x="449" y="41"/>
                    <a:pt x="449" y="41"/>
                  </a:cubicBezTo>
                  <a:cubicBezTo>
                    <a:pt x="450" y="37"/>
                    <a:pt x="450" y="28"/>
                    <a:pt x="452" y="26"/>
                  </a:cubicBezTo>
                  <a:cubicBezTo>
                    <a:pt x="455" y="23"/>
                    <a:pt x="457" y="23"/>
                    <a:pt x="461" y="23"/>
                  </a:cubicBezTo>
                  <a:cubicBezTo>
                    <a:pt x="467" y="23"/>
                    <a:pt x="467" y="23"/>
                    <a:pt x="467" y="23"/>
                  </a:cubicBezTo>
                  <a:cubicBezTo>
                    <a:pt x="492" y="23"/>
                    <a:pt x="492" y="23"/>
                    <a:pt x="492" y="23"/>
                  </a:cubicBezTo>
                  <a:cubicBezTo>
                    <a:pt x="492" y="25"/>
                    <a:pt x="492" y="25"/>
                    <a:pt x="492" y="25"/>
                  </a:cubicBezTo>
                  <a:cubicBezTo>
                    <a:pt x="492" y="62"/>
                    <a:pt x="492" y="62"/>
                    <a:pt x="492" y="62"/>
                  </a:cubicBezTo>
                  <a:cubicBezTo>
                    <a:pt x="492" y="167"/>
                    <a:pt x="492" y="167"/>
                    <a:pt x="492" y="167"/>
                  </a:cubicBezTo>
                  <a:cubicBezTo>
                    <a:pt x="492" y="171"/>
                    <a:pt x="491" y="173"/>
                    <a:pt x="489" y="174"/>
                  </a:cubicBezTo>
                  <a:cubicBezTo>
                    <a:pt x="486" y="175"/>
                    <a:pt x="484" y="176"/>
                    <a:pt x="479" y="177"/>
                  </a:cubicBezTo>
                  <a:cubicBezTo>
                    <a:pt x="479" y="193"/>
                    <a:pt x="479" y="193"/>
                    <a:pt x="479" y="193"/>
                  </a:cubicBezTo>
                  <a:cubicBezTo>
                    <a:pt x="554" y="193"/>
                    <a:pt x="554" y="193"/>
                    <a:pt x="554" y="193"/>
                  </a:cubicBezTo>
                  <a:cubicBezTo>
                    <a:pt x="554" y="177"/>
                    <a:pt x="554" y="177"/>
                    <a:pt x="554" y="177"/>
                  </a:cubicBezTo>
                  <a:cubicBezTo>
                    <a:pt x="550" y="176"/>
                    <a:pt x="547" y="175"/>
                    <a:pt x="545" y="174"/>
                  </a:cubicBezTo>
                  <a:cubicBezTo>
                    <a:pt x="543" y="173"/>
                    <a:pt x="542" y="171"/>
                    <a:pt x="542" y="167"/>
                  </a:cubicBezTo>
                  <a:cubicBezTo>
                    <a:pt x="542" y="162"/>
                    <a:pt x="542" y="162"/>
                    <a:pt x="542" y="162"/>
                  </a:cubicBezTo>
                  <a:cubicBezTo>
                    <a:pt x="542" y="25"/>
                    <a:pt x="542" y="25"/>
                    <a:pt x="542" y="25"/>
                  </a:cubicBezTo>
                  <a:cubicBezTo>
                    <a:pt x="542" y="23"/>
                    <a:pt x="542" y="23"/>
                    <a:pt x="542" y="23"/>
                  </a:cubicBezTo>
                  <a:cubicBezTo>
                    <a:pt x="566" y="23"/>
                    <a:pt x="566" y="23"/>
                    <a:pt x="566" y="23"/>
                  </a:cubicBezTo>
                  <a:cubicBezTo>
                    <a:pt x="572" y="23"/>
                    <a:pt x="572" y="23"/>
                    <a:pt x="572" y="23"/>
                  </a:cubicBezTo>
                  <a:cubicBezTo>
                    <a:pt x="577" y="23"/>
                    <a:pt x="579" y="23"/>
                    <a:pt x="581" y="26"/>
                  </a:cubicBezTo>
                  <a:cubicBezTo>
                    <a:pt x="584" y="28"/>
                    <a:pt x="584" y="37"/>
                    <a:pt x="584" y="41"/>
                  </a:cubicBezTo>
                  <a:cubicBezTo>
                    <a:pt x="603" y="41"/>
                    <a:pt x="603" y="41"/>
                    <a:pt x="603" y="41"/>
                  </a:cubicBezTo>
                  <a:lnTo>
                    <a:pt x="603" y="0"/>
                  </a:lnTo>
                  <a:close/>
                  <a:moveTo>
                    <a:pt x="122" y="0"/>
                  </a:moveTo>
                  <a:cubicBezTo>
                    <a:pt x="186" y="162"/>
                    <a:pt x="186" y="162"/>
                    <a:pt x="186" y="162"/>
                  </a:cubicBezTo>
                  <a:cubicBezTo>
                    <a:pt x="188" y="167"/>
                    <a:pt x="188" y="167"/>
                    <a:pt x="188" y="167"/>
                  </a:cubicBezTo>
                  <a:cubicBezTo>
                    <a:pt x="190" y="171"/>
                    <a:pt x="191" y="173"/>
                    <a:pt x="194" y="174"/>
                  </a:cubicBezTo>
                  <a:cubicBezTo>
                    <a:pt x="197" y="176"/>
                    <a:pt x="200" y="177"/>
                    <a:pt x="205" y="177"/>
                  </a:cubicBezTo>
                  <a:cubicBezTo>
                    <a:pt x="205" y="193"/>
                    <a:pt x="205" y="193"/>
                    <a:pt x="205" y="193"/>
                  </a:cubicBezTo>
                  <a:cubicBezTo>
                    <a:pt x="129" y="193"/>
                    <a:pt x="129" y="193"/>
                    <a:pt x="129" y="193"/>
                  </a:cubicBezTo>
                  <a:cubicBezTo>
                    <a:pt x="129" y="177"/>
                    <a:pt x="129" y="177"/>
                    <a:pt x="129" y="177"/>
                  </a:cubicBezTo>
                  <a:cubicBezTo>
                    <a:pt x="133" y="177"/>
                    <a:pt x="136" y="176"/>
                    <a:pt x="138" y="174"/>
                  </a:cubicBezTo>
                  <a:cubicBezTo>
                    <a:pt x="139" y="173"/>
                    <a:pt x="139" y="171"/>
                    <a:pt x="138" y="167"/>
                  </a:cubicBezTo>
                  <a:cubicBezTo>
                    <a:pt x="136" y="162"/>
                    <a:pt x="136" y="162"/>
                    <a:pt x="136" y="1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3" y="167"/>
                    <a:pt x="43" y="167"/>
                    <a:pt x="43" y="167"/>
                  </a:cubicBezTo>
                  <a:cubicBezTo>
                    <a:pt x="41" y="171"/>
                    <a:pt x="41" y="173"/>
                    <a:pt x="43" y="174"/>
                  </a:cubicBezTo>
                  <a:cubicBezTo>
                    <a:pt x="45" y="176"/>
                    <a:pt x="47" y="177"/>
                    <a:pt x="52" y="177"/>
                  </a:cubicBezTo>
                  <a:cubicBezTo>
                    <a:pt x="52" y="193"/>
                    <a:pt x="52" y="193"/>
                    <a:pt x="52" y="193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4" y="177"/>
                    <a:pt x="8" y="176"/>
                    <a:pt x="10" y="174"/>
                  </a:cubicBezTo>
                  <a:cubicBezTo>
                    <a:pt x="13" y="173"/>
                    <a:pt x="15" y="171"/>
                    <a:pt x="17" y="167"/>
                  </a:cubicBezTo>
                  <a:cubicBezTo>
                    <a:pt x="19" y="162"/>
                    <a:pt x="19" y="162"/>
                    <a:pt x="19" y="162"/>
                  </a:cubicBezTo>
                  <a:cubicBezTo>
                    <a:pt x="81" y="0"/>
                    <a:pt x="81" y="0"/>
                    <a:pt x="81" y="0"/>
                  </a:cubicBezTo>
                  <a:lnTo>
                    <a:pt x="122" y="0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8"/>
            <p:cNvSpPr>
              <a:spLocks noEditPoints="1"/>
            </p:cNvSpPr>
            <p:nvPr/>
          </p:nvSpPr>
          <p:spPr bwMode="auto">
            <a:xfrm>
              <a:off x="4851401" y="3779838"/>
              <a:ext cx="660399" cy="668338"/>
            </a:xfrm>
            <a:custGeom>
              <a:avLst/>
              <a:gdLst>
                <a:gd name="T0" fmla="*/ 176 w 176"/>
                <a:gd name="T1" fmla="*/ 147 h 178"/>
                <a:gd name="T2" fmla="*/ 139 w 176"/>
                <a:gd name="T3" fmla="*/ 140 h 178"/>
                <a:gd name="T4" fmla="*/ 41 w 176"/>
                <a:gd name="T5" fmla="*/ 147 h 178"/>
                <a:gd name="T6" fmla="*/ 75 w 176"/>
                <a:gd name="T7" fmla="*/ 140 h 178"/>
                <a:gd name="T8" fmla="*/ 41 w 176"/>
                <a:gd name="T9" fmla="*/ 147 h 178"/>
                <a:gd name="T10" fmla="*/ 176 w 176"/>
                <a:gd name="T11" fmla="*/ 163 h 178"/>
                <a:gd name="T12" fmla="*/ 151 w 176"/>
                <a:gd name="T13" fmla="*/ 155 h 178"/>
                <a:gd name="T14" fmla="*/ 0 w 176"/>
                <a:gd name="T15" fmla="*/ 163 h 178"/>
                <a:gd name="T16" fmla="*/ 61 w 176"/>
                <a:gd name="T17" fmla="*/ 155 h 178"/>
                <a:gd name="T18" fmla="*/ 0 w 176"/>
                <a:gd name="T19" fmla="*/ 163 h 178"/>
                <a:gd name="T20" fmla="*/ 176 w 176"/>
                <a:gd name="T21" fmla="*/ 178 h 178"/>
                <a:gd name="T22" fmla="*/ 164 w 176"/>
                <a:gd name="T23" fmla="*/ 171 h 178"/>
                <a:gd name="T24" fmla="*/ 0 w 176"/>
                <a:gd name="T25" fmla="*/ 178 h 178"/>
                <a:gd name="T26" fmla="*/ 41 w 176"/>
                <a:gd name="T27" fmla="*/ 178 h 178"/>
                <a:gd name="T28" fmla="*/ 0 w 176"/>
                <a:gd name="T29" fmla="*/ 171 h 178"/>
                <a:gd name="T30" fmla="*/ 64 w 176"/>
                <a:gd name="T31" fmla="*/ 93 h 178"/>
                <a:gd name="T32" fmla="*/ 0 w 176"/>
                <a:gd name="T33" fmla="*/ 101 h 178"/>
                <a:gd name="T34" fmla="*/ 64 w 176"/>
                <a:gd name="T35" fmla="*/ 93 h 178"/>
                <a:gd name="T36" fmla="*/ 155 w 176"/>
                <a:gd name="T37" fmla="*/ 101 h 178"/>
                <a:gd name="T38" fmla="*/ 92 w 176"/>
                <a:gd name="T39" fmla="*/ 93 h 178"/>
                <a:gd name="T40" fmla="*/ 50 w 176"/>
                <a:gd name="T41" fmla="*/ 109 h 178"/>
                <a:gd name="T42" fmla="*/ 0 w 176"/>
                <a:gd name="T43" fmla="*/ 116 h 178"/>
                <a:gd name="T44" fmla="*/ 50 w 176"/>
                <a:gd name="T45" fmla="*/ 109 h 178"/>
                <a:gd name="T46" fmla="*/ 96 w 176"/>
                <a:gd name="T47" fmla="*/ 116 h 178"/>
                <a:gd name="T48" fmla="*/ 77 w 176"/>
                <a:gd name="T49" fmla="*/ 109 h 178"/>
                <a:gd name="T50" fmla="*/ 161 w 176"/>
                <a:gd name="T51" fmla="*/ 109 h 178"/>
                <a:gd name="T52" fmla="*/ 119 w 176"/>
                <a:gd name="T53" fmla="*/ 116 h 178"/>
                <a:gd name="T54" fmla="*/ 167 w 176"/>
                <a:gd name="T55" fmla="*/ 116 h 178"/>
                <a:gd name="T56" fmla="*/ 36 w 176"/>
                <a:gd name="T57" fmla="*/ 124 h 178"/>
                <a:gd name="T58" fmla="*/ 0 w 176"/>
                <a:gd name="T59" fmla="*/ 132 h 178"/>
                <a:gd name="T60" fmla="*/ 36 w 176"/>
                <a:gd name="T61" fmla="*/ 124 h 178"/>
                <a:gd name="T62" fmla="*/ 82 w 176"/>
                <a:gd name="T63" fmla="*/ 132 h 178"/>
                <a:gd name="T64" fmla="*/ 63 w 176"/>
                <a:gd name="T65" fmla="*/ 124 h 178"/>
                <a:gd name="T66" fmla="*/ 132 w 176"/>
                <a:gd name="T67" fmla="*/ 132 h 178"/>
                <a:gd name="T68" fmla="*/ 176 w 176"/>
                <a:gd name="T69" fmla="*/ 124 h 178"/>
                <a:gd name="T70" fmla="*/ 132 w 176"/>
                <a:gd name="T71" fmla="*/ 132 h 178"/>
                <a:gd name="T72" fmla="*/ 0 w 176"/>
                <a:gd name="T73" fmla="*/ 47 h 178"/>
                <a:gd name="T74" fmla="*/ 99 w 176"/>
                <a:gd name="T75" fmla="*/ 54 h 178"/>
                <a:gd name="T76" fmla="*/ 157 w 176"/>
                <a:gd name="T77" fmla="*/ 54 h 178"/>
                <a:gd name="T78" fmla="*/ 176 w 176"/>
                <a:gd name="T79" fmla="*/ 47 h 178"/>
                <a:gd name="T80" fmla="*/ 157 w 176"/>
                <a:gd name="T81" fmla="*/ 54 h 178"/>
                <a:gd name="T82" fmla="*/ 0 w 176"/>
                <a:gd name="T83" fmla="*/ 62 h 178"/>
                <a:gd name="T84" fmla="*/ 85 w 176"/>
                <a:gd name="T85" fmla="*/ 69 h 178"/>
                <a:gd name="T86" fmla="*/ 121 w 176"/>
                <a:gd name="T87" fmla="*/ 62 h 178"/>
                <a:gd name="T88" fmla="*/ 130 w 176"/>
                <a:gd name="T89" fmla="*/ 69 h 178"/>
                <a:gd name="T90" fmla="*/ 121 w 176"/>
                <a:gd name="T91" fmla="*/ 62 h 178"/>
                <a:gd name="T92" fmla="*/ 176 w 176"/>
                <a:gd name="T93" fmla="*/ 69 h 178"/>
                <a:gd name="T94" fmla="*/ 164 w 176"/>
                <a:gd name="T95" fmla="*/ 62 h 178"/>
                <a:gd name="T96" fmla="*/ 78 w 176"/>
                <a:gd name="T97" fmla="*/ 78 h 178"/>
                <a:gd name="T98" fmla="*/ 0 w 176"/>
                <a:gd name="T99" fmla="*/ 85 h 178"/>
                <a:gd name="T100" fmla="*/ 78 w 176"/>
                <a:gd name="T101" fmla="*/ 78 h 178"/>
                <a:gd name="T102" fmla="*/ 99 w 176"/>
                <a:gd name="T103" fmla="*/ 85 h 178"/>
                <a:gd name="T104" fmla="*/ 136 w 176"/>
                <a:gd name="T105" fmla="*/ 78 h 178"/>
                <a:gd name="T106" fmla="*/ 0 w 176"/>
                <a:gd name="T107" fmla="*/ 16 h 178"/>
                <a:gd name="T108" fmla="*/ 176 w 176"/>
                <a:gd name="T109" fmla="*/ 23 h 178"/>
                <a:gd name="T110" fmla="*/ 0 w 176"/>
                <a:gd name="T111" fmla="*/ 16 h 178"/>
                <a:gd name="T112" fmla="*/ 0 w 176"/>
                <a:gd name="T113" fmla="*/ 31 h 178"/>
                <a:gd name="T114" fmla="*/ 113 w 176"/>
                <a:gd name="T115" fmla="*/ 38 h 178"/>
                <a:gd name="T116" fmla="*/ 144 w 176"/>
                <a:gd name="T117" fmla="*/ 38 h 178"/>
                <a:gd name="T118" fmla="*/ 176 w 176"/>
                <a:gd name="T119" fmla="*/ 31 h 178"/>
                <a:gd name="T120" fmla="*/ 144 w 176"/>
                <a:gd name="T121" fmla="*/ 38 h 178"/>
                <a:gd name="T122" fmla="*/ 158 w 176"/>
                <a:gd name="T123" fmla="*/ 0 h 178"/>
                <a:gd name="T124" fmla="*/ 2 w 176"/>
                <a:gd name="T125" fmla="*/ 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6" h="178">
                  <a:moveTo>
                    <a:pt x="145" y="147"/>
                  </a:moveTo>
                  <a:cubicBezTo>
                    <a:pt x="176" y="147"/>
                    <a:pt x="176" y="147"/>
                    <a:pt x="176" y="147"/>
                  </a:cubicBezTo>
                  <a:cubicBezTo>
                    <a:pt x="176" y="140"/>
                    <a:pt x="176" y="140"/>
                    <a:pt x="176" y="140"/>
                  </a:cubicBezTo>
                  <a:cubicBezTo>
                    <a:pt x="139" y="140"/>
                    <a:pt x="139" y="140"/>
                    <a:pt x="139" y="140"/>
                  </a:cubicBezTo>
                  <a:lnTo>
                    <a:pt x="145" y="147"/>
                  </a:lnTo>
                  <a:close/>
                  <a:moveTo>
                    <a:pt x="41" y="147"/>
                  </a:moveTo>
                  <a:cubicBezTo>
                    <a:pt x="68" y="147"/>
                    <a:pt x="68" y="147"/>
                    <a:pt x="68" y="147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48" y="140"/>
                    <a:pt x="48" y="140"/>
                    <a:pt x="48" y="140"/>
                  </a:cubicBezTo>
                  <a:lnTo>
                    <a:pt x="41" y="147"/>
                  </a:lnTo>
                  <a:close/>
                  <a:moveTo>
                    <a:pt x="157" y="163"/>
                  </a:moveTo>
                  <a:cubicBezTo>
                    <a:pt x="176" y="163"/>
                    <a:pt x="176" y="163"/>
                    <a:pt x="176" y="163"/>
                  </a:cubicBezTo>
                  <a:cubicBezTo>
                    <a:pt x="176" y="155"/>
                    <a:pt x="176" y="155"/>
                    <a:pt x="176" y="155"/>
                  </a:cubicBezTo>
                  <a:cubicBezTo>
                    <a:pt x="151" y="155"/>
                    <a:pt x="151" y="155"/>
                    <a:pt x="151" y="155"/>
                  </a:cubicBezTo>
                  <a:lnTo>
                    <a:pt x="157" y="163"/>
                  </a:lnTo>
                  <a:close/>
                  <a:moveTo>
                    <a:pt x="0" y="163"/>
                  </a:moveTo>
                  <a:cubicBezTo>
                    <a:pt x="55" y="163"/>
                    <a:pt x="55" y="163"/>
                    <a:pt x="55" y="163"/>
                  </a:cubicBezTo>
                  <a:cubicBezTo>
                    <a:pt x="61" y="155"/>
                    <a:pt x="61" y="155"/>
                    <a:pt x="61" y="155"/>
                  </a:cubicBezTo>
                  <a:cubicBezTo>
                    <a:pt x="0" y="155"/>
                    <a:pt x="0" y="155"/>
                    <a:pt x="0" y="155"/>
                  </a:cubicBezTo>
                  <a:lnTo>
                    <a:pt x="0" y="163"/>
                  </a:lnTo>
                  <a:close/>
                  <a:moveTo>
                    <a:pt x="169" y="178"/>
                  </a:moveTo>
                  <a:cubicBezTo>
                    <a:pt x="176" y="178"/>
                    <a:pt x="176" y="178"/>
                    <a:pt x="176" y="178"/>
                  </a:cubicBezTo>
                  <a:cubicBezTo>
                    <a:pt x="176" y="171"/>
                    <a:pt x="176" y="171"/>
                    <a:pt x="176" y="171"/>
                  </a:cubicBezTo>
                  <a:cubicBezTo>
                    <a:pt x="164" y="171"/>
                    <a:pt x="164" y="171"/>
                    <a:pt x="164" y="171"/>
                  </a:cubicBezTo>
                  <a:lnTo>
                    <a:pt x="169" y="178"/>
                  </a:lnTo>
                  <a:close/>
                  <a:moveTo>
                    <a:pt x="0" y="178"/>
                  </a:moveTo>
                  <a:cubicBezTo>
                    <a:pt x="41" y="178"/>
                    <a:pt x="41" y="178"/>
                    <a:pt x="41" y="178"/>
                  </a:cubicBezTo>
                  <a:cubicBezTo>
                    <a:pt x="41" y="178"/>
                    <a:pt x="41" y="178"/>
                    <a:pt x="41" y="178"/>
                  </a:cubicBezTo>
                  <a:cubicBezTo>
                    <a:pt x="47" y="171"/>
                    <a:pt x="47" y="171"/>
                    <a:pt x="47" y="171"/>
                  </a:cubicBezTo>
                  <a:cubicBezTo>
                    <a:pt x="0" y="171"/>
                    <a:pt x="0" y="171"/>
                    <a:pt x="0" y="171"/>
                  </a:cubicBezTo>
                  <a:lnTo>
                    <a:pt x="0" y="178"/>
                  </a:lnTo>
                  <a:close/>
                  <a:moveTo>
                    <a:pt x="64" y="93"/>
                  </a:moveTo>
                  <a:cubicBezTo>
                    <a:pt x="0" y="93"/>
                    <a:pt x="0" y="93"/>
                    <a:pt x="0" y="93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57" y="101"/>
                    <a:pt x="57" y="101"/>
                    <a:pt x="57" y="101"/>
                  </a:cubicBezTo>
                  <a:lnTo>
                    <a:pt x="64" y="93"/>
                  </a:lnTo>
                  <a:close/>
                  <a:moveTo>
                    <a:pt x="85" y="101"/>
                  </a:moveTo>
                  <a:cubicBezTo>
                    <a:pt x="155" y="101"/>
                    <a:pt x="155" y="101"/>
                    <a:pt x="155" y="101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92" y="93"/>
                    <a:pt x="92" y="93"/>
                    <a:pt x="92" y="93"/>
                  </a:cubicBezTo>
                  <a:lnTo>
                    <a:pt x="85" y="101"/>
                  </a:lnTo>
                  <a:close/>
                  <a:moveTo>
                    <a:pt x="50" y="109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43" y="116"/>
                    <a:pt x="43" y="116"/>
                    <a:pt x="43" y="116"/>
                  </a:cubicBezTo>
                  <a:lnTo>
                    <a:pt x="50" y="109"/>
                  </a:lnTo>
                  <a:close/>
                  <a:moveTo>
                    <a:pt x="70" y="116"/>
                  </a:moveTo>
                  <a:cubicBezTo>
                    <a:pt x="96" y="116"/>
                    <a:pt x="96" y="116"/>
                    <a:pt x="96" y="116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77" y="109"/>
                    <a:pt x="77" y="109"/>
                    <a:pt x="77" y="109"/>
                  </a:cubicBezTo>
                  <a:lnTo>
                    <a:pt x="70" y="116"/>
                  </a:lnTo>
                  <a:close/>
                  <a:moveTo>
                    <a:pt x="161" y="109"/>
                  </a:moveTo>
                  <a:cubicBezTo>
                    <a:pt x="114" y="109"/>
                    <a:pt x="114" y="109"/>
                    <a:pt x="114" y="109"/>
                  </a:cubicBezTo>
                  <a:cubicBezTo>
                    <a:pt x="119" y="116"/>
                    <a:pt x="119" y="116"/>
                    <a:pt x="119" y="116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67" y="116"/>
                    <a:pt x="167" y="116"/>
                    <a:pt x="167" y="116"/>
                  </a:cubicBezTo>
                  <a:lnTo>
                    <a:pt x="161" y="109"/>
                  </a:lnTo>
                  <a:close/>
                  <a:moveTo>
                    <a:pt x="36" y="124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9" y="132"/>
                    <a:pt x="29" y="132"/>
                    <a:pt x="29" y="132"/>
                  </a:cubicBezTo>
                  <a:lnTo>
                    <a:pt x="36" y="124"/>
                  </a:lnTo>
                  <a:close/>
                  <a:moveTo>
                    <a:pt x="56" y="132"/>
                  </a:moveTo>
                  <a:cubicBezTo>
                    <a:pt x="82" y="132"/>
                    <a:pt x="82" y="132"/>
                    <a:pt x="82" y="132"/>
                  </a:cubicBezTo>
                  <a:cubicBezTo>
                    <a:pt x="89" y="124"/>
                    <a:pt x="89" y="124"/>
                    <a:pt x="89" y="124"/>
                  </a:cubicBezTo>
                  <a:cubicBezTo>
                    <a:pt x="63" y="124"/>
                    <a:pt x="63" y="124"/>
                    <a:pt x="63" y="124"/>
                  </a:cubicBezTo>
                  <a:lnTo>
                    <a:pt x="56" y="132"/>
                  </a:lnTo>
                  <a:close/>
                  <a:moveTo>
                    <a:pt x="132" y="132"/>
                  </a:moveTo>
                  <a:cubicBezTo>
                    <a:pt x="176" y="132"/>
                    <a:pt x="176" y="132"/>
                    <a:pt x="176" y="132"/>
                  </a:cubicBezTo>
                  <a:cubicBezTo>
                    <a:pt x="176" y="124"/>
                    <a:pt x="176" y="124"/>
                    <a:pt x="176" y="124"/>
                  </a:cubicBezTo>
                  <a:cubicBezTo>
                    <a:pt x="126" y="124"/>
                    <a:pt x="126" y="124"/>
                    <a:pt x="126" y="124"/>
                  </a:cubicBezTo>
                  <a:lnTo>
                    <a:pt x="132" y="132"/>
                  </a:lnTo>
                  <a:close/>
                  <a:moveTo>
                    <a:pt x="106" y="47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99" y="54"/>
                    <a:pt x="99" y="54"/>
                    <a:pt x="99" y="54"/>
                  </a:cubicBezTo>
                  <a:lnTo>
                    <a:pt x="106" y="47"/>
                  </a:lnTo>
                  <a:close/>
                  <a:moveTo>
                    <a:pt x="157" y="54"/>
                  </a:moveTo>
                  <a:cubicBezTo>
                    <a:pt x="176" y="54"/>
                    <a:pt x="176" y="54"/>
                    <a:pt x="176" y="54"/>
                  </a:cubicBezTo>
                  <a:cubicBezTo>
                    <a:pt x="176" y="47"/>
                    <a:pt x="176" y="47"/>
                    <a:pt x="176" y="47"/>
                  </a:cubicBezTo>
                  <a:cubicBezTo>
                    <a:pt x="151" y="47"/>
                    <a:pt x="151" y="47"/>
                    <a:pt x="151" y="47"/>
                  </a:cubicBezTo>
                  <a:lnTo>
                    <a:pt x="157" y="54"/>
                  </a:lnTo>
                  <a:close/>
                  <a:moveTo>
                    <a:pt x="92" y="62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85" y="69"/>
                    <a:pt x="85" y="69"/>
                    <a:pt x="85" y="69"/>
                  </a:cubicBezTo>
                  <a:lnTo>
                    <a:pt x="92" y="62"/>
                  </a:lnTo>
                  <a:close/>
                  <a:moveTo>
                    <a:pt x="121" y="62"/>
                  </a:moveTo>
                  <a:cubicBezTo>
                    <a:pt x="114" y="69"/>
                    <a:pt x="114" y="69"/>
                    <a:pt x="114" y="69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24" y="62"/>
                    <a:pt x="124" y="62"/>
                    <a:pt x="124" y="62"/>
                  </a:cubicBezTo>
                  <a:lnTo>
                    <a:pt x="121" y="62"/>
                  </a:lnTo>
                  <a:close/>
                  <a:moveTo>
                    <a:pt x="170" y="69"/>
                  </a:moveTo>
                  <a:cubicBezTo>
                    <a:pt x="176" y="69"/>
                    <a:pt x="176" y="69"/>
                    <a:pt x="176" y="69"/>
                  </a:cubicBezTo>
                  <a:cubicBezTo>
                    <a:pt x="176" y="62"/>
                    <a:pt x="176" y="62"/>
                    <a:pt x="176" y="62"/>
                  </a:cubicBezTo>
                  <a:cubicBezTo>
                    <a:pt x="164" y="62"/>
                    <a:pt x="164" y="62"/>
                    <a:pt x="164" y="62"/>
                  </a:cubicBezTo>
                  <a:lnTo>
                    <a:pt x="170" y="69"/>
                  </a:lnTo>
                  <a:close/>
                  <a:moveTo>
                    <a:pt x="78" y="78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71" y="85"/>
                    <a:pt x="71" y="85"/>
                    <a:pt x="71" y="85"/>
                  </a:cubicBezTo>
                  <a:lnTo>
                    <a:pt x="78" y="78"/>
                  </a:lnTo>
                  <a:close/>
                  <a:moveTo>
                    <a:pt x="106" y="78"/>
                  </a:moveTo>
                  <a:cubicBezTo>
                    <a:pt x="99" y="85"/>
                    <a:pt x="99" y="85"/>
                    <a:pt x="99" y="85"/>
                  </a:cubicBezTo>
                  <a:cubicBezTo>
                    <a:pt x="142" y="85"/>
                    <a:pt x="142" y="85"/>
                    <a:pt x="142" y="85"/>
                  </a:cubicBezTo>
                  <a:cubicBezTo>
                    <a:pt x="136" y="78"/>
                    <a:pt x="136" y="78"/>
                    <a:pt x="136" y="78"/>
                  </a:cubicBezTo>
                  <a:lnTo>
                    <a:pt x="106" y="78"/>
                  </a:lnTo>
                  <a:close/>
                  <a:moveTo>
                    <a:pt x="0" y="16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76" y="23"/>
                    <a:pt x="176" y="23"/>
                    <a:pt x="176" y="23"/>
                  </a:cubicBezTo>
                  <a:cubicBezTo>
                    <a:pt x="176" y="16"/>
                    <a:pt x="176" y="16"/>
                    <a:pt x="176" y="16"/>
                  </a:cubicBezTo>
                  <a:lnTo>
                    <a:pt x="0" y="16"/>
                  </a:lnTo>
                  <a:close/>
                  <a:moveTo>
                    <a:pt x="12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13" y="38"/>
                    <a:pt x="113" y="38"/>
                    <a:pt x="113" y="38"/>
                  </a:cubicBezTo>
                  <a:lnTo>
                    <a:pt x="120" y="31"/>
                  </a:lnTo>
                  <a:close/>
                  <a:moveTo>
                    <a:pt x="144" y="38"/>
                  </a:moveTo>
                  <a:cubicBezTo>
                    <a:pt x="176" y="38"/>
                    <a:pt x="176" y="38"/>
                    <a:pt x="176" y="38"/>
                  </a:cubicBezTo>
                  <a:cubicBezTo>
                    <a:pt x="176" y="31"/>
                    <a:pt x="176" y="31"/>
                    <a:pt x="176" y="31"/>
                  </a:cubicBezTo>
                  <a:cubicBezTo>
                    <a:pt x="138" y="31"/>
                    <a:pt x="138" y="31"/>
                    <a:pt x="138" y="31"/>
                  </a:cubicBezTo>
                  <a:lnTo>
                    <a:pt x="144" y="38"/>
                  </a:lnTo>
                  <a:close/>
                  <a:moveTo>
                    <a:pt x="174" y="7"/>
                  </a:moveTo>
                  <a:cubicBezTo>
                    <a:pt x="173" y="3"/>
                    <a:pt x="168" y="0"/>
                    <a:pt x="15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9" y="0"/>
                    <a:pt x="3" y="4"/>
                    <a:pt x="2" y="7"/>
                  </a:cubicBezTo>
                  <a:cubicBezTo>
                    <a:pt x="2" y="7"/>
                    <a:pt x="174" y="7"/>
                    <a:pt x="174" y="7"/>
                  </a:cubicBezTo>
                  <a:close/>
                </a:path>
              </a:pathLst>
            </a:custGeom>
            <a:solidFill>
              <a:srgbClr val="B1B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9"/>
            <p:cNvSpPr>
              <a:spLocks noEditPoints="1"/>
            </p:cNvSpPr>
            <p:nvPr/>
          </p:nvSpPr>
          <p:spPr bwMode="auto">
            <a:xfrm>
              <a:off x="4851401" y="3836989"/>
              <a:ext cx="725489" cy="666749"/>
            </a:xfrm>
            <a:custGeom>
              <a:avLst/>
              <a:gdLst>
                <a:gd name="T0" fmla="*/ 44 w 193"/>
                <a:gd name="T1" fmla="*/ 167 h 178"/>
                <a:gd name="T2" fmla="*/ 36 w 193"/>
                <a:gd name="T3" fmla="*/ 170 h 178"/>
                <a:gd name="T4" fmla="*/ 0 w 193"/>
                <a:gd name="T5" fmla="*/ 170 h 178"/>
                <a:gd name="T6" fmla="*/ 0 w 193"/>
                <a:gd name="T7" fmla="*/ 178 h 178"/>
                <a:gd name="T8" fmla="*/ 39 w 193"/>
                <a:gd name="T9" fmla="*/ 178 h 178"/>
                <a:gd name="T10" fmla="*/ 49 w 193"/>
                <a:gd name="T11" fmla="*/ 175 h 178"/>
                <a:gd name="T12" fmla="*/ 53 w 193"/>
                <a:gd name="T13" fmla="*/ 171 h 178"/>
                <a:gd name="T14" fmla="*/ 115 w 193"/>
                <a:gd name="T15" fmla="*/ 104 h 178"/>
                <a:gd name="T16" fmla="*/ 108 w 193"/>
                <a:gd name="T17" fmla="*/ 95 h 178"/>
                <a:gd name="T18" fmla="*/ 44 w 193"/>
                <a:gd name="T19" fmla="*/ 167 h 178"/>
                <a:gd name="T20" fmla="*/ 181 w 193"/>
                <a:gd name="T21" fmla="*/ 0 h 178"/>
                <a:gd name="T22" fmla="*/ 181 w 193"/>
                <a:gd name="T23" fmla="*/ 170 h 178"/>
                <a:gd name="T24" fmla="*/ 175 w 193"/>
                <a:gd name="T25" fmla="*/ 170 h 178"/>
                <a:gd name="T26" fmla="*/ 181 w 193"/>
                <a:gd name="T27" fmla="*/ 178 h 178"/>
                <a:gd name="T28" fmla="*/ 182 w 193"/>
                <a:gd name="T29" fmla="*/ 178 h 178"/>
                <a:gd name="T30" fmla="*/ 187 w 193"/>
                <a:gd name="T31" fmla="*/ 177 h 178"/>
                <a:gd name="T32" fmla="*/ 193 w 193"/>
                <a:gd name="T33" fmla="*/ 173 h 178"/>
                <a:gd name="T34" fmla="*/ 193 w 193"/>
                <a:gd name="T35" fmla="*/ 171 h 178"/>
                <a:gd name="T36" fmla="*/ 193 w 193"/>
                <a:gd name="T37" fmla="*/ 168 h 178"/>
                <a:gd name="T38" fmla="*/ 193 w 193"/>
                <a:gd name="T39" fmla="*/ 22 h 178"/>
                <a:gd name="T40" fmla="*/ 181 w 193"/>
                <a:gd name="T41" fmla="*/ 0 h 178"/>
                <a:gd name="T42" fmla="*/ 176 w 193"/>
                <a:gd name="T43" fmla="*/ 69 h 178"/>
                <a:gd name="T44" fmla="*/ 132 w 193"/>
                <a:gd name="T45" fmla="*/ 17 h 178"/>
                <a:gd name="T46" fmla="*/ 130 w 193"/>
                <a:gd name="T47" fmla="*/ 16 h 178"/>
                <a:gd name="T48" fmla="*/ 129 w 193"/>
                <a:gd name="T49" fmla="*/ 16 h 178"/>
                <a:gd name="T50" fmla="*/ 127 w 193"/>
                <a:gd name="T51" fmla="*/ 16 h 178"/>
                <a:gd name="T52" fmla="*/ 125 w 193"/>
                <a:gd name="T53" fmla="*/ 17 h 178"/>
                <a:gd name="T54" fmla="*/ 32 w 193"/>
                <a:gd name="T55" fmla="*/ 121 h 178"/>
                <a:gd name="T56" fmla="*/ 24 w 193"/>
                <a:gd name="T57" fmla="*/ 124 h 178"/>
                <a:gd name="T58" fmla="*/ 0 w 193"/>
                <a:gd name="T59" fmla="*/ 124 h 178"/>
                <a:gd name="T60" fmla="*/ 0 w 193"/>
                <a:gd name="T61" fmla="*/ 132 h 178"/>
                <a:gd name="T62" fmla="*/ 26 w 193"/>
                <a:gd name="T63" fmla="*/ 132 h 178"/>
                <a:gd name="T64" fmla="*/ 30 w 193"/>
                <a:gd name="T65" fmla="*/ 132 h 178"/>
                <a:gd name="T66" fmla="*/ 37 w 193"/>
                <a:gd name="T67" fmla="*/ 129 h 178"/>
                <a:gd name="T68" fmla="*/ 123 w 193"/>
                <a:gd name="T69" fmla="*/ 37 h 178"/>
                <a:gd name="T70" fmla="*/ 176 w 193"/>
                <a:gd name="T71" fmla="*/ 102 h 178"/>
                <a:gd name="T72" fmla="*/ 176 w 193"/>
                <a:gd name="T73" fmla="*/ 6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3" h="178">
                  <a:moveTo>
                    <a:pt x="44" y="167"/>
                  </a:moveTo>
                  <a:cubicBezTo>
                    <a:pt x="41" y="169"/>
                    <a:pt x="40" y="170"/>
                    <a:pt x="36" y="170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39" y="178"/>
                    <a:pt x="39" y="178"/>
                    <a:pt x="39" y="178"/>
                  </a:cubicBezTo>
                  <a:cubicBezTo>
                    <a:pt x="43" y="178"/>
                    <a:pt x="47" y="177"/>
                    <a:pt x="49" y="175"/>
                  </a:cubicBezTo>
                  <a:cubicBezTo>
                    <a:pt x="53" y="171"/>
                    <a:pt x="53" y="171"/>
                    <a:pt x="53" y="171"/>
                  </a:cubicBezTo>
                  <a:cubicBezTo>
                    <a:pt x="115" y="104"/>
                    <a:pt x="115" y="104"/>
                    <a:pt x="115" y="104"/>
                  </a:cubicBezTo>
                  <a:cubicBezTo>
                    <a:pt x="108" y="95"/>
                    <a:pt x="108" y="95"/>
                    <a:pt x="108" y="95"/>
                  </a:cubicBezTo>
                  <a:lnTo>
                    <a:pt x="44" y="167"/>
                  </a:lnTo>
                  <a:close/>
                  <a:moveTo>
                    <a:pt x="181" y="0"/>
                  </a:moveTo>
                  <a:cubicBezTo>
                    <a:pt x="181" y="170"/>
                    <a:pt x="181" y="170"/>
                    <a:pt x="181" y="170"/>
                  </a:cubicBezTo>
                  <a:cubicBezTo>
                    <a:pt x="175" y="170"/>
                    <a:pt x="175" y="170"/>
                    <a:pt x="175" y="170"/>
                  </a:cubicBezTo>
                  <a:cubicBezTo>
                    <a:pt x="181" y="178"/>
                    <a:pt x="181" y="178"/>
                    <a:pt x="181" y="178"/>
                  </a:cubicBezTo>
                  <a:cubicBezTo>
                    <a:pt x="182" y="178"/>
                    <a:pt x="182" y="178"/>
                    <a:pt x="182" y="178"/>
                  </a:cubicBezTo>
                  <a:cubicBezTo>
                    <a:pt x="184" y="178"/>
                    <a:pt x="186" y="178"/>
                    <a:pt x="187" y="177"/>
                  </a:cubicBezTo>
                  <a:cubicBezTo>
                    <a:pt x="190" y="177"/>
                    <a:pt x="192" y="176"/>
                    <a:pt x="193" y="173"/>
                  </a:cubicBezTo>
                  <a:cubicBezTo>
                    <a:pt x="193" y="172"/>
                    <a:pt x="193" y="172"/>
                    <a:pt x="193" y="171"/>
                  </a:cubicBezTo>
                  <a:cubicBezTo>
                    <a:pt x="193" y="168"/>
                    <a:pt x="193" y="168"/>
                    <a:pt x="193" y="168"/>
                  </a:cubicBezTo>
                  <a:cubicBezTo>
                    <a:pt x="193" y="22"/>
                    <a:pt x="193" y="22"/>
                    <a:pt x="193" y="22"/>
                  </a:cubicBezTo>
                  <a:lnTo>
                    <a:pt x="181" y="0"/>
                  </a:lnTo>
                  <a:close/>
                  <a:moveTo>
                    <a:pt x="176" y="69"/>
                  </a:moveTo>
                  <a:cubicBezTo>
                    <a:pt x="132" y="17"/>
                    <a:pt x="132" y="17"/>
                    <a:pt x="132" y="17"/>
                  </a:cubicBezTo>
                  <a:cubicBezTo>
                    <a:pt x="131" y="17"/>
                    <a:pt x="131" y="16"/>
                    <a:pt x="130" y="16"/>
                  </a:cubicBezTo>
                  <a:cubicBezTo>
                    <a:pt x="130" y="16"/>
                    <a:pt x="129" y="16"/>
                    <a:pt x="129" y="16"/>
                  </a:cubicBezTo>
                  <a:cubicBezTo>
                    <a:pt x="128" y="16"/>
                    <a:pt x="127" y="16"/>
                    <a:pt x="127" y="16"/>
                  </a:cubicBezTo>
                  <a:cubicBezTo>
                    <a:pt x="126" y="16"/>
                    <a:pt x="126" y="17"/>
                    <a:pt x="125" y="17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29" y="124"/>
                    <a:pt x="28" y="124"/>
                    <a:pt x="24" y="1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6" y="132"/>
                    <a:pt x="26" y="132"/>
                    <a:pt x="26" y="132"/>
                  </a:cubicBezTo>
                  <a:cubicBezTo>
                    <a:pt x="28" y="132"/>
                    <a:pt x="29" y="132"/>
                    <a:pt x="30" y="132"/>
                  </a:cubicBezTo>
                  <a:cubicBezTo>
                    <a:pt x="33" y="132"/>
                    <a:pt x="35" y="131"/>
                    <a:pt x="37" y="129"/>
                  </a:cubicBezTo>
                  <a:cubicBezTo>
                    <a:pt x="123" y="37"/>
                    <a:pt x="123" y="37"/>
                    <a:pt x="123" y="37"/>
                  </a:cubicBezTo>
                  <a:cubicBezTo>
                    <a:pt x="176" y="102"/>
                    <a:pt x="176" y="102"/>
                    <a:pt x="176" y="102"/>
                  </a:cubicBezTo>
                  <a:lnTo>
                    <a:pt x="176" y="69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40047" y="1"/>
            <a:ext cx="12711781" cy="106655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ru-RU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Биотестирование УФ-рециркулятора</a:t>
            </a:r>
            <a:r>
              <a:rPr lang="en-US" sz="2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lang="ru-RU" sz="2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дизайн </a:t>
            </a:r>
            <a:r>
              <a:rPr lang="ru-RU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исследования</a:t>
            </a:r>
            <a:endParaRPr lang="ru-RU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797" y="1260351"/>
            <a:ext cx="4795733" cy="56550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797" y="1260351"/>
            <a:ext cx="4795733" cy="56550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797" y="1260352"/>
            <a:ext cx="4795733" cy="5653654"/>
          </a:xfrm>
          <a:prstGeom prst="rect">
            <a:avLst/>
          </a:prstGeom>
        </p:spPr>
      </p:pic>
      <p:sp>
        <p:nvSpPr>
          <p:cNvPr id="13" name="Выноска 1 (с границей) 12"/>
          <p:cNvSpPr/>
          <p:nvPr/>
        </p:nvSpPr>
        <p:spPr bwMode="auto">
          <a:xfrm flipH="1">
            <a:off x="1188945" y="4519376"/>
            <a:ext cx="2461618" cy="324036"/>
          </a:xfrm>
          <a:prstGeom prst="accentCallout1">
            <a:avLst>
              <a:gd name="adj1" fmla="val 59628"/>
              <a:gd name="adj2" fmla="val -427"/>
              <a:gd name="adj3" fmla="val 350671"/>
              <a:gd name="adj4" fmla="val -70658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>
                <a:solidFill>
                  <a:srgbClr val="006E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УФ-</a:t>
            </a:r>
            <a:r>
              <a:rPr lang="ru-RU" sz="1600" dirty="0" err="1">
                <a:solidFill>
                  <a:srgbClr val="006E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рециркулятор</a:t>
            </a:r>
            <a:endParaRPr lang="ru-RU" sz="1600" dirty="0">
              <a:solidFill>
                <a:srgbClr val="006E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Выноска 1 (с границей) 13"/>
          <p:cNvSpPr/>
          <p:nvPr/>
        </p:nvSpPr>
        <p:spPr bwMode="auto">
          <a:xfrm flipH="1">
            <a:off x="1188943" y="2575160"/>
            <a:ext cx="2573851" cy="518458"/>
          </a:xfrm>
          <a:prstGeom prst="accentCallout1">
            <a:avLst>
              <a:gd name="adj1" fmla="val 59628"/>
              <a:gd name="adj2" fmla="val -427"/>
              <a:gd name="adj3" fmla="val 205800"/>
              <a:gd name="adj4" fmla="val -63813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006E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Экспериментальное помещение</a:t>
            </a:r>
            <a:endParaRPr kumimoji="0" lang="ru-RU" sz="1600" i="0" u="none" strike="noStrike" cap="none" normalizeH="0" baseline="30000" dirty="0" smtClean="0">
              <a:ln>
                <a:noFill/>
              </a:ln>
              <a:solidFill>
                <a:srgbClr val="006EC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Выноска 1 (с границей) 14"/>
          <p:cNvSpPr/>
          <p:nvPr/>
        </p:nvSpPr>
        <p:spPr bwMode="auto">
          <a:xfrm>
            <a:off x="9019380" y="5868863"/>
            <a:ext cx="2520280" cy="575719"/>
          </a:xfrm>
          <a:prstGeom prst="accentCallout1">
            <a:avLst>
              <a:gd name="adj1" fmla="val 62682"/>
              <a:gd name="adj2" fmla="val -427"/>
              <a:gd name="adj3" fmla="val -79802"/>
              <a:gd name="adj4" fmla="val -131381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>
                <a:solidFill>
                  <a:srgbClr val="006E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Подача воздуха </a:t>
            </a:r>
            <a:r>
              <a:rPr lang="ru-RU" sz="1400" dirty="0" smtClean="0">
                <a:solidFill>
                  <a:srgbClr val="006E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через</a:t>
            </a:r>
          </a:p>
          <a:p>
            <a:pPr marL="0" marR="0" indent="0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solidFill>
                  <a:srgbClr val="006E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УФ-рециркулятор</a:t>
            </a:r>
            <a:endParaRPr lang="ru-RU" sz="1400" dirty="0">
              <a:solidFill>
                <a:srgbClr val="006E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Выноска 1 (с границей) 15"/>
          <p:cNvSpPr/>
          <p:nvPr/>
        </p:nvSpPr>
        <p:spPr bwMode="auto">
          <a:xfrm>
            <a:off x="9019381" y="4541815"/>
            <a:ext cx="2520280" cy="368649"/>
          </a:xfrm>
          <a:prstGeom prst="accentCallout1">
            <a:avLst>
              <a:gd name="adj1" fmla="val 59628"/>
              <a:gd name="adj2" fmla="val -427"/>
              <a:gd name="adj3" fmla="val 95520"/>
              <a:gd name="adj4" fmla="val -100935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>
                <a:solidFill>
                  <a:srgbClr val="006E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Точки отбора проб</a:t>
            </a:r>
          </a:p>
        </p:txBody>
      </p:sp>
      <p:sp>
        <p:nvSpPr>
          <p:cNvPr id="17" name="Выноска 1 (с границей) 16"/>
          <p:cNvSpPr/>
          <p:nvPr/>
        </p:nvSpPr>
        <p:spPr bwMode="auto">
          <a:xfrm>
            <a:off x="9173209" y="1933890"/>
            <a:ext cx="2222436" cy="575719"/>
          </a:xfrm>
          <a:prstGeom prst="accentCallout1">
            <a:avLst>
              <a:gd name="adj1" fmla="val 59628"/>
              <a:gd name="adj2" fmla="val -427"/>
              <a:gd name="adj3" fmla="val 27426"/>
              <a:gd name="adj4" fmla="val -62389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1042988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ru-RU" sz="1400" dirty="0">
                <a:solidFill>
                  <a:srgbClr val="006E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Обратный клапан для выпуска воздуха</a:t>
            </a:r>
          </a:p>
        </p:txBody>
      </p:sp>
      <p:sp>
        <p:nvSpPr>
          <p:cNvPr id="21" name="Выноска 1 (с границей) 20"/>
          <p:cNvSpPr/>
          <p:nvPr/>
        </p:nvSpPr>
        <p:spPr bwMode="auto">
          <a:xfrm>
            <a:off x="9019380" y="4538494"/>
            <a:ext cx="2520280" cy="368649"/>
          </a:xfrm>
          <a:prstGeom prst="accentCallout1">
            <a:avLst>
              <a:gd name="adj1" fmla="val 59628"/>
              <a:gd name="adj2" fmla="val -427"/>
              <a:gd name="adj3" fmla="val -102242"/>
              <a:gd name="adj4" fmla="val -124959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>
                <a:solidFill>
                  <a:srgbClr val="006E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Точки отбора проб</a:t>
            </a:r>
          </a:p>
        </p:txBody>
      </p:sp>
      <p:sp>
        <p:nvSpPr>
          <p:cNvPr id="22" name="Выноска 1 (с границей) 21"/>
          <p:cNvSpPr/>
          <p:nvPr/>
        </p:nvSpPr>
        <p:spPr bwMode="auto">
          <a:xfrm>
            <a:off x="9019380" y="4541815"/>
            <a:ext cx="2520280" cy="368649"/>
          </a:xfrm>
          <a:prstGeom prst="accentCallout1">
            <a:avLst>
              <a:gd name="adj1" fmla="val 59628"/>
              <a:gd name="adj2" fmla="val -427"/>
              <a:gd name="adj3" fmla="val -162576"/>
              <a:gd name="adj4" fmla="val -88187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>
                <a:solidFill>
                  <a:srgbClr val="006E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Точки отбора проб</a:t>
            </a:r>
          </a:p>
        </p:txBody>
      </p:sp>
    </p:spTree>
    <p:extLst>
      <p:ext uri="{BB962C8B-B14F-4D97-AF65-F5344CB8AC3E}">
        <p14:creationId xmlns:p14="http://schemas.microsoft.com/office/powerpoint/2010/main" val="38061691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/>
          <p:cNvCxnSpPr/>
          <p:nvPr/>
        </p:nvCxnSpPr>
        <p:spPr bwMode="auto">
          <a:xfrm>
            <a:off x="-1844" y="1044328"/>
            <a:ext cx="1288768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AC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Прямоугольник 22"/>
          <p:cNvSpPr/>
          <p:nvPr/>
        </p:nvSpPr>
        <p:spPr bwMode="auto">
          <a:xfrm>
            <a:off x="3" y="1044328"/>
            <a:ext cx="1000733" cy="283677"/>
          </a:xfrm>
          <a:custGeom>
            <a:avLst/>
            <a:gdLst>
              <a:gd name="connsiteX0" fmla="*/ 0 w 1012825"/>
              <a:gd name="connsiteY0" fmla="*/ 0 h 360363"/>
              <a:gd name="connsiteX1" fmla="*/ 1012825 w 1012825"/>
              <a:gd name="connsiteY1" fmla="*/ 0 h 360363"/>
              <a:gd name="connsiteX2" fmla="*/ 1012825 w 1012825"/>
              <a:gd name="connsiteY2" fmla="*/ 360363 h 360363"/>
              <a:gd name="connsiteX3" fmla="*/ 0 w 1012825"/>
              <a:gd name="connsiteY3" fmla="*/ 360363 h 360363"/>
              <a:gd name="connsiteX4" fmla="*/ 0 w 1012825"/>
              <a:gd name="connsiteY4" fmla="*/ 0 h 360363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1012825 w 1012825"/>
              <a:gd name="connsiteY2" fmla="*/ 360363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878782 w 1012825"/>
              <a:gd name="connsiteY2" fmla="*/ 360586 h 360586"/>
              <a:gd name="connsiteX3" fmla="*/ 0 w 1012825"/>
              <a:gd name="connsiteY3" fmla="*/ 360363 h 360586"/>
              <a:gd name="connsiteX4" fmla="*/ 0 w 1012825"/>
              <a:gd name="connsiteY4" fmla="*/ 0 h 36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825" h="360586">
                <a:moveTo>
                  <a:pt x="0" y="0"/>
                </a:moveTo>
                <a:lnTo>
                  <a:pt x="1012825" y="0"/>
                </a:lnTo>
                <a:lnTo>
                  <a:pt x="878782" y="360586"/>
                </a:lnTo>
                <a:lnTo>
                  <a:pt x="0" y="360363"/>
                </a:lnTo>
                <a:lnTo>
                  <a:pt x="0" y="0"/>
                </a:lnTo>
                <a:close/>
              </a:path>
            </a:pathLst>
          </a:custGeom>
          <a:solidFill>
            <a:srgbClr val="008ACF"/>
          </a:solidFill>
          <a:ln w="381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1464623" y="6863161"/>
            <a:ext cx="1423062" cy="334838"/>
            <a:chOff x="2503488" y="3779838"/>
            <a:chExt cx="3076576" cy="723900"/>
          </a:xfrm>
        </p:grpSpPr>
        <p:sp>
          <p:nvSpPr>
            <p:cNvPr id="5" name="AutoShape 5"/>
            <p:cNvSpPr>
              <a:spLocks noChangeAspect="1" noChangeArrowheads="1" noTextEdit="1"/>
            </p:cNvSpPr>
            <p:nvPr/>
          </p:nvSpPr>
          <p:spPr bwMode="auto">
            <a:xfrm>
              <a:off x="2506664" y="3779838"/>
              <a:ext cx="3073400" cy="720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7"/>
            <p:cNvSpPr>
              <a:spLocks noEditPoints="1"/>
            </p:cNvSpPr>
            <p:nvPr/>
          </p:nvSpPr>
          <p:spPr bwMode="auto">
            <a:xfrm>
              <a:off x="2503488" y="3779838"/>
              <a:ext cx="2262188" cy="723900"/>
            </a:xfrm>
            <a:custGeom>
              <a:avLst/>
              <a:gdLst>
                <a:gd name="T0" fmla="*/ 277 w 603"/>
                <a:gd name="T1" fmla="*/ 151 h 193"/>
                <a:gd name="T2" fmla="*/ 277 w 603"/>
                <a:gd name="T3" fmla="*/ 167 h 193"/>
                <a:gd name="T4" fmla="*/ 290 w 603"/>
                <a:gd name="T5" fmla="*/ 177 h 193"/>
                <a:gd name="T6" fmla="*/ 250 w 603"/>
                <a:gd name="T7" fmla="*/ 193 h 193"/>
                <a:gd name="T8" fmla="*/ 215 w 603"/>
                <a:gd name="T9" fmla="*/ 177 h 193"/>
                <a:gd name="T10" fmla="*/ 227 w 603"/>
                <a:gd name="T11" fmla="*/ 167 h 193"/>
                <a:gd name="T12" fmla="*/ 227 w 603"/>
                <a:gd name="T13" fmla="*/ 62 h 193"/>
                <a:gd name="T14" fmla="*/ 227 w 603"/>
                <a:gd name="T15" fmla="*/ 26 h 193"/>
                <a:gd name="T16" fmla="*/ 215 w 603"/>
                <a:gd name="T17" fmla="*/ 16 h 193"/>
                <a:gd name="T18" fmla="*/ 250 w 603"/>
                <a:gd name="T19" fmla="*/ 0 h 193"/>
                <a:gd name="T20" fmla="*/ 290 w 603"/>
                <a:gd name="T21" fmla="*/ 16 h 193"/>
                <a:gd name="T22" fmla="*/ 277 w 603"/>
                <a:gd name="T23" fmla="*/ 26 h 193"/>
                <a:gd name="T24" fmla="*/ 277 w 603"/>
                <a:gd name="T25" fmla="*/ 48 h 193"/>
                <a:gd name="T26" fmla="*/ 356 w 603"/>
                <a:gd name="T27" fmla="*/ 31 h 193"/>
                <a:gd name="T28" fmla="*/ 354 w 603"/>
                <a:gd name="T29" fmla="*/ 18 h 193"/>
                <a:gd name="T30" fmla="*/ 344 w 603"/>
                <a:gd name="T31" fmla="*/ 0 h 193"/>
                <a:gd name="T32" fmla="*/ 420 w 603"/>
                <a:gd name="T33" fmla="*/ 0 h 193"/>
                <a:gd name="T34" fmla="*/ 410 w 603"/>
                <a:gd name="T35" fmla="*/ 18 h 193"/>
                <a:gd name="T36" fmla="*/ 406 w 603"/>
                <a:gd name="T37" fmla="*/ 31 h 193"/>
                <a:gd name="T38" fmla="*/ 406 w 603"/>
                <a:gd name="T39" fmla="*/ 162 h 193"/>
                <a:gd name="T40" fmla="*/ 410 w 603"/>
                <a:gd name="T41" fmla="*/ 174 h 193"/>
                <a:gd name="T42" fmla="*/ 420 w 603"/>
                <a:gd name="T43" fmla="*/ 193 h 193"/>
                <a:gd name="T44" fmla="*/ 344 w 603"/>
                <a:gd name="T45" fmla="*/ 193 h 193"/>
                <a:gd name="T46" fmla="*/ 354 w 603"/>
                <a:gd name="T47" fmla="*/ 174 h 193"/>
                <a:gd name="T48" fmla="*/ 356 w 603"/>
                <a:gd name="T49" fmla="*/ 162 h 193"/>
                <a:gd name="T50" fmla="*/ 603 w 603"/>
                <a:gd name="T51" fmla="*/ 0 h 193"/>
                <a:gd name="T52" fmla="*/ 430 w 603"/>
                <a:gd name="T53" fmla="*/ 41 h 193"/>
                <a:gd name="T54" fmla="*/ 452 w 603"/>
                <a:gd name="T55" fmla="*/ 26 h 193"/>
                <a:gd name="T56" fmla="*/ 467 w 603"/>
                <a:gd name="T57" fmla="*/ 23 h 193"/>
                <a:gd name="T58" fmla="*/ 492 w 603"/>
                <a:gd name="T59" fmla="*/ 25 h 193"/>
                <a:gd name="T60" fmla="*/ 492 w 603"/>
                <a:gd name="T61" fmla="*/ 167 h 193"/>
                <a:gd name="T62" fmla="*/ 479 w 603"/>
                <a:gd name="T63" fmla="*/ 177 h 193"/>
                <a:gd name="T64" fmla="*/ 554 w 603"/>
                <a:gd name="T65" fmla="*/ 193 h 193"/>
                <a:gd name="T66" fmla="*/ 545 w 603"/>
                <a:gd name="T67" fmla="*/ 174 h 193"/>
                <a:gd name="T68" fmla="*/ 542 w 603"/>
                <a:gd name="T69" fmla="*/ 162 h 193"/>
                <a:gd name="T70" fmla="*/ 542 w 603"/>
                <a:gd name="T71" fmla="*/ 23 h 193"/>
                <a:gd name="T72" fmla="*/ 572 w 603"/>
                <a:gd name="T73" fmla="*/ 23 h 193"/>
                <a:gd name="T74" fmla="*/ 584 w 603"/>
                <a:gd name="T75" fmla="*/ 41 h 193"/>
                <a:gd name="T76" fmla="*/ 603 w 603"/>
                <a:gd name="T77" fmla="*/ 0 h 193"/>
                <a:gd name="T78" fmla="*/ 186 w 603"/>
                <a:gd name="T79" fmla="*/ 162 h 193"/>
                <a:gd name="T80" fmla="*/ 194 w 603"/>
                <a:gd name="T81" fmla="*/ 174 h 193"/>
                <a:gd name="T82" fmla="*/ 205 w 603"/>
                <a:gd name="T83" fmla="*/ 193 h 193"/>
                <a:gd name="T84" fmla="*/ 129 w 603"/>
                <a:gd name="T85" fmla="*/ 177 h 193"/>
                <a:gd name="T86" fmla="*/ 138 w 603"/>
                <a:gd name="T87" fmla="*/ 167 h 193"/>
                <a:gd name="T88" fmla="*/ 97 w 603"/>
                <a:gd name="T89" fmla="*/ 62 h 193"/>
                <a:gd name="T90" fmla="*/ 45 w 603"/>
                <a:gd name="T91" fmla="*/ 162 h 193"/>
                <a:gd name="T92" fmla="*/ 43 w 603"/>
                <a:gd name="T93" fmla="*/ 174 h 193"/>
                <a:gd name="T94" fmla="*/ 52 w 603"/>
                <a:gd name="T95" fmla="*/ 193 h 193"/>
                <a:gd name="T96" fmla="*/ 0 w 603"/>
                <a:gd name="T97" fmla="*/ 193 h 193"/>
                <a:gd name="T98" fmla="*/ 10 w 603"/>
                <a:gd name="T99" fmla="*/ 174 h 193"/>
                <a:gd name="T100" fmla="*/ 19 w 603"/>
                <a:gd name="T101" fmla="*/ 162 h 193"/>
                <a:gd name="T102" fmla="*/ 122 w 603"/>
                <a:gd name="T103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03" h="193">
                  <a:moveTo>
                    <a:pt x="356" y="67"/>
                  </a:moveTo>
                  <a:cubicBezTo>
                    <a:pt x="277" y="151"/>
                    <a:pt x="277" y="151"/>
                    <a:pt x="277" y="151"/>
                  </a:cubicBezTo>
                  <a:cubicBezTo>
                    <a:pt x="277" y="162"/>
                    <a:pt x="277" y="162"/>
                    <a:pt x="277" y="162"/>
                  </a:cubicBezTo>
                  <a:cubicBezTo>
                    <a:pt x="277" y="167"/>
                    <a:pt x="277" y="167"/>
                    <a:pt x="277" y="167"/>
                  </a:cubicBezTo>
                  <a:cubicBezTo>
                    <a:pt x="277" y="171"/>
                    <a:pt x="279" y="173"/>
                    <a:pt x="281" y="174"/>
                  </a:cubicBezTo>
                  <a:cubicBezTo>
                    <a:pt x="283" y="176"/>
                    <a:pt x="286" y="177"/>
                    <a:pt x="290" y="177"/>
                  </a:cubicBezTo>
                  <a:cubicBezTo>
                    <a:pt x="290" y="193"/>
                    <a:pt x="290" y="193"/>
                    <a:pt x="290" y="193"/>
                  </a:cubicBezTo>
                  <a:cubicBezTo>
                    <a:pt x="250" y="193"/>
                    <a:pt x="250" y="193"/>
                    <a:pt x="250" y="193"/>
                  </a:cubicBezTo>
                  <a:cubicBezTo>
                    <a:pt x="215" y="193"/>
                    <a:pt x="215" y="193"/>
                    <a:pt x="215" y="193"/>
                  </a:cubicBezTo>
                  <a:cubicBezTo>
                    <a:pt x="215" y="177"/>
                    <a:pt x="215" y="177"/>
                    <a:pt x="215" y="177"/>
                  </a:cubicBezTo>
                  <a:cubicBezTo>
                    <a:pt x="219" y="177"/>
                    <a:pt x="223" y="176"/>
                    <a:pt x="225" y="174"/>
                  </a:cubicBezTo>
                  <a:cubicBezTo>
                    <a:pt x="226" y="173"/>
                    <a:pt x="227" y="171"/>
                    <a:pt x="227" y="167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7" y="62"/>
                    <a:pt x="227" y="62"/>
                    <a:pt x="227" y="62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7" y="26"/>
                    <a:pt x="227" y="26"/>
                    <a:pt x="227" y="26"/>
                  </a:cubicBezTo>
                  <a:cubicBezTo>
                    <a:pt x="227" y="22"/>
                    <a:pt x="226" y="19"/>
                    <a:pt x="225" y="18"/>
                  </a:cubicBezTo>
                  <a:cubicBezTo>
                    <a:pt x="223" y="17"/>
                    <a:pt x="219" y="16"/>
                    <a:pt x="215" y="16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90" y="0"/>
                    <a:pt x="290" y="0"/>
                    <a:pt x="290" y="0"/>
                  </a:cubicBezTo>
                  <a:cubicBezTo>
                    <a:pt x="290" y="16"/>
                    <a:pt x="290" y="16"/>
                    <a:pt x="290" y="16"/>
                  </a:cubicBezTo>
                  <a:cubicBezTo>
                    <a:pt x="286" y="16"/>
                    <a:pt x="283" y="17"/>
                    <a:pt x="281" y="18"/>
                  </a:cubicBezTo>
                  <a:cubicBezTo>
                    <a:pt x="279" y="19"/>
                    <a:pt x="277" y="22"/>
                    <a:pt x="277" y="26"/>
                  </a:cubicBezTo>
                  <a:cubicBezTo>
                    <a:pt x="277" y="31"/>
                    <a:pt x="277" y="31"/>
                    <a:pt x="277" y="31"/>
                  </a:cubicBezTo>
                  <a:cubicBezTo>
                    <a:pt x="277" y="48"/>
                    <a:pt x="277" y="48"/>
                    <a:pt x="277" y="48"/>
                  </a:cubicBezTo>
                  <a:cubicBezTo>
                    <a:pt x="277" y="115"/>
                    <a:pt x="277" y="115"/>
                    <a:pt x="277" y="115"/>
                  </a:cubicBezTo>
                  <a:cubicBezTo>
                    <a:pt x="356" y="31"/>
                    <a:pt x="356" y="31"/>
                    <a:pt x="356" y="31"/>
                  </a:cubicBezTo>
                  <a:cubicBezTo>
                    <a:pt x="356" y="26"/>
                    <a:pt x="356" y="26"/>
                    <a:pt x="356" y="26"/>
                  </a:cubicBezTo>
                  <a:cubicBezTo>
                    <a:pt x="356" y="22"/>
                    <a:pt x="355" y="19"/>
                    <a:pt x="354" y="18"/>
                  </a:cubicBezTo>
                  <a:cubicBezTo>
                    <a:pt x="351" y="17"/>
                    <a:pt x="348" y="16"/>
                    <a:pt x="344" y="16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79" y="0"/>
                    <a:pt x="379" y="0"/>
                    <a:pt x="379" y="0"/>
                  </a:cubicBezTo>
                  <a:cubicBezTo>
                    <a:pt x="420" y="0"/>
                    <a:pt x="420" y="0"/>
                    <a:pt x="420" y="0"/>
                  </a:cubicBezTo>
                  <a:cubicBezTo>
                    <a:pt x="420" y="16"/>
                    <a:pt x="420" y="16"/>
                    <a:pt x="420" y="16"/>
                  </a:cubicBezTo>
                  <a:cubicBezTo>
                    <a:pt x="415" y="16"/>
                    <a:pt x="412" y="17"/>
                    <a:pt x="410" y="18"/>
                  </a:cubicBezTo>
                  <a:cubicBezTo>
                    <a:pt x="407" y="19"/>
                    <a:pt x="406" y="22"/>
                    <a:pt x="406" y="26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6" y="48"/>
                    <a:pt x="406" y="48"/>
                    <a:pt x="406" y="48"/>
                  </a:cubicBezTo>
                  <a:cubicBezTo>
                    <a:pt x="406" y="162"/>
                    <a:pt x="406" y="162"/>
                    <a:pt x="406" y="162"/>
                  </a:cubicBezTo>
                  <a:cubicBezTo>
                    <a:pt x="406" y="167"/>
                    <a:pt x="406" y="167"/>
                    <a:pt x="406" y="167"/>
                  </a:cubicBezTo>
                  <a:cubicBezTo>
                    <a:pt x="406" y="171"/>
                    <a:pt x="407" y="173"/>
                    <a:pt x="410" y="174"/>
                  </a:cubicBezTo>
                  <a:cubicBezTo>
                    <a:pt x="412" y="176"/>
                    <a:pt x="415" y="177"/>
                    <a:pt x="420" y="177"/>
                  </a:cubicBezTo>
                  <a:cubicBezTo>
                    <a:pt x="420" y="193"/>
                    <a:pt x="420" y="193"/>
                    <a:pt x="420" y="193"/>
                  </a:cubicBezTo>
                  <a:cubicBezTo>
                    <a:pt x="379" y="193"/>
                    <a:pt x="379" y="193"/>
                    <a:pt x="379" y="193"/>
                  </a:cubicBezTo>
                  <a:cubicBezTo>
                    <a:pt x="344" y="193"/>
                    <a:pt x="344" y="193"/>
                    <a:pt x="344" y="193"/>
                  </a:cubicBezTo>
                  <a:cubicBezTo>
                    <a:pt x="344" y="177"/>
                    <a:pt x="344" y="177"/>
                    <a:pt x="344" y="177"/>
                  </a:cubicBezTo>
                  <a:cubicBezTo>
                    <a:pt x="348" y="177"/>
                    <a:pt x="351" y="176"/>
                    <a:pt x="354" y="174"/>
                  </a:cubicBezTo>
                  <a:cubicBezTo>
                    <a:pt x="355" y="173"/>
                    <a:pt x="356" y="171"/>
                    <a:pt x="356" y="167"/>
                  </a:cubicBezTo>
                  <a:cubicBezTo>
                    <a:pt x="356" y="162"/>
                    <a:pt x="356" y="162"/>
                    <a:pt x="356" y="162"/>
                  </a:cubicBezTo>
                  <a:lnTo>
                    <a:pt x="356" y="67"/>
                  </a:lnTo>
                  <a:close/>
                  <a:moveTo>
                    <a:pt x="603" y="0"/>
                  </a:moveTo>
                  <a:cubicBezTo>
                    <a:pt x="430" y="0"/>
                    <a:pt x="430" y="0"/>
                    <a:pt x="430" y="0"/>
                  </a:cubicBezTo>
                  <a:cubicBezTo>
                    <a:pt x="430" y="41"/>
                    <a:pt x="430" y="41"/>
                    <a:pt x="430" y="41"/>
                  </a:cubicBezTo>
                  <a:cubicBezTo>
                    <a:pt x="449" y="41"/>
                    <a:pt x="449" y="41"/>
                    <a:pt x="449" y="41"/>
                  </a:cubicBezTo>
                  <a:cubicBezTo>
                    <a:pt x="450" y="37"/>
                    <a:pt x="450" y="28"/>
                    <a:pt x="452" y="26"/>
                  </a:cubicBezTo>
                  <a:cubicBezTo>
                    <a:pt x="455" y="23"/>
                    <a:pt x="457" y="23"/>
                    <a:pt x="461" y="23"/>
                  </a:cubicBezTo>
                  <a:cubicBezTo>
                    <a:pt x="467" y="23"/>
                    <a:pt x="467" y="23"/>
                    <a:pt x="467" y="23"/>
                  </a:cubicBezTo>
                  <a:cubicBezTo>
                    <a:pt x="492" y="23"/>
                    <a:pt x="492" y="23"/>
                    <a:pt x="492" y="23"/>
                  </a:cubicBezTo>
                  <a:cubicBezTo>
                    <a:pt x="492" y="25"/>
                    <a:pt x="492" y="25"/>
                    <a:pt x="492" y="25"/>
                  </a:cubicBezTo>
                  <a:cubicBezTo>
                    <a:pt x="492" y="62"/>
                    <a:pt x="492" y="62"/>
                    <a:pt x="492" y="62"/>
                  </a:cubicBezTo>
                  <a:cubicBezTo>
                    <a:pt x="492" y="167"/>
                    <a:pt x="492" y="167"/>
                    <a:pt x="492" y="167"/>
                  </a:cubicBezTo>
                  <a:cubicBezTo>
                    <a:pt x="492" y="171"/>
                    <a:pt x="491" y="173"/>
                    <a:pt x="489" y="174"/>
                  </a:cubicBezTo>
                  <a:cubicBezTo>
                    <a:pt x="486" y="175"/>
                    <a:pt x="484" y="176"/>
                    <a:pt x="479" y="177"/>
                  </a:cubicBezTo>
                  <a:cubicBezTo>
                    <a:pt x="479" y="193"/>
                    <a:pt x="479" y="193"/>
                    <a:pt x="479" y="193"/>
                  </a:cubicBezTo>
                  <a:cubicBezTo>
                    <a:pt x="554" y="193"/>
                    <a:pt x="554" y="193"/>
                    <a:pt x="554" y="193"/>
                  </a:cubicBezTo>
                  <a:cubicBezTo>
                    <a:pt x="554" y="177"/>
                    <a:pt x="554" y="177"/>
                    <a:pt x="554" y="177"/>
                  </a:cubicBezTo>
                  <a:cubicBezTo>
                    <a:pt x="550" y="176"/>
                    <a:pt x="547" y="175"/>
                    <a:pt x="545" y="174"/>
                  </a:cubicBezTo>
                  <a:cubicBezTo>
                    <a:pt x="543" y="173"/>
                    <a:pt x="542" y="171"/>
                    <a:pt x="542" y="167"/>
                  </a:cubicBezTo>
                  <a:cubicBezTo>
                    <a:pt x="542" y="162"/>
                    <a:pt x="542" y="162"/>
                    <a:pt x="542" y="162"/>
                  </a:cubicBezTo>
                  <a:cubicBezTo>
                    <a:pt x="542" y="25"/>
                    <a:pt x="542" y="25"/>
                    <a:pt x="542" y="25"/>
                  </a:cubicBezTo>
                  <a:cubicBezTo>
                    <a:pt x="542" y="23"/>
                    <a:pt x="542" y="23"/>
                    <a:pt x="542" y="23"/>
                  </a:cubicBezTo>
                  <a:cubicBezTo>
                    <a:pt x="566" y="23"/>
                    <a:pt x="566" y="23"/>
                    <a:pt x="566" y="23"/>
                  </a:cubicBezTo>
                  <a:cubicBezTo>
                    <a:pt x="572" y="23"/>
                    <a:pt x="572" y="23"/>
                    <a:pt x="572" y="23"/>
                  </a:cubicBezTo>
                  <a:cubicBezTo>
                    <a:pt x="577" y="23"/>
                    <a:pt x="579" y="23"/>
                    <a:pt x="581" y="26"/>
                  </a:cubicBezTo>
                  <a:cubicBezTo>
                    <a:pt x="584" y="28"/>
                    <a:pt x="584" y="37"/>
                    <a:pt x="584" y="41"/>
                  </a:cubicBezTo>
                  <a:cubicBezTo>
                    <a:pt x="603" y="41"/>
                    <a:pt x="603" y="41"/>
                    <a:pt x="603" y="41"/>
                  </a:cubicBezTo>
                  <a:lnTo>
                    <a:pt x="603" y="0"/>
                  </a:lnTo>
                  <a:close/>
                  <a:moveTo>
                    <a:pt x="122" y="0"/>
                  </a:moveTo>
                  <a:cubicBezTo>
                    <a:pt x="186" y="162"/>
                    <a:pt x="186" y="162"/>
                    <a:pt x="186" y="162"/>
                  </a:cubicBezTo>
                  <a:cubicBezTo>
                    <a:pt x="188" y="167"/>
                    <a:pt x="188" y="167"/>
                    <a:pt x="188" y="167"/>
                  </a:cubicBezTo>
                  <a:cubicBezTo>
                    <a:pt x="190" y="171"/>
                    <a:pt x="191" y="173"/>
                    <a:pt x="194" y="174"/>
                  </a:cubicBezTo>
                  <a:cubicBezTo>
                    <a:pt x="197" y="176"/>
                    <a:pt x="200" y="177"/>
                    <a:pt x="205" y="177"/>
                  </a:cubicBezTo>
                  <a:cubicBezTo>
                    <a:pt x="205" y="193"/>
                    <a:pt x="205" y="193"/>
                    <a:pt x="205" y="193"/>
                  </a:cubicBezTo>
                  <a:cubicBezTo>
                    <a:pt x="129" y="193"/>
                    <a:pt x="129" y="193"/>
                    <a:pt x="129" y="193"/>
                  </a:cubicBezTo>
                  <a:cubicBezTo>
                    <a:pt x="129" y="177"/>
                    <a:pt x="129" y="177"/>
                    <a:pt x="129" y="177"/>
                  </a:cubicBezTo>
                  <a:cubicBezTo>
                    <a:pt x="133" y="177"/>
                    <a:pt x="136" y="176"/>
                    <a:pt x="138" y="174"/>
                  </a:cubicBezTo>
                  <a:cubicBezTo>
                    <a:pt x="139" y="173"/>
                    <a:pt x="139" y="171"/>
                    <a:pt x="138" y="167"/>
                  </a:cubicBezTo>
                  <a:cubicBezTo>
                    <a:pt x="136" y="162"/>
                    <a:pt x="136" y="162"/>
                    <a:pt x="136" y="1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3" y="167"/>
                    <a:pt x="43" y="167"/>
                    <a:pt x="43" y="167"/>
                  </a:cubicBezTo>
                  <a:cubicBezTo>
                    <a:pt x="41" y="171"/>
                    <a:pt x="41" y="173"/>
                    <a:pt x="43" y="174"/>
                  </a:cubicBezTo>
                  <a:cubicBezTo>
                    <a:pt x="45" y="176"/>
                    <a:pt x="47" y="177"/>
                    <a:pt x="52" y="177"/>
                  </a:cubicBezTo>
                  <a:cubicBezTo>
                    <a:pt x="52" y="193"/>
                    <a:pt x="52" y="193"/>
                    <a:pt x="52" y="193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4" y="177"/>
                    <a:pt x="8" y="176"/>
                    <a:pt x="10" y="174"/>
                  </a:cubicBezTo>
                  <a:cubicBezTo>
                    <a:pt x="13" y="173"/>
                    <a:pt x="15" y="171"/>
                    <a:pt x="17" y="167"/>
                  </a:cubicBezTo>
                  <a:cubicBezTo>
                    <a:pt x="19" y="162"/>
                    <a:pt x="19" y="162"/>
                    <a:pt x="19" y="162"/>
                  </a:cubicBezTo>
                  <a:cubicBezTo>
                    <a:pt x="81" y="0"/>
                    <a:pt x="81" y="0"/>
                    <a:pt x="81" y="0"/>
                  </a:cubicBezTo>
                  <a:lnTo>
                    <a:pt x="122" y="0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8"/>
            <p:cNvSpPr>
              <a:spLocks noEditPoints="1"/>
            </p:cNvSpPr>
            <p:nvPr/>
          </p:nvSpPr>
          <p:spPr bwMode="auto">
            <a:xfrm>
              <a:off x="4851401" y="3779838"/>
              <a:ext cx="660399" cy="668338"/>
            </a:xfrm>
            <a:custGeom>
              <a:avLst/>
              <a:gdLst>
                <a:gd name="T0" fmla="*/ 176 w 176"/>
                <a:gd name="T1" fmla="*/ 147 h 178"/>
                <a:gd name="T2" fmla="*/ 139 w 176"/>
                <a:gd name="T3" fmla="*/ 140 h 178"/>
                <a:gd name="T4" fmla="*/ 41 w 176"/>
                <a:gd name="T5" fmla="*/ 147 h 178"/>
                <a:gd name="T6" fmla="*/ 75 w 176"/>
                <a:gd name="T7" fmla="*/ 140 h 178"/>
                <a:gd name="T8" fmla="*/ 41 w 176"/>
                <a:gd name="T9" fmla="*/ 147 h 178"/>
                <a:gd name="T10" fmla="*/ 176 w 176"/>
                <a:gd name="T11" fmla="*/ 163 h 178"/>
                <a:gd name="T12" fmla="*/ 151 w 176"/>
                <a:gd name="T13" fmla="*/ 155 h 178"/>
                <a:gd name="T14" fmla="*/ 0 w 176"/>
                <a:gd name="T15" fmla="*/ 163 h 178"/>
                <a:gd name="T16" fmla="*/ 61 w 176"/>
                <a:gd name="T17" fmla="*/ 155 h 178"/>
                <a:gd name="T18" fmla="*/ 0 w 176"/>
                <a:gd name="T19" fmla="*/ 163 h 178"/>
                <a:gd name="T20" fmla="*/ 176 w 176"/>
                <a:gd name="T21" fmla="*/ 178 h 178"/>
                <a:gd name="T22" fmla="*/ 164 w 176"/>
                <a:gd name="T23" fmla="*/ 171 h 178"/>
                <a:gd name="T24" fmla="*/ 0 w 176"/>
                <a:gd name="T25" fmla="*/ 178 h 178"/>
                <a:gd name="T26" fmla="*/ 41 w 176"/>
                <a:gd name="T27" fmla="*/ 178 h 178"/>
                <a:gd name="T28" fmla="*/ 0 w 176"/>
                <a:gd name="T29" fmla="*/ 171 h 178"/>
                <a:gd name="T30" fmla="*/ 64 w 176"/>
                <a:gd name="T31" fmla="*/ 93 h 178"/>
                <a:gd name="T32" fmla="*/ 0 w 176"/>
                <a:gd name="T33" fmla="*/ 101 h 178"/>
                <a:gd name="T34" fmla="*/ 64 w 176"/>
                <a:gd name="T35" fmla="*/ 93 h 178"/>
                <a:gd name="T36" fmla="*/ 155 w 176"/>
                <a:gd name="T37" fmla="*/ 101 h 178"/>
                <a:gd name="T38" fmla="*/ 92 w 176"/>
                <a:gd name="T39" fmla="*/ 93 h 178"/>
                <a:gd name="T40" fmla="*/ 50 w 176"/>
                <a:gd name="T41" fmla="*/ 109 h 178"/>
                <a:gd name="T42" fmla="*/ 0 w 176"/>
                <a:gd name="T43" fmla="*/ 116 h 178"/>
                <a:gd name="T44" fmla="*/ 50 w 176"/>
                <a:gd name="T45" fmla="*/ 109 h 178"/>
                <a:gd name="T46" fmla="*/ 96 w 176"/>
                <a:gd name="T47" fmla="*/ 116 h 178"/>
                <a:gd name="T48" fmla="*/ 77 w 176"/>
                <a:gd name="T49" fmla="*/ 109 h 178"/>
                <a:gd name="T50" fmla="*/ 161 w 176"/>
                <a:gd name="T51" fmla="*/ 109 h 178"/>
                <a:gd name="T52" fmla="*/ 119 w 176"/>
                <a:gd name="T53" fmla="*/ 116 h 178"/>
                <a:gd name="T54" fmla="*/ 167 w 176"/>
                <a:gd name="T55" fmla="*/ 116 h 178"/>
                <a:gd name="T56" fmla="*/ 36 w 176"/>
                <a:gd name="T57" fmla="*/ 124 h 178"/>
                <a:gd name="T58" fmla="*/ 0 w 176"/>
                <a:gd name="T59" fmla="*/ 132 h 178"/>
                <a:gd name="T60" fmla="*/ 36 w 176"/>
                <a:gd name="T61" fmla="*/ 124 h 178"/>
                <a:gd name="T62" fmla="*/ 82 w 176"/>
                <a:gd name="T63" fmla="*/ 132 h 178"/>
                <a:gd name="T64" fmla="*/ 63 w 176"/>
                <a:gd name="T65" fmla="*/ 124 h 178"/>
                <a:gd name="T66" fmla="*/ 132 w 176"/>
                <a:gd name="T67" fmla="*/ 132 h 178"/>
                <a:gd name="T68" fmla="*/ 176 w 176"/>
                <a:gd name="T69" fmla="*/ 124 h 178"/>
                <a:gd name="T70" fmla="*/ 132 w 176"/>
                <a:gd name="T71" fmla="*/ 132 h 178"/>
                <a:gd name="T72" fmla="*/ 0 w 176"/>
                <a:gd name="T73" fmla="*/ 47 h 178"/>
                <a:gd name="T74" fmla="*/ 99 w 176"/>
                <a:gd name="T75" fmla="*/ 54 h 178"/>
                <a:gd name="T76" fmla="*/ 157 w 176"/>
                <a:gd name="T77" fmla="*/ 54 h 178"/>
                <a:gd name="T78" fmla="*/ 176 w 176"/>
                <a:gd name="T79" fmla="*/ 47 h 178"/>
                <a:gd name="T80" fmla="*/ 157 w 176"/>
                <a:gd name="T81" fmla="*/ 54 h 178"/>
                <a:gd name="T82" fmla="*/ 0 w 176"/>
                <a:gd name="T83" fmla="*/ 62 h 178"/>
                <a:gd name="T84" fmla="*/ 85 w 176"/>
                <a:gd name="T85" fmla="*/ 69 h 178"/>
                <a:gd name="T86" fmla="*/ 121 w 176"/>
                <a:gd name="T87" fmla="*/ 62 h 178"/>
                <a:gd name="T88" fmla="*/ 130 w 176"/>
                <a:gd name="T89" fmla="*/ 69 h 178"/>
                <a:gd name="T90" fmla="*/ 121 w 176"/>
                <a:gd name="T91" fmla="*/ 62 h 178"/>
                <a:gd name="T92" fmla="*/ 176 w 176"/>
                <a:gd name="T93" fmla="*/ 69 h 178"/>
                <a:gd name="T94" fmla="*/ 164 w 176"/>
                <a:gd name="T95" fmla="*/ 62 h 178"/>
                <a:gd name="T96" fmla="*/ 78 w 176"/>
                <a:gd name="T97" fmla="*/ 78 h 178"/>
                <a:gd name="T98" fmla="*/ 0 w 176"/>
                <a:gd name="T99" fmla="*/ 85 h 178"/>
                <a:gd name="T100" fmla="*/ 78 w 176"/>
                <a:gd name="T101" fmla="*/ 78 h 178"/>
                <a:gd name="T102" fmla="*/ 99 w 176"/>
                <a:gd name="T103" fmla="*/ 85 h 178"/>
                <a:gd name="T104" fmla="*/ 136 w 176"/>
                <a:gd name="T105" fmla="*/ 78 h 178"/>
                <a:gd name="T106" fmla="*/ 0 w 176"/>
                <a:gd name="T107" fmla="*/ 16 h 178"/>
                <a:gd name="T108" fmla="*/ 176 w 176"/>
                <a:gd name="T109" fmla="*/ 23 h 178"/>
                <a:gd name="T110" fmla="*/ 0 w 176"/>
                <a:gd name="T111" fmla="*/ 16 h 178"/>
                <a:gd name="T112" fmla="*/ 0 w 176"/>
                <a:gd name="T113" fmla="*/ 31 h 178"/>
                <a:gd name="T114" fmla="*/ 113 w 176"/>
                <a:gd name="T115" fmla="*/ 38 h 178"/>
                <a:gd name="T116" fmla="*/ 144 w 176"/>
                <a:gd name="T117" fmla="*/ 38 h 178"/>
                <a:gd name="T118" fmla="*/ 176 w 176"/>
                <a:gd name="T119" fmla="*/ 31 h 178"/>
                <a:gd name="T120" fmla="*/ 144 w 176"/>
                <a:gd name="T121" fmla="*/ 38 h 178"/>
                <a:gd name="T122" fmla="*/ 158 w 176"/>
                <a:gd name="T123" fmla="*/ 0 h 178"/>
                <a:gd name="T124" fmla="*/ 2 w 176"/>
                <a:gd name="T125" fmla="*/ 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6" h="178">
                  <a:moveTo>
                    <a:pt x="145" y="147"/>
                  </a:moveTo>
                  <a:cubicBezTo>
                    <a:pt x="176" y="147"/>
                    <a:pt x="176" y="147"/>
                    <a:pt x="176" y="147"/>
                  </a:cubicBezTo>
                  <a:cubicBezTo>
                    <a:pt x="176" y="140"/>
                    <a:pt x="176" y="140"/>
                    <a:pt x="176" y="140"/>
                  </a:cubicBezTo>
                  <a:cubicBezTo>
                    <a:pt x="139" y="140"/>
                    <a:pt x="139" y="140"/>
                    <a:pt x="139" y="140"/>
                  </a:cubicBezTo>
                  <a:lnTo>
                    <a:pt x="145" y="147"/>
                  </a:lnTo>
                  <a:close/>
                  <a:moveTo>
                    <a:pt x="41" y="147"/>
                  </a:moveTo>
                  <a:cubicBezTo>
                    <a:pt x="68" y="147"/>
                    <a:pt x="68" y="147"/>
                    <a:pt x="68" y="147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48" y="140"/>
                    <a:pt x="48" y="140"/>
                    <a:pt x="48" y="140"/>
                  </a:cubicBezTo>
                  <a:lnTo>
                    <a:pt x="41" y="147"/>
                  </a:lnTo>
                  <a:close/>
                  <a:moveTo>
                    <a:pt x="157" y="163"/>
                  </a:moveTo>
                  <a:cubicBezTo>
                    <a:pt x="176" y="163"/>
                    <a:pt x="176" y="163"/>
                    <a:pt x="176" y="163"/>
                  </a:cubicBezTo>
                  <a:cubicBezTo>
                    <a:pt x="176" y="155"/>
                    <a:pt x="176" y="155"/>
                    <a:pt x="176" y="155"/>
                  </a:cubicBezTo>
                  <a:cubicBezTo>
                    <a:pt x="151" y="155"/>
                    <a:pt x="151" y="155"/>
                    <a:pt x="151" y="155"/>
                  </a:cubicBezTo>
                  <a:lnTo>
                    <a:pt x="157" y="163"/>
                  </a:lnTo>
                  <a:close/>
                  <a:moveTo>
                    <a:pt x="0" y="163"/>
                  </a:moveTo>
                  <a:cubicBezTo>
                    <a:pt x="55" y="163"/>
                    <a:pt x="55" y="163"/>
                    <a:pt x="55" y="163"/>
                  </a:cubicBezTo>
                  <a:cubicBezTo>
                    <a:pt x="61" y="155"/>
                    <a:pt x="61" y="155"/>
                    <a:pt x="61" y="155"/>
                  </a:cubicBezTo>
                  <a:cubicBezTo>
                    <a:pt x="0" y="155"/>
                    <a:pt x="0" y="155"/>
                    <a:pt x="0" y="155"/>
                  </a:cubicBezTo>
                  <a:lnTo>
                    <a:pt x="0" y="163"/>
                  </a:lnTo>
                  <a:close/>
                  <a:moveTo>
                    <a:pt x="169" y="178"/>
                  </a:moveTo>
                  <a:cubicBezTo>
                    <a:pt x="176" y="178"/>
                    <a:pt x="176" y="178"/>
                    <a:pt x="176" y="178"/>
                  </a:cubicBezTo>
                  <a:cubicBezTo>
                    <a:pt x="176" y="171"/>
                    <a:pt x="176" y="171"/>
                    <a:pt x="176" y="171"/>
                  </a:cubicBezTo>
                  <a:cubicBezTo>
                    <a:pt x="164" y="171"/>
                    <a:pt x="164" y="171"/>
                    <a:pt x="164" y="171"/>
                  </a:cubicBezTo>
                  <a:lnTo>
                    <a:pt x="169" y="178"/>
                  </a:lnTo>
                  <a:close/>
                  <a:moveTo>
                    <a:pt x="0" y="178"/>
                  </a:moveTo>
                  <a:cubicBezTo>
                    <a:pt x="41" y="178"/>
                    <a:pt x="41" y="178"/>
                    <a:pt x="41" y="178"/>
                  </a:cubicBezTo>
                  <a:cubicBezTo>
                    <a:pt x="41" y="178"/>
                    <a:pt x="41" y="178"/>
                    <a:pt x="41" y="178"/>
                  </a:cubicBezTo>
                  <a:cubicBezTo>
                    <a:pt x="47" y="171"/>
                    <a:pt x="47" y="171"/>
                    <a:pt x="47" y="171"/>
                  </a:cubicBezTo>
                  <a:cubicBezTo>
                    <a:pt x="0" y="171"/>
                    <a:pt x="0" y="171"/>
                    <a:pt x="0" y="171"/>
                  </a:cubicBezTo>
                  <a:lnTo>
                    <a:pt x="0" y="178"/>
                  </a:lnTo>
                  <a:close/>
                  <a:moveTo>
                    <a:pt x="64" y="93"/>
                  </a:moveTo>
                  <a:cubicBezTo>
                    <a:pt x="0" y="93"/>
                    <a:pt x="0" y="93"/>
                    <a:pt x="0" y="93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57" y="101"/>
                    <a:pt x="57" y="101"/>
                    <a:pt x="57" y="101"/>
                  </a:cubicBezTo>
                  <a:lnTo>
                    <a:pt x="64" y="93"/>
                  </a:lnTo>
                  <a:close/>
                  <a:moveTo>
                    <a:pt x="85" y="101"/>
                  </a:moveTo>
                  <a:cubicBezTo>
                    <a:pt x="155" y="101"/>
                    <a:pt x="155" y="101"/>
                    <a:pt x="155" y="101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92" y="93"/>
                    <a:pt x="92" y="93"/>
                    <a:pt x="92" y="93"/>
                  </a:cubicBezTo>
                  <a:lnTo>
                    <a:pt x="85" y="101"/>
                  </a:lnTo>
                  <a:close/>
                  <a:moveTo>
                    <a:pt x="50" y="109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43" y="116"/>
                    <a:pt x="43" y="116"/>
                    <a:pt x="43" y="116"/>
                  </a:cubicBezTo>
                  <a:lnTo>
                    <a:pt x="50" y="109"/>
                  </a:lnTo>
                  <a:close/>
                  <a:moveTo>
                    <a:pt x="70" y="116"/>
                  </a:moveTo>
                  <a:cubicBezTo>
                    <a:pt x="96" y="116"/>
                    <a:pt x="96" y="116"/>
                    <a:pt x="96" y="116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77" y="109"/>
                    <a:pt x="77" y="109"/>
                    <a:pt x="77" y="109"/>
                  </a:cubicBezTo>
                  <a:lnTo>
                    <a:pt x="70" y="116"/>
                  </a:lnTo>
                  <a:close/>
                  <a:moveTo>
                    <a:pt x="161" y="109"/>
                  </a:moveTo>
                  <a:cubicBezTo>
                    <a:pt x="114" y="109"/>
                    <a:pt x="114" y="109"/>
                    <a:pt x="114" y="109"/>
                  </a:cubicBezTo>
                  <a:cubicBezTo>
                    <a:pt x="119" y="116"/>
                    <a:pt x="119" y="116"/>
                    <a:pt x="119" y="116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67" y="116"/>
                    <a:pt x="167" y="116"/>
                    <a:pt x="167" y="116"/>
                  </a:cubicBezTo>
                  <a:lnTo>
                    <a:pt x="161" y="109"/>
                  </a:lnTo>
                  <a:close/>
                  <a:moveTo>
                    <a:pt x="36" y="124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9" y="132"/>
                    <a:pt x="29" y="132"/>
                    <a:pt x="29" y="132"/>
                  </a:cubicBezTo>
                  <a:lnTo>
                    <a:pt x="36" y="124"/>
                  </a:lnTo>
                  <a:close/>
                  <a:moveTo>
                    <a:pt x="56" y="132"/>
                  </a:moveTo>
                  <a:cubicBezTo>
                    <a:pt x="82" y="132"/>
                    <a:pt x="82" y="132"/>
                    <a:pt x="82" y="132"/>
                  </a:cubicBezTo>
                  <a:cubicBezTo>
                    <a:pt x="89" y="124"/>
                    <a:pt x="89" y="124"/>
                    <a:pt x="89" y="124"/>
                  </a:cubicBezTo>
                  <a:cubicBezTo>
                    <a:pt x="63" y="124"/>
                    <a:pt x="63" y="124"/>
                    <a:pt x="63" y="124"/>
                  </a:cubicBezTo>
                  <a:lnTo>
                    <a:pt x="56" y="132"/>
                  </a:lnTo>
                  <a:close/>
                  <a:moveTo>
                    <a:pt x="132" y="132"/>
                  </a:moveTo>
                  <a:cubicBezTo>
                    <a:pt x="176" y="132"/>
                    <a:pt x="176" y="132"/>
                    <a:pt x="176" y="132"/>
                  </a:cubicBezTo>
                  <a:cubicBezTo>
                    <a:pt x="176" y="124"/>
                    <a:pt x="176" y="124"/>
                    <a:pt x="176" y="124"/>
                  </a:cubicBezTo>
                  <a:cubicBezTo>
                    <a:pt x="126" y="124"/>
                    <a:pt x="126" y="124"/>
                    <a:pt x="126" y="124"/>
                  </a:cubicBezTo>
                  <a:lnTo>
                    <a:pt x="132" y="132"/>
                  </a:lnTo>
                  <a:close/>
                  <a:moveTo>
                    <a:pt x="106" y="47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99" y="54"/>
                    <a:pt x="99" y="54"/>
                    <a:pt x="99" y="54"/>
                  </a:cubicBezTo>
                  <a:lnTo>
                    <a:pt x="106" y="47"/>
                  </a:lnTo>
                  <a:close/>
                  <a:moveTo>
                    <a:pt x="157" y="54"/>
                  </a:moveTo>
                  <a:cubicBezTo>
                    <a:pt x="176" y="54"/>
                    <a:pt x="176" y="54"/>
                    <a:pt x="176" y="54"/>
                  </a:cubicBezTo>
                  <a:cubicBezTo>
                    <a:pt x="176" y="47"/>
                    <a:pt x="176" y="47"/>
                    <a:pt x="176" y="47"/>
                  </a:cubicBezTo>
                  <a:cubicBezTo>
                    <a:pt x="151" y="47"/>
                    <a:pt x="151" y="47"/>
                    <a:pt x="151" y="47"/>
                  </a:cubicBezTo>
                  <a:lnTo>
                    <a:pt x="157" y="54"/>
                  </a:lnTo>
                  <a:close/>
                  <a:moveTo>
                    <a:pt x="92" y="62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85" y="69"/>
                    <a:pt x="85" y="69"/>
                    <a:pt x="85" y="69"/>
                  </a:cubicBezTo>
                  <a:lnTo>
                    <a:pt x="92" y="62"/>
                  </a:lnTo>
                  <a:close/>
                  <a:moveTo>
                    <a:pt x="121" y="62"/>
                  </a:moveTo>
                  <a:cubicBezTo>
                    <a:pt x="114" y="69"/>
                    <a:pt x="114" y="69"/>
                    <a:pt x="114" y="69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24" y="62"/>
                    <a:pt x="124" y="62"/>
                    <a:pt x="124" y="62"/>
                  </a:cubicBezTo>
                  <a:lnTo>
                    <a:pt x="121" y="62"/>
                  </a:lnTo>
                  <a:close/>
                  <a:moveTo>
                    <a:pt x="170" y="69"/>
                  </a:moveTo>
                  <a:cubicBezTo>
                    <a:pt x="176" y="69"/>
                    <a:pt x="176" y="69"/>
                    <a:pt x="176" y="69"/>
                  </a:cubicBezTo>
                  <a:cubicBezTo>
                    <a:pt x="176" y="62"/>
                    <a:pt x="176" y="62"/>
                    <a:pt x="176" y="62"/>
                  </a:cubicBezTo>
                  <a:cubicBezTo>
                    <a:pt x="164" y="62"/>
                    <a:pt x="164" y="62"/>
                    <a:pt x="164" y="62"/>
                  </a:cubicBezTo>
                  <a:lnTo>
                    <a:pt x="170" y="69"/>
                  </a:lnTo>
                  <a:close/>
                  <a:moveTo>
                    <a:pt x="78" y="78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71" y="85"/>
                    <a:pt x="71" y="85"/>
                    <a:pt x="71" y="85"/>
                  </a:cubicBezTo>
                  <a:lnTo>
                    <a:pt x="78" y="78"/>
                  </a:lnTo>
                  <a:close/>
                  <a:moveTo>
                    <a:pt x="106" y="78"/>
                  </a:moveTo>
                  <a:cubicBezTo>
                    <a:pt x="99" y="85"/>
                    <a:pt x="99" y="85"/>
                    <a:pt x="99" y="85"/>
                  </a:cubicBezTo>
                  <a:cubicBezTo>
                    <a:pt x="142" y="85"/>
                    <a:pt x="142" y="85"/>
                    <a:pt x="142" y="85"/>
                  </a:cubicBezTo>
                  <a:cubicBezTo>
                    <a:pt x="136" y="78"/>
                    <a:pt x="136" y="78"/>
                    <a:pt x="136" y="78"/>
                  </a:cubicBezTo>
                  <a:lnTo>
                    <a:pt x="106" y="78"/>
                  </a:lnTo>
                  <a:close/>
                  <a:moveTo>
                    <a:pt x="0" y="16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76" y="23"/>
                    <a:pt x="176" y="23"/>
                    <a:pt x="176" y="23"/>
                  </a:cubicBezTo>
                  <a:cubicBezTo>
                    <a:pt x="176" y="16"/>
                    <a:pt x="176" y="16"/>
                    <a:pt x="176" y="16"/>
                  </a:cubicBezTo>
                  <a:lnTo>
                    <a:pt x="0" y="16"/>
                  </a:lnTo>
                  <a:close/>
                  <a:moveTo>
                    <a:pt x="12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13" y="38"/>
                    <a:pt x="113" y="38"/>
                    <a:pt x="113" y="38"/>
                  </a:cubicBezTo>
                  <a:lnTo>
                    <a:pt x="120" y="31"/>
                  </a:lnTo>
                  <a:close/>
                  <a:moveTo>
                    <a:pt x="144" y="38"/>
                  </a:moveTo>
                  <a:cubicBezTo>
                    <a:pt x="176" y="38"/>
                    <a:pt x="176" y="38"/>
                    <a:pt x="176" y="38"/>
                  </a:cubicBezTo>
                  <a:cubicBezTo>
                    <a:pt x="176" y="31"/>
                    <a:pt x="176" y="31"/>
                    <a:pt x="176" y="31"/>
                  </a:cubicBezTo>
                  <a:cubicBezTo>
                    <a:pt x="138" y="31"/>
                    <a:pt x="138" y="31"/>
                    <a:pt x="138" y="31"/>
                  </a:cubicBezTo>
                  <a:lnTo>
                    <a:pt x="144" y="38"/>
                  </a:lnTo>
                  <a:close/>
                  <a:moveTo>
                    <a:pt x="174" y="7"/>
                  </a:moveTo>
                  <a:cubicBezTo>
                    <a:pt x="173" y="3"/>
                    <a:pt x="168" y="0"/>
                    <a:pt x="15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9" y="0"/>
                    <a:pt x="3" y="4"/>
                    <a:pt x="2" y="7"/>
                  </a:cubicBezTo>
                  <a:cubicBezTo>
                    <a:pt x="2" y="7"/>
                    <a:pt x="174" y="7"/>
                    <a:pt x="174" y="7"/>
                  </a:cubicBezTo>
                  <a:close/>
                </a:path>
              </a:pathLst>
            </a:custGeom>
            <a:solidFill>
              <a:srgbClr val="B1B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9"/>
            <p:cNvSpPr>
              <a:spLocks noEditPoints="1"/>
            </p:cNvSpPr>
            <p:nvPr/>
          </p:nvSpPr>
          <p:spPr bwMode="auto">
            <a:xfrm>
              <a:off x="4851401" y="3836989"/>
              <a:ext cx="725489" cy="666749"/>
            </a:xfrm>
            <a:custGeom>
              <a:avLst/>
              <a:gdLst>
                <a:gd name="T0" fmla="*/ 44 w 193"/>
                <a:gd name="T1" fmla="*/ 167 h 178"/>
                <a:gd name="T2" fmla="*/ 36 w 193"/>
                <a:gd name="T3" fmla="*/ 170 h 178"/>
                <a:gd name="T4" fmla="*/ 0 w 193"/>
                <a:gd name="T5" fmla="*/ 170 h 178"/>
                <a:gd name="T6" fmla="*/ 0 w 193"/>
                <a:gd name="T7" fmla="*/ 178 h 178"/>
                <a:gd name="T8" fmla="*/ 39 w 193"/>
                <a:gd name="T9" fmla="*/ 178 h 178"/>
                <a:gd name="T10" fmla="*/ 49 w 193"/>
                <a:gd name="T11" fmla="*/ 175 h 178"/>
                <a:gd name="T12" fmla="*/ 53 w 193"/>
                <a:gd name="T13" fmla="*/ 171 h 178"/>
                <a:gd name="T14" fmla="*/ 115 w 193"/>
                <a:gd name="T15" fmla="*/ 104 h 178"/>
                <a:gd name="T16" fmla="*/ 108 w 193"/>
                <a:gd name="T17" fmla="*/ 95 h 178"/>
                <a:gd name="T18" fmla="*/ 44 w 193"/>
                <a:gd name="T19" fmla="*/ 167 h 178"/>
                <a:gd name="T20" fmla="*/ 181 w 193"/>
                <a:gd name="T21" fmla="*/ 0 h 178"/>
                <a:gd name="T22" fmla="*/ 181 w 193"/>
                <a:gd name="T23" fmla="*/ 170 h 178"/>
                <a:gd name="T24" fmla="*/ 175 w 193"/>
                <a:gd name="T25" fmla="*/ 170 h 178"/>
                <a:gd name="T26" fmla="*/ 181 w 193"/>
                <a:gd name="T27" fmla="*/ 178 h 178"/>
                <a:gd name="T28" fmla="*/ 182 w 193"/>
                <a:gd name="T29" fmla="*/ 178 h 178"/>
                <a:gd name="T30" fmla="*/ 187 w 193"/>
                <a:gd name="T31" fmla="*/ 177 h 178"/>
                <a:gd name="T32" fmla="*/ 193 w 193"/>
                <a:gd name="T33" fmla="*/ 173 h 178"/>
                <a:gd name="T34" fmla="*/ 193 w 193"/>
                <a:gd name="T35" fmla="*/ 171 h 178"/>
                <a:gd name="T36" fmla="*/ 193 w 193"/>
                <a:gd name="T37" fmla="*/ 168 h 178"/>
                <a:gd name="T38" fmla="*/ 193 w 193"/>
                <a:gd name="T39" fmla="*/ 22 h 178"/>
                <a:gd name="T40" fmla="*/ 181 w 193"/>
                <a:gd name="T41" fmla="*/ 0 h 178"/>
                <a:gd name="T42" fmla="*/ 176 w 193"/>
                <a:gd name="T43" fmla="*/ 69 h 178"/>
                <a:gd name="T44" fmla="*/ 132 w 193"/>
                <a:gd name="T45" fmla="*/ 17 h 178"/>
                <a:gd name="T46" fmla="*/ 130 w 193"/>
                <a:gd name="T47" fmla="*/ 16 h 178"/>
                <a:gd name="T48" fmla="*/ 129 w 193"/>
                <a:gd name="T49" fmla="*/ 16 h 178"/>
                <a:gd name="T50" fmla="*/ 127 w 193"/>
                <a:gd name="T51" fmla="*/ 16 h 178"/>
                <a:gd name="T52" fmla="*/ 125 w 193"/>
                <a:gd name="T53" fmla="*/ 17 h 178"/>
                <a:gd name="T54" fmla="*/ 32 w 193"/>
                <a:gd name="T55" fmla="*/ 121 h 178"/>
                <a:gd name="T56" fmla="*/ 24 w 193"/>
                <a:gd name="T57" fmla="*/ 124 h 178"/>
                <a:gd name="T58" fmla="*/ 0 w 193"/>
                <a:gd name="T59" fmla="*/ 124 h 178"/>
                <a:gd name="T60" fmla="*/ 0 w 193"/>
                <a:gd name="T61" fmla="*/ 132 h 178"/>
                <a:gd name="T62" fmla="*/ 26 w 193"/>
                <a:gd name="T63" fmla="*/ 132 h 178"/>
                <a:gd name="T64" fmla="*/ 30 w 193"/>
                <a:gd name="T65" fmla="*/ 132 h 178"/>
                <a:gd name="T66" fmla="*/ 37 w 193"/>
                <a:gd name="T67" fmla="*/ 129 h 178"/>
                <a:gd name="T68" fmla="*/ 123 w 193"/>
                <a:gd name="T69" fmla="*/ 37 h 178"/>
                <a:gd name="T70" fmla="*/ 176 w 193"/>
                <a:gd name="T71" fmla="*/ 102 h 178"/>
                <a:gd name="T72" fmla="*/ 176 w 193"/>
                <a:gd name="T73" fmla="*/ 6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3" h="178">
                  <a:moveTo>
                    <a:pt x="44" y="167"/>
                  </a:moveTo>
                  <a:cubicBezTo>
                    <a:pt x="41" y="169"/>
                    <a:pt x="40" y="170"/>
                    <a:pt x="36" y="170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39" y="178"/>
                    <a:pt x="39" y="178"/>
                    <a:pt x="39" y="178"/>
                  </a:cubicBezTo>
                  <a:cubicBezTo>
                    <a:pt x="43" y="178"/>
                    <a:pt x="47" y="177"/>
                    <a:pt x="49" y="175"/>
                  </a:cubicBezTo>
                  <a:cubicBezTo>
                    <a:pt x="53" y="171"/>
                    <a:pt x="53" y="171"/>
                    <a:pt x="53" y="171"/>
                  </a:cubicBezTo>
                  <a:cubicBezTo>
                    <a:pt x="115" y="104"/>
                    <a:pt x="115" y="104"/>
                    <a:pt x="115" y="104"/>
                  </a:cubicBezTo>
                  <a:cubicBezTo>
                    <a:pt x="108" y="95"/>
                    <a:pt x="108" y="95"/>
                    <a:pt x="108" y="95"/>
                  </a:cubicBezTo>
                  <a:lnTo>
                    <a:pt x="44" y="167"/>
                  </a:lnTo>
                  <a:close/>
                  <a:moveTo>
                    <a:pt x="181" y="0"/>
                  </a:moveTo>
                  <a:cubicBezTo>
                    <a:pt x="181" y="170"/>
                    <a:pt x="181" y="170"/>
                    <a:pt x="181" y="170"/>
                  </a:cubicBezTo>
                  <a:cubicBezTo>
                    <a:pt x="175" y="170"/>
                    <a:pt x="175" y="170"/>
                    <a:pt x="175" y="170"/>
                  </a:cubicBezTo>
                  <a:cubicBezTo>
                    <a:pt x="181" y="178"/>
                    <a:pt x="181" y="178"/>
                    <a:pt x="181" y="178"/>
                  </a:cubicBezTo>
                  <a:cubicBezTo>
                    <a:pt x="182" y="178"/>
                    <a:pt x="182" y="178"/>
                    <a:pt x="182" y="178"/>
                  </a:cubicBezTo>
                  <a:cubicBezTo>
                    <a:pt x="184" y="178"/>
                    <a:pt x="186" y="178"/>
                    <a:pt x="187" y="177"/>
                  </a:cubicBezTo>
                  <a:cubicBezTo>
                    <a:pt x="190" y="177"/>
                    <a:pt x="192" y="176"/>
                    <a:pt x="193" y="173"/>
                  </a:cubicBezTo>
                  <a:cubicBezTo>
                    <a:pt x="193" y="172"/>
                    <a:pt x="193" y="172"/>
                    <a:pt x="193" y="171"/>
                  </a:cubicBezTo>
                  <a:cubicBezTo>
                    <a:pt x="193" y="168"/>
                    <a:pt x="193" y="168"/>
                    <a:pt x="193" y="168"/>
                  </a:cubicBezTo>
                  <a:cubicBezTo>
                    <a:pt x="193" y="22"/>
                    <a:pt x="193" y="22"/>
                    <a:pt x="193" y="22"/>
                  </a:cubicBezTo>
                  <a:lnTo>
                    <a:pt x="181" y="0"/>
                  </a:lnTo>
                  <a:close/>
                  <a:moveTo>
                    <a:pt x="176" y="69"/>
                  </a:moveTo>
                  <a:cubicBezTo>
                    <a:pt x="132" y="17"/>
                    <a:pt x="132" y="17"/>
                    <a:pt x="132" y="17"/>
                  </a:cubicBezTo>
                  <a:cubicBezTo>
                    <a:pt x="131" y="17"/>
                    <a:pt x="131" y="16"/>
                    <a:pt x="130" y="16"/>
                  </a:cubicBezTo>
                  <a:cubicBezTo>
                    <a:pt x="130" y="16"/>
                    <a:pt x="129" y="16"/>
                    <a:pt x="129" y="16"/>
                  </a:cubicBezTo>
                  <a:cubicBezTo>
                    <a:pt x="128" y="16"/>
                    <a:pt x="127" y="16"/>
                    <a:pt x="127" y="16"/>
                  </a:cubicBezTo>
                  <a:cubicBezTo>
                    <a:pt x="126" y="16"/>
                    <a:pt x="126" y="17"/>
                    <a:pt x="125" y="17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29" y="124"/>
                    <a:pt x="28" y="124"/>
                    <a:pt x="24" y="1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6" y="132"/>
                    <a:pt x="26" y="132"/>
                    <a:pt x="26" y="132"/>
                  </a:cubicBezTo>
                  <a:cubicBezTo>
                    <a:pt x="28" y="132"/>
                    <a:pt x="29" y="132"/>
                    <a:pt x="30" y="132"/>
                  </a:cubicBezTo>
                  <a:cubicBezTo>
                    <a:pt x="33" y="132"/>
                    <a:pt x="35" y="131"/>
                    <a:pt x="37" y="129"/>
                  </a:cubicBezTo>
                  <a:cubicBezTo>
                    <a:pt x="123" y="37"/>
                    <a:pt x="123" y="37"/>
                    <a:pt x="123" y="37"/>
                  </a:cubicBezTo>
                  <a:cubicBezTo>
                    <a:pt x="176" y="102"/>
                    <a:pt x="176" y="102"/>
                    <a:pt x="176" y="102"/>
                  </a:cubicBezTo>
                  <a:lnTo>
                    <a:pt x="176" y="69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40047" y="1"/>
            <a:ext cx="12547637" cy="106655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ru-RU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Биотестирование УФ-рециркулятора</a:t>
            </a:r>
            <a:r>
              <a:rPr lang="en-US" sz="2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lang="ru-RU" sz="2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результат </a:t>
            </a:r>
            <a:r>
              <a:rPr lang="ru-RU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эксперимента</a:t>
            </a:r>
            <a:endParaRPr lang="ru-RU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09" y="1781593"/>
            <a:ext cx="8712968" cy="523939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430599" y="2317949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latin typeface="Calibri" panose="020F0502020204030204" pitchFamily="34" charset="0"/>
              </a:rPr>
              <a:t>Воздух </a:t>
            </a:r>
            <a:r>
              <a:rPr lang="ru-RU" sz="1800" b="1" dirty="0">
                <a:latin typeface="Calibri" panose="020F0502020204030204" pitchFamily="34" charset="0"/>
              </a:rPr>
              <a:t>до </a:t>
            </a:r>
            <a:r>
              <a:rPr lang="ru-RU" sz="1800" b="1" dirty="0" smtClean="0">
                <a:latin typeface="Calibri" panose="020F0502020204030204" pitchFamily="34" charset="0"/>
              </a:rPr>
              <a:t>обеззараживания</a:t>
            </a:r>
            <a:r>
              <a:rPr lang="ru-RU" sz="1800" dirty="0" smtClean="0">
                <a:latin typeface="Calibri" panose="020F0502020204030204" pitchFamily="34" charset="0"/>
              </a:rPr>
              <a:t>, </a:t>
            </a:r>
            <a:r>
              <a:rPr lang="ru-RU" sz="1800" dirty="0">
                <a:latin typeface="Calibri" panose="020F0502020204030204" pitchFamily="34" charset="0"/>
              </a:rPr>
              <a:t>КОЕ/м</a:t>
            </a:r>
            <a:r>
              <a:rPr lang="ru-RU" sz="1800" baseline="30000" dirty="0"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30599" y="2855008"/>
            <a:ext cx="3516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latin typeface="Calibri" panose="020F0502020204030204" pitchFamily="34" charset="0"/>
              </a:rPr>
              <a:t>Обеззараженный </a:t>
            </a:r>
            <a:r>
              <a:rPr lang="ru-RU" sz="1800" dirty="0" smtClean="0">
                <a:latin typeface="Calibri" panose="020F0502020204030204" pitchFamily="34" charset="0"/>
              </a:rPr>
              <a:t>воздух</a:t>
            </a:r>
          </a:p>
          <a:p>
            <a:r>
              <a:rPr lang="ru-RU" sz="1800" dirty="0" smtClean="0">
                <a:latin typeface="Calibri" panose="020F0502020204030204" pitchFamily="34" charset="0"/>
              </a:rPr>
              <a:t>(УФ-доза </a:t>
            </a:r>
            <a:r>
              <a:rPr lang="ru-RU" sz="1800" b="1" dirty="0" smtClean="0">
                <a:latin typeface="Calibri" panose="020F0502020204030204" pitchFamily="34" charset="0"/>
              </a:rPr>
              <a:t>14 мДж/см</a:t>
            </a:r>
            <a:r>
              <a:rPr lang="ru-RU" sz="1800" b="1" baseline="30000" dirty="0" smtClean="0">
                <a:latin typeface="Calibri" panose="020F0502020204030204" pitchFamily="34" charset="0"/>
              </a:rPr>
              <a:t>2</a:t>
            </a:r>
            <a:r>
              <a:rPr lang="ru-RU" sz="1800" dirty="0">
                <a:latin typeface="Calibri" panose="020F0502020204030204" pitchFamily="34" charset="0"/>
              </a:rPr>
              <a:t>), </a:t>
            </a:r>
            <a:r>
              <a:rPr lang="ru-RU" sz="1800" dirty="0" smtClean="0">
                <a:latin typeface="Calibri" panose="020F0502020204030204" pitchFamily="34" charset="0"/>
              </a:rPr>
              <a:t>КОЕ/м</a:t>
            </a:r>
            <a:r>
              <a:rPr lang="ru-RU" sz="1800" baseline="30000" dirty="0" smtClean="0">
                <a:latin typeface="Calibri" panose="020F0502020204030204" pitchFamily="34" charset="0"/>
              </a:rPr>
              <a:t>3</a:t>
            </a:r>
            <a:endParaRPr lang="ru-RU" sz="1800" baseline="30000" dirty="0"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30599" y="3553298"/>
            <a:ext cx="319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latin typeface="Calibri" panose="020F0502020204030204" pitchFamily="34" charset="0"/>
              </a:rPr>
              <a:t>Обеззараженный </a:t>
            </a:r>
            <a:r>
              <a:rPr lang="ru-RU" sz="1800" dirty="0" smtClean="0">
                <a:latin typeface="Calibri" panose="020F0502020204030204" pitchFamily="34" charset="0"/>
              </a:rPr>
              <a:t>воздух</a:t>
            </a:r>
          </a:p>
          <a:p>
            <a:r>
              <a:rPr lang="ru-RU" sz="1800" dirty="0" smtClean="0">
                <a:latin typeface="Calibri" panose="020F0502020204030204" pitchFamily="34" charset="0"/>
              </a:rPr>
              <a:t>(УФ-доза </a:t>
            </a:r>
            <a:r>
              <a:rPr lang="de-DE" sz="1800" b="1" dirty="0" smtClean="0">
                <a:latin typeface="Calibri" panose="020F0502020204030204" pitchFamily="34" charset="0"/>
              </a:rPr>
              <a:t>28</a:t>
            </a:r>
            <a:r>
              <a:rPr lang="ru-RU" sz="1800" dirty="0" smtClean="0">
                <a:latin typeface="Calibri" panose="020F0502020204030204" pitchFamily="34" charset="0"/>
              </a:rPr>
              <a:t> </a:t>
            </a:r>
            <a:r>
              <a:rPr lang="ru-RU" sz="1800" b="1" dirty="0" smtClean="0">
                <a:latin typeface="Calibri" panose="020F0502020204030204" pitchFamily="34" charset="0"/>
              </a:rPr>
              <a:t>мДж/см</a:t>
            </a:r>
            <a:r>
              <a:rPr lang="ru-RU" sz="1800" b="1" baseline="30000" dirty="0" smtClean="0">
                <a:latin typeface="Calibri" panose="020F0502020204030204" pitchFamily="34" charset="0"/>
              </a:rPr>
              <a:t>2</a:t>
            </a:r>
            <a:r>
              <a:rPr lang="ru-RU" sz="1800" dirty="0">
                <a:latin typeface="Calibri" panose="020F0502020204030204" pitchFamily="34" charset="0"/>
              </a:rPr>
              <a:t>), </a:t>
            </a:r>
            <a:r>
              <a:rPr lang="ru-RU" sz="1800" dirty="0" smtClean="0">
                <a:latin typeface="Calibri" panose="020F0502020204030204" pitchFamily="34" charset="0"/>
              </a:rPr>
              <a:t>КОЕ/м</a:t>
            </a:r>
            <a:r>
              <a:rPr lang="ru-RU" sz="1800" baseline="30000" dirty="0" smtClean="0">
                <a:latin typeface="Calibri" panose="020F0502020204030204" pitchFamily="34" charset="0"/>
              </a:rPr>
              <a:t>3</a:t>
            </a:r>
            <a:endParaRPr lang="ru-RU" sz="1800" baseline="30000" dirty="0">
              <a:latin typeface="Calibri" panose="020F050202020403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469" y="1691387"/>
            <a:ext cx="1944216" cy="228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345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/>
        </p:nvCxnSpPr>
        <p:spPr bwMode="auto">
          <a:xfrm>
            <a:off x="-1844" y="1044328"/>
            <a:ext cx="1288768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AC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Прямоугольник 22"/>
          <p:cNvSpPr/>
          <p:nvPr/>
        </p:nvSpPr>
        <p:spPr bwMode="auto">
          <a:xfrm>
            <a:off x="3" y="1044328"/>
            <a:ext cx="1000733" cy="283677"/>
          </a:xfrm>
          <a:custGeom>
            <a:avLst/>
            <a:gdLst>
              <a:gd name="connsiteX0" fmla="*/ 0 w 1012825"/>
              <a:gd name="connsiteY0" fmla="*/ 0 h 360363"/>
              <a:gd name="connsiteX1" fmla="*/ 1012825 w 1012825"/>
              <a:gd name="connsiteY1" fmla="*/ 0 h 360363"/>
              <a:gd name="connsiteX2" fmla="*/ 1012825 w 1012825"/>
              <a:gd name="connsiteY2" fmla="*/ 360363 h 360363"/>
              <a:gd name="connsiteX3" fmla="*/ 0 w 1012825"/>
              <a:gd name="connsiteY3" fmla="*/ 360363 h 360363"/>
              <a:gd name="connsiteX4" fmla="*/ 0 w 1012825"/>
              <a:gd name="connsiteY4" fmla="*/ 0 h 360363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1012825 w 1012825"/>
              <a:gd name="connsiteY2" fmla="*/ 360363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878782 w 1012825"/>
              <a:gd name="connsiteY2" fmla="*/ 360586 h 360586"/>
              <a:gd name="connsiteX3" fmla="*/ 0 w 1012825"/>
              <a:gd name="connsiteY3" fmla="*/ 360363 h 360586"/>
              <a:gd name="connsiteX4" fmla="*/ 0 w 1012825"/>
              <a:gd name="connsiteY4" fmla="*/ 0 h 36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825" h="360586">
                <a:moveTo>
                  <a:pt x="0" y="0"/>
                </a:moveTo>
                <a:lnTo>
                  <a:pt x="1012825" y="0"/>
                </a:lnTo>
                <a:lnTo>
                  <a:pt x="878782" y="360586"/>
                </a:lnTo>
                <a:lnTo>
                  <a:pt x="0" y="360363"/>
                </a:lnTo>
                <a:lnTo>
                  <a:pt x="0" y="0"/>
                </a:lnTo>
                <a:close/>
              </a:path>
            </a:pathLst>
          </a:custGeom>
          <a:solidFill>
            <a:srgbClr val="008ACF"/>
          </a:solidFill>
          <a:ln w="381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1464623" y="6863161"/>
            <a:ext cx="1423062" cy="334838"/>
            <a:chOff x="2503488" y="3779838"/>
            <a:chExt cx="3076576" cy="723900"/>
          </a:xfrm>
        </p:grpSpPr>
        <p:sp>
          <p:nvSpPr>
            <p:cNvPr id="15" name="AutoShape 5"/>
            <p:cNvSpPr>
              <a:spLocks noChangeAspect="1" noChangeArrowheads="1" noTextEdit="1"/>
            </p:cNvSpPr>
            <p:nvPr/>
          </p:nvSpPr>
          <p:spPr bwMode="auto">
            <a:xfrm>
              <a:off x="2506664" y="3779838"/>
              <a:ext cx="3073400" cy="720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7"/>
            <p:cNvSpPr>
              <a:spLocks noEditPoints="1"/>
            </p:cNvSpPr>
            <p:nvPr/>
          </p:nvSpPr>
          <p:spPr bwMode="auto">
            <a:xfrm>
              <a:off x="2503488" y="3779838"/>
              <a:ext cx="2262188" cy="723900"/>
            </a:xfrm>
            <a:custGeom>
              <a:avLst/>
              <a:gdLst>
                <a:gd name="T0" fmla="*/ 277 w 603"/>
                <a:gd name="T1" fmla="*/ 151 h 193"/>
                <a:gd name="T2" fmla="*/ 277 w 603"/>
                <a:gd name="T3" fmla="*/ 167 h 193"/>
                <a:gd name="T4" fmla="*/ 290 w 603"/>
                <a:gd name="T5" fmla="*/ 177 h 193"/>
                <a:gd name="T6" fmla="*/ 250 w 603"/>
                <a:gd name="T7" fmla="*/ 193 h 193"/>
                <a:gd name="T8" fmla="*/ 215 w 603"/>
                <a:gd name="T9" fmla="*/ 177 h 193"/>
                <a:gd name="T10" fmla="*/ 227 w 603"/>
                <a:gd name="T11" fmla="*/ 167 h 193"/>
                <a:gd name="T12" fmla="*/ 227 w 603"/>
                <a:gd name="T13" fmla="*/ 62 h 193"/>
                <a:gd name="T14" fmla="*/ 227 w 603"/>
                <a:gd name="T15" fmla="*/ 26 h 193"/>
                <a:gd name="T16" fmla="*/ 215 w 603"/>
                <a:gd name="T17" fmla="*/ 16 h 193"/>
                <a:gd name="T18" fmla="*/ 250 w 603"/>
                <a:gd name="T19" fmla="*/ 0 h 193"/>
                <a:gd name="T20" fmla="*/ 290 w 603"/>
                <a:gd name="T21" fmla="*/ 16 h 193"/>
                <a:gd name="T22" fmla="*/ 277 w 603"/>
                <a:gd name="T23" fmla="*/ 26 h 193"/>
                <a:gd name="T24" fmla="*/ 277 w 603"/>
                <a:gd name="T25" fmla="*/ 48 h 193"/>
                <a:gd name="T26" fmla="*/ 356 w 603"/>
                <a:gd name="T27" fmla="*/ 31 h 193"/>
                <a:gd name="T28" fmla="*/ 354 w 603"/>
                <a:gd name="T29" fmla="*/ 18 h 193"/>
                <a:gd name="T30" fmla="*/ 344 w 603"/>
                <a:gd name="T31" fmla="*/ 0 h 193"/>
                <a:gd name="T32" fmla="*/ 420 w 603"/>
                <a:gd name="T33" fmla="*/ 0 h 193"/>
                <a:gd name="T34" fmla="*/ 410 w 603"/>
                <a:gd name="T35" fmla="*/ 18 h 193"/>
                <a:gd name="T36" fmla="*/ 406 w 603"/>
                <a:gd name="T37" fmla="*/ 31 h 193"/>
                <a:gd name="T38" fmla="*/ 406 w 603"/>
                <a:gd name="T39" fmla="*/ 162 h 193"/>
                <a:gd name="T40" fmla="*/ 410 w 603"/>
                <a:gd name="T41" fmla="*/ 174 h 193"/>
                <a:gd name="T42" fmla="*/ 420 w 603"/>
                <a:gd name="T43" fmla="*/ 193 h 193"/>
                <a:gd name="T44" fmla="*/ 344 w 603"/>
                <a:gd name="T45" fmla="*/ 193 h 193"/>
                <a:gd name="T46" fmla="*/ 354 w 603"/>
                <a:gd name="T47" fmla="*/ 174 h 193"/>
                <a:gd name="T48" fmla="*/ 356 w 603"/>
                <a:gd name="T49" fmla="*/ 162 h 193"/>
                <a:gd name="T50" fmla="*/ 603 w 603"/>
                <a:gd name="T51" fmla="*/ 0 h 193"/>
                <a:gd name="T52" fmla="*/ 430 w 603"/>
                <a:gd name="T53" fmla="*/ 41 h 193"/>
                <a:gd name="T54" fmla="*/ 452 w 603"/>
                <a:gd name="T55" fmla="*/ 26 h 193"/>
                <a:gd name="T56" fmla="*/ 467 w 603"/>
                <a:gd name="T57" fmla="*/ 23 h 193"/>
                <a:gd name="T58" fmla="*/ 492 w 603"/>
                <a:gd name="T59" fmla="*/ 25 h 193"/>
                <a:gd name="T60" fmla="*/ 492 w 603"/>
                <a:gd name="T61" fmla="*/ 167 h 193"/>
                <a:gd name="T62" fmla="*/ 479 w 603"/>
                <a:gd name="T63" fmla="*/ 177 h 193"/>
                <a:gd name="T64" fmla="*/ 554 w 603"/>
                <a:gd name="T65" fmla="*/ 193 h 193"/>
                <a:gd name="T66" fmla="*/ 545 w 603"/>
                <a:gd name="T67" fmla="*/ 174 h 193"/>
                <a:gd name="T68" fmla="*/ 542 w 603"/>
                <a:gd name="T69" fmla="*/ 162 h 193"/>
                <a:gd name="T70" fmla="*/ 542 w 603"/>
                <a:gd name="T71" fmla="*/ 23 h 193"/>
                <a:gd name="T72" fmla="*/ 572 w 603"/>
                <a:gd name="T73" fmla="*/ 23 h 193"/>
                <a:gd name="T74" fmla="*/ 584 w 603"/>
                <a:gd name="T75" fmla="*/ 41 h 193"/>
                <a:gd name="T76" fmla="*/ 603 w 603"/>
                <a:gd name="T77" fmla="*/ 0 h 193"/>
                <a:gd name="T78" fmla="*/ 186 w 603"/>
                <a:gd name="T79" fmla="*/ 162 h 193"/>
                <a:gd name="T80" fmla="*/ 194 w 603"/>
                <a:gd name="T81" fmla="*/ 174 h 193"/>
                <a:gd name="T82" fmla="*/ 205 w 603"/>
                <a:gd name="T83" fmla="*/ 193 h 193"/>
                <a:gd name="T84" fmla="*/ 129 w 603"/>
                <a:gd name="T85" fmla="*/ 177 h 193"/>
                <a:gd name="T86" fmla="*/ 138 w 603"/>
                <a:gd name="T87" fmla="*/ 167 h 193"/>
                <a:gd name="T88" fmla="*/ 97 w 603"/>
                <a:gd name="T89" fmla="*/ 62 h 193"/>
                <a:gd name="T90" fmla="*/ 45 w 603"/>
                <a:gd name="T91" fmla="*/ 162 h 193"/>
                <a:gd name="T92" fmla="*/ 43 w 603"/>
                <a:gd name="T93" fmla="*/ 174 h 193"/>
                <a:gd name="T94" fmla="*/ 52 w 603"/>
                <a:gd name="T95" fmla="*/ 193 h 193"/>
                <a:gd name="T96" fmla="*/ 0 w 603"/>
                <a:gd name="T97" fmla="*/ 193 h 193"/>
                <a:gd name="T98" fmla="*/ 10 w 603"/>
                <a:gd name="T99" fmla="*/ 174 h 193"/>
                <a:gd name="T100" fmla="*/ 19 w 603"/>
                <a:gd name="T101" fmla="*/ 162 h 193"/>
                <a:gd name="T102" fmla="*/ 122 w 603"/>
                <a:gd name="T103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03" h="193">
                  <a:moveTo>
                    <a:pt x="356" y="67"/>
                  </a:moveTo>
                  <a:cubicBezTo>
                    <a:pt x="277" y="151"/>
                    <a:pt x="277" y="151"/>
                    <a:pt x="277" y="151"/>
                  </a:cubicBezTo>
                  <a:cubicBezTo>
                    <a:pt x="277" y="162"/>
                    <a:pt x="277" y="162"/>
                    <a:pt x="277" y="162"/>
                  </a:cubicBezTo>
                  <a:cubicBezTo>
                    <a:pt x="277" y="167"/>
                    <a:pt x="277" y="167"/>
                    <a:pt x="277" y="167"/>
                  </a:cubicBezTo>
                  <a:cubicBezTo>
                    <a:pt x="277" y="171"/>
                    <a:pt x="279" y="173"/>
                    <a:pt x="281" y="174"/>
                  </a:cubicBezTo>
                  <a:cubicBezTo>
                    <a:pt x="283" y="176"/>
                    <a:pt x="286" y="177"/>
                    <a:pt x="290" y="177"/>
                  </a:cubicBezTo>
                  <a:cubicBezTo>
                    <a:pt x="290" y="193"/>
                    <a:pt x="290" y="193"/>
                    <a:pt x="290" y="193"/>
                  </a:cubicBezTo>
                  <a:cubicBezTo>
                    <a:pt x="250" y="193"/>
                    <a:pt x="250" y="193"/>
                    <a:pt x="250" y="193"/>
                  </a:cubicBezTo>
                  <a:cubicBezTo>
                    <a:pt x="215" y="193"/>
                    <a:pt x="215" y="193"/>
                    <a:pt x="215" y="193"/>
                  </a:cubicBezTo>
                  <a:cubicBezTo>
                    <a:pt x="215" y="177"/>
                    <a:pt x="215" y="177"/>
                    <a:pt x="215" y="177"/>
                  </a:cubicBezTo>
                  <a:cubicBezTo>
                    <a:pt x="219" y="177"/>
                    <a:pt x="223" y="176"/>
                    <a:pt x="225" y="174"/>
                  </a:cubicBezTo>
                  <a:cubicBezTo>
                    <a:pt x="226" y="173"/>
                    <a:pt x="227" y="171"/>
                    <a:pt x="227" y="167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7" y="62"/>
                    <a:pt x="227" y="62"/>
                    <a:pt x="227" y="62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7" y="26"/>
                    <a:pt x="227" y="26"/>
                    <a:pt x="227" y="26"/>
                  </a:cubicBezTo>
                  <a:cubicBezTo>
                    <a:pt x="227" y="22"/>
                    <a:pt x="226" y="19"/>
                    <a:pt x="225" y="18"/>
                  </a:cubicBezTo>
                  <a:cubicBezTo>
                    <a:pt x="223" y="17"/>
                    <a:pt x="219" y="16"/>
                    <a:pt x="215" y="16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90" y="0"/>
                    <a:pt x="290" y="0"/>
                    <a:pt x="290" y="0"/>
                  </a:cubicBezTo>
                  <a:cubicBezTo>
                    <a:pt x="290" y="16"/>
                    <a:pt x="290" y="16"/>
                    <a:pt x="290" y="16"/>
                  </a:cubicBezTo>
                  <a:cubicBezTo>
                    <a:pt x="286" y="16"/>
                    <a:pt x="283" y="17"/>
                    <a:pt x="281" y="18"/>
                  </a:cubicBezTo>
                  <a:cubicBezTo>
                    <a:pt x="279" y="19"/>
                    <a:pt x="277" y="22"/>
                    <a:pt x="277" y="26"/>
                  </a:cubicBezTo>
                  <a:cubicBezTo>
                    <a:pt x="277" y="31"/>
                    <a:pt x="277" y="31"/>
                    <a:pt x="277" y="31"/>
                  </a:cubicBezTo>
                  <a:cubicBezTo>
                    <a:pt x="277" y="48"/>
                    <a:pt x="277" y="48"/>
                    <a:pt x="277" y="48"/>
                  </a:cubicBezTo>
                  <a:cubicBezTo>
                    <a:pt x="277" y="115"/>
                    <a:pt x="277" y="115"/>
                    <a:pt x="277" y="115"/>
                  </a:cubicBezTo>
                  <a:cubicBezTo>
                    <a:pt x="356" y="31"/>
                    <a:pt x="356" y="31"/>
                    <a:pt x="356" y="31"/>
                  </a:cubicBezTo>
                  <a:cubicBezTo>
                    <a:pt x="356" y="26"/>
                    <a:pt x="356" y="26"/>
                    <a:pt x="356" y="26"/>
                  </a:cubicBezTo>
                  <a:cubicBezTo>
                    <a:pt x="356" y="22"/>
                    <a:pt x="355" y="19"/>
                    <a:pt x="354" y="18"/>
                  </a:cubicBezTo>
                  <a:cubicBezTo>
                    <a:pt x="351" y="17"/>
                    <a:pt x="348" y="16"/>
                    <a:pt x="344" y="16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79" y="0"/>
                    <a:pt x="379" y="0"/>
                    <a:pt x="379" y="0"/>
                  </a:cubicBezTo>
                  <a:cubicBezTo>
                    <a:pt x="420" y="0"/>
                    <a:pt x="420" y="0"/>
                    <a:pt x="420" y="0"/>
                  </a:cubicBezTo>
                  <a:cubicBezTo>
                    <a:pt x="420" y="16"/>
                    <a:pt x="420" y="16"/>
                    <a:pt x="420" y="16"/>
                  </a:cubicBezTo>
                  <a:cubicBezTo>
                    <a:pt x="415" y="16"/>
                    <a:pt x="412" y="17"/>
                    <a:pt x="410" y="18"/>
                  </a:cubicBezTo>
                  <a:cubicBezTo>
                    <a:pt x="407" y="19"/>
                    <a:pt x="406" y="22"/>
                    <a:pt x="406" y="26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6" y="48"/>
                    <a:pt x="406" y="48"/>
                    <a:pt x="406" y="48"/>
                  </a:cubicBezTo>
                  <a:cubicBezTo>
                    <a:pt x="406" y="162"/>
                    <a:pt x="406" y="162"/>
                    <a:pt x="406" y="162"/>
                  </a:cubicBezTo>
                  <a:cubicBezTo>
                    <a:pt x="406" y="167"/>
                    <a:pt x="406" y="167"/>
                    <a:pt x="406" y="167"/>
                  </a:cubicBezTo>
                  <a:cubicBezTo>
                    <a:pt x="406" y="171"/>
                    <a:pt x="407" y="173"/>
                    <a:pt x="410" y="174"/>
                  </a:cubicBezTo>
                  <a:cubicBezTo>
                    <a:pt x="412" y="176"/>
                    <a:pt x="415" y="177"/>
                    <a:pt x="420" y="177"/>
                  </a:cubicBezTo>
                  <a:cubicBezTo>
                    <a:pt x="420" y="193"/>
                    <a:pt x="420" y="193"/>
                    <a:pt x="420" y="193"/>
                  </a:cubicBezTo>
                  <a:cubicBezTo>
                    <a:pt x="379" y="193"/>
                    <a:pt x="379" y="193"/>
                    <a:pt x="379" y="193"/>
                  </a:cubicBezTo>
                  <a:cubicBezTo>
                    <a:pt x="344" y="193"/>
                    <a:pt x="344" y="193"/>
                    <a:pt x="344" y="193"/>
                  </a:cubicBezTo>
                  <a:cubicBezTo>
                    <a:pt x="344" y="177"/>
                    <a:pt x="344" y="177"/>
                    <a:pt x="344" y="177"/>
                  </a:cubicBezTo>
                  <a:cubicBezTo>
                    <a:pt x="348" y="177"/>
                    <a:pt x="351" y="176"/>
                    <a:pt x="354" y="174"/>
                  </a:cubicBezTo>
                  <a:cubicBezTo>
                    <a:pt x="355" y="173"/>
                    <a:pt x="356" y="171"/>
                    <a:pt x="356" y="167"/>
                  </a:cubicBezTo>
                  <a:cubicBezTo>
                    <a:pt x="356" y="162"/>
                    <a:pt x="356" y="162"/>
                    <a:pt x="356" y="162"/>
                  </a:cubicBezTo>
                  <a:lnTo>
                    <a:pt x="356" y="67"/>
                  </a:lnTo>
                  <a:close/>
                  <a:moveTo>
                    <a:pt x="603" y="0"/>
                  </a:moveTo>
                  <a:cubicBezTo>
                    <a:pt x="430" y="0"/>
                    <a:pt x="430" y="0"/>
                    <a:pt x="430" y="0"/>
                  </a:cubicBezTo>
                  <a:cubicBezTo>
                    <a:pt x="430" y="41"/>
                    <a:pt x="430" y="41"/>
                    <a:pt x="430" y="41"/>
                  </a:cubicBezTo>
                  <a:cubicBezTo>
                    <a:pt x="449" y="41"/>
                    <a:pt x="449" y="41"/>
                    <a:pt x="449" y="41"/>
                  </a:cubicBezTo>
                  <a:cubicBezTo>
                    <a:pt x="450" y="37"/>
                    <a:pt x="450" y="28"/>
                    <a:pt x="452" y="26"/>
                  </a:cubicBezTo>
                  <a:cubicBezTo>
                    <a:pt x="455" y="23"/>
                    <a:pt x="457" y="23"/>
                    <a:pt x="461" y="23"/>
                  </a:cubicBezTo>
                  <a:cubicBezTo>
                    <a:pt x="467" y="23"/>
                    <a:pt x="467" y="23"/>
                    <a:pt x="467" y="23"/>
                  </a:cubicBezTo>
                  <a:cubicBezTo>
                    <a:pt x="492" y="23"/>
                    <a:pt x="492" y="23"/>
                    <a:pt x="492" y="23"/>
                  </a:cubicBezTo>
                  <a:cubicBezTo>
                    <a:pt x="492" y="25"/>
                    <a:pt x="492" y="25"/>
                    <a:pt x="492" y="25"/>
                  </a:cubicBezTo>
                  <a:cubicBezTo>
                    <a:pt x="492" y="62"/>
                    <a:pt x="492" y="62"/>
                    <a:pt x="492" y="62"/>
                  </a:cubicBezTo>
                  <a:cubicBezTo>
                    <a:pt x="492" y="167"/>
                    <a:pt x="492" y="167"/>
                    <a:pt x="492" y="167"/>
                  </a:cubicBezTo>
                  <a:cubicBezTo>
                    <a:pt x="492" y="171"/>
                    <a:pt x="491" y="173"/>
                    <a:pt x="489" y="174"/>
                  </a:cubicBezTo>
                  <a:cubicBezTo>
                    <a:pt x="486" y="175"/>
                    <a:pt x="484" y="176"/>
                    <a:pt x="479" y="177"/>
                  </a:cubicBezTo>
                  <a:cubicBezTo>
                    <a:pt x="479" y="193"/>
                    <a:pt x="479" y="193"/>
                    <a:pt x="479" y="193"/>
                  </a:cubicBezTo>
                  <a:cubicBezTo>
                    <a:pt x="554" y="193"/>
                    <a:pt x="554" y="193"/>
                    <a:pt x="554" y="193"/>
                  </a:cubicBezTo>
                  <a:cubicBezTo>
                    <a:pt x="554" y="177"/>
                    <a:pt x="554" y="177"/>
                    <a:pt x="554" y="177"/>
                  </a:cubicBezTo>
                  <a:cubicBezTo>
                    <a:pt x="550" y="176"/>
                    <a:pt x="547" y="175"/>
                    <a:pt x="545" y="174"/>
                  </a:cubicBezTo>
                  <a:cubicBezTo>
                    <a:pt x="543" y="173"/>
                    <a:pt x="542" y="171"/>
                    <a:pt x="542" y="167"/>
                  </a:cubicBezTo>
                  <a:cubicBezTo>
                    <a:pt x="542" y="162"/>
                    <a:pt x="542" y="162"/>
                    <a:pt x="542" y="162"/>
                  </a:cubicBezTo>
                  <a:cubicBezTo>
                    <a:pt x="542" y="25"/>
                    <a:pt x="542" y="25"/>
                    <a:pt x="542" y="25"/>
                  </a:cubicBezTo>
                  <a:cubicBezTo>
                    <a:pt x="542" y="23"/>
                    <a:pt x="542" y="23"/>
                    <a:pt x="542" y="23"/>
                  </a:cubicBezTo>
                  <a:cubicBezTo>
                    <a:pt x="566" y="23"/>
                    <a:pt x="566" y="23"/>
                    <a:pt x="566" y="23"/>
                  </a:cubicBezTo>
                  <a:cubicBezTo>
                    <a:pt x="572" y="23"/>
                    <a:pt x="572" y="23"/>
                    <a:pt x="572" y="23"/>
                  </a:cubicBezTo>
                  <a:cubicBezTo>
                    <a:pt x="577" y="23"/>
                    <a:pt x="579" y="23"/>
                    <a:pt x="581" y="26"/>
                  </a:cubicBezTo>
                  <a:cubicBezTo>
                    <a:pt x="584" y="28"/>
                    <a:pt x="584" y="37"/>
                    <a:pt x="584" y="41"/>
                  </a:cubicBezTo>
                  <a:cubicBezTo>
                    <a:pt x="603" y="41"/>
                    <a:pt x="603" y="41"/>
                    <a:pt x="603" y="41"/>
                  </a:cubicBezTo>
                  <a:lnTo>
                    <a:pt x="603" y="0"/>
                  </a:lnTo>
                  <a:close/>
                  <a:moveTo>
                    <a:pt x="122" y="0"/>
                  </a:moveTo>
                  <a:cubicBezTo>
                    <a:pt x="186" y="162"/>
                    <a:pt x="186" y="162"/>
                    <a:pt x="186" y="162"/>
                  </a:cubicBezTo>
                  <a:cubicBezTo>
                    <a:pt x="188" y="167"/>
                    <a:pt x="188" y="167"/>
                    <a:pt x="188" y="167"/>
                  </a:cubicBezTo>
                  <a:cubicBezTo>
                    <a:pt x="190" y="171"/>
                    <a:pt x="191" y="173"/>
                    <a:pt x="194" y="174"/>
                  </a:cubicBezTo>
                  <a:cubicBezTo>
                    <a:pt x="197" y="176"/>
                    <a:pt x="200" y="177"/>
                    <a:pt x="205" y="177"/>
                  </a:cubicBezTo>
                  <a:cubicBezTo>
                    <a:pt x="205" y="193"/>
                    <a:pt x="205" y="193"/>
                    <a:pt x="205" y="193"/>
                  </a:cubicBezTo>
                  <a:cubicBezTo>
                    <a:pt x="129" y="193"/>
                    <a:pt x="129" y="193"/>
                    <a:pt x="129" y="193"/>
                  </a:cubicBezTo>
                  <a:cubicBezTo>
                    <a:pt x="129" y="177"/>
                    <a:pt x="129" y="177"/>
                    <a:pt x="129" y="177"/>
                  </a:cubicBezTo>
                  <a:cubicBezTo>
                    <a:pt x="133" y="177"/>
                    <a:pt x="136" y="176"/>
                    <a:pt x="138" y="174"/>
                  </a:cubicBezTo>
                  <a:cubicBezTo>
                    <a:pt x="139" y="173"/>
                    <a:pt x="139" y="171"/>
                    <a:pt x="138" y="167"/>
                  </a:cubicBezTo>
                  <a:cubicBezTo>
                    <a:pt x="136" y="162"/>
                    <a:pt x="136" y="162"/>
                    <a:pt x="136" y="1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3" y="167"/>
                    <a:pt x="43" y="167"/>
                    <a:pt x="43" y="167"/>
                  </a:cubicBezTo>
                  <a:cubicBezTo>
                    <a:pt x="41" y="171"/>
                    <a:pt x="41" y="173"/>
                    <a:pt x="43" y="174"/>
                  </a:cubicBezTo>
                  <a:cubicBezTo>
                    <a:pt x="45" y="176"/>
                    <a:pt x="47" y="177"/>
                    <a:pt x="52" y="177"/>
                  </a:cubicBezTo>
                  <a:cubicBezTo>
                    <a:pt x="52" y="193"/>
                    <a:pt x="52" y="193"/>
                    <a:pt x="52" y="193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4" y="177"/>
                    <a:pt x="8" y="176"/>
                    <a:pt x="10" y="174"/>
                  </a:cubicBezTo>
                  <a:cubicBezTo>
                    <a:pt x="13" y="173"/>
                    <a:pt x="15" y="171"/>
                    <a:pt x="17" y="167"/>
                  </a:cubicBezTo>
                  <a:cubicBezTo>
                    <a:pt x="19" y="162"/>
                    <a:pt x="19" y="162"/>
                    <a:pt x="19" y="162"/>
                  </a:cubicBezTo>
                  <a:cubicBezTo>
                    <a:pt x="81" y="0"/>
                    <a:pt x="81" y="0"/>
                    <a:pt x="81" y="0"/>
                  </a:cubicBezTo>
                  <a:lnTo>
                    <a:pt x="122" y="0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8"/>
            <p:cNvSpPr>
              <a:spLocks noEditPoints="1"/>
            </p:cNvSpPr>
            <p:nvPr/>
          </p:nvSpPr>
          <p:spPr bwMode="auto">
            <a:xfrm>
              <a:off x="4851401" y="3779838"/>
              <a:ext cx="660399" cy="668338"/>
            </a:xfrm>
            <a:custGeom>
              <a:avLst/>
              <a:gdLst>
                <a:gd name="T0" fmla="*/ 176 w 176"/>
                <a:gd name="T1" fmla="*/ 147 h 178"/>
                <a:gd name="T2" fmla="*/ 139 w 176"/>
                <a:gd name="T3" fmla="*/ 140 h 178"/>
                <a:gd name="T4" fmla="*/ 41 w 176"/>
                <a:gd name="T5" fmla="*/ 147 h 178"/>
                <a:gd name="T6" fmla="*/ 75 w 176"/>
                <a:gd name="T7" fmla="*/ 140 h 178"/>
                <a:gd name="T8" fmla="*/ 41 w 176"/>
                <a:gd name="T9" fmla="*/ 147 h 178"/>
                <a:gd name="T10" fmla="*/ 176 w 176"/>
                <a:gd name="T11" fmla="*/ 163 h 178"/>
                <a:gd name="T12" fmla="*/ 151 w 176"/>
                <a:gd name="T13" fmla="*/ 155 h 178"/>
                <a:gd name="T14" fmla="*/ 0 w 176"/>
                <a:gd name="T15" fmla="*/ 163 h 178"/>
                <a:gd name="T16" fmla="*/ 61 w 176"/>
                <a:gd name="T17" fmla="*/ 155 h 178"/>
                <a:gd name="T18" fmla="*/ 0 w 176"/>
                <a:gd name="T19" fmla="*/ 163 h 178"/>
                <a:gd name="T20" fmla="*/ 176 w 176"/>
                <a:gd name="T21" fmla="*/ 178 h 178"/>
                <a:gd name="T22" fmla="*/ 164 w 176"/>
                <a:gd name="T23" fmla="*/ 171 h 178"/>
                <a:gd name="T24" fmla="*/ 0 w 176"/>
                <a:gd name="T25" fmla="*/ 178 h 178"/>
                <a:gd name="T26" fmla="*/ 41 w 176"/>
                <a:gd name="T27" fmla="*/ 178 h 178"/>
                <a:gd name="T28" fmla="*/ 0 w 176"/>
                <a:gd name="T29" fmla="*/ 171 h 178"/>
                <a:gd name="T30" fmla="*/ 64 w 176"/>
                <a:gd name="T31" fmla="*/ 93 h 178"/>
                <a:gd name="T32" fmla="*/ 0 w 176"/>
                <a:gd name="T33" fmla="*/ 101 h 178"/>
                <a:gd name="T34" fmla="*/ 64 w 176"/>
                <a:gd name="T35" fmla="*/ 93 h 178"/>
                <a:gd name="T36" fmla="*/ 155 w 176"/>
                <a:gd name="T37" fmla="*/ 101 h 178"/>
                <a:gd name="T38" fmla="*/ 92 w 176"/>
                <a:gd name="T39" fmla="*/ 93 h 178"/>
                <a:gd name="T40" fmla="*/ 50 w 176"/>
                <a:gd name="T41" fmla="*/ 109 h 178"/>
                <a:gd name="T42" fmla="*/ 0 w 176"/>
                <a:gd name="T43" fmla="*/ 116 h 178"/>
                <a:gd name="T44" fmla="*/ 50 w 176"/>
                <a:gd name="T45" fmla="*/ 109 h 178"/>
                <a:gd name="T46" fmla="*/ 96 w 176"/>
                <a:gd name="T47" fmla="*/ 116 h 178"/>
                <a:gd name="T48" fmla="*/ 77 w 176"/>
                <a:gd name="T49" fmla="*/ 109 h 178"/>
                <a:gd name="T50" fmla="*/ 161 w 176"/>
                <a:gd name="T51" fmla="*/ 109 h 178"/>
                <a:gd name="T52" fmla="*/ 119 w 176"/>
                <a:gd name="T53" fmla="*/ 116 h 178"/>
                <a:gd name="T54" fmla="*/ 167 w 176"/>
                <a:gd name="T55" fmla="*/ 116 h 178"/>
                <a:gd name="T56" fmla="*/ 36 w 176"/>
                <a:gd name="T57" fmla="*/ 124 h 178"/>
                <a:gd name="T58" fmla="*/ 0 w 176"/>
                <a:gd name="T59" fmla="*/ 132 h 178"/>
                <a:gd name="T60" fmla="*/ 36 w 176"/>
                <a:gd name="T61" fmla="*/ 124 h 178"/>
                <a:gd name="T62" fmla="*/ 82 w 176"/>
                <a:gd name="T63" fmla="*/ 132 h 178"/>
                <a:gd name="T64" fmla="*/ 63 w 176"/>
                <a:gd name="T65" fmla="*/ 124 h 178"/>
                <a:gd name="T66" fmla="*/ 132 w 176"/>
                <a:gd name="T67" fmla="*/ 132 h 178"/>
                <a:gd name="T68" fmla="*/ 176 w 176"/>
                <a:gd name="T69" fmla="*/ 124 h 178"/>
                <a:gd name="T70" fmla="*/ 132 w 176"/>
                <a:gd name="T71" fmla="*/ 132 h 178"/>
                <a:gd name="T72" fmla="*/ 0 w 176"/>
                <a:gd name="T73" fmla="*/ 47 h 178"/>
                <a:gd name="T74" fmla="*/ 99 w 176"/>
                <a:gd name="T75" fmla="*/ 54 h 178"/>
                <a:gd name="T76" fmla="*/ 157 w 176"/>
                <a:gd name="T77" fmla="*/ 54 h 178"/>
                <a:gd name="T78" fmla="*/ 176 w 176"/>
                <a:gd name="T79" fmla="*/ 47 h 178"/>
                <a:gd name="T80" fmla="*/ 157 w 176"/>
                <a:gd name="T81" fmla="*/ 54 h 178"/>
                <a:gd name="T82" fmla="*/ 0 w 176"/>
                <a:gd name="T83" fmla="*/ 62 h 178"/>
                <a:gd name="T84" fmla="*/ 85 w 176"/>
                <a:gd name="T85" fmla="*/ 69 h 178"/>
                <a:gd name="T86" fmla="*/ 121 w 176"/>
                <a:gd name="T87" fmla="*/ 62 h 178"/>
                <a:gd name="T88" fmla="*/ 130 w 176"/>
                <a:gd name="T89" fmla="*/ 69 h 178"/>
                <a:gd name="T90" fmla="*/ 121 w 176"/>
                <a:gd name="T91" fmla="*/ 62 h 178"/>
                <a:gd name="T92" fmla="*/ 176 w 176"/>
                <a:gd name="T93" fmla="*/ 69 h 178"/>
                <a:gd name="T94" fmla="*/ 164 w 176"/>
                <a:gd name="T95" fmla="*/ 62 h 178"/>
                <a:gd name="T96" fmla="*/ 78 w 176"/>
                <a:gd name="T97" fmla="*/ 78 h 178"/>
                <a:gd name="T98" fmla="*/ 0 w 176"/>
                <a:gd name="T99" fmla="*/ 85 h 178"/>
                <a:gd name="T100" fmla="*/ 78 w 176"/>
                <a:gd name="T101" fmla="*/ 78 h 178"/>
                <a:gd name="T102" fmla="*/ 99 w 176"/>
                <a:gd name="T103" fmla="*/ 85 h 178"/>
                <a:gd name="T104" fmla="*/ 136 w 176"/>
                <a:gd name="T105" fmla="*/ 78 h 178"/>
                <a:gd name="T106" fmla="*/ 0 w 176"/>
                <a:gd name="T107" fmla="*/ 16 h 178"/>
                <a:gd name="T108" fmla="*/ 176 w 176"/>
                <a:gd name="T109" fmla="*/ 23 h 178"/>
                <a:gd name="T110" fmla="*/ 0 w 176"/>
                <a:gd name="T111" fmla="*/ 16 h 178"/>
                <a:gd name="T112" fmla="*/ 0 w 176"/>
                <a:gd name="T113" fmla="*/ 31 h 178"/>
                <a:gd name="T114" fmla="*/ 113 w 176"/>
                <a:gd name="T115" fmla="*/ 38 h 178"/>
                <a:gd name="T116" fmla="*/ 144 w 176"/>
                <a:gd name="T117" fmla="*/ 38 h 178"/>
                <a:gd name="T118" fmla="*/ 176 w 176"/>
                <a:gd name="T119" fmla="*/ 31 h 178"/>
                <a:gd name="T120" fmla="*/ 144 w 176"/>
                <a:gd name="T121" fmla="*/ 38 h 178"/>
                <a:gd name="T122" fmla="*/ 158 w 176"/>
                <a:gd name="T123" fmla="*/ 0 h 178"/>
                <a:gd name="T124" fmla="*/ 2 w 176"/>
                <a:gd name="T125" fmla="*/ 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6" h="178">
                  <a:moveTo>
                    <a:pt x="145" y="147"/>
                  </a:moveTo>
                  <a:cubicBezTo>
                    <a:pt x="176" y="147"/>
                    <a:pt x="176" y="147"/>
                    <a:pt x="176" y="147"/>
                  </a:cubicBezTo>
                  <a:cubicBezTo>
                    <a:pt x="176" y="140"/>
                    <a:pt x="176" y="140"/>
                    <a:pt x="176" y="140"/>
                  </a:cubicBezTo>
                  <a:cubicBezTo>
                    <a:pt x="139" y="140"/>
                    <a:pt x="139" y="140"/>
                    <a:pt x="139" y="140"/>
                  </a:cubicBezTo>
                  <a:lnTo>
                    <a:pt x="145" y="147"/>
                  </a:lnTo>
                  <a:close/>
                  <a:moveTo>
                    <a:pt x="41" y="147"/>
                  </a:moveTo>
                  <a:cubicBezTo>
                    <a:pt x="68" y="147"/>
                    <a:pt x="68" y="147"/>
                    <a:pt x="68" y="147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48" y="140"/>
                    <a:pt x="48" y="140"/>
                    <a:pt x="48" y="140"/>
                  </a:cubicBezTo>
                  <a:lnTo>
                    <a:pt x="41" y="147"/>
                  </a:lnTo>
                  <a:close/>
                  <a:moveTo>
                    <a:pt x="157" y="163"/>
                  </a:moveTo>
                  <a:cubicBezTo>
                    <a:pt x="176" y="163"/>
                    <a:pt x="176" y="163"/>
                    <a:pt x="176" y="163"/>
                  </a:cubicBezTo>
                  <a:cubicBezTo>
                    <a:pt x="176" y="155"/>
                    <a:pt x="176" y="155"/>
                    <a:pt x="176" y="155"/>
                  </a:cubicBezTo>
                  <a:cubicBezTo>
                    <a:pt x="151" y="155"/>
                    <a:pt x="151" y="155"/>
                    <a:pt x="151" y="155"/>
                  </a:cubicBezTo>
                  <a:lnTo>
                    <a:pt x="157" y="163"/>
                  </a:lnTo>
                  <a:close/>
                  <a:moveTo>
                    <a:pt x="0" y="163"/>
                  </a:moveTo>
                  <a:cubicBezTo>
                    <a:pt x="55" y="163"/>
                    <a:pt x="55" y="163"/>
                    <a:pt x="55" y="163"/>
                  </a:cubicBezTo>
                  <a:cubicBezTo>
                    <a:pt x="61" y="155"/>
                    <a:pt x="61" y="155"/>
                    <a:pt x="61" y="155"/>
                  </a:cubicBezTo>
                  <a:cubicBezTo>
                    <a:pt x="0" y="155"/>
                    <a:pt x="0" y="155"/>
                    <a:pt x="0" y="155"/>
                  </a:cubicBezTo>
                  <a:lnTo>
                    <a:pt x="0" y="163"/>
                  </a:lnTo>
                  <a:close/>
                  <a:moveTo>
                    <a:pt x="169" y="178"/>
                  </a:moveTo>
                  <a:cubicBezTo>
                    <a:pt x="176" y="178"/>
                    <a:pt x="176" y="178"/>
                    <a:pt x="176" y="178"/>
                  </a:cubicBezTo>
                  <a:cubicBezTo>
                    <a:pt x="176" y="171"/>
                    <a:pt x="176" y="171"/>
                    <a:pt x="176" y="171"/>
                  </a:cubicBezTo>
                  <a:cubicBezTo>
                    <a:pt x="164" y="171"/>
                    <a:pt x="164" y="171"/>
                    <a:pt x="164" y="171"/>
                  </a:cubicBezTo>
                  <a:lnTo>
                    <a:pt x="169" y="178"/>
                  </a:lnTo>
                  <a:close/>
                  <a:moveTo>
                    <a:pt x="0" y="178"/>
                  </a:moveTo>
                  <a:cubicBezTo>
                    <a:pt x="41" y="178"/>
                    <a:pt x="41" y="178"/>
                    <a:pt x="41" y="178"/>
                  </a:cubicBezTo>
                  <a:cubicBezTo>
                    <a:pt x="41" y="178"/>
                    <a:pt x="41" y="178"/>
                    <a:pt x="41" y="178"/>
                  </a:cubicBezTo>
                  <a:cubicBezTo>
                    <a:pt x="47" y="171"/>
                    <a:pt x="47" y="171"/>
                    <a:pt x="47" y="171"/>
                  </a:cubicBezTo>
                  <a:cubicBezTo>
                    <a:pt x="0" y="171"/>
                    <a:pt x="0" y="171"/>
                    <a:pt x="0" y="171"/>
                  </a:cubicBezTo>
                  <a:lnTo>
                    <a:pt x="0" y="178"/>
                  </a:lnTo>
                  <a:close/>
                  <a:moveTo>
                    <a:pt x="64" y="93"/>
                  </a:moveTo>
                  <a:cubicBezTo>
                    <a:pt x="0" y="93"/>
                    <a:pt x="0" y="93"/>
                    <a:pt x="0" y="93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57" y="101"/>
                    <a:pt x="57" y="101"/>
                    <a:pt x="57" y="101"/>
                  </a:cubicBezTo>
                  <a:lnTo>
                    <a:pt x="64" y="93"/>
                  </a:lnTo>
                  <a:close/>
                  <a:moveTo>
                    <a:pt x="85" y="101"/>
                  </a:moveTo>
                  <a:cubicBezTo>
                    <a:pt x="155" y="101"/>
                    <a:pt x="155" y="101"/>
                    <a:pt x="155" y="101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92" y="93"/>
                    <a:pt x="92" y="93"/>
                    <a:pt x="92" y="93"/>
                  </a:cubicBezTo>
                  <a:lnTo>
                    <a:pt x="85" y="101"/>
                  </a:lnTo>
                  <a:close/>
                  <a:moveTo>
                    <a:pt x="50" y="109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43" y="116"/>
                    <a:pt x="43" y="116"/>
                    <a:pt x="43" y="116"/>
                  </a:cubicBezTo>
                  <a:lnTo>
                    <a:pt x="50" y="109"/>
                  </a:lnTo>
                  <a:close/>
                  <a:moveTo>
                    <a:pt x="70" y="116"/>
                  </a:moveTo>
                  <a:cubicBezTo>
                    <a:pt x="96" y="116"/>
                    <a:pt x="96" y="116"/>
                    <a:pt x="96" y="116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77" y="109"/>
                    <a:pt x="77" y="109"/>
                    <a:pt x="77" y="109"/>
                  </a:cubicBezTo>
                  <a:lnTo>
                    <a:pt x="70" y="116"/>
                  </a:lnTo>
                  <a:close/>
                  <a:moveTo>
                    <a:pt x="161" y="109"/>
                  </a:moveTo>
                  <a:cubicBezTo>
                    <a:pt x="114" y="109"/>
                    <a:pt x="114" y="109"/>
                    <a:pt x="114" y="109"/>
                  </a:cubicBezTo>
                  <a:cubicBezTo>
                    <a:pt x="119" y="116"/>
                    <a:pt x="119" y="116"/>
                    <a:pt x="119" y="116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67" y="116"/>
                    <a:pt x="167" y="116"/>
                    <a:pt x="167" y="116"/>
                  </a:cubicBezTo>
                  <a:lnTo>
                    <a:pt x="161" y="109"/>
                  </a:lnTo>
                  <a:close/>
                  <a:moveTo>
                    <a:pt x="36" y="124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9" y="132"/>
                    <a:pt x="29" y="132"/>
                    <a:pt x="29" y="132"/>
                  </a:cubicBezTo>
                  <a:lnTo>
                    <a:pt x="36" y="124"/>
                  </a:lnTo>
                  <a:close/>
                  <a:moveTo>
                    <a:pt x="56" y="132"/>
                  </a:moveTo>
                  <a:cubicBezTo>
                    <a:pt x="82" y="132"/>
                    <a:pt x="82" y="132"/>
                    <a:pt x="82" y="132"/>
                  </a:cubicBezTo>
                  <a:cubicBezTo>
                    <a:pt x="89" y="124"/>
                    <a:pt x="89" y="124"/>
                    <a:pt x="89" y="124"/>
                  </a:cubicBezTo>
                  <a:cubicBezTo>
                    <a:pt x="63" y="124"/>
                    <a:pt x="63" y="124"/>
                    <a:pt x="63" y="124"/>
                  </a:cubicBezTo>
                  <a:lnTo>
                    <a:pt x="56" y="132"/>
                  </a:lnTo>
                  <a:close/>
                  <a:moveTo>
                    <a:pt x="132" y="132"/>
                  </a:moveTo>
                  <a:cubicBezTo>
                    <a:pt x="176" y="132"/>
                    <a:pt x="176" y="132"/>
                    <a:pt x="176" y="132"/>
                  </a:cubicBezTo>
                  <a:cubicBezTo>
                    <a:pt x="176" y="124"/>
                    <a:pt x="176" y="124"/>
                    <a:pt x="176" y="124"/>
                  </a:cubicBezTo>
                  <a:cubicBezTo>
                    <a:pt x="126" y="124"/>
                    <a:pt x="126" y="124"/>
                    <a:pt x="126" y="124"/>
                  </a:cubicBezTo>
                  <a:lnTo>
                    <a:pt x="132" y="132"/>
                  </a:lnTo>
                  <a:close/>
                  <a:moveTo>
                    <a:pt x="106" y="47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99" y="54"/>
                    <a:pt x="99" y="54"/>
                    <a:pt x="99" y="54"/>
                  </a:cubicBezTo>
                  <a:lnTo>
                    <a:pt x="106" y="47"/>
                  </a:lnTo>
                  <a:close/>
                  <a:moveTo>
                    <a:pt x="157" y="54"/>
                  </a:moveTo>
                  <a:cubicBezTo>
                    <a:pt x="176" y="54"/>
                    <a:pt x="176" y="54"/>
                    <a:pt x="176" y="54"/>
                  </a:cubicBezTo>
                  <a:cubicBezTo>
                    <a:pt x="176" y="47"/>
                    <a:pt x="176" y="47"/>
                    <a:pt x="176" y="47"/>
                  </a:cubicBezTo>
                  <a:cubicBezTo>
                    <a:pt x="151" y="47"/>
                    <a:pt x="151" y="47"/>
                    <a:pt x="151" y="47"/>
                  </a:cubicBezTo>
                  <a:lnTo>
                    <a:pt x="157" y="54"/>
                  </a:lnTo>
                  <a:close/>
                  <a:moveTo>
                    <a:pt x="92" y="62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85" y="69"/>
                    <a:pt x="85" y="69"/>
                    <a:pt x="85" y="69"/>
                  </a:cubicBezTo>
                  <a:lnTo>
                    <a:pt x="92" y="62"/>
                  </a:lnTo>
                  <a:close/>
                  <a:moveTo>
                    <a:pt x="121" y="62"/>
                  </a:moveTo>
                  <a:cubicBezTo>
                    <a:pt x="114" y="69"/>
                    <a:pt x="114" y="69"/>
                    <a:pt x="114" y="69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24" y="62"/>
                    <a:pt x="124" y="62"/>
                    <a:pt x="124" y="62"/>
                  </a:cubicBezTo>
                  <a:lnTo>
                    <a:pt x="121" y="62"/>
                  </a:lnTo>
                  <a:close/>
                  <a:moveTo>
                    <a:pt x="170" y="69"/>
                  </a:moveTo>
                  <a:cubicBezTo>
                    <a:pt x="176" y="69"/>
                    <a:pt x="176" y="69"/>
                    <a:pt x="176" y="69"/>
                  </a:cubicBezTo>
                  <a:cubicBezTo>
                    <a:pt x="176" y="62"/>
                    <a:pt x="176" y="62"/>
                    <a:pt x="176" y="62"/>
                  </a:cubicBezTo>
                  <a:cubicBezTo>
                    <a:pt x="164" y="62"/>
                    <a:pt x="164" y="62"/>
                    <a:pt x="164" y="62"/>
                  </a:cubicBezTo>
                  <a:lnTo>
                    <a:pt x="170" y="69"/>
                  </a:lnTo>
                  <a:close/>
                  <a:moveTo>
                    <a:pt x="78" y="78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71" y="85"/>
                    <a:pt x="71" y="85"/>
                    <a:pt x="71" y="85"/>
                  </a:cubicBezTo>
                  <a:lnTo>
                    <a:pt x="78" y="78"/>
                  </a:lnTo>
                  <a:close/>
                  <a:moveTo>
                    <a:pt x="106" y="78"/>
                  </a:moveTo>
                  <a:cubicBezTo>
                    <a:pt x="99" y="85"/>
                    <a:pt x="99" y="85"/>
                    <a:pt x="99" y="85"/>
                  </a:cubicBezTo>
                  <a:cubicBezTo>
                    <a:pt x="142" y="85"/>
                    <a:pt x="142" y="85"/>
                    <a:pt x="142" y="85"/>
                  </a:cubicBezTo>
                  <a:cubicBezTo>
                    <a:pt x="136" y="78"/>
                    <a:pt x="136" y="78"/>
                    <a:pt x="136" y="78"/>
                  </a:cubicBezTo>
                  <a:lnTo>
                    <a:pt x="106" y="78"/>
                  </a:lnTo>
                  <a:close/>
                  <a:moveTo>
                    <a:pt x="0" y="16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76" y="23"/>
                    <a:pt x="176" y="23"/>
                    <a:pt x="176" y="23"/>
                  </a:cubicBezTo>
                  <a:cubicBezTo>
                    <a:pt x="176" y="16"/>
                    <a:pt x="176" y="16"/>
                    <a:pt x="176" y="16"/>
                  </a:cubicBezTo>
                  <a:lnTo>
                    <a:pt x="0" y="16"/>
                  </a:lnTo>
                  <a:close/>
                  <a:moveTo>
                    <a:pt x="12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13" y="38"/>
                    <a:pt x="113" y="38"/>
                    <a:pt x="113" y="38"/>
                  </a:cubicBezTo>
                  <a:lnTo>
                    <a:pt x="120" y="31"/>
                  </a:lnTo>
                  <a:close/>
                  <a:moveTo>
                    <a:pt x="144" y="38"/>
                  </a:moveTo>
                  <a:cubicBezTo>
                    <a:pt x="176" y="38"/>
                    <a:pt x="176" y="38"/>
                    <a:pt x="176" y="38"/>
                  </a:cubicBezTo>
                  <a:cubicBezTo>
                    <a:pt x="176" y="31"/>
                    <a:pt x="176" y="31"/>
                    <a:pt x="176" y="31"/>
                  </a:cubicBezTo>
                  <a:cubicBezTo>
                    <a:pt x="138" y="31"/>
                    <a:pt x="138" y="31"/>
                    <a:pt x="138" y="31"/>
                  </a:cubicBezTo>
                  <a:lnTo>
                    <a:pt x="144" y="38"/>
                  </a:lnTo>
                  <a:close/>
                  <a:moveTo>
                    <a:pt x="174" y="7"/>
                  </a:moveTo>
                  <a:cubicBezTo>
                    <a:pt x="173" y="3"/>
                    <a:pt x="168" y="0"/>
                    <a:pt x="15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9" y="0"/>
                    <a:pt x="3" y="4"/>
                    <a:pt x="2" y="7"/>
                  </a:cubicBezTo>
                  <a:cubicBezTo>
                    <a:pt x="2" y="7"/>
                    <a:pt x="174" y="7"/>
                    <a:pt x="174" y="7"/>
                  </a:cubicBezTo>
                  <a:close/>
                </a:path>
              </a:pathLst>
            </a:custGeom>
            <a:solidFill>
              <a:srgbClr val="B1B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9"/>
            <p:cNvSpPr>
              <a:spLocks noEditPoints="1"/>
            </p:cNvSpPr>
            <p:nvPr/>
          </p:nvSpPr>
          <p:spPr bwMode="auto">
            <a:xfrm>
              <a:off x="4851401" y="3836989"/>
              <a:ext cx="725489" cy="666749"/>
            </a:xfrm>
            <a:custGeom>
              <a:avLst/>
              <a:gdLst>
                <a:gd name="T0" fmla="*/ 44 w 193"/>
                <a:gd name="T1" fmla="*/ 167 h 178"/>
                <a:gd name="T2" fmla="*/ 36 w 193"/>
                <a:gd name="T3" fmla="*/ 170 h 178"/>
                <a:gd name="T4" fmla="*/ 0 w 193"/>
                <a:gd name="T5" fmla="*/ 170 h 178"/>
                <a:gd name="T6" fmla="*/ 0 w 193"/>
                <a:gd name="T7" fmla="*/ 178 h 178"/>
                <a:gd name="T8" fmla="*/ 39 w 193"/>
                <a:gd name="T9" fmla="*/ 178 h 178"/>
                <a:gd name="T10" fmla="*/ 49 w 193"/>
                <a:gd name="T11" fmla="*/ 175 h 178"/>
                <a:gd name="T12" fmla="*/ 53 w 193"/>
                <a:gd name="T13" fmla="*/ 171 h 178"/>
                <a:gd name="T14" fmla="*/ 115 w 193"/>
                <a:gd name="T15" fmla="*/ 104 h 178"/>
                <a:gd name="T16" fmla="*/ 108 w 193"/>
                <a:gd name="T17" fmla="*/ 95 h 178"/>
                <a:gd name="T18" fmla="*/ 44 w 193"/>
                <a:gd name="T19" fmla="*/ 167 h 178"/>
                <a:gd name="T20" fmla="*/ 181 w 193"/>
                <a:gd name="T21" fmla="*/ 0 h 178"/>
                <a:gd name="T22" fmla="*/ 181 w 193"/>
                <a:gd name="T23" fmla="*/ 170 h 178"/>
                <a:gd name="T24" fmla="*/ 175 w 193"/>
                <a:gd name="T25" fmla="*/ 170 h 178"/>
                <a:gd name="T26" fmla="*/ 181 w 193"/>
                <a:gd name="T27" fmla="*/ 178 h 178"/>
                <a:gd name="T28" fmla="*/ 182 w 193"/>
                <a:gd name="T29" fmla="*/ 178 h 178"/>
                <a:gd name="T30" fmla="*/ 187 w 193"/>
                <a:gd name="T31" fmla="*/ 177 h 178"/>
                <a:gd name="T32" fmla="*/ 193 w 193"/>
                <a:gd name="T33" fmla="*/ 173 h 178"/>
                <a:gd name="T34" fmla="*/ 193 w 193"/>
                <a:gd name="T35" fmla="*/ 171 h 178"/>
                <a:gd name="T36" fmla="*/ 193 w 193"/>
                <a:gd name="T37" fmla="*/ 168 h 178"/>
                <a:gd name="T38" fmla="*/ 193 w 193"/>
                <a:gd name="T39" fmla="*/ 22 h 178"/>
                <a:gd name="T40" fmla="*/ 181 w 193"/>
                <a:gd name="T41" fmla="*/ 0 h 178"/>
                <a:gd name="T42" fmla="*/ 176 w 193"/>
                <a:gd name="T43" fmla="*/ 69 h 178"/>
                <a:gd name="T44" fmla="*/ 132 w 193"/>
                <a:gd name="T45" fmla="*/ 17 h 178"/>
                <a:gd name="T46" fmla="*/ 130 w 193"/>
                <a:gd name="T47" fmla="*/ 16 h 178"/>
                <a:gd name="T48" fmla="*/ 129 w 193"/>
                <a:gd name="T49" fmla="*/ 16 h 178"/>
                <a:gd name="T50" fmla="*/ 127 w 193"/>
                <a:gd name="T51" fmla="*/ 16 h 178"/>
                <a:gd name="T52" fmla="*/ 125 w 193"/>
                <a:gd name="T53" fmla="*/ 17 h 178"/>
                <a:gd name="T54" fmla="*/ 32 w 193"/>
                <a:gd name="T55" fmla="*/ 121 h 178"/>
                <a:gd name="T56" fmla="*/ 24 w 193"/>
                <a:gd name="T57" fmla="*/ 124 h 178"/>
                <a:gd name="T58" fmla="*/ 0 w 193"/>
                <a:gd name="T59" fmla="*/ 124 h 178"/>
                <a:gd name="T60" fmla="*/ 0 w 193"/>
                <a:gd name="T61" fmla="*/ 132 h 178"/>
                <a:gd name="T62" fmla="*/ 26 w 193"/>
                <a:gd name="T63" fmla="*/ 132 h 178"/>
                <a:gd name="T64" fmla="*/ 30 w 193"/>
                <a:gd name="T65" fmla="*/ 132 h 178"/>
                <a:gd name="T66" fmla="*/ 37 w 193"/>
                <a:gd name="T67" fmla="*/ 129 h 178"/>
                <a:gd name="T68" fmla="*/ 123 w 193"/>
                <a:gd name="T69" fmla="*/ 37 h 178"/>
                <a:gd name="T70" fmla="*/ 176 w 193"/>
                <a:gd name="T71" fmla="*/ 102 h 178"/>
                <a:gd name="T72" fmla="*/ 176 w 193"/>
                <a:gd name="T73" fmla="*/ 6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3" h="178">
                  <a:moveTo>
                    <a:pt x="44" y="167"/>
                  </a:moveTo>
                  <a:cubicBezTo>
                    <a:pt x="41" y="169"/>
                    <a:pt x="40" y="170"/>
                    <a:pt x="36" y="170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39" y="178"/>
                    <a:pt x="39" y="178"/>
                    <a:pt x="39" y="178"/>
                  </a:cubicBezTo>
                  <a:cubicBezTo>
                    <a:pt x="43" y="178"/>
                    <a:pt x="47" y="177"/>
                    <a:pt x="49" y="175"/>
                  </a:cubicBezTo>
                  <a:cubicBezTo>
                    <a:pt x="53" y="171"/>
                    <a:pt x="53" y="171"/>
                    <a:pt x="53" y="171"/>
                  </a:cubicBezTo>
                  <a:cubicBezTo>
                    <a:pt x="115" y="104"/>
                    <a:pt x="115" y="104"/>
                    <a:pt x="115" y="104"/>
                  </a:cubicBezTo>
                  <a:cubicBezTo>
                    <a:pt x="108" y="95"/>
                    <a:pt x="108" y="95"/>
                    <a:pt x="108" y="95"/>
                  </a:cubicBezTo>
                  <a:lnTo>
                    <a:pt x="44" y="167"/>
                  </a:lnTo>
                  <a:close/>
                  <a:moveTo>
                    <a:pt x="181" y="0"/>
                  </a:moveTo>
                  <a:cubicBezTo>
                    <a:pt x="181" y="170"/>
                    <a:pt x="181" y="170"/>
                    <a:pt x="181" y="170"/>
                  </a:cubicBezTo>
                  <a:cubicBezTo>
                    <a:pt x="175" y="170"/>
                    <a:pt x="175" y="170"/>
                    <a:pt x="175" y="170"/>
                  </a:cubicBezTo>
                  <a:cubicBezTo>
                    <a:pt x="181" y="178"/>
                    <a:pt x="181" y="178"/>
                    <a:pt x="181" y="178"/>
                  </a:cubicBezTo>
                  <a:cubicBezTo>
                    <a:pt x="182" y="178"/>
                    <a:pt x="182" y="178"/>
                    <a:pt x="182" y="178"/>
                  </a:cubicBezTo>
                  <a:cubicBezTo>
                    <a:pt x="184" y="178"/>
                    <a:pt x="186" y="178"/>
                    <a:pt x="187" y="177"/>
                  </a:cubicBezTo>
                  <a:cubicBezTo>
                    <a:pt x="190" y="177"/>
                    <a:pt x="192" y="176"/>
                    <a:pt x="193" y="173"/>
                  </a:cubicBezTo>
                  <a:cubicBezTo>
                    <a:pt x="193" y="172"/>
                    <a:pt x="193" y="172"/>
                    <a:pt x="193" y="171"/>
                  </a:cubicBezTo>
                  <a:cubicBezTo>
                    <a:pt x="193" y="168"/>
                    <a:pt x="193" y="168"/>
                    <a:pt x="193" y="168"/>
                  </a:cubicBezTo>
                  <a:cubicBezTo>
                    <a:pt x="193" y="22"/>
                    <a:pt x="193" y="22"/>
                    <a:pt x="193" y="22"/>
                  </a:cubicBezTo>
                  <a:lnTo>
                    <a:pt x="181" y="0"/>
                  </a:lnTo>
                  <a:close/>
                  <a:moveTo>
                    <a:pt x="176" y="69"/>
                  </a:moveTo>
                  <a:cubicBezTo>
                    <a:pt x="132" y="17"/>
                    <a:pt x="132" y="17"/>
                    <a:pt x="132" y="17"/>
                  </a:cubicBezTo>
                  <a:cubicBezTo>
                    <a:pt x="131" y="17"/>
                    <a:pt x="131" y="16"/>
                    <a:pt x="130" y="16"/>
                  </a:cubicBezTo>
                  <a:cubicBezTo>
                    <a:pt x="130" y="16"/>
                    <a:pt x="129" y="16"/>
                    <a:pt x="129" y="16"/>
                  </a:cubicBezTo>
                  <a:cubicBezTo>
                    <a:pt x="128" y="16"/>
                    <a:pt x="127" y="16"/>
                    <a:pt x="127" y="16"/>
                  </a:cubicBezTo>
                  <a:cubicBezTo>
                    <a:pt x="126" y="16"/>
                    <a:pt x="126" y="17"/>
                    <a:pt x="125" y="17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29" y="124"/>
                    <a:pt x="28" y="124"/>
                    <a:pt x="24" y="1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6" y="132"/>
                    <a:pt x="26" y="132"/>
                    <a:pt x="26" y="132"/>
                  </a:cubicBezTo>
                  <a:cubicBezTo>
                    <a:pt x="28" y="132"/>
                    <a:pt x="29" y="132"/>
                    <a:pt x="30" y="132"/>
                  </a:cubicBezTo>
                  <a:cubicBezTo>
                    <a:pt x="33" y="132"/>
                    <a:pt x="35" y="131"/>
                    <a:pt x="37" y="129"/>
                  </a:cubicBezTo>
                  <a:cubicBezTo>
                    <a:pt x="123" y="37"/>
                    <a:pt x="123" y="37"/>
                    <a:pt x="123" y="37"/>
                  </a:cubicBezTo>
                  <a:cubicBezTo>
                    <a:pt x="176" y="102"/>
                    <a:pt x="176" y="102"/>
                    <a:pt x="176" y="102"/>
                  </a:cubicBezTo>
                  <a:lnTo>
                    <a:pt x="176" y="69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40047" y="1"/>
            <a:ext cx="12545793" cy="106655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Результаты клинической работы в «ГКБ им. С.С. Юдина ДЗМ» (Москва)</a:t>
            </a:r>
            <a:endParaRPr lang="ru-RU" sz="23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" name="Picture 2" descr="C:\Users\Алексей\Desktop\Рабочий стол 11.2021\logo-yudin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7372" y="147719"/>
            <a:ext cx="946543" cy="748891"/>
          </a:xfrm>
          <a:prstGeom prst="rect">
            <a:avLst/>
          </a:prstGeom>
          <a:noFill/>
        </p:spPr>
      </p:pic>
      <p:pic>
        <p:nvPicPr>
          <p:cNvPr id="21" name="Picture 2" descr="C:\Users\Алексей\Desktop\563_hd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401" y="1476375"/>
            <a:ext cx="9195083" cy="51435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15400" y="6737309"/>
            <a:ext cx="91950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Данные предоставлены </a:t>
            </a:r>
            <a:r>
              <a:rPr lang="ru-RU" sz="1600" b="1" i="1" dirty="0" err="1" smtClean="0"/>
              <a:t>Сырочевым</a:t>
            </a:r>
            <a:r>
              <a:rPr lang="ru-RU" sz="1600" b="1" i="1" dirty="0" smtClean="0"/>
              <a:t> </a:t>
            </a:r>
            <a:r>
              <a:rPr lang="ru-RU" sz="1600" b="1" i="1" dirty="0"/>
              <a:t>А.А.</a:t>
            </a:r>
            <a:r>
              <a:rPr lang="ru-RU" sz="1600" i="1" dirty="0"/>
              <a:t>, зав. санитарно-эпидемиологическим отделением </a:t>
            </a:r>
          </a:p>
          <a:p>
            <a:r>
              <a:rPr lang="ru-RU" sz="1600" i="1" dirty="0"/>
              <a:t>ГБУЗ «ГКБ им. С.С. Юдина ДЗМ»</a:t>
            </a:r>
          </a:p>
        </p:txBody>
      </p:sp>
    </p:spTree>
    <p:extLst>
      <p:ext uri="{BB962C8B-B14F-4D97-AF65-F5344CB8AC3E}">
        <p14:creationId xmlns:p14="http://schemas.microsoft.com/office/powerpoint/2010/main" val="36929451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691" y="1418580"/>
            <a:ext cx="12418868" cy="538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Прямая соединительная линия 1"/>
          <p:cNvCxnSpPr/>
          <p:nvPr/>
        </p:nvCxnSpPr>
        <p:spPr bwMode="auto">
          <a:xfrm>
            <a:off x="-1844" y="1044328"/>
            <a:ext cx="1288768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AC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Прямоугольник 22"/>
          <p:cNvSpPr/>
          <p:nvPr/>
        </p:nvSpPr>
        <p:spPr bwMode="auto">
          <a:xfrm>
            <a:off x="3" y="1044328"/>
            <a:ext cx="1000733" cy="283677"/>
          </a:xfrm>
          <a:custGeom>
            <a:avLst/>
            <a:gdLst>
              <a:gd name="connsiteX0" fmla="*/ 0 w 1012825"/>
              <a:gd name="connsiteY0" fmla="*/ 0 h 360363"/>
              <a:gd name="connsiteX1" fmla="*/ 1012825 w 1012825"/>
              <a:gd name="connsiteY1" fmla="*/ 0 h 360363"/>
              <a:gd name="connsiteX2" fmla="*/ 1012825 w 1012825"/>
              <a:gd name="connsiteY2" fmla="*/ 360363 h 360363"/>
              <a:gd name="connsiteX3" fmla="*/ 0 w 1012825"/>
              <a:gd name="connsiteY3" fmla="*/ 360363 h 360363"/>
              <a:gd name="connsiteX4" fmla="*/ 0 w 1012825"/>
              <a:gd name="connsiteY4" fmla="*/ 0 h 360363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1012825 w 1012825"/>
              <a:gd name="connsiteY2" fmla="*/ 360363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878782 w 1012825"/>
              <a:gd name="connsiteY2" fmla="*/ 360586 h 360586"/>
              <a:gd name="connsiteX3" fmla="*/ 0 w 1012825"/>
              <a:gd name="connsiteY3" fmla="*/ 360363 h 360586"/>
              <a:gd name="connsiteX4" fmla="*/ 0 w 1012825"/>
              <a:gd name="connsiteY4" fmla="*/ 0 h 36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825" h="360586">
                <a:moveTo>
                  <a:pt x="0" y="0"/>
                </a:moveTo>
                <a:lnTo>
                  <a:pt x="1012825" y="0"/>
                </a:lnTo>
                <a:lnTo>
                  <a:pt x="878782" y="360586"/>
                </a:lnTo>
                <a:lnTo>
                  <a:pt x="0" y="360363"/>
                </a:lnTo>
                <a:lnTo>
                  <a:pt x="0" y="0"/>
                </a:lnTo>
                <a:close/>
              </a:path>
            </a:pathLst>
          </a:custGeom>
          <a:solidFill>
            <a:srgbClr val="008ACF"/>
          </a:solidFill>
          <a:ln w="381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1464623" y="6863161"/>
            <a:ext cx="1423062" cy="334838"/>
            <a:chOff x="2503488" y="3779838"/>
            <a:chExt cx="3076576" cy="723900"/>
          </a:xfrm>
        </p:grpSpPr>
        <p:sp>
          <p:nvSpPr>
            <p:cNvPr id="5" name="AutoShape 5"/>
            <p:cNvSpPr>
              <a:spLocks noChangeAspect="1" noChangeArrowheads="1" noTextEdit="1"/>
            </p:cNvSpPr>
            <p:nvPr/>
          </p:nvSpPr>
          <p:spPr bwMode="auto">
            <a:xfrm>
              <a:off x="2506664" y="3779838"/>
              <a:ext cx="3073400" cy="720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7"/>
            <p:cNvSpPr>
              <a:spLocks noEditPoints="1"/>
            </p:cNvSpPr>
            <p:nvPr/>
          </p:nvSpPr>
          <p:spPr bwMode="auto">
            <a:xfrm>
              <a:off x="2503488" y="3779838"/>
              <a:ext cx="2262188" cy="723900"/>
            </a:xfrm>
            <a:custGeom>
              <a:avLst/>
              <a:gdLst>
                <a:gd name="T0" fmla="*/ 277 w 603"/>
                <a:gd name="T1" fmla="*/ 151 h 193"/>
                <a:gd name="T2" fmla="*/ 277 w 603"/>
                <a:gd name="T3" fmla="*/ 167 h 193"/>
                <a:gd name="T4" fmla="*/ 290 w 603"/>
                <a:gd name="T5" fmla="*/ 177 h 193"/>
                <a:gd name="T6" fmla="*/ 250 w 603"/>
                <a:gd name="T7" fmla="*/ 193 h 193"/>
                <a:gd name="T8" fmla="*/ 215 w 603"/>
                <a:gd name="T9" fmla="*/ 177 h 193"/>
                <a:gd name="T10" fmla="*/ 227 w 603"/>
                <a:gd name="T11" fmla="*/ 167 h 193"/>
                <a:gd name="T12" fmla="*/ 227 w 603"/>
                <a:gd name="T13" fmla="*/ 62 h 193"/>
                <a:gd name="T14" fmla="*/ 227 w 603"/>
                <a:gd name="T15" fmla="*/ 26 h 193"/>
                <a:gd name="T16" fmla="*/ 215 w 603"/>
                <a:gd name="T17" fmla="*/ 16 h 193"/>
                <a:gd name="T18" fmla="*/ 250 w 603"/>
                <a:gd name="T19" fmla="*/ 0 h 193"/>
                <a:gd name="T20" fmla="*/ 290 w 603"/>
                <a:gd name="T21" fmla="*/ 16 h 193"/>
                <a:gd name="T22" fmla="*/ 277 w 603"/>
                <a:gd name="T23" fmla="*/ 26 h 193"/>
                <a:gd name="T24" fmla="*/ 277 w 603"/>
                <a:gd name="T25" fmla="*/ 48 h 193"/>
                <a:gd name="T26" fmla="*/ 356 w 603"/>
                <a:gd name="T27" fmla="*/ 31 h 193"/>
                <a:gd name="T28" fmla="*/ 354 w 603"/>
                <a:gd name="T29" fmla="*/ 18 h 193"/>
                <a:gd name="T30" fmla="*/ 344 w 603"/>
                <a:gd name="T31" fmla="*/ 0 h 193"/>
                <a:gd name="T32" fmla="*/ 420 w 603"/>
                <a:gd name="T33" fmla="*/ 0 h 193"/>
                <a:gd name="T34" fmla="*/ 410 w 603"/>
                <a:gd name="T35" fmla="*/ 18 h 193"/>
                <a:gd name="T36" fmla="*/ 406 w 603"/>
                <a:gd name="T37" fmla="*/ 31 h 193"/>
                <a:gd name="T38" fmla="*/ 406 w 603"/>
                <a:gd name="T39" fmla="*/ 162 h 193"/>
                <a:gd name="T40" fmla="*/ 410 w 603"/>
                <a:gd name="T41" fmla="*/ 174 h 193"/>
                <a:gd name="T42" fmla="*/ 420 w 603"/>
                <a:gd name="T43" fmla="*/ 193 h 193"/>
                <a:gd name="T44" fmla="*/ 344 w 603"/>
                <a:gd name="T45" fmla="*/ 193 h 193"/>
                <a:gd name="T46" fmla="*/ 354 w 603"/>
                <a:gd name="T47" fmla="*/ 174 h 193"/>
                <a:gd name="T48" fmla="*/ 356 w 603"/>
                <a:gd name="T49" fmla="*/ 162 h 193"/>
                <a:gd name="T50" fmla="*/ 603 w 603"/>
                <a:gd name="T51" fmla="*/ 0 h 193"/>
                <a:gd name="T52" fmla="*/ 430 w 603"/>
                <a:gd name="T53" fmla="*/ 41 h 193"/>
                <a:gd name="T54" fmla="*/ 452 w 603"/>
                <a:gd name="T55" fmla="*/ 26 h 193"/>
                <a:gd name="T56" fmla="*/ 467 w 603"/>
                <a:gd name="T57" fmla="*/ 23 h 193"/>
                <a:gd name="T58" fmla="*/ 492 w 603"/>
                <a:gd name="T59" fmla="*/ 25 h 193"/>
                <a:gd name="T60" fmla="*/ 492 w 603"/>
                <a:gd name="T61" fmla="*/ 167 h 193"/>
                <a:gd name="T62" fmla="*/ 479 w 603"/>
                <a:gd name="T63" fmla="*/ 177 h 193"/>
                <a:gd name="T64" fmla="*/ 554 w 603"/>
                <a:gd name="T65" fmla="*/ 193 h 193"/>
                <a:gd name="T66" fmla="*/ 545 w 603"/>
                <a:gd name="T67" fmla="*/ 174 h 193"/>
                <a:gd name="T68" fmla="*/ 542 w 603"/>
                <a:gd name="T69" fmla="*/ 162 h 193"/>
                <a:gd name="T70" fmla="*/ 542 w 603"/>
                <a:gd name="T71" fmla="*/ 23 h 193"/>
                <a:gd name="T72" fmla="*/ 572 w 603"/>
                <a:gd name="T73" fmla="*/ 23 h 193"/>
                <a:gd name="T74" fmla="*/ 584 w 603"/>
                <a:gd name="T75" fmla="*/ 41 h 193"/>
                <a:gd name="T76" fmla="*/ 603 w 603"/>
                <a:gd name="T77" fmla="*/ 0 h 193"/>
                <a:gd name="T78" fmla="*/ 186 w 603"/>
                <a:gd name="T79" fmla="*/ 162 h 193"/>
                <a:gd name="T80" fmla="*/ 194 w 603"/>
                <a:gd name="T81" fmla="*/ 174 h 193"/>
                <a:gd name="T82" fmla="*/ 205 w 603"/>
                <a:gd name="T83" fmla="*/ 193 h 193"/>
                <a:gd name="T84" fmla="*/ 129 w 603"/>
                <a:gd name="T85" fmla="*/ 177 h 193"/>
                <a:gd name="T86" fmla="*/ 138 w 603"/>
                <a:gd name="T87" fmla="*/ 167 h 193"/>
                <a:gd name="T88" fmla="*/ 97 w 603"/>
                <a:gd name="T89" fmla="*/ 62 h 193"/>
                <a:gd name="T90" fmla="*/ 45 w 603"/>
                <a:gd name="T91" fmla="*/ 162 h 193"/>
                <a:gd name="T92" fmla="*/ 43 w 603"/>
                <a:gd name="T93" fmla="*/ 174 h 193"/>
                <a:gd name="T94" fmla="*/ 52 w 603"/>
                <a:gd name="T95" fmla="*/ 193 h 193"/>
                <a:gd name="T96" fmla="*/ 0 w 603"/>
                <a:gd name="T97" fmla="*/ 193 h 193"/>
                <a:gd name="T98" fmla="*/ 10 w 603"/>
                <a:gd name="T99" fmla="*/ 174 h 193"/>
                <a:gd name="T100" fmla="*/ 19 w 603"/>
                <a:gd name="T101" fmla="*/ 162 h 193"/>
                <a:gd name="T102" fmla="*/ 122 w 603"/>
                <a:gd name="T103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03" h="193">
                  <a:moveTo>
                    <a:pt x="356" y="67"/>
                  </a:moveTo>
                  <a:cubicBezTo>
                    <a:pt x="277" y="151"/>
                    <a:pt x="277" y="151"/>
                    <a:pt x="277" y="151"/>
                  </a:cubicBezTo>
                  <a:cubicBezTo>
                    <a:pt x="277" y="162"/>
                    <a:pt x="277" y="162"/>
                    <a:pt x="277" y="162"/>
                  </a:cubicBezTo>
                  <a:cubicBezTo>
                    <a:pt x="277" y="167"/>
                    <a:pt x="277" y="167"/>
                    <a:pt x="277" y="167"/>
                  </a:cubicBezTo>
                  <a:cubicBezTo>
                    <a:pt x="277" y="171"/>
                    <a:pt x="279" y="173"/>
                    <a:pt x="281" y="174"/>
                  </a:cubicBezTo>
                  <a:cubicBezTo>
                    <a:pt x="283" y="176"/>
                    <a:pt x="286" y="177"/>
                    <a:pt x="290" y="177"/>
                  </a:cubicBezTo>
                  <a:cubicBezTo>
                    <a:pt x="290" y="193"/>
                    <a:pt x="290" y="193"/>
                    <a:pt x="290" y="193"/>
                  </a:cubicBezTo>
                  <a:cubicBezTo>
                    <a:pt x="250" y="193"/>
                    <a:pt x="250" y="193"/>
                    <a:pt x="250" y="193"/>
                  </a:cubicBezTo>
                  <a:cubicBezTo>
                    <a:pt x="215" y="193"/>
                    <a:pt x="215" y="193"/>
                    <a:pt x="215" y="193"/>
                  </a:cubicBezTo>
                  <a:cubicBezTo>
                    <a:pt x="215" y="177"/>
                    <a:pt x="215" y="177"/>
                    <a:pt x="215" y="177"/>
                  </a:cubicBezTo>
                  <a:cubicBezTo>
                    <a:pt x="219" y="177"/>
                    <a:pt x="223" y="176"/>
                    <a:pt x="225" y="174"/>
                  </a:cubicBezTo>
                  <a:cubicBezTo>
                    <a:pt x="226" y="173"/>
                    <a:pt x="227" y="171"/>
                    <a:pt x="227" y="167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7" y="62"/>
                    <a:pt x="227" y="62"/>
                    <a:pt x="227" y="62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7" y="26"/>
                    <a:pt x="227" y="26"/>
                    <a:pt x="227" y="26"/>
                  </a:cubicBezTo>
                  <a:cubicBezTo>
                    <a:pt x="227" y="22"/>
                    <a:pt x="226" y="19"/>
                    <a:pt x="225" y="18"/>
                  </a:cubicBezTo>
                  <a:cubicBezTo>
                    <a:pt x="223" y="17"/>
                    <a:pt x="219" y="16"/>
                    <a:pt x="215" y="16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90" y="0"/>
                    <a:pt x="290" y="0"/>
                    <a:pt x="290" y="0"/>
                  </a:cubicBezTo>
                  <a:cubicBezTo>
                    <a:pt x="290" y="16"/>
                    <a:pt x="290" y="16"/>
                    <a:pt x="290" y="16"/>
                  </a:cubicBezTo>
                  <a:cubicBezTo>
                    <a:pt x="286" y="16"/>
                    <a:pt x="283" y="17"/>
                    <a:pt x="281" y="18"/>
                  </a:cubicBezTo>
                  <a:cubicBezTo>
                    <a:pt x="279" y="19"/>
                    <a:pt x="277" y="22"/>
                    <a:pt x="277" y="26"/>
                  </a:cubicBezTo>
                  <a:cubicBezTo>
                    <a:pt x="277" y="31"/>
                    <a:pt x="277" y="31"/>
                    <a:pt x="277" y="31"/>
                  </a:cubicBezTo>
                  <a:cubicBezTo>
                    <a:pt x="277" y="48"/>
                    <a:pt x="277" y="48"/>
                    <a:pt x="277" y="48"/>
                  </a:cubicBezTo>
                  <a:cubicBezTo>
                    <a:pt x="277" y="115"/>
                    <a:pt x="277" y="115"/>
                    <a:pt x="277" y="115"/>
                  </a:cubicBezTo>
                  <a:cubicBezTo>
                    <a:pt x="356" y="31"/>
                    <a:pt x="356" y="31"/>
                    <a:pt x="356" y="31"/>
                  </a:cubicBezTo>
                  <a:cubicBezTo>
                    <a:pt x="356" y="26"/>
                    <a:pt x="356" y="26"/>
                    <a:pt x="356" y="26"/>
                  </a:cubicBezTo>
                  <a:cubicBezTo>
                    <a:pt x="356" y="22"/>
                    <a:pt x="355" y="19"/>
                    <a:pt x="354" y="18"/>
                  </a:cubicBezTo>
                  <a:cubicBezTo>
                    <a:pt x="351" y="17"/>
                    <a:pt x="348" y="16"/>
                    <a:pt x="344" y="16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79" y="0"/>
                    <a:pt x="379" y="0"/>
                    <a:pt x="379" y="0"/>
                  </a:cubicBezTo>
                  <a:cubicBezTo>
                    <a:pt x="420" y="0"/>
                    <a:pt x="420" y="0"/>
                    <a:pt x="420" y="0"/>
                  </a:cubicBezTo>
                  <a:cubicBezTo>
                    <a:pt x="420" y="16"/>
                    <a:pt x="420" y="16"/>
                    <a:pt x="420" y="16"/>
                  </a:cubicBezTo>
                  <a:cubicBezTo>
                    <a:pt x="415" y="16"/>
                    <a:pt x="412" y="17"/>
                    <a:pt x="410" y="18"/>
                  </a:cubicBezTo>
                  <a:cubicBezTo>
                    <a:pt x="407" y="19"/>
                    <a:pt x="406" y="22"/>
                    <a:pt x="406" y="26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6" y="48"/>
                    <a:pt x="406" y="48"/>
                    <a:pt x="406" y="48"/>
                  </a:cubicBezTo>
                  <a:cubicBezTo>
                    <a:pt x="406" y="162"/>
                    <a:pt x="406" y="162"/>
                    <a:pt x="406" y="162"/>
                  </a:cubicBezTo>
                  <a:cubicBezTo>
                    <a:pt x="406" y="167"/>
                    <a:pt x="406" y="167"/>
                    <a:pt x="406" y="167"/>
                  </a:cubicBezTo>
                  <a:cubicBezTo>
                    <a:pt x="406" y="171"/>
                    <a:pt x="407" y="173"/>
                    <a:pt x="410" y="174"/>
                  </a:cubicBezTo>
                  <a:cubicBezTo>
                    <a:pt x="412" y="176"/>
                    <a:pt x="415" y="177"/>
                    <a:pt x="420" y="177"/>
                  </a:cubicBezTo>
                  <a:cubicBezTo>
                    <a:pt x="420" y="193"/>
                    <a:pt x="420" y="193"/>
                    <a:pt x="420" y="193"/>
                  </a:cubicBezTo>
                  <a:cubicBezTo>
                    <a:pt x="379" y="193"/>
                    <a:pt x="379" y="193"/>
                    <a:pt x="379" y="193"/>
                  </a:cubicBezTo>
                  <a:cubicBezTo>
                    <a:pt x="344" y="193"/>
                    <a:pt x="344" y="193"/>
                    <a:pt x="344" y="193"/>
                  </a:cubicBezTo>
                  <a:cubicBezTo>
                    <a:pt x="344" y="177"/>
                    <a:pt x="344" y="177"/>
                    <a:pt x="344" y="177"/>
                  </a:cubicBezTo>
                  <a:cubicBezTo>
                    <a:pt x="348" y="177"/>
                    <a:pt x="351" y="176"/>
                    <a:pt x="354" y="174"/>
                  </a:cubicBezTo>
                  <a:cubicBezTo>
                    <a:pt x="355" y="173"/>
                    <a:pt x="356" y="171"/>
                    <a:pt x="356" y="167"/>
                  </a:cubicBezTo>
                  <a:cubicBezTo>
                    <a:pt x="356" y="162"/>
                    <a:pt x="356" y="162"/>
                    <a:pt x="356" y="162"/>
                  </a:cubicBezTo>
                  <a:lnTo>
                    <a:pt x="356" y="67"/>
                  </a:lnTo>
                  <a:close/>
                  <a:moveTo>
                    <a:pt x="603" y="0"/>
                  </a:moveTo>
                  <a:cubicBezTo>
                    <a:pt x="430" y="0"/>
                    <a:pt x="430" y="0"/>
                    <a:pt x="430" y="0"/>
                  </a:cubicBezTo>
                  <a:cubicBezTo>
                    <a:pt x="430" y="41"/>
                    <a:pt x="430" y="41"/>
                    <a:pt x="430" y="41"/>
                  </a:cubicBezTo>
                  <a:cubicBezTo>
                    <a:pt x="449" y="41"/>
                    <a:pt x="449" y="41"/>
                    <a:pt x="449" y="41"/>
                  </a:cubicBezTo>
                  <a:cubicBezTo>
                    <a:pt x="450" y="37"/>
                    <a:pt x="450" y="28"/>
                    <a:pt x="452" y="26"/>
                  </a:cubicBezTo>
                  <a:cubicBezTo>
                    <a:pt x="455" y="23"/>
                    <a:pt x="457" y="23"/>
                    <a:pt x="461" y="23"/>
                  </a:cubicBezTo>
                  <a:cubicBezTo>
                    <a:pt x="467" y="23"/>
                    <a:pt x="467" y="23"/>
                    <a:pt x="467" y="23"/>
                  </a:cubicBezTo>
                  <a:cubicBezTo>
                    <a:pt x="492" y="23"/>
                    <a:pt x="492" y="23"/>
                    <a:pt x="492" y="23"/>
                  </a:cubicBezTo>
                  <a:cubicBezTo>
                    <a:pt x="492" y="25"/>
                    <a:pt x="492" y="25"/>
                    <a:pt x="492" y="25"/>
                  </a:cubicBezTo>
                  <a:cubicBezTo>
                    <a:pt x="492" y="62"/>
                    <a:pt x="492" y="62"/>
                    <a:pt x="492" y="62"/>
                  </a:cubicBezTo>
                  <a:cubicBezTo>
                    <a:pt x="492" y="167"/>
                    <a:pt x="492" y="167"/>
                    <a:pt x="492" y="167"/>
                  </a:cubicBezTo>
                  <a:cubicBezTo>
                    <a:pt x="492" y="171"/>
                    <a:pt x="491" y="173"/>
                    <a:pt x="489" y="174"/>
                  </a:cubicBezTo>
                  <a:cubicBezTo>
                    <a:pt x="486" y="175"/>
                    <a:pt x="484" y="176"/>
                    <a:pt x="479" y="177"/>
                  </a:cubicBezTo>
                  <a:cubicBezTo>
                    <a:pt x="479" y="193"/>
                    <a:pt x="479" y="193"/>
                    <a:pt x="479" y="193"/>
                  </a:cubicBezTo>
                  <a:cubicBezTo>
                    <a:pt x="554" y="193"/>
                    <a:pt x="554" y="193"/>
                    <a:pt x="554" y="193"/>
                  </a:cubicBezTo>
                  <a:cubicBezTo>
                    <a:pt x="554" y="177"/>
                    <a:pt x="554" y="177"/>
                    <a:pt x="554" y="177"/>
                  </a:cubicBezTo>
                  <a:cubicBezTo>
                    <a:pt x="550" y="176"/>
                    <a:pt x="547" y="175"/>
                    <a:pt x="545" y="174"/>
                  </a:cubicBezTo>
                  <a:cubicBezTo>
                    <a:pt x="543" y="173"/>
                    <a:pt x="542" y="171"/>
                    <a:pt x="542" y="167"/>
                  </a:cubicBezTo>
                  <a:cubicBezTo>
                    <a:pt x="542" y="162"/>
                    <a:pt x="542" y="162"/>
                    <a:pt x="542" y="162"/>
                  </a:cubicBezTo>
                  <a:cubicBezTo>
                    <a:pt x="542" y="25"/>
                    <a:pt x="542" y="25"/>
                    <a:pt x="542" y="25"/>
                  </a:cubicBezTo>
                  <a:cubicBezTo>
                    <a:pt x="542" y="23"/>
                    <a:pt x="542" y="23"/>
                    <a:pt x="542" y="23"/>
                  </a:cubicBezTo>
                  <a:cubicBezTo>
                    <a:pt x="566" y="23"/>
                    <a:pt x="566" y="23"/>
                    <a:pt x="566" y="23"/>
                  </a:cubicBezTo>
                  <a:cubicBezTo>
                    <a:pt x="572" y="23"/>
                    <a:pt x="572" y="23"/>
                    <a:pt x="572" y="23"/>
                  </a:cubicBezTo>
                  <a:cubicBezTo>
                    <a:pt x="577" y="23"/>
                    <a:pt x="579" y="23"/>
                    <a:pt x="581" y="26"/>
                  </a:cubicBezTo>
                  <a:cubicBezTo>
                    <a:pt x="584" y="28"/>
                    <a:pt x="584" y="37"/>
                    <a:pt x="584" y="41"/>
                  </a:cubicBezTo>
                  <a:cubicBezTo>
                    <a:pt x="603" y="41"/>
                    <a:pt x="603" y="41"/>
                    <a:pt x="603" y="41"/>
                  </a:cubicBezTo>
                  <a:lnTo>
                    <a:pt x="603" y="0"/>
                  </a:lnTo>
                  <a:close/>
                  <a:moveTo>
                    <a:pt x="122" y="0"/>
                  </a:moveTo>
                  <a:cubicBezTo>
                    <a:pt x="186" y="162"/>
                    <a:pt x="186" y="162"/>
                    <a:pt x="186" y="162"/>
                  </a:cubicBezTo>
                  <a:cubicBezTo>
                    <a:pt x="188" y="167"/>
                    <a:pt x="188" y="167"/>
                    <a:pt x="188" y="167"/>
                  </a:cubicBezTo>
                  <a:cubicBezTo>
                    <a:pt x="190" y="171"/>
                    <a:pt x="191" y="173"/>
                    <a:pt x="194" y="174"/>
                  </a:cubicBezTo>
                  <a:cubicBezTo>
                    <a:pt x="197" y="176"/>
                    <a:pt x="200" y="177"/>
                    <a:pt x="205" y="177"/>
                  </a:cubicBezTo>
                  <a:cubicBezTo>
                    <a:pt x="205" y="193"/>
                    <a:pt x="205" y="193"/>
                    <a:pt x="205" y="193"/>
                  </a:cubicBezTo>
                  <a:cubicBezTo>
                    <a:pt x="129" y="193"/>
                    <a:pt x="129" y="193"/>
                    <a:pt x="129" y="193"/>
                  </a:cubicBezTo>
                  <a:cubicBezTo>
                    <a:pt x="129" y="177"/>
                    <a:pt x="129" y="177"/>
                    <a:pt x="129" y="177"/>
                  </a:cubicBezTo>
                  <a:cubicBezTo>
                    <a:pt x="133" y="177"/>
                    <a:pt x="136" y="176"/>
                    <a:pt x="138" y="174"/>
                  </a:cubicBezTo>
                  <a:cubicBezTo>
                    <a:pt x="139" y="173"/>
                    <a:pt x="139" y="171"/>
                    <a:pt x="138" y="167"/>
                  </a:cubicBezTo>
                  <a:cubicBezTo>
                    <a:pt x="136" y="162"/>
                    <a:pt x="136" y="162"/>
                    <a:pt x="136" y="1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3" y="167"/>
                    <a:pt x="43" y="167"/>
                    <a:pt x="43" y="167"/>
                  </a:cubicBezTo>
                  <a:cubicBezTo>
                    <a:pt x="41" y="171"/>
                    <a:pt x="41" y="173"/>
                    <a:pt x="43" y="174"/>
                  </a:cubicBezTo>
                  <a:cubicBezTo>
                    <a:pt x="45" y="176"/>
                    <a:pt x="47" y="177"/>
                    <a:pt x="52" y="177"/>
                  </a:cubicBezTo>
                  <a:cubicBezTo>
                    <a:pt x="52" y="193"/>
                    <a:pt x="52" y="193"/>
                    <a:pt x="52" y="193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4" y="177"/>
                    <a:pt x="8" y="176"/>
                    <a:pt x="10" y="174"/>
                  </a:cubicBezTo>
                  <a:cubicBezTo>
                    <a:pt x="13" y="173"/>
                    <a:pt x="15" y="171"/>
                    <a:pt x="17" y="167"/>
                  </a:cubicBezTo>
                  <a:cubicBezTo>
                    <a:pt x="19" y="162"/>
                    <a:pt x="19" y="162"/>
                    <a:pt x="19" y="162"/>
                  </a:cubicBezTo>
                  <a:cubicBezTo>
                    <a:pt x="81" y="0"/>
                    <a:pt x="81" y="0"/>
                    <a:pt x="81" y="0"/>
                  </a:cubicBezTo>
                  <a:lnTo>
                    <a:pt x="122" y="0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8"/>
            <p:cNvSpPr>
              <a:spLocks noEditPoints="1"/>
            </p:cNvSpPr>
            <p:nvPr/>
          </p:nvSpPr>
          <p:spPr bwMode="auto">
            <a:xfrm>
              <a:off x="4851401" y="3779838"/>
              <a:ext cx="660399" cy="668338"/>
            </a:xfrm>
            <a:custGeom>
              <a:avLst/>
              <a:gdLst>
                <a:gd name="T0" fmla="*/ 176 w 176"/>
                <a:gd name="T1" fmla="*/ 147 h 178"/>
                <a:gd name="T2" fmla="*/ 139 w 176"/>
                <a:gd name="T3" fmla="*/ 140 h 178"/>
                <a:gd name="T4" fmla="*/ 41 w 176"/>
                <a:gd name="T5" fmla="*/ 147 h 178"/>
                <a:gd name="T6" fmla="*/ 75 w 176"/>
                <a:gd name="T7" fmla="*/ 140 h 178"/>
                <a:gd name="T8" fmla="*/ 41 w 176"/>
                <a:gd name="T9" fmla="*/ 147 h 178"/>
                <a:gd name="T10" fmla="*/ 176 w 176"/>
                <a:gd name="T11" fmla="*/ 163 h 178"/>
                <a:gd name="T12" fmla="*/ 151 w 176"/>
                <a:gd name="T13" fmla="*/ 155 h 178"/>
                <a:gd name="T14" fmla="*/ 0 w 176"/>
                <a:gd name="T15" fmla="*/ 163 h 178"/>
                <a:gd name="T16" fmla="*/ 61 w 176"/>
                <a:gd name="T17" fmla="*/ 155 h 178"/>
                <a:gd name="T18" fmla="*/ 0 w 176"/>
                <a:gd name="T19" fmla="*/ 163 h 178"/>
                <a:gd name="T20" fmla="*/ 176 w 176"/>
                <a:gd name="T21" fmla="*/ 178 h 178"/>
                <a:gd name="T22" fmla="*/ 164 w 176"/>
                <a:gd name="T23" fmla="*/ 171 h 178"/>
                <a:gd name="T24" fmla="*/ 0 w 176"/>
                <a:gd name="T25" fmla="*/ 178 h 178"/>
                <a:gd name="T26" fmla="*/ 41 w 176"/>
                <a:gd name="T27" fmla="*/ 178 h 178"/>
                <a:gd name="T28" fmla="*/ 0 w 176"/>
                <a:gd name="T29" fmla="*/ 171 h 178"/>
                <a:gd name="T30" fmla="*/ 64 w 176"/>
                <a:gd name="T31" fmla="*/ 93 h 178"/>
                <a:gd name="T32" fmla="*/ 0 w 176"/>
                <a:gd name="T33" fmla="*/ 101 h 178"/>
                <a:gd name="T34" fmla="*/ 64 w 176"/>
                <a:gd name="T35" fmla="*/ 93 h 178"/>
                <a:gd name="T36" fmla="*/ 155 w 176"/>
                <a:gd name="T37" fmla="*/ 101 h 178"/>
                <a:gd name="T38" fmla="*/ 92 w 176"/>
                <a:gd name="T39" fmla="*/ 93 h 178"/>
                <a:gd name="T40" fmla="*/ 50 w 176"/>
                <a:gd name="T41" fmla="*/ 109 h 178"/>
                <a:gd name="T42" fmla="*/ 0 w 176"/>
                <a:gd name="T43" fmla="*/ 116 h 178"/>
                <a:gd name="T44" fmla="*/ 50 w 176"/>
                <a:gd name="T45" fmla="*/ 109 h 178"/>
                <a:gd name="T46" fmla="*/ 96 w 176"/>
                <a:gd name="T47" fmla="*/ 116 h 178"/>
                <a:gd name="T48" fmla="*/ 77 w 176"/>
                <a:gd name="T49" fmla="*/ 109 h 178"/>
                <a:gd name="T50" fmla="*/ 161 w 176"/>
                <a:gd name="T51" fmla="*/ 109 h 178"/>
                <a:gd name="T52" fmla="*/ 119 w 176"/>
                <a:gd name="T53" fmla="*/ 116 h 178"/>
                <a:gd name="T54" fmla="*/ 167 w 176"/>
                <a:gd name="T55" fmla="*/ 116 h 178"/>
                <a:gd name="T56" fmla="*/ 36 w 176"/>
                <a:gd name="T57" fmla="*/ 124 h 178"/>
                <a:gd name="T58" fmla="*/ 0 w 176"/>
                <a:gd name="T59" fmla="*/ 132 h 178"/>
                <a:gd name="T60" fmla="*/ 36 w 176"/>
                <a:gd name="T61" fmla="*/ 124 h 178"/>
                <a:gd name="T62" fmla="*/ 82 w 176"/>
                <a:gd name="T63" fmla="*/ 132 h 178"/>
                <a:gd name="T64" fmla="*/ 63 w 176"/>
                <a:gd name="T65" fmla="*/ 124 h 178"/>
                <a:gd name="T66" fmla="*/ 132 w 176"/>
                <a:gd name="T67" fmla="*/ 132 h 178"/>
                <a:gd name="T68" fmla="*/ 176 w 176"/>
                <a:gd name="T69" fmla="*/ 124 h 178"/>
                <a:gd name="T70" fmla="*/ 132 w 176"/>
                <a:gd name="T71" fmla="*/ 132 h 178"/>
                <a:gd name="T72" fmla="*/ 0 w 176"/>
                <a:gd name="T73" fmla="*/ 47 h 178"/>
                <a:gd name="T74" fmla="*/ 99 w 176"/>
                <a:gd name="T75" fmla="*/ 54 h 178"/>
                <a:gd name="T76" fmla="*/ 157 w 176"/>
                <a:gd name="T77" fmla="*/ 54 h 178"/>
                <a:gd name="T78" fmla="*/ 176 w 176"/>
                <a:gd name="T79" fmla="*/ 47 h 178"/>
                <a:gd name="T80" fmla="*/ 157 w 176"/>
                <a:gd name="T81" fmla="*/ 54 h 178"/>
                <a:gd name="T82" fmla="*/ 0 w 176"/>
                <a:gd name="T83" fmla="*/ 62 h 178"/>
                <a:gd name="T84" fmla="*/ 85 w 176"/>
                <a:gd name="T85" fmla="*/ 69 h 178"/>
                <a:gd name="T86" fmla="*/ 121 w 176"/>
                <a:gd name="T87" fmla="*/ 62 h 178"/>
                <a:gd name="T88" fmla="*/ 130 w 176"/>
                <a:gd name="T89" fmla="*/ 69 h 178"/>
                <a:gd name="T90" fmla="*/ 121 w 176"/>
                <a:gd name="T91" fmla="*/ 62 h 178"/>
                <a:gd name="T92" fmla="*/ 176 w 176"/>
                <a:gd name="T93" fmla="*/ 69 h 178"/>
                <a:gd name="T94" fmla="*/ 164 w 176"/>
                <a:gd name="T95" fmla="*/ 62 h 178"/>
                <a:gd name="T96" fmla="*/ 78 w 176"/>
                <a:gd name="T97" fmla="*/ 78 h 178"/>
                <a:gd name="T98" fmla="*/ 0 w 176"/>
                <a:gd name="T99" fmla="*/ 85 h 178"/>
                <a:gd name="T100" fmla="*/ 78 w 176"/>
                <a:gd name="T101" fmla="*/ 78 h 178"/>
                <a:gd name="T102" fmla="*/ 99 w 176"/>
                <a:gd name="T103" fmla="*/ 85 h 178"/>
                <a:gd name="T104" fmla="*/ 136 w 176"/>
                <a:gd name="T105" fmla="*/ 78 h 178"/>
                <a:gd name="T106" fmla="*/ 0 w 176"/>
                <a:gd name="T107" fmla="*/ 16 h 178"/>
                <a:gd name="T108" fmla="*/ 176 w 176"/>
                <a:gd name="T109" fmla="*/ 23 h 178"/>
                <a:gd name="T110" fmla="*/ 0 w 176"/>
                <a:gd name="T111" fmla="*/ 16 h 178"/>
                <a:gd name="T112" fmla="*/ 0 w 176"/>
                <a:gd name="T113" fmla="*/ 31 h 178"/>
                <a:gd name="T114" fmla="*/ 113 w 176"/>
                <a:gd name="T115" fmla="*/ 38 h 178"/>
                <a:gd name="T116" fmla="*/ 144 w 176"/>
                <a:gd name="T117" fmla="*/ 38 h 178"/>
                <a:gd name="T118" fmla="*/ 176 w 176"/>
                <a:gd name="T119" fmla="*/ 31 h 178"/>
                <a:gd name="T120" fmla="*/ 144 w 176"/>
                <a:gd name="T121" fmla="*/ 38 h 178"/>
                <a:gd name="T122" fmla="*/ 158 w 176"/>
                <a:gd name="T123" fmla="*/ 0 h 178"/>
                <a:gd name="T124" fmla="*/ 2 w 176"/>
                <a:gd name="T125" fmla="*/ 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6" h="178">
                  <a:moveTo>
                    <a:pt x="145" y="147"/>
                  </a:moveTo>
                  <a:cubicBezTo>
                    <a:pt x="176" y="147"/>
                    <a:pt x="176" y="147"/>
                    <a:pt x="176" y="147"/>
                  </a:cubicBezTo>
                  <a:cubicBezTo>
                    <a:pt x="176" y="140"/>
                    <a:pt x="176" y="140"/>
                    <a:pt x="176" y="140"/>
                  </a:cubicBezTo>
                  <a:cubicBezTo>
                    <a:pt x="139" y="140"/>
                    <a:pt x="139" y="140"/>
                    <a:pt x="139" y="140"/>
                  </a:cubicBezTo>
                  <a:lnTo>
                    <a:pt x="145" y="147"/>
                  </a:lnTo>
                  <a:close/>
                  <a:moveTo>
                    <a:pt x="41" y="147"/>
                  </a:moveTo>
                  <a:cubicBezTo>
                    <a:pt x="68" y="147"/>
                    <a:pt x="68" y="147"/>
                    <a:pt x="68" y="147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48" y="140"/>
                    <a:pt x="48" y="140"/>
                    <a:pt x="48" y="140"/>
                  </a:cubicBezTo>
                  <a:lnTo>
                    <a:pt x="41" y="147"/>
                  </a:lnTo>
                  <a:close/>
                  <a:moveTo>
                    <a:pt x="157" y="163"/>
                  </a:moveTo>
                  <a:cubicBezTo>
                    <a:pt x="176" y="163"/>
                    <a:pt x="176" y="163"/>
                    <a:pt x="176" y="163"/>
                  </a:cubicBezTo>
                  <a:cubicBezTo>
                    <a:pt x="176" y="155"/>
                    <a:pt x="176" y="155"/>
                    <a:pt x="176" y="155"/>
                  </a:cubicBezTo>
                  <a:cubicBezTo>
                    <a:pt x="151" y="155"/>
                    <a:pt x="151" y="155"/>
                    <a:pt x="151" y="155"/>
                  </a:cubicBezTo>
                  <a:lnTo>
                    <a:pt x="157" y="163"/>
                  </a:lnTo>
                  <a:close/>
                  <a:moveTo>
                    <a:pt x="0" y="163"/>
                  </a:moveTo>
                  <a:cubicBezTo>
                    <a:pt x="55" y="163"/>
                    <a:pt x="55" y="163"/>
                    <a:pt x="55" y="163"/>
                  </a:cubicBezTo>
                  <a:cubicBezTo>
                    <a:pt x="61" y="155"/>
                    <a:pt x="61" y="155"/>
                    <a:pt x="61" y="155"/>
                  </a:cubicBezTo>
                  <a:cubicBezTo>
                    <a:pt x="0" y="155"/>
                    <a:pt x="0" y="155"/>
                    <a:pt x="0" y="155"/>
                  </a:cubicBezTo>
                  <a:lnTo>
                    <a:pt x="0" y="163"/>
                  </a:lnTo>
                  <a:close/>
                  <a:moveTo>
                    <a:pt x="169" y="178"/>
                  </a:moveTo>
                  <a:cubicBezTo>
                    <a:pt x="176" y="178"/>
                    <a:pt x="176" y="178"/>
                    <a:pt x="176" y="178"/>
                  </a:cubicBezTo>
                  <a:cubicBezTo>
                    <a:pt x="176" y="171"/>
                    <a:pt x="176" y="171"/>
                    <a:pt x="176" y="171"/>
                  </a:cubicBezTo>
                  <a:cubicBezTo>
                    <a:pt x="164" y="171"/>
                    <a:pt x="164" y="171"/>
                    <a:pt x="164" y="171"/>
                  </a:cubicBezTo>
                  <a:lnTo>
                    <a:pt x="169" y="178"/>
                  </a:lnTo>
                  <a:close/>
                  <a:moveTo>
                    <a:pt x="0" y="178"/>
                  </a:moveTo>
                  <a:cubicBezTo>
                    <a:pt x="41" y="178"/>
                    <a:pt x="41" y="178"/>
                    <a:pt x="41" y="178"/>
                  </a:cubicBezTo>
                  <a:cubicBezTo>
                    <a:pt x="41" y="178"/>
                    <a:pt x="41" y="178"/>
                    <a:pt x="41" y="178"/>
                  </a:cubicBezTo>
                  <a:cubicBezTo>
                    <a:pt x="47" y="171"/>
                    <a:pt x="47" y="171"/>
                    <a:pt x="47" y="171"/>
                  </a:cubicBezTo>
                  <a:cubicBezTo>
                    <a:pt x="0" y="171"/>
                    <a:pt x="0" y="171"/>
                    <a:pt x="0" y="171"/>
                  </a:cubicBezTo>
                  <a:lnTo>
                    <a:pt x="0" y="178"/>
                  </a:lnTo>
                  <a:close/>
                  <a:moveTo>
                    <a:pt x="64" y="93"/>
                  </a:moveTo>
                  <a:cubicBezTo>
                    <a:pt x="0" y="93"/>
                    <a:pt x="0" y="93"/>
                    <a:pt x="0" y="93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57" y="101"/>
                    <a:pt x="57" y="101"/>
                    <a:pt x="57" y="101"/>
                  </a:cubicBezTo>
                  <a:lnTo>
                    <a:pt x="64" y="93"/>
                  </a:lnTo>
                  <a:close/>
                  <a:moveTo>
                    <a:pt x="85" y="101"/>
                  </a:moveTo>
                  <a:cubicBezTo>
                    <a:pt x="155" y="101"/>
                    <a:pt x="155" y="101"/>
                    <a:pt x="155" y="101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92" y="93"/>
                    <a:pt x="92" y="93"/>
                    <a:pt x="92" y="93"/>
                  </a:cubicBezTo>
                  <a:lnTo>
                    <a:pt x="85" y="101"/>
                  </a:lnTo>
                  <a:close/>
                  <a:moveTo>
                    <a:pt x="50" y="109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43" y="116"/>
                    <a:pt x="43" y="116"/>
                    <a:pt x="43" y="116"/>
                  </a:cubicBezTo>
                  <a:lnTo>
                    <a:pt x="50" y="109"/>
                  </a:lnTo>
                  <a:close/>
                  <a:moveTo>
                    <a:pt x="70" y="116"/>
                  </a:moveTo>
                  <a:cubicBezTo>
                    <a:pt x="96" y="116"/>
                    <a:pt x="96" y="116"/>
                    <a:pt x="96" y="116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77" y="109"/>
                    <a:pt x="77" y="109"/>
                    <a:pt x="77" y="109"/>
                  </a:cubicBezTo>
                  <a:lnTo>
                    <a:pt x="70" y="116"/>
                  </a:lnTo>
                  <a:close/>
                  <a:moveTo>
                    <a:pt x="161" y="109"/>
                  </a:moveTo>
                  <a:cubicBezTo>
                    <a:pt x="114" y="109"/>
                    <a:pt x="114" y="109"/>
                    <a:pt x="114" y="109"/>
                  </a:cubicBezTo>
                  <a:cubicBezTo>
                    <a:pt x="119" y="116"/>
                    <a:pt x="119" y="116"/>
                    <a:pt x="119" y="116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67" y="116"/>
                    <a:pt x="167" y="116"/>
                    <a:pt x="167" y="116"/>
                  </a:cubicBezTo>
                  <a:lnTo>
                    <a:pt x="161" y="109"/>
                  </a:lnTo>
                  <a:close/>
                  <a:moveTo>
                    <a:pt x="36" y="124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9" y="132"/>
                    <a:pt x="29" y="132"/>
                    <a:pt x="29" y="132"/>
                  </a:cubicBezTo>
                  <a:lnTo>
                    <a:pt x="36" y="124"/>
                  </a:lnTo>
                  <a:close/>
                  <a:moveTo>
                    <a:pt x="56" y="132"/>
                  </a:moveTo>
                  <a:cubicBezTo>
                    <a:pt x="82" y="132"/>
                    <a:pt x="82" y="132"/>
                    <a:pt x="82" y="132"/>
                  </a:cubicBezTo>
                  <a:cubicBezTo>
                    <a:pt x="89" y="124"/>
                    <a:pt x="89" y="124"/>
                    <a:pt x="89" y="124"/>
                  </a:cubicBezTo>
                  <a:cubicBezTo>
                    <a:pt x="63" y="124"/>
                    <a:pt x="63" y="124"/>
                    <a:pt x="63" y="124"/>
                  </a:cubicBezTo>
                  <a:lnTo>
                    <a:pt x="56" y="132"/>
                  </a:lnTo>
                  <a:close/>
                  <a:moveTo>
                    <a:pt x="132" y="132"/>
                  </a:moveTo>
                  <a:cubicBezTo>
                    <a:pt x="176" y="132"/>
                    <a:pt x="176" y="132"/>
                    <a:pt x="176" y="132"/>
                  </a:cubicBezTo>
                  <a:cubicBezTo>
                    <a:pt x="176" y="124"/>
                    <a:pt x="176" y="124"/>
                    <a:pt x="176" y="124"/>
                  </a:cubicBezTo>
                  <a:cubicBezTo>
                    <a:pt x="126" y="124"/>
                    <a:pt x="126" y="124"/>
                    <a:pt x="126" y="124"/>
                  </a:cubicBezTo>
                  <a:lnTo>
                    <a:pt x="132" y="132"/>
                  </a:lnTo>
                  <a:close/>
                  <a:moveTo>
                    <a:pt x="106" y="47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99" y="54"/>
                    <a:pt x="99" y="54"/>
                    <a:pt x="99" y="54"/>
                  </a:cubicBezTo>
                  <a:lnTo>
                    <a:pt x="106" y="47"/>
                  </a:lnTo>
                  <a:close/>
                  <a:moveTo>
                    <a:pt x="157" y="54"/>
                  </a:moveTo>
                  <a:cubicBezTo>
                    <a:pt x="176" y="54"/>
                    <a:pt x="176" y="54"/>
                    <a:pt x="176" y="54"/>
                  </a:cubicBezTo>
                  <a:cubicBezTo>
                    <a:pt x="176" y="47"/>
                    <a:pt x="176" y="47"/>
                    <a:pt x="176" y="47"/>
                  </a:cubicBezTo>
                  <a:cubicBezTo>
                    <a:pt x="151" y="47"/>
                    <a:pt x="151" y="47"/>
                    <a:pt x="151" y="47"/>
                  </a:cubicBezTo>
                  <a:lnTo>
                    <a:pt x="157" y="54"/>
                  </a:lnTo>
                  <a:close/>
                  <a:moveTo>
                    <a:pt x="92" y="62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85" y="69"/>
                    <a:pt x="85" y="69"/>
                    <a:pt x="85" y="69"/>
                  </a:cubicBezTo>
                  <a:lnTo>
                    <a:pt x="92" y="62"/>
                  </a:lnTo>
                  <a:close/>
                  <a:moveTo>
                    <a:pt x="121" y="62"/>
                  </a:moveTo>
                  <a:cubicBezTo>
                    <a:pt x="114" y="69"/>
                    <a:pt x="114" y="69"/>
                    <a:pt x="114" y="69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24" y="62"/>
                    <a:pt x="124" y="62"/>
                    <a:pt x="124" y="62"/>
                  </a:cubicBezTo>
                  <a:lnTo>
                    <a:pt x="121" y="62"/>
                  </a:lnTo>
                  <a:close/>
                  <a:moveTo>
                    <a:pt x="170" y="69"/>
                  </a:moveTo>
                  <a:cubicBezTo>
                    <a:pt x="176" y="69"/>
                    <a:pt x="176" y="69"/>
                    <a:pt x="176" y="69"/>
                  </a:cubicBezTo>
                  <a:cubicBezTo>
                    <a:pt x="176" y="62"/>
                    <a:pt x="176" y="62"/>
                    <a:pt x="176" y="62"/>
                  </a:cubicBezTo>
                  <a:cubicBezTo>
                    <a:pt x="164" y="62"/>
                    <a:pt x="164" y="62"/>
                    <a:pt x="164" y="62"/>
                  </a:cubicBezTo>
                  <a:lnTo>
                    <a:pt x="170" y="69"/>
                  </a:lnTo>
                  <a:close/>
                  <a:moveTo>
                    <a:pt x="78" y="78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71" y="85"/>
                    <a:pt x="71" y="85"/>
                    <a:pt x="71" y="85"/>
                  </a:cubicBezTo>
                  <a:lnTo>
                    <a:pt x="78" y="78"/>
                  </a:lnTo>
                  <a:close/>
                  <a:moveTo>
                    <a:pt x="106" y="78"/>
                  </a:moveTo>
                  <a:cubicBezTo>
                    <a:pt x="99" y="85"/>
                    <a:pt x="99" y="85"/>
                    <a:pt x="99" y="85"/>
                  </a:cubicBezTo>
                  <a:cubicBezTo>
                    <a:pt x="142" y="85"/>
                    <a:pt x="142" y="85"/>
                    <a:pt x="142" y="85"/>
                  </a:cubicBezTo>
                  <a:cubicBezTo>
                    <a:pt x="136" y="78"/>
                    <a:pt x="136" y="78"/>
                    <a:pt x="136" y="78"/>
                  </a:cubicBezTo>
                  <a:lnTo>
                    <a:pt x="106" y="78"/>
                  </a:lnTo>
                  <a:close/>
                  <a:moveTo>
                    <a:pt x="0" y="16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76" y="23"/>
                    <a:pt x="176" y="23"/>
                    <a:pt x="176" y="23"/>
                  </a:cubicBezTo>
                  <a:cubicBezTo>
                    <a:pt x="176" y="16"/>
                    <a:pt x="176" y="16"/>
                    <a:pt x="176" y="16"/>
                  </a:cubicBezTo>
                  <a:lnTo>
                    <a:pt x="0" y="16"/>
                  </a:lnTo>
                  <a:close/>
                  <a:moveTo>
                    <a:pt x="12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13" y="38"/>
                    <a:pt x="113" y="38"/>
                    <a:pt x="113" y="38"/>
                  </a:cubicBezTo>
                  <a:lnTo>
                    <a:pt x="120" y="31"/>
                  </a:lnTo>
                  <a:close/>
                  <a:moveTo>
                    <a:pt x="144" y="38"/>
                  </a:moveTo>
                  <a:cubicBezTo>
                    <a:pt x="176" y="38"/>
                    <a:pt x="176" y="38"/>
                    <a:pt x="176" y="38"/>
                  </a:cubicBezTo>
                  <a:cubicBezTo>
                    <a:pt x="176" y="31"/>
                    <a:pt x="176" y="31"/>
                    <a:pt x="176" y="31"/>
                  </a:cubicBezTo>
                  <a:cubicBezTo>
                    <a:pt x="138" y="31"/>
                    <a:pt x="138" y="31"/>
                    <a:pt x="138" y="31"/>
                  </a:cubicBezTo>
                  <a:lnTo>
                    <a:pt x="144" y="38"/>
                  </a:lnTo>
                  <a:close/>
                  <a:moveTo>
                    <a:pt x="174" y="7"/>
                  </a:moveTo>
                  <a:cubicBezTo>
                    <a:pt x="173" y="3"/>
                    <a:pt x="168" y="0"/>
                    <a:pt x="15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9" y="0"/>
                    <a:pt x="3" y="4"/>
                    <a:pt x="2" y="7"/>
                  </a:cubicBezTo>
                  <a:cubicBezTo>
                    <a:pt x="2" y="7"/>
                    <a:pt x="174" y="7"/>
                    <a:pt x="174" y="7"/>
                  </a:cubicBezTo>
                  <a:close/>
                </a:path>
              </a:pathLst>
            </a:custGeom>
            <a:solidFill>
              <a:srgbClr val="B1B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9"/>
            <p:cNvSpPr>
              <a:spLocks noEditPoints="1"/>
            </p:cNvSpPr>
            <p:nvPr/>
          </p:nvSpPr>
          <p:spPr bwMode="auto">
            <a:xfrm>
              <a:off x="4851401" y="3836989"/>
              <a:ext cx="725489" cy="666749"/>
            </a:xfrm>
            <a:custGeom>
              <a:avLst/>
              <a:gdLst>
                <a:gd name="T0" fmla="*/ 44 w 193"/>
                <a:gd name="T1" fmla="*/ 167 h 178"/>
                <a:gd name="T2" fmla="*/ 36 w 193"/>
                <a:gd name="T3" fmla="*/ 170 h 178"/>
                <a:gd name="T4" fmla="*/ 0 w 193"/>
                <a:gd name="T5" fmla="*/ 170 h 178"/>
                <a:gd name="T6" fmla="*/ 0 w 193"/>
                <a:gd name="T7" fmla="*/ 178 h 178"/>
                <a:gd name="T8" fmla="*/ 39 w 193"/>
                <a:gd name="T9" fmla="*/ 178 h 178"/>
                <a:gd name="T10" fmla="*/ 49 w 193"/>
                <a:gd name="T11" fmla="*/ 175 h 178"/>
                <a:gd name="T12" fmla="*/ 53 w 193"/>
                <a:gd name="T13" fmla="*/ 171 h 178"/>
                <a:gd name="T14" fmla="*/ 115 w 193"/>
                <a:gd name="T15" fmla="*/ 104 h 178"/>
                <a:gd name="T16" fmla="*/ 108 w 193"/>
                <a:gd name="T17" fmla="*/ 95 h 178"/>
                <a:gd name="T18" fmla="*/ 44 w 193"/>
                <a:gd name="T19" fmla="*/ 167 h 178"/>
                <a:gd name="T20" fmla="*/ 181 w 193"/>
                <a:gd name="T21" fmla="*/ 0 h 178"/>
                <a:gd name="T22" fmla="*/ 181 w 193"/>
                <a:gd name="T23" fmla="*/ 170 h 178"/>
                <a:gd name="T24" fmla="*/ 175 w 193"/>
                <a:gd name="T25" fmla="*/ 170 h 178"/>
                <a:gd name="T26" fmla="*/ 181 w 193"/>
                <a:gd name="T27" fmla="*/ 178 h 178"/>
                <a:gd name="T28" fmla="*/ 182 w 193"/>
                <a:gd name="T29" fmla="*/ 178 h 178"/>
                <a:gd name="T30" fmla="*/ 187 w 193"/>
                <a:gd name="T31" fmla="*/ 177 h 178"/>
                <a:gd name="T32" fmla="*/ 193 w 193"/>
                <a:gd name="T33" fmla="*/ 173 h 178"/>
                <a:gd name="T34" fmla="*/ 193 w 193"/>
                <a:gd name="T35" fmla="*/ 171 h 178"/>
                <a:gd name="T36" fmla="*/ 193 w 193"/>
                <a:gd name="T37" fmla="*/ 168 h 178"/>
                <a:gd name="T38" fmla="*/ 193 w 193"/>
                <a:gd name="T39" fmla="*/ 22 h 178"/>
                <a:gd name="T40" fmla="*/ 181 w 193"/>
                <a:gd name="T41" fmla="*/ 0 h 178"/>
                <a:gd name="T42" fmla="*/ 176 w 193"/>
                <a:gd name="T43" fmla="*/ 69 h 178"/>
                <a:gd name="T44" fmla="*/ 132 w 193"/>
                <a:gd name="T45" fmla="*/ 17 h 178"/>
                <a:gd name="T46" fmla="*/ 130 w 193"/>
                <a:gd name="T47" fmla="*/ 16 h 178"/>
                <a:gd name="T48" fmla="*/ 129 w 193"/>
                <a:gd name="T49" fmla="*/ 16 h 178"/>
                <a:gd name="T50" fmla="*/ 127 w 193"/>
                <a:gd name="T51" fmla="*/ 16 h 178"/>
                <a:gd name="T52" fmla="*/ 125 w 193"/>
                <a:gd name="T53" fmla="*/ 17 h 178"/>
                <a:gd name="T54" fmla="*/ 32 w 193"/>
                <a:gd name="T55" fmla="*/ 121 h 178"/>
                <a:gd name="T56" fmla="*/ 24 w 193"/>
                <a:gd name="T57" fmla="*/ 124 h 178"/>
                <a:gd name="T58" fmla="*/ 0 w 193"/>
                <a:gd name="T59" fmla="*/ 124 h 178"/>
                <a:gd name="T60" fmla="*/ 0 w 193"/>
                <a:gd name="T61" fmla="*/ 132 h 178"/>
                <a:gd name="T62" fmla="*/ 26 w 193"/>
                <a:gd name="T63" fmla="*/ 132 h 178"/>
                <a:gd name="T64" fmla="*/ 30 w 193"/>
                <a:gd name="T65" fmla="*/ 132 h 178"/>
                <a:gd name="T66" fmla="*/ 37 w 193"/>
                <a:gd name="T67" fmla="*/ 129 h 178"/>
                <a:gd name="T68" fmla="*/ 123 w 193"/>
                <a:gd name="T69" fmla="*/ 37 h 178"/>
                <a:gd name="T70" fmla="*/ 176 w 193"/>
                <a:gd name="T71" fmla="*/ 102 h 178"/>
                <a:gd name="T72" fmla="*/ 176 w 193"/>
                <a:gd name="T73" fmla="*/ 6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3" h="178">
                  <a:moveTo>
                    <a:pt x="44" y="167"/>
                  </a:moveTo>
                  <a:cubicBezTo>
                    <a:pt x="41" y="169"/>
                    <a:pt x="40" y="170"/>
                    <a:pt x="36" y="170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39" y="178"/>
                    <a:pt x="39" y="178"/>
                    <a:pt x="39" y="178"/>
                  </a:cubicBezTo>
                  <a:cubicBezTo>
                    <a:pt x="43" y="178"/>
                    <a:pt x="47" y="177"/>
                    <a:pt x="49" y="175"/>
                  </a:cubicBezTo>
                  <a:cubicBezTo>
                    <a:pt x="53" y="171"/>
                    <a:pt x="53" y="171"/>
                    <a:pt x="53" y="171"/>
                  </a:cubicBezTo>
                  <a:cubicBezTo>
                    <a:pt x="115" y="104"/>
                    <a:pt x="115" y="104"/>
                    <a:pt x="115" y="104"/>
                  </a:cubicBezTo>
                  <a:cubicBezTo>
                    <a:pt x="108" y="95"/>
                    <a:pt x="108" y="95"/>
                    <a:pt x="108" y="95"/>
                  </a:cubicBezTo>
                  <a:lnTo>
                    <a:pt x="44" y="167"/>
                  </a:lnTo>
                  <a:close/>
                  <a:moveTo>
                    <a:pt x="181" y="0"/>
                  </a:moveTo>
                  <a:cubicBezTo>
                    <a:pt x="181" y="170"/>
                    <a:pt x="181" y="170"/>
                    <a:pt x="181" y="170"/>
                  </a:cubicBezTo>
                  <a:cubicBezTo>
                    <a:pt x="175" y="170"/>
                    <a:pt x="175" y="170"/>
                    <a:pt x="175" y="170"/>
                  </a:cubicBezTo>
                  <a:cubicBezTo>
                    <a:pt x="181" y="178"/>
                    <a:pt x="181" y="178"/>
                    <a:pt x="181" y="178"/>
                  </a:cubicBezTo>
                  <a:cubicBezTo>
                    <a:pt x="182" y="178"/>
                    <a:pt x="182" y="178"/>
                    <a:pt x="182" y="178"/>
                  </a:cubicBezTo>
                  <a:cubicBezTo>
                    <a:pt x="184" y="178"/>
                    <a:pt x="186" y="178"/>
                    <a:pt x="187" y="177"/>
                  </a:cubicBezTo>
                  <a:cubicBezTo>
                    <a:pt x="190" y="177"/>
                    <a:pt x="192" y="176"/>
                    <a:pt x="193" y="173"/>
                  </a:cubicBezTo>
                  <a:cubicBezTo>
                    <a:pt x="193" y="172"/>
                    <a:pt x="193" y="172"/>
                    <a:pt x="193" y="171"/>
                  </a:cubicBezTo>
                  <a:cubicBezTo>
                    <a:pt x="193" y="168"/>
                    <a:pt x="193" y="168"/>
                    <a:pt x="193" y="168"/>
                  </a:cubicBezTo>
                  <a:cubicBezTo>
                    <a:pt x="193" y="22"/>
                    <a:pt x="193" y="22"/>
                    <a:pt x="193" y="22"/>
                  </a:cubicBezTo>
                  <a:lnTo>
                    <a:pt x="181" y="0"/>
                  </a:lnTo>
                  <a:close/>
                  <a:moveTo>
                    <a:pt x="176" y="69"/>
                  </a:moveTo>
                  <a:cubicBezTo>
                    <a:pt x="132" y="17"/>
                    <a:pt x="132" y="17"/>
                    <a:pt x="132" y="17"/>
                  </a:cubicBezTo>
                  <a:cubicBezTo>
                    <a:pt x="131" y="17"/>
                    <a:pt x="131" y="16"/>
                    <a:pt x="130" y="16"/>
                  </a:cubicBezTo>
                  <a:cubicBezTo>
                    <a:pt x="130" y="16"/>
                    <a:pt x="129" y="16"/>
                    <a:pt x="129" y="16"/>
                  </a:cubicBezTo>
                  <a:cubicBezTo>
                    <a:pt x="128" y="16"/>
                    <a:pt x="127" y="16"/>
                    <a:pt x="127" y="16"/>
                  </a:cubicBezTo>
                  <a:cubicBezTo>
                    <a:pt x="126" y="16"/>
                    <a:pt x="126" y="17"/>
                    <a:pt x="125" y="17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29" y="124"/>
                    <a:pt x="28" y="124"/>
                    <a:pt x="24" y="1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6" y="132"/>
                    <a:pt x="26" y="132"/>
                    <a:pt x="26" y="132"/>
                  </a:cubicBezTo>
                  <a:cubicBezTo>
                    <a:pt x="28" y="132"/>
                    <a:pt x="29" y="132"/>
                    <a:pt x="30" y="132"/>
                  </a:cubicBezTo>
                  <a:cubicBezTo>
                    <a:pt x="33" y="132"/>
                    <a:pt x="35" y="131"/>
                    <a:pt x="37" y="129"/>
                  </a:cubicBezTo>
                  <a:cubicBezTo>
                    <a:pt x="123" y="37"/>
                    <a:pt x="123" y="37"/>
                    <a:pt x="123" y="37"/>
                  </a:cubicBezTo>
                  <a:cubicBezTo>
                    <a:pt x="176" y="102"/>
                    <a:pt x="176" y="102"/>
                    <a:pt x="176" y="102"/>
                  </a:cubicBezTo>
                  <a:lnTo>
                    <a:pt x="176" y="69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40048" y="108223"/>
            <a:ext cx="9919884" cy="93610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ru-RU" sz="2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Чувствительность микроорганизмов к УФ-облучению</a:t>
            </a:r>
            <a:endParaRPr lang="ru-RU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0212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Таблица 13">
            <a:extLst>
              <a:ext uri="{FF2B5EF4-FFF2-40B4-BE49-F238E27FC236}">
                <a16:creationId xmlns:a16="http://schemas.microsoft.com/office/drawing/2014/main" id="{2A412CBF-652D-6D3E-889F-F944F483497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82477" y="1574568"/>
          <a:ext cx="11729037" cy="43212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85681">
                  <a:extLst>
                    <a:ext uri="{9D8B030D-6E8A-4147-A177-3AD203B41FA5}">
                      <a16:colId xmlns:a16="http://schemas.microsoft.com/office/drawing/2014/main" val="3112092075"/>
                    </a:ext>
                  </a:extLst>
                </a:gridCol>
                <a:gridCol w="2063240">
                  <a:extLst>
                    <a:ext uri="{9D8B030D-6E8A-4147-A177-3AD203B41FA5}">
                      <a16:colId xmlns:a16="http://schemas.microsoft.com/office/drawing/2014/main" val="2638355110"/>
                    </a:ext>
                  </a:extLst>
                </a:gridCol>
                <a:gridCol w="1779515">
                  <a:extLst>
                    <a:ext uri="{9D8B030D-6E8A-4147-A177-3AD203B41FA5}">
                      <a16:colId xmlns:a16="http://schemas.microsoft.com/office/drawing/2014/main" val="2438913805"/>
                    </a:ext>
                  </a:extLst>
                </a:gridCol>
                <a:gridCol w="1995396">
                  <a:extLst>
                    <a:ext uri="{9D8B030D-6E8A-4147-A177-3AD203B41FA5}">
                      <a16:colId xmlns:a16="http://schemas.microsoft.com/office/drawing/2014/main" val="915179119"/>
                    </a:ext>
                  </a:extLst>
                </a:gridCol>
                <a:gridCol w="1891780">
                  <a:extLst>
                    <a:ext uri="{9D8B030D-6E8A-4147-A177-3AD203B41FA5}">
                      <a16:colId xmlns:a16="http://schemas.microsoft.com/office/drawing/2014/main" val="2730399480"/>
                    </a:ext>
                  </a:extLst>
                </a:gridCol>
                <a:gridCol w="1513425">
                  <a:extLst>
                    <a:ext uri="{9D8B030D-6E8A-4147-A177-3AD203B41FA5}">
                      <a16:colId xmlns:a16="http://schemas.microsoft.com/office/drawing/2014/main" val="1882883567"/>
                    </a:ext>
                  </a:extLst>
                </a:gridCol>
              </a:tblGrid>
              <a:tr h="1163955">
                <a:tc>
                  <a:txBody>
                    <a:bodyPr/>
                    <a:lstStyle/>
                    <a:p>
                      <a:pPr algn="ctr"/>
                      <a:r>
                        <a:rPr lang="ru-RU" sz="1700" b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Назначение операционной</a:t>
                      </a:r>
                    </a:p>
                  </a:txBody>
                  <a:tcPr marL="134303" marR="134303" marT="67151" marB="671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Площадь/объем помещения</a:t>
                      </a:r>
                    </a:p>
                  </a:txBody>
                  <a:tcPr marL="134303" marR="134303" marT="67151" marB="671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Кол-во членов </a:t>
                      </a:r>
                      <a:r>
                        <a:rPr lang="ru-RU" sz="1700" b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опер. </a:t>
                      </a:r>
                      <a:r>
                        <a:rPr lang="ru-RU" sz="1700" b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бригады</a:t>
                      </a:r>
                    </a:p>
                  </a:txBody>
                  <a:tcPr marL="134303" marR="134303" marT="67151" marB="671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Время вмешательства</a:t>
                      </a:r>
                    </a:p>
                  </a:txBody>
                  <a:tcPr marL="134303" marR="134303" marT="67151" marB="671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Кол-во операций в день/смена</a:t>
                      </a:r>
                    </a:p>
                  </a:txBody>
                  <a:tcPr marL="134303" marR="134303" marT="67151" marB="671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Рецикл</a:t>
                      </a:r>
                    </a:p>
                  </a:txBody>
                  <a:tcPr marL="134303" marR="134303" marT="67151" marB="671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37129"/>
                  </a:ext>
                </a:extLst>
              </a:tr>
              <a:tr h="78933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0" i="1" kern="12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Абдоминальная хирургия</a:t>
                      </a:r>
                    </a:p>
                  </a:txBody>
                  <a:tcPr marL="134303" marR="134303" marT="67151" marB="671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40 </a:t>
                      </a: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м</a:t>
                      </a:r>
                      <a:r>
                        <a:rPr lang="ru-RU" sz="1600" kern="1200" baseline="300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/120 м</a:t>
                      </a:r>
                      <a:r>
                        <a:rPr lang="ru-RU" sz="1600" kern="1200" baseline="300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4303" marR="134303" marT="67151" marB="671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6 чел.</a:t>
                      </a:r>
                    </a:p>
                  </a:txBody>
                  <a:tcPr marL="134303" marR="134303" marT="67151" marB="671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120-140 мин.</a:t>
                      </a:r>
                    </a:p>
                  </a:txBody>
                  <a:tcPr marL="134303" marR="134303" marT="67151" marB="671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5-6/12 часов</a:t>
                      </a:r>
                    </a:p>
                  </a:txBody>
                  <a:tcPr marL="134303" marR="134303" marT="67151" marB="671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4 в час</a:t>
                      </a:r>
                    </a:p>
                  </a:txBody>
                  <a:tcPr marL="134303" marR="134303" marT="67151" marB="671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2589098"/>
                  </a:ext>
                </a:extLst>
              </a:tr>
              <a:tr h="78933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0" i="1" kern="12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Бариатрическая хирургия</a:t>
                      </a:r>
                    </a:p>
                  </a:txBody>
                  <a:tcPr marL="134303" marR="134303" marT="67151" marB="671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40 </a:t>
                      </a: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м</a:t>
                      </a:r>
                      <a:r>
                        <a:rPr lang="ru-RU" sz="1600" kern="1200" baseline="300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/120 м</a:t>
                      </a:r>
                      <a:r>
                        <a:rPr lang="ru-RU" sz="1600" kern="1200" baseline="300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4303" marR="134303" marT="67151" marB="671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6 чел.</a:t>
                      </a:r>
                    </a:p>
                  </a:txBody>
                  <a:tcPr marL="134303" marR="134303" marT="67151" marB="671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90-120 мин.</a:t>
                      </a:r>
                    </a:p>
                  </a:txBody>
                  <a:tcPr marL="134303" marR="134303" marT="67151" marB="671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5-6/12 часов</a:t>
                      </a:r>
                    </a:p>
                  </a:txBody>
                  <a:tcPr marL="134303" marR="134303" marT="67151" marB="671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4 в час</a:t>
                      </a:r>
                    </a:p>
                  </a:txBody>
                  <a:tcPr marL="134303" marR="134303" marT="67151" marB="671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9265034"/>
                  </a:ext>
                </a:extLst>
              </a:tr>
              <a:tr h="78933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0" i="1" kern="12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Урология</a:t>
                      </a:r>
                    </a:p>
                  </a:txBody>
                  <a:tcPr marL="134303" marR="134303" marT="67151" marB="671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30 </a:t>
                      </a: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м</a:t>
                      </a:r>
                      <a:r>
                        <a:rPr lang="ru-RU" sz="1600" kern="1200" baseline="300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/90 м</a:t>
                      </a:r>
                      <a:r>
                        <a:rPr lang="ru-RU" sz="1600" kern="1200" baseline="300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4303" marR="134303" marT="67151" marB="671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4-5 чел.</a:t>
                      </a:r>
                    </a:p>
                  </a:txBody>
                  <a:tcPr marL="134303" marR="134303" marT="67151" marB="671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60-90 мин.</a:t>
                      </a:r>
                    </a:p>
                  </a:txBody>
                  <a:tcPr marL="134303" marR="134303" marT="67151" marB="671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6-8/12 часов</a:t>
                      </a:r>
                    </a:p>
                  </a:txBody>
                  <a:tcPr marL="134303" marR="134303" marT="67151" marB="671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5,5 в час</a:t>
                      </a:r>
                    </a:p>
                  </a:txBody>
                  <a:tcPr marL="134303" marR="134303" marT="67151" marB="671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858195"/>
                  </a:ext>
                </a:extLst>
              </a:tr>
              <a:tr h="78933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0" i="1" kern="12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Гинекология</a:t>
                      </a:r>
                    </a:p>
                  </a:txBody>
                  <a:tcPr marL="134303" marR="134303" marT="67151" marB="671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30 </a:t>
                      </a: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м</a:t>
                      </a:r>
                      <a:r>
                        <a:rPr lang="ru-RU" sz="1600" kern="1200" baseline="300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/90 м</a:t>
                      </a:r>
                      <a:r>
                        <a:rPr lang="ru-RU" sz="1600" kern="1200" baseline="300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4303" marR="134303" marT="67151" marB="671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4-5 чел.</a:t>
                      </a:r>
                    </a:p>
                  </a:txBody>
                  <a:tcPr marL="134303" marR="134303" marT="67151" marB="671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20-30 мин.</a:t>
                      </a:r>
                    </a:p>
                  </a:txBody>
                  <a:tcPr marL="134303" marR="134303" marT="67151" marB="671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11-12/8 часов</a:t>
                      </a:r>
                    </a:p>
                  </a:txBody>
                  <a:tcPr marL="134303" marR="134303" marT="67151" marB="671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5,5 в час</a:t>
                      </a:r>
                    </a:p>
                  </a:txBody>
                  <a:tcPr marL="134303" marR="134303" marT="67151" marB="671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8479353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60309E79-3A1F-995A-6B15-7FFEC2B717C9}"/>
              </a:ext>
            </a:extLst>
          </p:cNvPr>
          <p:cNvSpPr txBox="1"/>
          <p:nvPr/>
        </p:nvSpPr>
        <p:spPr>
          <a:xfrm>
            <a:off x="1000737" y="6239751"/>
            <a:ext cx="9869868" cy="781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Все операционные имеют стандартный набор помещений: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предоперационная, наркозная, операционная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моечная.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 bwMode="auto">
          <a:xfrm>
            <a:off x="-1844" y="1044328"/>
            <a:ext cx="1288768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AC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Прямоугольник 22"/>
          <p:cNvSpPr/>
          <p:nvPr/>
        </p:nvSpPr>
        <p:spPr bwMode="auto">
          <a:xfrm>
            <a:off x="3" y="1044328"/>
            <a:ext cx="1000733" cy="283677"/>
          </a:xfrm>
          <a:custGeom>
            <a:avLst/>
            <a:gdLst>
              <a:gd name="connsiteX0" fmla="*/ 0 w 1012825"/>
              <a:gd name="connsiteY0" fmla="*/ 0 h 360363"/>
              <a:gd name="connsiteX1" fmla="*/ 1012825 w 1012825"/>
              <a:gd name="connsiteY1" fmla="*/ 0 h 360363"/>
              <a:gd name="connsiteX2" fmla="*/ 1012825 w 1012825"/>
              <a:gd name="connsiteY2" fmla="*/ 360363 h 360363"/>
              <a:gd name="connsiteX3" fmla="*/ 0 w 1012825"/>
              <a:gd name="connsiteY3" fmla="*/ 360363 h 360363"/>
              <a:gd name="connsiteX4" fmla="*/ 0 w 1012825"/>
              <a:gd name="connsiteY4" fmla="*/ 0 h 360363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1012825 w 1012825"/>
              <a:gd name="connsiteY2" fmla="*/ 360363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878782 w 1012825"/>
              <a:gd name="connsiteY2" fmla="*/ 360586 h 360586"/>
              <a:gd name="connsiteX3" fmla="*/ 0 w 1012825"/>
              <a:gd name="connsiteY3" fmla="*/ 360363 h 360586"/>
              <a:gd name="connsiteX4" fmla="*/ 0 w 1012825"/>
              <a:gd name="connsiteY4" fmla="*/ 0 h 36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825" h="360586">
                <a:moveTo>
                  <a:pt x="0" y="0"/>
                </a:moveTo>
                <a:lnTo>
                  <a:pt x="1012825" y="0"/>
                </a:lnTo>
                <a:lnTo>
                  <a:pt x="878782" y="360586"/>
                </a:lnTo>
                <a:lnTo>
                  <a:pt x="0" y="360363"/>
                </a:lnTo>
                <a:lnTo>
                  <a:pt x="0" y="0"/>
                </a:lnTo>
                <a:close/>
              </a:path>
            </a:pathLst>
          </a:custGeom>
          <a:solidFill>
            <a:srgbClr val="008ACF"/>
          </a:solidFill>
          <a:ln w="381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1464623" y="6863161"/>
            <a:ext cx="1423062" cy="334838"/>
            <a:chOff x="2503488" y="3779838"/>
            <a:chExt cx="3076576" cy="723900"/>
          </a:xfrm>
        </p:grpSpPr>
        <p:sp>
          <p:nvSpPr>
            <p:cNvPr id="15" name="AutoShape 5"/>
            <p:cNvSpPr>
              <a:spLocks noChangeAspect="1" noChangeArrowheads="1" noTextEdit="1"/>
            </p:cNvSpPr>
            <p:nvPr/>
          </p:nvSpPr>
          <p:spPr bwMode="auto">
            <a:xfrm>
              <a:off x="2506664" y="3779838"/>
              <a:ext cx="3073400" cy="720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7"/>
            <p:cNvSpPr>
              <a:spLocks noEditPoints="1"/>
            </p:cNvSpPr>
            <p:nvPr/>
          </p:nvSpPr>
          <p:spPr bwMode="auto">
            <a:xfrm>
              <a:off x="2503488" y="3779838"/>
              <a:ext cx="2262188" cy="723900"/>
            </a:xfrm>
            <a:custGeom>
              <a:avLst/>
              <a:gdLst>
                <a:gd name="T0" fmla="*/ 277 w 603"/>
                <a:gd name="T1" fmla="*/ 151 h 193"/>
                <a:gd name="T2" fmla="*/ 277 w 603"/>
                <a:gd name="T3" fmla="*/ 167 h 193"/>
                <a:gd name="T4" fmla="*/ 290 w 603"/>
                <a:gd name="T5" fmla="*/ 177 h 193"/>
                <a:gd name="T6" fmla="*/ 250 w 603"/>
                <a:gd name="T7" fmla="*/ 193 h 193"/>
                <a:gd name="T8" fmla="*/ 215 w 603"/>
                <a:gd name="T9" fmla="*/ 177 h 193"/>
                <a:gd name="T10" fmla="*/ 227 w 603"/>
                <a:gd name="T11" fmla="*/ 167 h 193"/>
                <a:gd name="T12" fmla="*/ 227 w 603"/>
                <a:gd name="T13" fmla="*/ 62 h 193"/>
                <a:gd name="T14" fmla="*/ 227 w 603"/>
                <a:gd name="T15" fmla="*/ 26 h 193"/>
                <a:gd name="T16" fmla="*/ 215 w 603"/>
                <a:gd name="T17" fmla="*/ 16 h 193"/>
                <a:gd name="T18" fmla="*/ 250 w 603"/>
                <a:gd name="T19" fmla="*/ 0 h 193"/>
                <a:gd name="T20" fmla="*/ 290 w 603"/>
                <a:gd name="T21" fmla="*/ 16 h 193"/>
                <a:gd name="T22" fmla="*/ 277 w 603"/>
                <a:gd name="T23" fmla="*/ 26 h 193"/>
                <a:gd name="T24" fmla="*/ 277 w 603"/>
                <a:gd name="T25" fmla="*/ 48 h 193"/>
                <a:gd name="T26" fmla="*/ 356 w 603"/>
                <a:gd name="T27" fmla="*/ 31 h 193"/>
                <a:gd name="T28" fmla="*/ 354 w 603"/>
                <a:gd name="T29" fmla="*/ 18 h 193"/>
                <a:gd name="T30" fmla="*/ 344 w 603"/>
                <a:gd name="T31" fmla="*/ 0 h 193"/>
                <a:gd name="T32" fmla="*/ 420 w 603"/>
                <a:gd name="T33" fmla="*/ 0 h 193"/>
                <a:gd name="T34" fmla="*/ 410 w 603"/>
                <a:gd name="T35" fmla="*/ 18 h 193"/>
                <a:gd name="T36" fmla="*/ 406 w 603"/>
                <a:gd name="T37" fmla="*/ 31 h 193"/>
                <a:gd name="T38" fmla="*/ 406 w 603"/>
                <a:gd name="T39" fmla="*/ 162 h 193"/>
                <a:gd name="T40" fmla="*/ 410 w 603"/>
                <a:gd name="T41" fmla="*/ 174 h 193"/>
                <a:gd name="T42" fmla="*/ 420 w 603"/>
                <a:gd name="T43" fmla="*/ 193 h 193"/>
                <a:gd name="T44" fmla="*/ 344 w 603"/>
                <a:gd name="T45" fmla="*/ 193 h 193"/>
                <a:gd name="T46" fmla="*/ 354 w 603"/>
                <a:gd name="T47" fmla="*/ 174 h 193"/>
                <a:gd name="T48" fmla="*/ 356 w 603"/>
                <a:gd name="T49" fmla="*/ 162 h 193"/>
                <a:gd name="T50" fmla="*/ 603 w 603"/>
                <a:gd name="T51" fmla="*/ 0 h 193"/>
                <a:gd name="T52" fmla="*/ 430 w 603"/>
                <a:gd name="T53" fmla="*/ 41 h 193"/>
                <a:gd name="T54" fmla="*/ 452 w 603"/>
                <a:gd name="T55" fmla="*/ 26 h 193"/>
                <a:gd name="T56" fmla="*/ 467 w 603"/>
                <a:gd name="T57" fmla="*/ 23 h 193"/>
                <a:gd name="T58" fmla="*/ 492 w 603"/>
                <a:gd name="T59" fmla="*/ 25 h 193"/>
                <a:gd name="T60" fmla="*/ 492 w 603"/>
                <a:gd name="T61" fmla="*/ 167 h 193"/>
                <a:gd name="T62" fmla="*/ 479 w 603"/>
                <a:gd name="T63" fmla="*/ 177 h 193"/>
                <a:gd name="T64" fmla="*/ 554 w 603"/>
                <a:gd name="T65" fmla="*/ 193 h 193"/>
                <a:gd name="T66" fmla="*/ 545 w 603"/>
                <a:gd name="T67" fmla="*/ 174 h 193"/>
                <a:gd name="T68" fmla="*/ 542 w 603"/>
                <a:gd name="T69" fmla="*/ 162 h 193"/>
                <a:gd name="T70" fmla="*/ 542 w 603"/>
                <a:gd name="T71" fmla="*/ 23 h 193"/>
                <a:gd name="T72" fmla="*/ 572 w 603"/>
                <a:gd name="T73" fmla="*/ 23 h 193"/>
                <a:gd name="T74" fmla="*/ 584 w 603"/>
                <a:gd name="T75" fmla="*/ 41 h 193"/>
                <a:gd name="T76" fmla="*/ 603 w 603"/>
                <a:gd name="T77" fmla="*/ 0 h 193"/>
                <a:gd name="T78" fmla="*/ 186 w 603"/>
                <a:gd name="T79" fmla="*/ 162 h 193"/>
                <a:gd name="T80" fmla="*/ 194 w 603"/>
                <a:gd name="T81" fmla="*/ 174 h 193"/>
                <a:gd name="T82" fmla="*/ 205 w 603"/>
                <a:gd name="T83" fmla="*/ 193 h 193"/>
                <a:gd name="T84" fmla="*/ 129 w 603"/>
                <a:gd name="T85" fmla="*/ 177 h 193"/>
                <a:gd name="T86" fmla="*/ 138 w 603"/>
                <a:gd name="T87" fmla="*/ 167 h 193"/>
                <a:gd name="T88" fmla="*/ 97 w 603"/>
                <a:gd name="T89" fmla="*/ 62 h 193"/>
                <a:gd name="T90" fmla="*/ 45 w 603"/>
                <a:gd name="T91" fmla="*/ 162 h 193"/>
                <a:gd name="T92" fmla="*/ 43 w 603"/>
                <a:gd name="T93" fmla="*/ 174 h 193"/>
                <a:gd name="T94" fmla="*/ 52 w 603"/>
                <a:gd name="T95" fmla="*/ 193 h 193"/>
                <a:gd name="T96" fmla="*/ 0 w 603"/>
                <a:gd name="T97" fmla="*/ 193 h 193"/>
                <a:gd name="T98" fmla="*/ 10 w 603"/>
                <a:gd name="T99" fmla="*/ 174 h 193"/>
                <a:gd name="T100" fmla="*/ 19 w 603"/>
                <a:gd name="T101" fmla="*/ 162 h 193"/>
                <a:gd name="T102" fmla="*/ 122 w 603"/>
                <a:gd name="T103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03" h="193">
                  <a:moveTo>
                    <a:pt x="356" y="67"/>
                  </a:moveTo>
                  <a:cubicBezTo>
                    <a:pt x="277" y="151"/>
                    <a:pt x="277" y="151"/>
                    <a:pt x="277" y="151"/>
                  </a:cubicBezTo>
                  <a:cubicBezTo>
                    <a:pt x="277" y="162"/>
                    <a:pt x="277" y="162"/>
                    <a:pt x="277" y="162"/>
                  </a:cubicBezTo>
                  <a:cubicBezTo>
                    <a:pt x="277" y="167"/>
                    <a:pt x="277" y="167"/>
                    <a:pt x="277" y="167"/>
                  </a:cubicBezTo>
                  <a:cubicBezTo>
                    <a:pt x="277" y="171"/>
                    <a:pt x="279" y="173"/>
                    <a:pt x="281" y="174"/>
                  </a:cubicBezTo>
                  <a:cubicBezTo>
                    <a:pt x="283" y="176"/>
                    <a:pt x="286" y="177"/>
                    <a:pt x="290" y="177"/>
                  </a:cubicBezTo>
                  <a:cubicBezTo>
                    <a:pt x="290" y="193"/>
                    <a:pt x="290" y="193"/>
                    <a:pt x="290" y="193"/>
                  </a:cubicBezTo>
                  <a:cubicBezTo>
                    <a:pt x="250" y="193"/>
                    <a:pt x="250" y="193"/>
                    <a:pt x="250" y="193"/>
                  </a:cubicBezTo>
                  <a:cubicBezTo>
                    <a:pt x="215" y="193"/>
                    <a:pt x="215" y="193"/>
                    <a:pt x="215" y="193"/>
                  </a:cubicBezTo>
                  <a:cubicBezTo>
                    <a:pt x="215" y="177"/>
                    <a:pt x="215" y="177"/>
                    <a:pt x="215" y="177"/>
                  </a:cubicBezTo>
                  <a:cubicBezTo>
                    <a:pt x="219" y="177"/>
                    <a:pt x="223" y="176"/>
                    <a:pt x="225" y="174"/>
                  </a:cubicBezTo>
                  <a:cubicBezTo>
                    <a:pt x="226" y="173"/>
                    <a:pt x="227" y="171"/>
                    <a:pt x="227" y="167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7" y="62"/>
                    <a:pt x="227" y="62"/>
                    <a:pt x="227" y="62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7" y="26"/>
                    <a:pt x="227" y="26"/>
                    <a:pt x="227" y="26"/>
                  </a:cubicBezTo>
                  <a:cubicBezTo>
                    <a:pt x="227" y="22"/>
                    <a:pt x="226" y="19"/>
                    <a:pt x="225" y="18"/>
                  </a:cubicBezTo>
                  <a:cubicBezTo>
                    <a:pt x="223" y="17"/>
                    <a:pt x="219" y="16"/>
                    <a:pt x="215" y="16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90" y="0"/>
                    <a:pt x="290" y="0"/>
                    <a:pt x="290" y="0"/>
                  </a:cubicBezTo>
                  <a:cubicBezTo>
                    <a:pt x="290" y="16"/>
                    <a:pt x="290" y="16"/>
                    <a:pt x="290" y="16"/>
                  </a:cubicBezTo>
                  <a:cubicBezTo>
                    <a:pt x="286" y="16"/>
                    <a:pt x="283" y="17"/>
                    <a:pt x="281" y="18"/>
                  </a:cubicBezTo>
                  <a:cubicBezTo>
                    <a:pt x="279" y="19"/>
                    <a:pt x="277" y="22"/>
                    <a:pt x="277" y="26"/>
                  </a:cubicBezTo>
                  <a:cubicBezTo>
                    <a:pt x="277" y="31"/>
                    <a:pt x="277" y="31"/>
                    <a:pt x="277" y="31"/>
                  </a:cubicBezTo>
                  <a:cubicBezTo>
                    <a:pt x="277" y="48"/>
                    <a:pt x="277" y="48"/>
                    <a:pt x="277" y="48"/>
                  </a:cubicBezTo>
                  <a:cubicBezTo>
                    <a:pt x="277" y="115"/>
                    <a:pt x="277" y="115"/>
                    <a:pt x="277" y="115"/>
                  </a:cubicBezTo>
                  <a:cubicBezTo>
                    <a:pt x="356" y="31"/>
                    <a:pt x="356" y="31"/>
                    <a:pt x="356" y="31"/>
                  </a:cubicBezTo>
                  <a:cubicBezTo>
                    <a:pt x="356" y="26"/>
                    <a:pt x="356" y="26"/>
                    <a:pt x="356" y="26"/>
                  </a:cubicBezTo>
                  <a:cubicBezTo>
                    <a:pt x="356" y="22"/>
                    <a:pt x="355" y="19"/>
                    <a:pt x="354" y="18"/>
                  </a:cubicBezTo>
                  <a:cubicBezTo>
                    <a:pt x="351" y="17"/>
                    <a:pt x="348" y="16"/>
                    <a:pt x="344" y="16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79" y="0"/>
                    <a:pt x="379" y="0"/>
                    <a:pt x="379" y="0"/>
                  </a:cubicBezTo>
                  <a:cubicBezTo>
                    <a:pt x="420" y="0"/>
                    <a:pt x="420" y="0"/>
                    <a:pt x="420" y="0"/>
                  </a:cubicBezTo>
                  <a:cubicBezTo>
                    <a:pt x="420" y="16"/>
                    <a:pt x="420" y="16"/>
                    <a:pt x="420" y="16"/>
                  </a:cubicBezTo>
                  <a:cubicBezTo>
                    <a:pt x="415" y="16"/>
                    <a:pt x="412" y="17"/>
                    <a:pt x="410" y="18"/>
                  </a:cubicBezTo>
                  <a:cubicBezTo>
                    <a:pt x="407" y="19"/>
                    <a:pt x="406" y="22"/>
                    <a:pt x="406" y="26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6" y="48"/>
                    <a:pt x="406" y="48"/>
                    <a:pt x="406" y="48"/>
                  </a:cubicBezTo>
                  <a:cubicBezTo>
                    <a:pt x="406" y="162"/>
                    <a:pt x="406" y="162"/>
                    <a:pt x="406" y="162"/>
                  </a:cubicBezTo>
                  <a:cubicBezTo>
                    <a:pt x="406" y="167"/>
                    <a:pt x="406" y="167"/>
                    <a:pt x="406" y="167"/>
                  </a:cubicBezTo>
                  <a:cubicBezTo>
                    <a:pt x="406" y="171"/>
                    <a:pt x="407" y="173"/>
                    <a:pt x="410" y="174"/>
                  </a:cubicBezTo>
                  <a:cubicBezTo>
                    <a:pt x="412" y="176"/>
                    <a:pt x="415" y="177"/>
                    <a:pt x="420" y="177"/>
                  </a:cubicBezTo>
                  <a:cubicBezTo>
                    <a:pt x="420" y="193"/>
                    <a:pt x="420" y="193"/>
                    <a:pt x="420" y="193"/>
                  </a:cubicBezTo>
                  <a:cubicBezTo>
                    <a:pt x="379" y="193"/>
                    <a:pt x="379" y="193"/>
                    <a:pt x="379" y="193"/>
                  </a:cubicBezTo>
                  <a:cubicBezTo>
                    <a:pt x="344" y="193"/>
                    <a:pt x="344" y="193"/>
                    <a:pt x="344" y="193"/>
                  </a:cubicBezTo>
                  <a:cubicBezTo>
                    <a:pt x="344" y="177"/>
                    <a:pt x="344" y="177"/>
                    <a:pt x="344" y="177"/>
                  </a:cubicBezTo>
                  <a:cubicBezTo>
                    <a:pt x="348" y="177"/>
                    <a:pt x="351" y="176"/>
                    <a:pt x="354" y="174"/>
                  </a:cubicBezTo>
                  <a:cubicBezTo>
                    <a:pt x="355" y="173"/>
                    <a:pt x="356" y="171"/>
                    <a:pt x="356" y="167"/>
                  </a:cubicBezTo>
                  <a:cubicBezTo>
                    <a:pt x="356" y="162"/>
                    <a:pt x="356" y="162"/>
                    <a:pt x="356" y="162"/>
                  </a:cubicBezTo>
                  <a:lnTo>
                    <a:pt x="356" y="67"/>
                  </a:lnTo>
                  <a:close/>
                  <a:moveTo>
                    <a:pt x="603" y="0"/>
                  </a:moveTo>
                  <a:cubicBezTo>
                    <a:pt x="430" y="0"/>
                    <a:pt x="430" y="0"/>
                    <a:pt x="430" y="0"/>
                  </a:cubicBezTo>
                  <a:cubicBezTo>
                    <a:pt x="430" y="41"/>
                    <a:pt x="430" y="41"/>
                    <a:pt x="430" y="41"/>
                  </a:cubicBezTo>
                  <a:cubicBezTo>
                    <a:pt x="449" y="41"/>
                    <a:pt x="449" y="41"/>
                    <a:pt x="449" y="41"/>
                  </a:cubicBezTo>
                  <a:cubicBezTo>
                    <a:pt x="450" y="37"/>
                    <a:pt x="450" y="28"/>
                    <a:pt x="452" y="26"/>
                  </a:cubicBezTo>
                  <a:cubicBezTo>
                    <a:pt x="455" y="23"/>
                    <a:pt x="457" y="23"/>
                    <a:pt x="461" y="23"/>
                  </a:cubicBezTo>
                  <a:cubicBezTo>
                    <a:pt x="467" y="23"/>
                    <a:pt x="467" y="23"/>
                    <a:pt x="467" y="23"/>
                  </a:cubicBezTo>
                  <a:cubicBezTo>
                    <a:pt x="492" y="23"/>
                    <a:pt x="492" y="23"/>
                    <a:pt x="492" y="23"/>
                  </a:cubicBezTo>
                  <a:cubicBezTo>
                    <a:pt x="492" y="25"/>
                    <a:pt x="492" y="25"/>
                    <a:pt x="492" y="25"/>
                  </a:cubicBezTo>
                  <a:cubicBezTo>
                    <a:pt x="492" y="62"/>
                    <a:pt x="492" y="62"/>
                    <a:pt x="492" y="62"/>
                  </a:cubicBezTo>
                  <a:cubicBezTo>
                    <a:pt x="492" y="167"/>
                    <a:pt x="492" y="167"/>
                    <a:pt x="492" y="167"/>
                  </a:cubicBezTo>
                  <a:cubicBezTo>
                    <a:pt x="492" y="171"/>
                    <a:pt x="491" y="173"/>
                    <a:pt x="489" y="174"/>
                  </a:cubicBezTo>
                  <a:cubicBezTo>
                    <a:pt x="486" y="175"/>
                    <a:pt x="484" y="176"/>
                    <a:pt x="479" y="177"/>
                  </a:cubicBezTo>
                  <a:cubicBezTo>
                    <a:pt x="479" y="193"/>
                    <a:pt x="479" y="193"/>
                    <a:pt x="479" y="193"/>
                  </a:cubicBezTo>
                  <a:cubicBezTo>
                    <a:pt x="554" y="193"/>
                    <a:pt x="554" y="193"/>
                    <a:pt x="554" y="193"/>
                  </a:cubicBezTo>
                  <a:cubicBezTo>
                    <a:pt x="554" y="177"/>
                    <a:pt x="554" y="177"/>
                    <a:pt x="554" y="177"/>
                  </a:cubicBezTo>
                  <a:cubicBezTo>
                    <a:pt x="550" y="176"/>
                    <a:pt x="547" y="175"/>
                    <a:pt x="545" y="174"/>
                  </a:cubicBezTo>
                  <a:cubicBezTo>
                    <a:pt x="543" y="173"/>
                    <a:pt x="542" y="171"/>
                    <a:pt x="542" y="167"/>
                  </a:cubicBezTo>
                  <a:cubicBezTo>
                    <a:pt x="542" y="162"/>
                    <a:pt x="542" y="162"/>
                    <a:pt x="542" y="162"/>
                  </a:cubicBezTo>
                  <a:cubicBezTo>
                    <a:pt x="542" y="25"/>
                    <a:pt x="542" y="25"/>
                    <a:pt x="542" y="25"/>
                  </a:cubicBezTo>
                  <a:cubicBezTo>
                    <a:pt x="542" y="23"/>
                    <a:pt x="542" y="23"/>
                    <a:pt x="542" y="23"/>
                  </a:cubicBezTo>
                  <a:cubicBezTo>
                    <a:pt x="566" y="23"/>
                    <a:pt x="566" y="23"/>
                    <a:pt x="566" y="23"/>
                  </a:cubicBezTo>
                  <a:cubicBezTo>
                    <a:pt x="572" y="23"/>
                    <a:pt x="572" y="23"/>
                    <a:pt x="572" y="23"/>
                  </a:cubicBezTo>
                  <a:cubicBezTo>
                    <a:pt x="577" y="23"/>
                    <a:pt x="579" y="23"/>
                    <a:pt x="581" y="26"/>
                  </a:cubicBezTo>
                  <a:cubicBezTo>
                    <a:pt x="584" y="28"/>
                    <a:pt x="584" y="37"/>
                    <a:pt x="584" y="41"/>
                  </a:cubicBezTo>
                  <a:cubicBezTo>
                    <a:pt x="603" y="41"/>
                    <a:pt x="603" y="41"/>
                    <a:pt x="603" y="41"/>
                  </a:cubicBezTo>
                  <a:lnTo>
                    <a:pt x="603" y="0"/>
                  </a:lnTo>
                  <a:close/>
                  <a:moveTo>
                    <a:pt x="122" y="0"/>
                  </a:moveTo>
                  <a:cubicBezTo>
                    <a:pt x="186" y="162"/>
                    <a:pt x="186" y="162"/>
                    <a:pt x="186" y="162"/>
                  </a:cubicBezTo>
                  <a:cubicBezTo>
                    <a:pt x="188" y="167"/>
                    <a:pt x="188" y="167"/>
                    <a:pt x="188" y="167"/>
                  </a:cubicBezTo>
                  <a:cubicBezTo>
                    <a:pt x="190" y="171"/>
                    <a:pt x="191" y="173"/>
                    <a:pt x="194" y="174"/>
                  </a:cubicBezTo>
                  <a:cubicBezTo>
                    <a:pt x="197" y="176"/>
                    <a:pt x="200" y="177"/>
                    <a:pt x="205" y="177"/>
                  </a:cubicBezTo>
                  <a:cubicBezTo>
                    <a:pt x="205" y="193"/>
                    <a:pt x="205" y="193"/>
                    <a:pt x="205" y="193"/>
                  </a:cubicBezTo>
                  <a:cubicBezTo>
                    <a:pt x="129" y="193"/>
                    <a:pt x="129" y="193"/>
                    <a:pt x="129" y="193"/>
                  </a:cubicBezTo>
                  <a:cubicBezTo>
                    <a:pt x="129" y="177"/>
                    <a:pt x="129" y="177"/>
                    <a:pt x="129" y="177"/>
                  </a:cubicBezTo>
                  <a:cubicBezTo>
                    <a:pt x="133" y="177"/>
                    <a:pt x="136" y="176"/>
                    <a:pt x="138" y="174"/>
                  </a:cubicBezTo>
                  <a:cubicBezTo>
                    <a:pt x="139" y="173"/>
                    <a:pt x="139" y="171"/>
                    <a:pt x="138" y="167"/>
                  </a:cubicBezTo>
                  <a:cubicBezTo>
                    <a:pt x="136" y="162"/>
                    <a:pt x="136" y="162"/>
                    <a:pt x="136" y="1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3" y="167"/>
                    <a:pt x="43" y="167"/>
                    <a:pt x="43" y="167"/>
                  </a:cubicBezTo>
                  <a:cubicBezTo>
                    <a:pt x="41" y="171"/>
                    <a:pt x="41" y="173"/>
                    <a:pt x="43" y="174"/>
                  </a:cubicBezTo>
                  <a:cubicBezTo>
                    <a:pt x="45" y="176"/>
                    <a:pt x="47" y="177"/>
                    <a:pt x="52" y="177"/>
                  </a:cubicBezTo>
                  <a:cubicBezTo>
                    <a:pt x="52" y="193"/>
                    <a:pt x="52" y="193"/>
                    <a:pt x="52" y="193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4" y="177"/>
                    <a:pt x="8" y="176"/>
                    <a:pt x="10" y="174"/>
                  </a:cubicBezTo>
                  <a:cubicBezTo>
                    <a:pt x="13" y="173"/>
                    <a:pt x="15" y="171"/>
                    <a:pt x="17" y="167"/>
                  </a:cubicBezTo>
                  <a:cubicBezTo>
                    <a:pt x="19" y="162"/>
                    <a:pt x="19" y="162"/>
                    <a:pt x="19" y="162"/>
                  </a:cubicBezTo>
                  <a:cubicBezTo>
                    <a:pt x="81" y="0"/>
                    <a:pt x="81" y="0"/>
                    <a:pt x="81" y="0"/>
                  </a:cubicBezTo>
                  <a:lnTo>
                    <a:pt x="122" y="0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8"/>
            <p:cNvSpPr>
              <a:spLocks noEditPoints="1"/>
            </p:cNvSpPr>
            <p:nvPr/>
          </p:nvSpPr>
          <p:spPr bwMode="auto">
            <a:xfrm>
              <a:off x="4851401" y="3779838"/>
              <a:ext cx="660399" cy="668338"/>
            </a:xfrm>
            <a:custGeom>
              <a:avLst/>
              <a:gdLst>
                <a:gd name="T0" fmla="*/ 176 w 176"/>
                <a:gd name="T1" fmla="*/ 147 h 178"/>
                <a:gd name="T2" fmla="*/ 139 w 176"/>
                <a:gd name="T3" fmla="*/ 140 h 178"/>
                <a:gd name="T4" fmla="*/ 41 w 176"/>
                <a:gd name="T5" fmla="*/ 147 h 178"/>
                <a:gd name="T6" fmla="*/ 75 w 176"/>
                <a:gd name="T7" fmla="*/ 140 h 178"/>
                <a:gd name="T8" fmla="*/ 41 w 176"/>
                <a:gd name="T9" fmla="*/ 147 h 178"/>
                <a:gd name="T10" fmla="*/ 176 w 176"/>
                <a:gd name="T11" fmla="*/ 163 h 178"/>
                <a:gd name="T12" fmla="*/ 151 w 176"/>
                <a:gd name="T13" fmla="*/ 155 h 178"/>
                <a:gd name="T14" fmla="*/ 0 w 176"/>
                <a:gd name="T15" fmla="*/ 163 h 178"/>
                <a:gd name="T16" fmla="*/ 61 w 176"/>
                <a:gd name="T17" fmla="*/ 155 h 178"/>
                <a:gd name="T18" fmla="*/ 0 w 176"/>
                <a:gd name="T19" fmla="*/ 163 h 178"/>
                <a:gd name="T20" fmla="*/ 176 w 176"/>
                <a:gd name="T21" fmla="*/ 178 h 178"/>
                <a:gd name="T22" fmla="*/ 164 w 176"/>
                <a:gd name="T23" fmla="*/ 171 h 178"/>
                <a:gd name="T24" fmla="*/ 0 w 176"/>
                <a:gd name="T25" fmla="*/ 178 h 178"/>
                <a:gd name="T26" fmla="*/ 41 w 176"/>
                <a:gd name="T27" fmla="*/ 178 h 178"/>
                <a:gd name="T28" fmla="*/ 0 w 176"/>
                <a:gd name="T29" fmla="*/ 171 h 178"/>
                <a:gd name="T30" fmla="*/ 64 w 176"/>
                <a:gd name="T31" fmla="*/ 93 h 178"/>
                <a:gd name="T32" fmla="*/ 0 w 176"/>
                <a:gd name="T33" fmla="*/ 101 h 178"/>
                <a:gd name="T34" fmla="*/ 64 w 176"/>
                <a:gd name="T35" fmla="*/ 93 h 178"/>
                <a:gd name="T36" fmla="*/ 155 w 176"/>
                <a:gd name="T37" fmla="*/ 101 h 178"/>
                <a:gd name="T38" fmla="*/ 92 w 176"/>
                <a:gd name="T39" fmla="*/ 93 h 178"/>
                <a:gd name="T40" fmla="*/ 50 w 176"/>
                <a:gd name="T41" fmla="*/ 109 h 178"/>
                <a:gd name="T42" fmla="*/ 0 w 176"/>
                <a:gd name="T43" fmla="*/ 116 h 178"/>
                <a:gd name="T44" fmla="*/ 50 w 176"/>
                <a:gd name="T45" fmla="*/ 109 h 178"/>
                <a:gd name="T46" fmla="*/ 96 w 176"/>
                <a:gd name="T47" fmla="*/ 116 h 178"/>
                <a:gd name="T48" fmla="*/ 77 w 176"/>
                <a:gd name="T49" fmla="*/ 109 h 178"/>
                <a:gd name="T50" fmla="*/ 161 w 176"/>
                <a:gd name="T51" fmla="*/ 109 h 178"/>
                <a:gd name="T52" fmla="*/ 119 w 176"/>
                <a:gd name="T53" fmla="*/ 116 h 178"/>
                <a:gd name="T54" fmla="*/ 167 w 176"/>
                <a:gd name="T55" fmla="*/ 116 h 178"/>
                <a:gd name="T56" fmla="*/ 36 w 176"/>
                <a:gd name="T57" fmla="*/ 124 h 178"/>
                <a:gd name="T58" fmla="*/ 0 w 176"/>
                <a:gd name="T59" fmla="*/ 132 h 178"/>
                <a:gd name="T60" fmla="*/ 36 w 176"/>
                <a:gd name="T61" fmla="*/ 124 h 178"/>
                <a:gd name="T62" fmla="*/ 82 w 176"/>
                <a:gd name="T63" fmla="*/ 132 h 178"/>
                <a:gd name="T64" fmla="*/ 63 w 176"/>
                <a:gd name="T65" fmla="*/ 124 h 178"/>
                <a:gd name="T66" fmla="*/ 132 w 176"/>
                <a:gd name="T67" fmla="*/ 132 h 178"/>
                <a:gd name="T68" fmla="*/ 176 w 176"/>
                <a:gd name="T69" fmla="*/ 124 h 178"/>
                <a:gd name="T70" fmla="*/ 132 w 176"/>
                <a:gd name="T71" fmla="*/ 132 h 178"/>
                <a:gd name="T72" fmla="*/ 0 w 176"/>
                <a:gd name="T73" fmla="*/ 47 h 178"/>
                <a:gd name="T74" fmla="*/ 99 w 176"/>
                <a:gd name="T75" fmla="*/ 54 h 178"/>
                <a:gd name="T76" fmla="*/ 157 w 176"/>
                <a:gd name="T77" fmla="*/ 54 h 178"/>
                <a:gd name="T78" fmla="*/ 176 w 176"/>
                <a:gd name="T79" fmla="*/ 47 h 178"/>
                <a:gd name="T80" fmla="*/ 157 w 176"/>
                <a:gd name="T81" fmla="*/ 54 h 178"/>
                <a:gd name="T82" fmla="*/ 0 w 176"/>
                <a:gd name="T83" fmla="*/ 62 h 178"/>
                <a:gd name="T84" fmla="*/ 85 w 176"/>
                <a:gd name="T85" fmla="*/ 69 h 178"/>
                <a:gd name="T86" fmla="*/ 121 w 176"/>
                <a:gd name="T87" fmla="*/ 62 h 178"/>
                <a:gd name="T88" fmla="*/ 130 w 176"/>
                <a:gd name="T89" fmla="*/ 69 h 178"/>
                <a:gd name="T90" fmla="*/ 121 w 176"/>
                <a:gd name="T91" fmla="*/ 62 h 178"/>
                <a:gd name="T92" fmla="*/ 176 w 176"/>
                <a:gd name="T93" fmla="*/ 69 h 178"/>
                <a:gd name="T94" fmla="*/ 164 w 176"/>
                <a:gd name="T95" fmla="*/ 62 h 178"/>
                <a:gd name="T96" fmla="*/ 78 w 176"/>
                <a:gd name="T97" fmla="*/ 78 h 178"/>
                <a:gd name="T98" fmla="*/ 0 w 176"/>
                <a:gd name="T99" fmla="*/ 85 h 178"/>
                <a:gd name="T100" fmla="*/ 78 w 176"/>
                <a:gd name="T101" fmla="*/ 78 h 178"/>
                <a:gd name="T102" fmla="*/ 99 w 176"/>
                <a:gd name="T103" fmla="*/ 85 h 178"/>
                <a:gd name="T104" fmla="*/ 136 w 176"/>
                <a:gd name="T105" fmla="*/ 78 h 178"/>
                <a:gd name="T106" fmla="*/ 0 w 176"/>
                <a:gd name="T107" fmla="*/ 16 h 178"/>
                <a:gd name="T108" fmla="*/ 176 w 176"/>
                <a:gd name="T109" fmla="*/ 23 h 178"/>
                <a:gd name="T110" fmla="*/ 0 w 176"/>
                <a:gd name="T111" fmla="*/ 16 h 178"/>
                <a:gd name="T112" fmla="*/ 0 w 176"/>
                <a:gd name="T113" fmla="*/ 31 h 178"/>
                <a:gd name="T114" fmla="*/ 113 w 176"/>
                <a:gd name="T115" fmla="*/ 38 h 178"/>
                <a:gd name="T116" fmla="*/ 144 w 176"/>
                <a:gd name="T117" fmla="*/ 38 h 178"/>
                <a:gd name="T118" fmla="*/ 176 w 176"/>
                <a:gd name="T119" fmla="*/ 31 h 178"/>
                <a:gd name="T120" fmla="*/ 144 w 176"/>
                <a:gd name="T121" fmla="*/ 38 h 178"/>
                <a:gd name="T122" fmla="*/ 158 w 176"/>
                <a:gd name="T123" fmla="*/ 0 h 178"/>
                <a:gd name="T124" fmla="*/ 2 w 176"/>
                <a:gd name="T125" fmla="*/ 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6" h="178">
                  <a:moveTo>
                    <a:pt x="145" y="147"/>
                  </a:moveTo>
                  <a:cubicBezTo>
                    <a:pt x="176" y="147"/>
                    <a:pt x="176" y="147"/>
                    <a:pt x="176" y="147"/>
                  </a:cubicBezTo>
                  <a:cubicBezTo>
                    <a:pt x="176" y="140"/>
                    <a:pt x="176" y="140"/>
                    <a:pt x="176" y="140"/>
                  </a:cubicBezTo>
                  <a:cubicBezTo>
                    <a:pt x="139" y="140"/>
                    <a:pt x="139" y="140"/>
                    <a:pt x="139" y="140"/>
                  </a:cubicBezTo>
                  <a:lnTo>
                    <a:pt x="145" y="147"/>
                  </a:lnTo>
                  <a:close/>
                  <a:moveTo>
                    <a:pt x="41" y="147"/>
                  </a:moveTo>
                  <a:cubicBezTo>
                    <a:pt x="68" y="147"/>
                    <a:pt x="68" y="147"/>
                    <a:pt x="68" y="147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48" y="140"/>
                    <a:pt x="48" y="140"/>
                    <a:pt x="48" y="140"/>
                  </a:cubicBezTo>
                  <a:lnTo>
                    <a:pt x="41" y="147"/>
                  </a:lnTo>
                  <a:close/>
                  <a:moveTo>
                    <a:pt x="157" y="163"/>
                  </a:moveTo>
                  <a:cubicBezTo>
                    <a:pt x="176" y="163"/>
                    <a:pt x="176" y="163"/>
                    <a:pt x="176" y="163"/>
                  </a:cubicBezTo>
                  <a:cubicBezTo>
                    <a:pt x="176" y="155"/>
                    <a:pt x="176" y="155"/>
                    <a:pt x="176" y="155"/>
                  </a:cubicBezTo>
                  <a:cubicBezTo>
                    <a:pt x="151" y="155"/>
                    <a:pt x="151" y="155"/>
                    <a:pt x="151" y="155"/>
                  </a:cubicBezTo>
                  <a:lnTo>
                    <a:pt x="157" y="163"/>
                  </a:lnTo>
                  <a:close/>
                  <a:moveTo>
                    <a:pt x="0" y="163"/>
                  </a:moveTo>
                  <a:cubicBezTo>
                    <a:pt x="55" y="163"/>
                    <a:pt x="55" y="163"/>
                    <a:pt x="55" y="163"/>
                  </a:cubicBezTo>
                  <a:cubicBezTo>
                    <a:pt x="61" y="155"/>
                    <a:pt x="61" y="155"/>
                    <a:pt x="61" y="155"/>
                  </a:cubicBezTo>
                  <a:cubicBezTo>
                    <a:pt x="0" y="155"/>
                    <a:pt x="0" y="155"/>
                    <a:pt x="0" y="155"/>
                  </a:cubicBezTo>
                  <a:lnTo>
                    <a:pt x="0" y="163"/>
                  </a:lnTo>
                  <a:close/>
                  <a:moveTo>
                    <a:pt x="169" y="178"/>
                  </a:moveTo>
                  <a:cubicBezTo>
                    <a:pt x="176" y="178"/>
                    <a:pt x="176" y="178"/>
                    <a:pt x="176" y="178"/>
                  </a:cubicBezTo>
                  <a:cubicBezTo>
                    <a:pt x="176" y="171"/>
                    <a:pt x="176" y="171"/>
                    <a:pt x="176" y="171"/>
                  </a:cubicBezTo>
                  <a:cubicBezTo>
                    <a:pt x="164" y="171"/>
                    <a:pt x="164" y="171"/>
                    <a:pt x="164" y="171"/>
                  </a:cubicBezTo>
                  <a:lnTo>
                    <a:pt x="169" y="178"/>
                  </a:lnTo>
                  <a:close/>
                  <a:moveTo>
                    <a:pt x="0" y="178"/>
                  </a:moveTo>
                  <a:cubicBezTo>
                    <a:pt x="41" y="178"/>
                    <a:pt x="41" y="178"/>
                    <a:pt x="41" y="178"/>
                  </a:cubicBezTo>
                  <a:cubicBezTo>
                    <a:pt x="41" y="178"/>
                    <a:pt x="41" y="178"/>
                    <a:pt x="41" y="178"/>
                  </a:cubicBezTo>
                  <a:cubicBezTo>
                    <a:pt x="47" y="171"/>
                    <a:pt x="47" y="171"/>
                    <a:pt x="47" y="171"/>
                  </a:cubicBezTo>
                  <a:cubicBezTo>
                    <a:pt x="0" y="171"/>
                    <a:pt x="0" y="171"/>
                    <a:pt x="0" y="171"/>
                  </a:cubicBezTo>
                  <a:lnTo>
                    <a:pt x="0" y="178"/>
                  </a:lnTo>
                  <a:close/>
                  <a:moveTo>
                    <a:pt x="64" y="93"/>
                  </a:moveTo>
                  <a:cubicBezTo>
                    <a:pt x="0" y="93"/>
                    <a:pt x="0" y="93"/>
                    <a:pt x="0" y="93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57" y="101"/>
                    <a:pt x="57" y="101"/>
                    <a:pt x="57" y="101"/>
                  </a:cubicBezTo>
                  <a:lnTo>
                    <a:pt x="64" y="93"/>
                  </a:lnTo>
                  <a:close/>
                  <a:moveTo>
                    <a:pt x="85" y="101"/>
                  </a:moveTo>
                  <a:cubicBezTo>
                    <a:pt x="155" y="101"/>
                    <a:pt x="155" y="101"/>
                    <a:pt x="155" y="101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92" y="93"/>
                    <a:pt x="92" y="93"/>
                    <a:pt x="92" y="93"/>
                  </a:cubicBezTo>
                  <a:lnTo>
                    <a:pt x="85" y="101"/>
                  </a:lnTo>
                  <a:close/>
                  <a:moveTo>
                    <a:pt x="50" y="109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43" y="116"/>
                    <a:pt x="43" y="116"/>
                    <a:pt x="43" y="116"/>
                  </a:cubicBezTo>
                  <a:lnTo>
                    <a:pt x="50" y="109"/>
                  </a:lnTo>
                  <a:close/>
                  <a:moveTo>
                    <a:pt x="70" y="116"/>
                  </a:moveTo>
                  <a:cubicBezTo>
                    <a:pt x="96" y="116"/>
                    <a:pt x="96" y="116"/>
                    <a:pt x="96" y="116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77" y="109"/>
                    <a:pt x="77" y="109"/>
                    <a:pt x="77" y="109"/>
                  </a:cubicBezTo>
                  <a:lnTo>
                    <a:pt x="70" y="116"/>
                  </a:lnTo>
                  <a:close/>
                  <a:moveTo>
                    <a:pt x="161" y="109"/>
                  </a:moveTo>
                  <a:cubicBezTo>
                    <a:pt x="114" y="109"/>
                    <a:pt x="114" y="109"/>
                    <a:pt x="114" y="109"/>
                  </a:cubicBezTo>
                  <a:cubicBezTo>
                    <a:pt x="119" y="116"/>
                    <a:pt x="119" y="116"/>
                    <a:pt x="119" y="116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67" y="116"/>
                    <a:pt x="167" y="116"/>
                    <a:pt x="167" y="116"/>
                  </a:cubicBezTo>
                  <a:lnTo>
                    <a:pt x="161" y="109"/>
                  </a:lnTo>
                  <a:close/>
                  <a:moveTo>
                    <a:pt x="36" y="124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9" y="132"/>
                    <a:pt x="29" y="132"/>
                    <a:pt x="29" y="132"/>
                  </a:cubicBezTo>
                  <a:lnTo>
                    <a:pt x="36" y="124"/>
                  </a:lnTo>
                  <a:close/>
                  <a:moveTo>
                    <a:pt x="56" y="132"/>
                  </a:moveTo>
                  <a:cubicBezTo>
                    <a:pt x="82" y="132"/>
                    <a:pt x="82" y="132"/>
                    <a:pt x="82" y="132"/>
                  </a:cubicBezTo>
                  <a:cubicBezTo>
                    <a:pt x="89" y="124"/>
                    <a:pt x="89" y="124"/>
                    <a:pt x="89" y="124"/>
                  </a:cubicBezTo>
                  <a:cubicBezTo>
                    <a:pt x="63" y="124"/>
                    <a:pt x="63" y="124"/>
                    <a:pt x="63" y="124"/>
                  </a:cubicBezTo>
                  <a:lnTo>
                    <a:pt x="56" y="132"/>
                  </a:lnTo>
                  <a:close/>
                  <a:moveTo>
                    <a:pt x="132" y="132"/>
                  </a:moveTo>
                  <a:cubicBezTo>
                    <a:pt x="176" y="132"/>
                    <a:pt x="176" y="132"/>
                    <a:pt x="176" y="132"/>
                  </a:cubicBezTo>
                  <a:cubicBezTo>
                    <a:pt x="176" y="124"/>
                    <a:pt x="176" y="124"/>
                    <a:pt x="176" y="124"/>
                  </a:cubicBezTo>
                  <a:cubicBezTo>
                    <a:pt x="126" y="124"/>
                    <a:pt x="126" y="124"/>
                    <a:pt x="126" y="124"/>
                  </a:cubicBezTo>
                  <a:lnTo>
                    <a:pt x="132" y="132"/>
                  </a:lnTo>
                  <a:close/>
                  <a:moveTo>
                    <a:pt x="106" y="47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99" y="54"/>
                    <a:pt x="99" y="54"/>
                    <a:pt x="99" y="54"/>
                  </a:cubicBezTo>
                  <a:lnTo>
                    <a:pt x="106" y="47"/>
                  </a:lnTo>
                  <a:close/>
                  <a:moveTo>
                    <a:pt x="157" y="54"/>
                  </a:moveTo>
                  <a:cubicBezTo>
                    <a:pt x="176" y="54"/>
                    <a:pt x="176" y="54"/>
                    <a:pt x="176" y="54"/>
                  </a:cubicBezTo>
                  <a:cubicBezTo>
                    <a:pt x="176" y="47"/>
                    <a:pt x="176" y="47"/>
                    <a:pt x="176" y="47"/>
                  </a:cubicBezTo>
                  <a:cubicBezTo>
                    <a:pt x="151" y="47"/>
                    <a:pt x="151" y="47"/>
                    <a:pt x="151" y="47"/>
                  </a:cubicBezTo>
                  <a:lnTo>
                    <a:pt x="157" y="54"/>
                  </a:lnTo>
                  <a:close/>
                  <a:moveTo>
                    <a:pt x="92" y="62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85" y="69"/>
                    <a:pt x="85" y="69"/>
                    <a:pt x="85" y="69"/>
                  </a:cubicBezTo>
                  <a:lnTo>
                    <a:pt x="92" y="62"/>
                  </a:lnTo>
                  <a:close/>
                  <a:moveTo>
                    <a:pt x="121" y="62"/>
                  </a:moveTo>
                  <a:cubicBezTo>
                    <a:pt x="114" y="69"/>
                    <a:pt x="114" y="69"/>
                    <a:pt x="114" y="69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24" y="62"/>
                    <a:pt x="124" y="62"/>
                    <a:pt x="124" y="62"/>
                  </a:cubicBezTo>
                  <a:lnTo>
                    <a:pt x="121" y="62"/>
                  </a:lnTo>
                  <a:close/>
                  <a:moveTo>
                    <a:pt x="170" y="69"/>
                  </a:moveTo>
                  <a:cubicBezTo>
                    <a:pt x="176" y="69"/>
                    <a:pt x="176" y="69"/>
                    <a:pt x="176" y="69"/>
                  </a:cubicBezTo>
                  <a:cubicBezTo>
                    <a:pt x="176" y="62"/>
                    <a:pt x="176" y="62"/>
                    <a:pt x="176" y="62"/>
                  </a:cubicBezTo>
                  <a:cubicBezTo>
                    <a:pt x="164" y="62"/>
                    <a:pt x="164" y="62"/>
                    <a:pt x="164" y="62"/>
                  </a:cubicBezTo>
                  <a:lnTo>
                    <a:pt x="170" y="69"/>
                  </a:lnTo>
                  <a:close/>
                  <a:moveTo>
                    <a:pt x="78" y="78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71" y="85"/>
                    <a:pt x="71" y="85"/>
                    <a:pt x="71" y="85"/>
                  </a:cubicBezTo>
                  <a:lnTo>
                    <a:pt x="78" y="78"/>
                  </a:lnTo>
                  <a:close/>
                  <a:moveTo>
                    <a:pt x="106" y="78"/>
                  </a:moveTo>
                  <a:cubicBezTo>
                    <a:pt x="99" y="85"/>
                    <a:pt x="99" y="85"/>
                    <a:pt x="99" y="85"/>
                  </a:cubicBezTo>
                  <a:cubicBezTo>
                    <a:pt x="142" y="85"/>
                    <a:pt x="142" y="85"/>
                    <a:pt x="142" y="85"/>
                  </a:cubicBezTo>
                  <a:cubicBezTo>
                    <a:pt x="136" y="78"/>
                    <a:pt x="136" y="78"/>
                    <a:pt x="136" y="78"/>
                  </a:cubicBezTo>
                  <a:lnTo>
                    <a:pt x="106" y="78"/>
                  </a:lnTo>
                  <a:close/>
                  <a:moveTo>
                    <a:pt x="0" y="16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76" y="23"/>
                    <a:pt x="176" y="23"/>
                    <a:pt x="176" y="23"/>
                  </a:cubicBezTo>
                  <a:cubicBezTo>
                    <a:pt x="176" y="16"/>
                    <a:pt x="176" y="16"/>
                    <a:pt x="176" y="16"/>
                  </a:cubicBezTo>
                  <a:lnTo>
                    <a:pt x="0" y="16"/>
                  </a:lnTo>
                  <a:close/>
                  <a:moveTo>
                    <a:pt x="12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13" y="38"/>
                    <a:pt x="113" y="38"/>
                    <a:pt x="113" y="38"/>
                  </a:cubicBezTo>
                  <a:lnTo>
                    <a:pt x="120" y="31"/>
                  </a:lnTo>
                  <a:close/>
                  <a:moveTo>
                    <a:pt x="144" y="38"/>
                  </a:moveTo>
                  <a:cubicBezTo>
                    <a:pt x="176" y="38"/>
                    <a:pt x="176" y="38"/>
                    <a:pt x="176" y="38"/>
                  </a:cubicBezTo>
                  <a:cubicBezTo>
                    <a:pt x="176" y="31"/>
                    <a:pt x="176" y="31"/>
                    <a:pt x="176" y="31"/>
                  </a:cubicBezTo>
                  <a:cubicBezTo>
                    <a:pt x="138" y="31"/>
                    <a:pt x="138" y="31"/>
                    <a:pt x="138" y="31"/>
                  </a:cubicBezTo>
                  <a:lnTo>
                    <a:pt x="144" y="38"/>
                  </a:lnTo>
                  <a:close/>
                  <a:moveTo>
                    <a:pt x="174" y="7"/>
                  </a:moveTo>
                  <a:cubicBezTo>
                    <a:pt x="173" y="3"/>
                    <a:pt x="168" y="0"/>
                    <a:pt x="15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9" y="0"/>
                    <a:pt x="3" y="4"/>
                    <a:pt x="2" y="7"/>
                  </a:cubicBezTo>
                  <a:cubicBezTo>
                    <a:pt x="2" y="7"/>
                    <a:pt x="174" y="7"/>
                    <a:pt x="174" y="7"/>
                  </a:cubicBezTo>
                  <a:close/>
                </a:path>
              </a:pathLst>
            </a:custGeom>
            <a:solidFill>
              <a:srgbClr val="B1B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9"/>
            <p:cNvSpPr>
              <a:spLocks noEditPoints="1"/>
            </p:cNvSpPr>
            <p:nvPr/>
          </p:nvSpPr>
          <p:spPr bwMode="auto">
            <a:xfrm>
              <a:off x="4851401" y="3836989"/>
              <a:ext cx="725489" cy="666749"/>
            </a:xfrm>
            <a:custGeom>
              <a:avLst/>
              <a:gdLst>
                <a:gd name="T0" fmla="*/ 44 w 193"/>
                <a:gd name="T1" fmla="*/ 167 h 178"/>
                <a:gd name="T2" fmla="*/ 36 w 193"/>
                <a:gd name="T3" fmla="*/ 170 h 178"/>
                <a:gd name="T4" fmla="*/ 0 w 193"/>
                <a:gd name="T5" fmla="*/ 170 h 178"/>
                <a:gd name="T6" fmla="*/ 0 w 193"/>
                <a:gd name="T7" fmla="*/ 178 h 178"/>
                <a:gd name="T8" fmla="*/ 39 w 193"/>
                <a:gd name="T9" fmla="*/ 178 h 178"/>
                <a:gd name="T10" fmla="*/ 49 w 193"/>
                <a:gd name="T11" fmla="*/ 175 h 178"/>
                <a:gd name="T12" fmla="*/ 53 w 193"/>
                <a:gd name="T13" fmla="*/ 171 h 178"/>
                <a:gd name="T14" fmla="*/ 115 w 193"/>
                <a:gd name="T15" fmla="*/ 104 h 178"/>
                <a:gd name="T16" fmla="*/ 108 w 193"/>
                <a:gd name="T17" fmla="*/ 95 h 178"/>
                <a:gd name="T18" fmla="*/ 44 w 193"/>
                <a:gd name="T19" fmla="*/ 167 h 178"/>
                <a:gd name="T20" fmla="*/ 181 w 193"/>
                <a:gd name="T21" fmla="*/ 0 h 178"/>
                <a:gd name="T22" fmla="*/ 181 w 193"/>
                <a:gd name="T23" fmla="*/ 170 h 178"/>
                <a:gd name="T24" fmla="*/ 175 w 193"/>
                <a:gd name="T25" fmla="*/ 170 h 178"/>
                <a:gd name="T26" fmla="*/ 181 w 193"/>
                <a:gd name="T27" fmla="*/ 178 h 178"/>
                <a:gd name="T28" fmla="*/ 182 w 193"/>
                <a:gd name="T29" fmla="*/ 178 h 178"/>
                <a:gd name="T30" fmla="*/ 187 w 193"/>
                <a:gd name="T31" fmla="*/ 177 h 178"/>
                <a:gd name="T32" fmla="*/ 193 w 193"/>
                <a:gd name="T33" fmla="*/ 173 h 178"/>
                <a:gd name="T34" fmla="*/ 193 w 193"/>
                <a:gd name="T35" fmla="*/ 171 h 178"/>
                <a:gd name="T36" fmla="*/ 193 w 193"/>
                <a:gd name="T37" fmla="*/ 168 h 178"/>
                <a:gd name="T38" fmla="*/ 193 w 193"/>
                <a:gd name="T39" fmla="*/ 22 h 178"/>
                <a:gd name="T40" fmla="*/ 181 w 193"/>
                <a:gd name="T41" fmla="*/ 0 h 178"/>
                <a:gd name="T42" fmla="*/ 176 w 193"/>
                <a:gd name="T43" fmla="*/ 69 h 178"/>
                <a:gd name="T44" fmla="*/ 132 w 193"/>
                <a:gd name="T45" fmla="*/ 17 h 178"/>
                <a:gd name="T46" fmla="*/ 130 w 193"/>
                <a:gd name="T47" fmla="*/ 16 h 178"/>
                <a:gd name="T48" fmla="*/ 129 w 193"/>
                <a:gd name="T49" fmla="*/ 16 h 178"/>
                <a:gd name="T50" fmla="*/ 127 w 193"/>
                <a:gd name="T51" fmla="*/ 16 h 178"/>
                <a:gd name="T52" fmla="*/ 125 w 193"/>
                <a:gd name="T53" fmla="*/ 17 h 178"/>
                <a:gd name="T54" fmla="*/ 32 w 193"/>
                <a:gd name="T55" fmla="*/ 121 h 178"/>
                <a:gd name="T56" fmla="*/ 24 w 193"/>
                <a:gd name="T57" fmla="*/ 124 h 178"/>
                <a:gd name="T58" fmla="*/ 0 w 193"/>
                <a:gd name="T59" fmla="*/ 124 h 178"/>
                <a:gd name="T60" fmla="*/ 0 w 193"/>
                <a:gd name="T61" fmla="*/ 132 h 178"/>
                <a:gd name="T62" fmla="*/ 26 w 193"/>
                <a:gd name="T63" fmla="*/ 132 h 178"/>
                <a:gd name="T64" fmla="*/ 30 w 193"/>
                <a:gd name="T65" fmla="*/ 132 h 178"/>
                <a:gd name="T66" fmla="*/ 37 w 193"/>
                <a:gd name="T67" fmla="*/ 129 h 178"/>
                <a:gd name="T68" fmla="*/ 123 w 193"/>
                <a:gd name="T69" fmla="*/ 37 h 178"/>
                <a:gd name="T70" fmla="*/ 176 w 193"/>
                <a:gd name="T71" fmla="*/ 102 h 178"/>
                <a:gd name="T72" fmla="*/ 176 w 193"/>
                <a:gd name="T73" fmla="*/ 6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3" h="178">
                  <a:moveTo>
                    <a:pt x="44" y="167"/>
                  </a:moveTo>
                  <a:cubicBezTo>
                    <a:pt x="41" y="169"/>
                    <a:pt x="40" y="170"/>
                    <a:pt x="36" y="170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39" y="178"/>
                    <a:pt x="39" y="178"/>
                    <a:pt x="39" y="178"/>
                  </a:cubicBezTo>
                  <a:cubicBezTo>
                    <a:pt x="43" y="178"/>
                    <a:pt x="47" y="177"/>
                    <a:pt x="49" y="175"/>
                  </a:cubicBezTo>
                  <a:cubicBezTo>
                    <a:pt x="53" y="171"/>
                    <a:pt x="53" y="171"/>
                    <a:pt x="53" y="171"/>
                  </a:cubicBezTo>
                  <a:cubicBezTo>
                    <a:pt x="115" y="104"/>
                    <a:pt x="115" y="104"/>
                    <a:pt x="115" y="104"/>
                  </a:cubicBezTo>
                  <a:cubicBezTo>
                    <a:pt x="108" y="95"/>
                    <a:pt x="108" y="95"/>
                    <a:pt x="108" y="95"/>
                  </a:cubicBezTo>
                  <a:lnTo>
                    <a:pt x="44" y="167"/>
                  </a:lnTo>
                  <a:close/>
                  <a:moveTo>
                    <a:pt x="181" y="0"/>
                  </a:moveTo>
                  <a:cubicBezTo>
                    <a:pt x="181" y="170"/>
                    <a:pt x="181" y="170"/>
                    <a:pt x="181" y="170"/>
                  </a:cubicBezTo>
                  <a:cubicBezTo>
                    <a:pt x="175" y="170"/>
                    <a:pt x="175" y="170"/>
                    <a:pt x="175" y="170"/>
                  </a:cubicBezTo>
                  <a:cubicBezTo>
                    <a:pt x="181" y="178"/>
                    <a:pt x="181" y="178"/>
                    <a:pt x="181" y="178"/>
                  </a:cubicBezTo>
                  <a:cubicBezTo>
                    <a:pt x="182" y="178"/>
                    <a:pt x="182" y="178"/>
                    <a:pt x="182" y="178"/>
                  </a:cubicBezTo>
                  <a:cubicBezTo>
                    <a:pt x="184" y="178"/>
                    <a:pt x="186" y="178"/>
                    <a:pt x="187" y="177"/>
                  </a:cubicBezTo>
                  <a:cubicBezTo>
                    <a:pt x="190" y="177"/>
                    <a:pt x="192" y="176"/>
                    <a:pt x="193" y="173"/>
                  </a:cubicBezTo>
                  <a:cubicBezTo>
                    <a:pt x="193" y="172"/>
                    <a:pt x="193" y="172"/>
                    <a:pt x="193" y="171"/>
                  </a:cubicBezTo>
                  <a:cubicBezTo>
                    <a:pt x="193" y="168"/>
                    <a:pt x="193" y="168"/>
                    <a:pt x="193" y="168"/>
                  </a:cubicBezTo>
                  <a:cubicBezTo>
                    <a:pt x="193" y="22"/>
                    <a:pt x="193" y="22"/>
                    <a:pt x="193" y="22"/>
                  </a:cubicBezTo>
                  <a:lnTo>
                    <a:pt x="181" y="0"/>
                  </a:lnTo>
                  <a:close/>
                  <a:moveTo>
                    <a:pt x="176" y="69"/>
                  </a:moveTo>
                  <a:cubicBezTo>
                    <a:pt x="132" y="17"/>
                    <a:pt x="132" y="17"/>
                    <a:pt x="132" y="17"/>
                  </a:cubicBezTo>
                  <a:cubicBezTo>
                    <a:pt x="131" y="17"/>
                    <a:pt x="131" y="16"/>
                    <a:pt x="130" y="16"/>
                  </a:cubicBezTo>
                  <a:cubicBezTo>
                    <a:pt x="130" y="16"/>
                    <a:pt x="129" y="16"/>
                    <a:pt x="129" y="16"/>
                  </a:cubicBezTo>
                  <a:cubicBezTo>
                    <a:pt x="128" y="16"/>
                    <a:pt x="127" y="16"/>
                    <a:pt x="127" y="16"/>
                  </a:cubicBezTo>
                  <a:cubicBezTo>
                    <a:pt x="126" y="16"/>
                    <a:pt x="126" y="17"/>
                    <a:pt x="125" y="17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29" y="124"/>
                    <a:pt x="28" y="124"/>
                    <a:pt x="24" y="1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6" y="132"/>
                    <a:pt x="26" y="132"/>
                    <a:pt x="26" y="132"/>
                  </a:cubicBezTo>
                  <a:cubicBezTo>
                    <a:pt x="28" y="132"/>
                    <a:pt x="29" y="132"/>
                    <a:pt x="30" y="132"/>
                  </a:cubicBezTo>
                  <a:cubicBezTo>
                    <a:pt x="33" y="132"/>
                    <a:pt x="35" y="131"/>
                    <a:pt x="37" y="129"/>
                  </a:cubicBezTo>
                  <a:cubicBezTo>
                    <a:pt x="123" y="37"/>
                    <a:pt x="123" y="37"/>
                    <a:pt x="123" y="37"/>
                  </a:cubicBezTo>
                  <a:cubicBezTo>
                    <a:pt x="176" y="102"/>
                    <a:pt x="176" y="102"/>
                    <a:pt x="176" y="102"/>
                  </a:cubicBezTo>
                  <a:lnTo>
                    <a:pt x="176" y="69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20" name="Picture 2" descr="C:\Users\Алексей\Desktop\Рабочий стол 11.2021\logo-yudi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7372" y="147719"/>
            <a:ext cx="946543" cy="748891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340047" y="1"/>
            <a:ext cx="12545793" cy="106655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Результаты клинической работы в «ГКБ им. С.С. Юдина ДЗМ» (Москва)</a:t>
            </a:r>
            <a:endParaRPr lang="ru-RU" sz="23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3209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Алексей\Desktop\WhatsApp Image 2022-09-12 at 20.23.28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77" y="1548383"/>
            <a:ext cx="5797593" cy="4348362"/>
          </a:xfrm>
          <a:prstGeom prst="rect">
            <a:avLst/>
          </a:prstGeom>
        </p:spPr>
      </p:pic>
      <p:pic>
        <p:nvPicPr>
          <p:cNvPr id="1029" name="Picture 5" descr="C:\Users\Алексей\Desktop\WhatsApp Image 2022-09-12 at 20.23.30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047" y="1548383"/>
            <a:ext cx="4682849" cy="4348361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 bwMode="auto">
          <a:xfrm>
            <a:off x="-1844" y="1044328"/>
            <a:ext cx="1288768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AC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Прямоугольник 22"/>
          <p:cNvSpPr/>
          <p:nvPr/>
        </p:nvSpPr>
        <p:spPr bwMode="auto">
          <a:xfrm>
            <a:off x="3" y="1044328"/>
            <a:ext cx="1000733" cy="283677"/>
          </a:xfrm>
          <a:custGeom>
            <a:avLst/>
            <a:gdLst>
              <a:gd name="connsiteX0" fmla="*/ 0 w 1012825"/>
              <a:gd name="connsiteY0" fmla="*/ 0 h 360363"/>
              <a:gd name="connsiteX1" fmla="*/ 1012825 w 1012825"/>
              <a:gd name="connsiteY1" fmla="*/ 0 h 360363"/>
              <a:gd name="connsiteX2" fmla="*/ 1012825 w 1012825"/>
              <a:gd name="connsiteY2" fmla="*/ 360363 h 360363"/>
              <a:gd name="connsiteX3" fmla="*/ 0 w 1012825"/>
              <a:gd name="connsiteY3" fmla="*/ 360363 h 360363"/>
              <a:gd name="connsiteX4" fmla="*/ 0 w 1012825"/>
              <a:gd name="connsiteY4" fmla="*/ 0 h 360363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1012825 w 1012825"/>
              <a:gd name="connsiteY2" fmla="*/ 360363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878782 w 1012825"/>
              <a:gd name="connsiteY2" fmla="*/ 360586 h 360586"/>
              <a:gd name="connsiteX3" fmla="*/ 0 w 1012825"/>
              <a:gd name="connsiteY3" fmla="*/ 360363 h 360586"/>
              <a:gd name="connsiteX4" fmla="*/ 0 w 1012825"/>
              <a:gd name="connsiteY4" fmla="*/ 0 h 36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825" h="360586">
                <a:moveTo>
                  <a:pt x="0" y="0"/>
                </a:moveTo>
                <a:lnTo>
                  <a:pt x="1012825" y="0"/>
                </a:lnTo>
                <a:lnTo>
                  <a:pt x="878782" y="360586"/>
                </a:lnTo>
                <a:lnTo>
                  <a:pt x="0" y="360363"/>
                </a:lnTo>
                <a:lnTo>
                  <a:pt x="0" y="0"/>
                </a:lnTo>
                <a:close/>
              </a:path>
            </a:pathLst>
          </a:custGeom>
          <a:solidFill>
            <a:srgbClr val="008ACF"/>
          </a:solidFill>
          <a:ln w="381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1464623" y="6863161"/>
            <a:ext cx="1423062" cy="334838"/>
            <a:chOff x="2503488" y="3779838"/>
            <a:chExt cx="3076576" cy="723900"/>
          </a:xfrm>
        </p:grpSpPr>
        <p:sp>
          <p:nvSpPr>
            <p:cNvPr id="11" name="AutoShape 5"/>
            <p:cNvSpPr>
              <a:spLocks noChangeAspect="1" noChangeArrowheads="1" noTextEdit="1"/>
            </p:cNvSpPr>
            <p:nvPr/>
          </p:nvSpPr>
          <p:spPr bwMode="auto">
            <a:xfrm>
              <a:off x="2506664" y="3779838"/>
              <a:ext cx="3073400" cy="720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Freeform 7"/>
            <p:cNvSpPr>
              <a:spLocks noEditPoints="1"/>
            </p:cNvSpPr>
            <p:nvPr/>
          </p:nvSpPr>
          <p:spPr bwMode="auto">
            <a:xfrm>
              <a:off x="2503488" y="3779838"/>
              <a:ext cx="2262188" cy="723900"/>
            </a:xfrm>
            <a:custGeom>
              <a:avLst/>
              <a:gdLst>
                <a:gd name="T0" fmla="*/ 277 w 603"/>
                <a:gd name="T1" fmla="*/ 151 h 193"/>
                <a:gd name="T2" fmla="*/ 277 w 603"/>
                <a:gd name="T3" fmla="*/ 167 h 193"/>
                <a:gd name="T4" fmla="*/ 290 w 603"/>
                <a:gd name="T5" fmla="*/ 177 h 193"/>
                <a:gd name="T6" fmla="*/ 250 w 603"/>
                <a:gd name="T7" fmla="*/ 193 h 193"/>
                <a:gd name="T8" fmla="*/ 215 w 603"/>
                <a:gd name="T9" fmla="*/ 177 h 193"/>
                <a:gd name="T10" fmla="*/ 227 w 603"/>
                <a:gd name="T11" fmla="*/ 167 h 193"/>
                <a:gd name="T12" fmla="*/ 227 w 603"/>
                <a:gd name="T13" fmla="*/ 62 h 193"/>
                <a:gd name="T14" fmla="*/ 227 w 603"/>
                <a:gd name="T15" fmla="*/ 26 h 193"/>
                <a:gd name="T16" fmla="*/ 215 w 603"/>
                <a:gd name="T17" fmla="*/ 16 h 193"/>
                <a:gd name="T18" fmla="*/ 250 w 603"/>
                <a:gd name="T19" fmla="*/ 0 h 193"/>
                <a:gd name="T20" fmla="*/ 290 w 603"/>
                <a:gd name="T21" fmla="*/ 16 h 193"/>
                <a:gd name="T22" fmla="*/ 277 w 603"/>
                <a:gd name="T23" fmla="*/ 26 h 193"/>
                <a:gd name="T24" fmla="*/ 277 w 603"/>
                <a:gd name="T25" fmla="*/ 48 h 193"/>
                <a:gd name="T26" fmla="*/ 356 w 603"/>
                <a:gd name="T27" fmla="*/ 31 h 193"/>
                <a:gd name="T28" fmla="*/ 354 w 603"/>
                <a:gd name="T29" fmla="*/ 18 h 193"/>
                <a:gd name="T30" fmla="*/ 344 w 603"/>
                <a:gd name="T31" fmla="*/ 0 h 193"/>
                <a:gd name="T32" fmla="*/ 420 w 603"/>
                <a:gd name="T33" fmla="*/ 0 h 193"/>
                <a:gd name="T34" fmla="*/ 410 w 603"/>
                <a:gd name="T35" fmla="*/ 18 h 193"/>
                <a:gd name="T36" fmla="*/ 406 w 603"/>
                <a:gd name="T37" fmla="*/ 31 h 193"/>
                <a:gd name="T38" fmla="*/ 406 w 603"/>
                <a:gd name="T39" fmla="*/ 162 h 193"/>
                <a:gd name="T40" fmla="*/ 410 w 603"/>
                <a:gd name="T41" fmla="*/ 174 h 193"/>
                <a:gd name="T42" fmla="*/ 420 w 603"/>
                <a:gd name="T43" fmla="*/ 193 h 193"/>
                <a:gd name="T44" fmla="*/ 344 w 603"/>
                <a:gd name="T45" fmla="*/ 193 h 193"/>
                <a:gd name="T46" fmla="*/ 354 w 603"/>
                <a:gd name="T47" fmla="*/ 174 h 193"/>
                <a:gd name="T48" fmla="*/ 356 w 603"/>
                <a:gd name="T49" fmla="*/ 162 h 193"/>
                <a:gd name="T50" fmla="*/ 603 w 603"/>
                <a:gd name="T51" fmla="*/ 0 h 193"/>
                <a:gd name="T52" fmla="*/ 430 w 603"/>
                <a:gd name="T53" fmla="*/ 41 h 193"/>
                <a:gd name="T54" fmla="*/ 452 w 603"/>
                <a:gd name="T55" fmla="*/ 26 h 193"/>
                <a:gd name="T56" fmla="*/ 467 w 603"/>
                <a:gd name="T57" fmla="*/ 23 h 193"/>
                <a:gd name="T58" fmla="*/ 492 w 603"/>
                <a:gd name="T59" fmla="*/ 25 h 193"/>
                <a:gd name="T60" fmla="*/ 492 w 603"/>
                <a:gd name="T61" fmla="*/ 167 h 193"/>
                <a:gd name="T62" fmla="*/ 479 w 603"/>
                <a:gd name="T63" fmla="*/ 177 h 193"/>
                <a:gd name="T64" fmla="*/ 554 w 603"/>
                <a:gd name="T65" fmla="*/ 193 h 193"/>
                <a:gd name="T66" fmla="*/ 545 w 603"/>
                <a:gd name="T67" fmla="*/ 174 h 193"/>
                <a:gd name="T68" fmla="*/ 542 w 603"/>
                <a:gd name="T69" fmla="*/ 162 h 193"/>
                <a:gd name="T70" fmla="*/ 542 w 603"/>
                <a:gd name="T71" fmla="*/ 23 h 193"/>
                <a:gd name="T72" fmla="*/ 572 w 603"/>
                <a:gd name="T73" fmla="*/ 23 h 193"/>
                <a:gd name="T74" fmla="*/ 584 w 603"/>
                <a:gd name="T75" fmla="*/ 41 h 193"/>
                <a:gd name="T76" fmla="*/ 603 w 603"/>
                <a:gd name="T77" fmla="*/ 0 h 193"/>
                <a:gd name="T78" fmla="*/ 186 w 603"/>
                <a:gd name="T79" fmla="*/ 162 h 193"/>
                <a:gd name="T80" fmla="*/ 194 w 603"/>
                <a:gd name="T81" fmla="*/ 174 h 193"/>
                <a:gd name="T82" fmla="*/ 205 w 603"/>
                <a:gd name="T83" fmla="*/ 193 h 193"/>
                <a:gd name="T84" fmla="*/ 129 w 603"/>
                <a:gd name="T85" fmla="*/ 177 h 193"/>
                <a:gd name="T86" fmla="*/ 138 w 603"/>
                <a:gd name="T87" fmla="*/ 167 h 193"/>
                <a:gd name="T88" fmla="*/ 97 w 603"/>
                <a:gd name="T89" fmla="*/ 62 h 193"/>
                <a:gd name="T90" fmla="*/ 45 w 603"/>
                <a:gd name="T91" fmla="*/ 162 h 193"/>
                <a:gd name="T92" fmla="*/ 43 w 603"/>
                <a:gd name="T93" fmla="*/ 174 h 193"/>
                <a:gd name="T94" fmla="*/ 52 w 603"/>
                <a:gd name="T95" fmla="*/ 193 h 193"/>
                <a:gd name="T96" fmla="*/ 0 w 603"/>
                <a:gd name="T97" fmla="*/ 193 h 193"/>
                <a:gd name="T98" fmla="*/ 10 w 603"/>
                <a:gd name="T99" fmla="*/ 174 h 193"/>
                <a:gd name="T100" fmla="*/ 19 w 603"/>
                <a:gd name="T101" fmla="*/ 162 h 193"/>
                <a:gd name="T102" fmla="*/ 122 w 603"/>
                <a:gd name="T103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03" h="193">
                  <a:moveTo>
                    <a:pt x="356" y="67"/>
                  </a:moveTo>
                  <a:cubicBezTo>
                    <a:pt x="277" y="151"/>
                    <a:pt x="277" y="151"/>
                    <a:pt x="277" y="151"/>
                  </a:cubicBezTo>
                  <a:cubicBezTo>
                    <a:pt x="277" y="162"/>
                    <a:pt x="277" y="162"/>
                    <a:pt x="277" y="162"/>
                  </a:cubicBezTo>
                  <a:cubicBezTo>
                    <a:pt x="277" y="167"/>
                    <a:pt x="277" y="167"/>
                    <a:pt x="277" y="167"/>
                  </a:cubicBezTo>
                  <a:cubicBezTo>
                    <a:pt x="277" y="171"/>
                    <a:pt x="279" y="173"/>
                    <a:pt x="281" y="174"/>
                  </a:cubicBezTo>
                  <a:cubicBezTo>
                    <a:pt x="283" y="176"/>
                    <a:pt x="286" y="177"/>
                    <a:pt x="290" y="177"/>
                  </a:cubicBezTo>
                  <a:cubicBezTo>
                    <a:pt x="290" y="193"/>
                    <a:pt x="290" y="193"/>
                    <a:pt x="290" y="193"/>
                  </a:cubicBezTo>
                  <a:cubicBezTo>
                    <a:pt x="250" y="193"/>
                    <a:pt x="250" y="193"/>
                    <a:pt x="250" y="193"/>
                  </a:cubicBezTo>
                  <a:cubicBezTo>
                    <a:pt x="215" y="193"/>
                    <a:pt x="215" y="193"/>
                    <a:pt x="215" y="193"/>
                  </a:cubicBezTo>
                  <a:cubicBezTo>
                    <a:pt x="215" y="177"/>
                    <a:pt x="215" y="177"/>
                    <a:pt x="215" y="177"/>
                  </a:cubicBezTo>
                  <a:cubicBezTo>
                    <a:pt x="219" y="177"/>
                    <a:pt x="223" y="176"/>
                    <a:pt x="225" y="174"/>
                  </a:cubicBezTo>
                  <a:cubicBezTo>
                    <a:pt x="226" y="173"/>
                    <a:pt x="227" y="171"/>
                    <a:pt x="227" y="167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7" y="62"/>
                    <a:pt x="227" y="62"/>
                    <a:pt x="227" y="62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7" y="26"/>
                    <a:pt x="227" y="26"/>
                    <a:pt x="227" y="26"/>
                  </a:cubicBezTo>
                  <a:cubicBezTo>
                    <a:pt x="227" y="22"/>
                    <a:pt x="226" y="19"/>
                    <a:pt x="225" y="18"/>
                  </a:cubicBezTo>
                  <a:cubicBezTo>
                    <a:pt x="223" y="17"/>
                    <a:pt x="219" y="16"/>
                    <a:pt x="215" y="16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90" y="0"/>
                    <a:pt x="290" y="0"/>
                    <a:pt x="290" y="0"/>
                  </a:cubicBezTo>
                  <a:cubicBezTo>
                    <a:pt x="290" y="16"/>
                    <a:pt x="290" y="16"/>
                    <a:pt x="290" y="16"/>
                  </a:cubicBezTo>
                  <a:cubicBezTo>
                    <a:pt x="286" y="16"/>
                    <a:pt x="283" y="17"/>
                    <a:pt x="281" y="18"/>
                  </a:cubicBezTo>
                  <a:cubicBezTo>
                    <a:pt x="279" y="19"/>
                    <a:pt x="277" y="22"/>
                    <a:pt x="277" y="26"/>
                  </a:cubicBezTo>
                  <a:cubicBezTo>
                    <a:pt x="277" y="31"/>
                    <a:pt x="277" y="31"/>
                    <a:pt x="277" y="31"/>
                  </a:cubicBezTo>
                  <a:cubicBezTo>
                    <a:pt x="277" y="48"/>
                    <a:pt x="277" y="48"/>
                    <a:pt x="277" y="48"/>
                  </a:cubicBezTo>
                  <a:cubicBezTo>
                    <a:pt x="277" y="115"/>
                    <a:pt x="277" y="115"/>
                    <a:pt x="277" y="115"/>
                  </a:cubicBezTo>
                  <a:cubicBezTo>
                    <a:pt x="356" y="31"/>
                    <a:pt x="356" y="31"/>
                    <a:pt x="356" y="31"/>
                  </a:cubicBezTo>
                  <a:cubicBezTo>
                    <a:pt x="356" y="26"/>
                    <a:pt x="356" y="26"/>
                    <a:pt x="356" y="26"/>
                  </a:cubicBezTo>
                  <a:cubicBezTo>
                    <a:pt x="356" y="22"/>
                    <a:pt x="355" y="19"/>
                    <a:pt x="354" y="18"/>
                  </a:cubicBezTo>
                  <a:cubicBezTo>
                    <a:pt x="351" y="17"/>
                    <a:pt x="348" y="16"/>
                    <a:pt x="344" y="16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79" y="0"/>
                    <a:pt x="379" y="0"/>
                    <a:pt x="379" y="0"/>
                  </a:cubicBezTo>
                  <a:cubicBezTo>
                    <a:pt x="420" y="0"/>
                    <a:pt x="420" y="0"/>
                    <a:pt x="420" y="0"/>
                  </a:cubicBezTo>
                  <a:cubicBezTo>
                    <a:pt x="420" y="16"/>
                    <a:pt x="420" y="16"/>
                    <a:pt x="420" y="16"/>
                  </a:cubicBezTo>
                  <a:cubicBezTo>
                    <a:pt x="415" y="16"/>
                    <a:pt x="412" y="17"/>
                    <a:pt x="410" y="18"/>
                  </a:cubicBezTo>
                  <a:cubicBezTo>
                    <a:pt x="407" y="19"/>
                    <a:pt x="406" y="22"/>
                    <a:pt x="406" y="26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6" y="48"/>
                    <a:pt x="406" y="48"/>
                    <a:pt x="406" y="48"/>
                  </a:cubicBezTo>
                  <a:cubicBezTo>
                    <a:pt x="406" y="162"/>
                    <a:pt x="406" y="162"/>
                    <a:pt x="406" y="162"/>
                  </a:cubicBezTo>
                  <a:cubicBezTo>
                    <a:pt x="406" y="167"/>
                    <a:pt x="406" y="167"/>
                    <a:pt x="406" y="167"/>
                  </a:cubicBezTo>
                  <a:cubicBezTo>
                    <a:pt x="406" y="171"/>
                    <a:pt x="407" y="173"/>
                    <a:pt x="410" y="174"/>
                  </a:cubicBezTo>
                  <a:cubicBezTo>
                    <a:pt x="412" y="176"/>
                    <a:pt x="415" y="177"/>
                    <a:pt x="420" y="177"/>
                  </a:cubicBezTo>
                  <a:cubicBezTo>
                    <a:pt x="420" y="193"/>
                    <a:pt x="420" y="193"/>
                    <a:pt x="420" y="193"/>
                  </a:cubicBezTo>
                  <a:cubicBezTo>
                    <a:pt x="379" y="193"/>
                    <a:pt x="379" y="193"/>
                    <a:pt x="379" y="193"/>
                  </a:cubicBezTo>
                  <a:cubicBezTo>
                    <a:pt x="344" y="193"/>
                    <a:pt x="344" y="193"/>
                    <a:pt x="344" y="193"/>
                  </a:cubicBezTo>
                  <a:cubicBezTo>
                    <a:pt x="344" y="177"/>
                    <a:pt x="344" y="177"/>
                    <a:pt x="344" y="177"/>
                  </a:cubicBezTo>
                  <a:cubicBezTo>
                    <a:pt x="348" y="177"/>
                    <a:pt x="351" y="176"/>
                    <a:pt x="354" y="174"/>
                  </a:cubicBezTo>
                  <a:cubicBezTo>
                    <a:pt x="355" y="173"/>
                    <a:pt x="356" y="171"/>
                    <a:pt x="356" y="167"/>
                  </a:cubicBezTo>
                  <a:cubicBezTo>
                    <a:pt x="356" y="162"/>
                    <a:pt x="356" y="162"/>
                    <a:pt x="356" y="162"/>
                  </a:cubicBezTo>
                  <a:lnTo>
                    <a:pt x="356" y="67"/>
                  </a:lnTo>
                  <a:close/>
                  <a:moveTo>
                    <a:pt x="603" y="0"/>
                  </a:moveTo>
                  <a:cubicBezTo>
                    <a:pt x="430" y="0"/>
                    <a:pt x="430" y="0"/>
                    <a:pt x="430" y="0"/>
                  </a:cubicBezTo>
                  <a:cubicBezTo>
                    <a:pt x="430" y="41"/>
                    <a:pt x="430" y="41"/>
                    <a:pt x="430" y="41"/>
                  </a:cubicBezTo>
                  <a:cubicBezTo>
                    <a:pt x="449" y="41"/>
                    <a:pt x="449" y="41"/>
                    <a:pt x="449" y="41"/>
                  </a:cubicBezTo>
                  <a:cubicBezTo>
                    <a:pt x="450" y="37"/>
                    <a:pt x="450" y="28"/>
                    <a:pt x="452" y="26"/>
                  </a:cubicBezTo>
                  <a:cubicBezTo>
                    <a:pt x="455" y="23"/>
                    <a:pt x="457" y="23"/>
                    <a:pt x="461" y="23"/>
                  </a:cubicBezTo>
                  <a:cubicBezTo>
                    <a:pt x="467" y="23"/>
                    <a:pt x="467" y="23"/>
                    <a:pt x="467" y="23"/>
                  </a:cubicBezTo>
                  <a:cubicBezTo>
                    <a:pt x="492" y="23"/>
                    <a:pt x="492" y="23"/>
                    <a:pt x="492" y="23"/>
                  </a:cubicBezTo>
                  <a:cubicBezTo>
                    <a:pt x="492" y="25"/>
                    <a:pt x="492" y="25"/>
                    <a:pt x="492" y="25"/>
                  </a:cubicBezTo>
                  <a:cubicBezTo>
                    <a:pt x="492" y="62"/>
                    <a:pt x="492" y="62"/>
                    <a:pt x="492" y="62"/>
                  </a:cubicBezTo>
                  <a:cubicBezTo>
                    <a:pt x="492" y="167"/>
                    <a:pt x="492" y="167"/>
                    <a:pt x="492" y="167"/>
                  </a:cubicBezTo>
                  <a:cubicBezTo>
                    <a:pt x="492" y="171"/>
                    <a:pt x="491" y="173"/>
                    <a:pt x="489" y="174"/>
                  </a:cubicBezTo>
                  <a:cubicBezTo>
                    <a:pt x="486" y="175"/>
                    <a:pt x="484" y="176"/>
                    <a:pt x="479" y="177"/>
                  </a:cubicBezTo>
                  <a:cubicBezTo>
                    <a:pt x="479" y="193"/>
                    <a:pt x="479" y="193"/>
                    <a:pt x="479" y="193"/>
                  </a:cubicBezTo>
                  <a:cubicBezTo>
                    <a:pt x="554" y="193"/>
                    <a:pt x="554" y="193"/>
                    <a:pt x="554" y="193"/>
                  </a:cubicBezTo>
                  <a:cubicBezTo>
                    <a:pt x="554" y="177"/>
                    <a:pt x="554" y="177"/>
                    <a:pt x="554" y="177"/>
                  </a:cubicBezTo>
                  <a:cubicBezTo>
                    <a:pt x="550" y="176"/>
                    <a:pt x="547" y="175"/>
                    <a:pt x="545" y="174"/>
                  </a:cubicBezTo>
                  <a:cubicBezTo>
                    <a:pt x="543" y="173"/>
                    <a:pt x="542" y="171"/>
                    <a:pt x="542" y="167"/>
                  </a:cubicBezTo>
                  <a:cubicBezTo>
                    <a:pt x="542" y="162"/>
                    <a:pt x="542" y="162"/>
                    <a:pt x="542" y="162"/>
                  </a:cubicBezTo>
                  <a:cubicBezTo>
                    <a:pt x="542" y="25"/>
                    <a:pt x="542" y="25"/>
                    <a:pt x="542" y="25"/>
                  </a:cubicBezTo>
                  <a:cubicBezTo>
                    <a:pt x="542" y="23"/>
                    <a:pt x="542" y="23"/>
                    <a:pt x="542" y="23"/>
                  </a:cubicBezTo>
                  <a:cubicBezTo>
                    <a:pt x="566" y="23"/>
                    <a:pt x="566" y="23"/>
                    <a:pt x="566" y="23"/>
                  </a:cubicBezTo>
                  <a:cubicBezTo>
                    <a:pt x="572" y="23"/>
                    <a:pt x="572" y="23"/>
                    <a:pt x="572" y="23"/>
                  </a:cubicBezTo>
                  <a:cubicBezTo>
                    <a:pt x="577" y="23"/>
                    <a:pt x="579" y="23"/>
                    <a:pt x="581" y="26"/>
                  </a:cubicBezTo>
                  <a:cubicBezTo>
                    <a:pt x="584" y="28"/>
                    <a:pt x="584" y="37"/>
                    <a:pt x="584" y="41"/>
                  </a:cubicBezTo>
                  <a:cubicBezTo>
                    <a:pt x="603" y="41"/>
                    <a:pt x="603" y="41"/>
                    <a:pt x="603" y="41"/>
                  </a:cubicBezTo>
                  <a:lnTo>
                    <a:pt x="603" y="0"/>
                  </a:lnTo>
                  <a:close/>
                  <a:moveTo>
                    <a:pt x="122" y="0"/>
                  </a:moveTo>
                  <a:cubicBezTo>
                    <a:pt x="186" y="162"/>
                    <a:pt x="186" y="162"/>
                    <a:pt x="186" y="162"/>
                  </a:cubicBezTo>
                  <a:cubicBezTo>
                    <a:pt x="188" y="167"/>
                    <a:pt x="188" y="167"/>
                    <a:pt x="188" y="167"/>
                  </a:cubicBezTo>
                  <a:cubicBezTo>
                    <a:pt x="190" y="171"/>
                    <a:pt x="191" y="173"/>
                    <a:pt x="194" y="174"/>
                  </a:cubicBezTo>
                  <a:cubicBezTo>
                    <a:pt x="197" y="176"/>
                    <a:pt x="200" y="177"/>
                    <a:pt x="205" y="177"/>
                  </a:cubicBezTo>
                  <a:cubicBezTo>
                    <a:pt x="205" y="193"/>
                    <a:pt x="205" y="193"/>
                    <a:pt x="205" y="193"/>
                  </a:cubicBezTo>
                  <a:cubicBezTo>
                    <a:pt x="129" y="193"/>
                    <a:pt x="129" y="193"/>
                    <a:pt x="129" y="193"/>
                  </a:cubicBezTo>
                  <a:cubicBezTo>
                    <a:pt x="129" y="177"/>
                    <a:pt x="129" y="177"/>
                    <a:pt x="129" y="177"/>
                  </a:cubicBezTo>
                  <a:cubicBezTo>
                    <a:pt x="133" y="177"/>
                    <a:pt x="136" y="176"/>
                    <a:pt x="138" y="174"/>
                  </a:cubicBezTo>
                  <a:cubicBezTo>
                    <a:pt x="139" y="173"/>
                    <a:pt x="139" y="171"/>
                    <a:pt x="138" y="167"/>
                  </a:cubicBezTo>
                  <a:cubicBezTo>
                    <a:pt x="136" y="162"/>
                    <a:pt x="136" y="162"/>
                    <a:pt x="136" y="1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3" y="167"/>
                    <a:pt x="43" y="167"/>
                    <a:pt x="43" y="167"/>
                  </a:cubicBezTo>
                  <a:cubicBezTo>
                    <a:pt x="41" y="171"/>
                    <a:pt x="41" y="173"/>
                    <a:pt x="43" y="174"/>
                  </a:cubicBezTo>
                  <a:cubicBezTo>
                    <a:pt x="45" y="176"/>
                    <a:pt x="47" y="177"/>
                    <a:pt x="52" y="177"/>
                  </a:cubicBezTo>
                  <a:cubicBezTo>
                    <a:pt x="52" y="193"/>
                    <a:pt x="52" y="193"/>
                    <a:pt x="52" y="193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4" y="177"/>
                    <a:pt x="8" y="176"/>
                    <a:pt x="10" y="174"/>
                  </a:cubicBezTo>
                  <a:cubicBezTo>
                    <a:pt x="13" y="173"/>
                    <a:pt x="15" y="171"/>
                    <a:pt x="17" y="167"/>
                  </a:cubicBezTo>
                  <a:cubicBezTo>
                    <a:pt x="19" y="162"/>
                    <a:pt x="19" y="162"/>
                    <a:pt x="19" y="162"/>
                  </a:cubicBezTo>
                  <a:cubicBezTo>
                    <a:pt x="81" y="0"/>
                    <a:pt x="81" y="0"/>
                    <a:pt x="81" y="0"/>
                  </a:cubicBezTo>
                  <a:lnTo>
                    <a:pt x="122" y="0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8"/>
            <p:cNvSpPr>
              <a:spLocks noEditPoints="1"/>
            </p:cNvSpPr>
            <p:nvPr/>
          </p:nvSpPr>
          <p:spPr bwMode="auto">
            <a:xfrm>
              <a:off x="4851401" y="3779838"/>
              <a:ext cx="660399" cy="668338"/>
            </a:xfrm>
            <a:custGeom>
              <a:avLst/>
              <a:gdLst>
                <a:gd name="T0" fmla="*/ 176 w 176"/>
                <a:gd name="T1" fmla="*/ 147 h 178"/>
                <a:gd name="T2" fmla="*/ 139 w 176"/>
                <a:gd name="T3" fmla="*/ 140 h 178"/>
                <a:gd name="T4" fmla="*/ 41 w 176"/>
                <a:gd name="T5" fmla="*/ 147 h 178"/>
                <a:gd name="T6" fmla="*/ 75 w 176"/>
                <a:gd name="T7" fmla="*/ 140 h 178"/>
                <a:gd name="T8" fmla="*/ 41 w 176"/>
                <a:gd name="T9" fmla="*/ 147 h 178"/>
                <a:gd name="T10" fmla="*/ 176 w 176"/>
                <a:gd name="T11" fmla="*/ 163 h 178"/>
                <a:gd name="T12" fmla="*/ 151 w 176"/>
                <a:gd name="T13" fmla="*/ 155 h 178"/>
                <a:gd name="T14" fmla="*/ 0 w 176"/>
                <a:gd name="T15" fmla="*/ 163 h 178"/>
                <a:gd name="T16" fmla="*/ 61 w 176"/>
                <a:gd name="T17" fmla="*/ 155 h 178"/>
                <a:gd name="T18" fmla="*/ 0 w 176"/>
                <a:gd name="T19" fmla="*/ 163 h 178"/>
                <a:gd name="T20" fmla="*/ 176 w 176"/>
                <a:gd name="T21" fmla="*/ 178 h 178"/>
                <a:gd name="T22" fmla="*/ 164 w 176"/>
                <a:gd name="T23" fmla="*/ 171 h 178"/>
                <a:gd name="T24" fmla="*/ 0 w 176"/>
                <a:gd name="T25" fmla="*/ 178 h 178"/>
                <a:gd name="T26" fmla="*/ 41 w 176"/>
                <a:gd name="T27" fmla="*/ 178 h 178"/>
                <a:gd name="T28" fmla="*/ 0 w 176"/>
                <a:gd name="T29" fmla="*/ 171 h 178"/>
                <a:gd name="T30" fmla="*/ 64 w 176"/>
                <a:gd name="T31" fmla="*/ 93 h 178"/>
                <a:gd name="T32" fmla="*/ 0 w 176"/>
                <a:gd name="T33" fmla="*/ 101 h 178"/>
                <a:gd name="T34" fmla="*/ 64 w 176"/>
                <a:gd name="T35" fmla="*/ 93 h 178"/>
                <a:gd name="T36" fmla="*/ 155 w 176"/>
                <a:gd name="T37" fmla="*/ 101 h 178"/>
                <a:gd name="T38" fmla="*/ 92 w 176"/>
                <a:gd name="T39" fmla="*/ 93 h 178"/>
                <a:gd name="T40" fmla="*/ 50 w 176"/>
                <a:gd name="T41" fmla="*/ 109 h 178"/>
                <a:gd name="T42" fmla="*/ 0 w 176"/>
                <a:gd name="T43" fmla="*/ 116 h 178"/>
                <a:gd name="T44" fmla="*/ 50 w 176"/>
                <a:gd name="T45" fmla="*/ 109 h 178"/>
                <a:gd name="T46" fmla="*/ 96 w 176"/>
                <a:gd name="T47" fmla="*/ 116 h 178"/>
                <a:gd name="T48" fmla="*/ 77 w 176"/>
                <a:gd name="T49" fmla="*/ 109 h 178"/>
                <a:gd name="T50" fmla="*/ 161 w 176"/>
                <a:gd name="T51" fmla="*/ 109 h 178"/>
                <a:gd name="T52" fmla="*/ 119 w 176"/>
                <a:gd name="T53" fmla="*/ 116 h 178"/>
                <a:gd name="T54" fmla="*/ 167 w 176"/>
                <a:gd name="T55" fmla="*/ 116 h 178"/>
                <a:gd name="T56" fmla="*/ 36 w 176"/>
                <a:gd name="T57" fmla="*/ 124 h 178"/>
                <a:gd name="T58" fmla="*/ 0 w 176"/>
                <a:gd name="T59" fmla="*/ 132 h 178"/>
                <a:gd name="T60" fmla="*/ 36 w 176"/>
                <a:gd name="T61" fmla="*/ 124 h 178"/>
                <a:gd name="T62" fmla="*/ 82 w 176"/>
                <a:gd name="T63" fmla="*/ 132 h 178"/>
                <a:gd name="T64" fmla="*/ 63 w 176"/>
                <a:gd name="T65" fmla="*/ 124 h 178"/>
                <a:gd name="T66" fmla="*/ 132 w 176"/>
                <a:gd name="T67" fmla="*/ 132 h 178"/>
                <a:gd name="T68" fmla="*/ 176 w 176"/>
                <a:gd name="T69" fmla="*/ 124 h 178"/>
                <a:gd name="T70" fmla="*/ 132 w 176"/>
                <a:gd name="T71" fmla="*/ 132 h 178"/>
                <a:gd name="T72" fmla="*/ 0 w 176"/>
                <a:gd name="T73" fmla="*/ 47 h 178"/>
                <a:gd name="T74" fmla="*/ 99 w 176"/>
                <a:gd name="T75" fmla="*/ 54 h 178"/>
                <a:gd name="T76" fmla="*/ 157 w 176"/>
                <a:gd name="T77" fmla="*/ 54 h 178"/>
                <a:gd name="T78" fmla="*/ 176 w 176"/>
                <a:gd name="T79" fmla="*/ 47 h 178"/>
                <a:gd name="T80" fmla="*/ 157 w 176"/>
                <a:gd name="T81" fmla="*/ 54 h 178"/>
                <a:gd name="T82" fmla="*/ 0 w 176"/>
                <a:gd name="T83" fmla="*/ 62 h 178"/>
                <a:gd name="T84" fmla="*/ 85 w 176"/>
                <a:gd name="T85" fmla="*/ 69 h 178"/>
                <a:gd name="T86" fmla="*/ 121 w 176"/>
                <a:gd name="T87" fmla="*/ 62 h 178"/>
                <a:gd name="T88" fmla="*/ 130 w 176"/>
                <a:gd name="T89" fmla="*/ 69 h 178"/>
                <a:gd name="T90" fmla="*/ 121 w 176"/>
                <a:gd name="T91" fmla="*/ 62 h 178"/>
                <a:gd name="T92" fmla="*/ 176 w 176"/>
                <a:gd name="T93" fmla="*/ 69 h 178"/>
                <a:gd name="T94" fmla="*/ 164 w 176"/>
                <a:gd name="T95" fmla="*/ 62 h 178"/>
                <a:gd name="T96" fmla="*/ 78 w 176"/>
                <a:gd name="T97" fmla="*/ 78 h 178"/>
                <a:gd name="T98" fmla="*/ 0 w 176"/>
                <a:gd name="T99" fmla="*/ 85 h 178"/>
                <a:gd name="T100" fmla="*/ 78 w 176"/>
                <a:gd name="T101" fmla="*/ 78 h 178"/>
                <a:gd name="T102" fmla="*/ 99 w 176"/>
                <a:gd name="T103" fmla="*/ 85 h 178"/>
                <a:gd name="T104" fmla="*/ 136 w 176"/>
                <a:gd name="T105" fmla="*/ 78 h 178"/>
                <a:gd name="T106" fmla="*/ 0 w 176"/>
                <a:gd name="T107" fmla="*/ 16 h 178"/>
                <a:gd name="T108" fmla="*/ 176 w 176"/>
                <a:gd name="T109" fmla="*/ 23 h 178"/>
                <a:gd name="T110" fmla="*/ 0 w 176"/>
                <a:gd name="T111" fmla="*/ 16 h 178"/>
                <a:gd name="T112" fmla="*/ 0 w 176"/>
                <a:gd name="T113" fmla="*/ 31 h 178"/>
                <a:gd name="T114" fmla="*/ 113 w 176"/>
                <a:gd name="T115" fmla="*/ 38 h 178"/>
                <a:gd name="T116" fmla="*/ 144 w 176"/>
                <a:gd name="T117" fmla="*/ 38 h 178"/>
                <a:gd name="T118" fmla="*/ 176 w 176"/>
                <a:gd name="T119" fmla="*/ 31 h 178"/>
                <a:gd name="T120" fmla="*/ 144 w 176"/>
                <a:gd name="T121" fmla="*/ 38 h 178"/>
                <a:gd name="T122" fmla="*/ 158 w 176"/>
                <a:gd name="T123" fmla="*/ 0 h 178"/>
                <a:gd name="T124" fmla="*/ 2 w 176"/>
                <a:gd name="T125" fmla="*/ 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6" h="178">
                  <a:moveTo>
                    <a:pt x="145" y="147"/>
                  </a:moveTo>
                  <a:cubicBezTo>
                    <a:pt x="176" y="147"/>
                    <a:pt x="176" y="147"/>
                    <a:pt x="176" y="147"/>
                  </a:cubicBezTo>
                  <a:cubicBezTo>
                    <a:pt x="176" y="140"/>
                    <a:pt x="176" y="140"/>
                    <a:pt x="176" y="140"/>
                  </a:cubicBezTo>
                  <a:cubicBezTo>
                    <a:pt x="139" y="140"/>
                    <a:pt x="139" y="140"/>
                    <a:pt x="139" y="140"/>
                  </a:cubicBezTo>
                  <a:lnTo>
                    <a:pt x="145" y="147"/>
                  </a:lnTo>
                  <a:close/>
                  <a:moveTo>
                    <a:pt x="41" y="147"/>
                  </a:moveTo>
                  <a:cubicBezTo>
                    <a:pt x="68" y="147"/>
                    <a:pt x="68" y="147"/>
                    <a:pt x="68" y="147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48" y="140"/>
                    <a:pt x="48" y="140"/>
                    <a:pt x="48" y="140"/>
                  </a:cubicBezTo>
                  <a:lnTo>
                    <a:pt x="41" y="147"/>
                  </a:lnTo>
                  <a:close/>
                  <a:moveTo>
                    <a:pt x="157" y="163"/>
                  </a:moveTo>
                  <a:cubicBezTo>
                    <a:pt x="176" y="163"/>
                    <a:pt x="176" y="163"/>
                    <a:pt x="176" y="163"/>
                  </a:cubicBezTo>
                  <a:cubicBezTo>
                    <a:pt x="176" y="155"/>
                    <a:pt x="176" y="155"/>
                    <a:pt x="176" y="155"/>
                  </a:cubicBezTo>
                  <a:cubicBezTo>
                    <a:pt x="151" y="155"/>
                    <a:pt x="151" y="155"/>
                    <a:pt x="151" y="155"/>
                  </a:cubicBezTo>
                  <a:lnTo>
                    <a:pt x="157" y="163"/>
                  </a:lnTo>
                  <a:close/>
                  <a:moveTo>
                    <a:pt x="0" y="163"/>
                  </a:moveTo>
                  <a:cubicBezTo>
                    <a:pt x="55" y="163"/>
                    <a:pt x="55" y="163"/>
                    <a:pt x="55" y="163"/>
                  </a:cubicBezTo>
                  <a:cubicBezTo>
                    <a:pt x="61" y="155"/>
                    <a:pt x="61" y="155"/>
                    <a:pt x="61" y="155"/>
                  </a:cubicBezTo>
                  <a:cubicBezTo>
                    <a:pt x="0" y="155"/>
                    <a:pt x="0" y="155"/>
                    <a:pt x="0" y="155"/>
                  </a:cubicBezTo>
                  <a:lnTo>
                    <a:pt x="0" y="163"/>
                  </a:lnTo>
                  <a:close/>
                  <a:moveTo>
                    <a:pt x="169" y="178"/>
                  </a:moveTo>
                  <a:cubicBezTo>
                    <a:pt x="176" y="178"/>
                    <a:pt x="176" y="178"/>
                    <a:pt x="176" y="178"/>
                  </a:cubicBezTo>
                  <a:cubicBezTo>
                    <a:pt x="176" y="171"/>
                    <a:pt x="176" y="171"/>
                    <a:pt x="176" y="171"/>
                  </a:cubicBezTo>
                  <a:cubicBezTo>
                    <a:pt x="164" y="171"/>
                    <a:pt x="164" y="171"/>
                    <a:pt x="164" y="171"/>
                  </a:cubicBezTo>
                  <a:lnTo>
                    <a:pt x="169" y="178"/>
                  </a:lnTo>
                  <a:close/>
                  <a:moveTo>
                    <a:pt x="0" y="178"/>
                  </a:moveTo>
                  <a:cubicBezTo>
                    <a:pt x="41" y="178"/>
                    <a:pt x="41" y="178"/>
                    <a:pt x="41" y="178"/>
                  </a:cubicBezTo>
                  <a:cubicBezTo>
                    <a:pt x="41" y="178"/>
                    <a:pt x="41" y="178"/>
                    <a:pt x="41" y="178"/>
                  </a:cubicBezTo>
                  <a:cubicBezTo>
                    <a:pt x="47" y="171"/>
                    <a:pt x="47" y="171"/>
                    <a:pt x="47" y="171"/>
                  </a:cubicBezTo>
                  <a:cubicBezTo>
                    <a:pt x="0" y="171"/>
                    <a:pt x="0" y="171"/>
                    <a:pt x="0" y="171"/>
                  </a:cubicBezTo>
                  <a:lnTo>
                    <a:pt x="0" y="178"/>
                  </a:lnTo>
                  <a:close/>
                  <a:moveTo>
                    <a:pt x="64" y="93"/>
                  </a:moveTo>
                  <a:cubicBezTo>
                    <a:pt x="0" y="93"/>
                    <a:pt x="0" y="93"/>
                    <a:pt x="0" y="93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57" y="101"/>
                    <a:pt x="57" y="101"/>
                    <a:pt x="57" y="101"/>
                  </a:cubicBezTo>
                  <a:lnTo>
                    <a:pt x="64" y="93"/>
                  </a:lnTo>
                  <a:close/>
                  <a:moveTo>
                    <a:pt x="85" y="101"/>
                  </a:moveTo>
                  <a:cubicBezTo>
                    <a:pt x="155" y="101"/>
                    <a:pt x="155" y="101"/>
                    <a:pt x="155" y="101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92" y="93"/>
                    <a:pt x="92" y="93"/>
                    <a:pt x="92" y="93"/>
                  </a:cubicBezTo>
                  <a:lnTo>
                    <a:pt x="85" y="101"/>
                  </a:lnTo>
                  <a:close/>
                  <a:moveTo>
                    <a:pt x="50" y="109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43" y="116"/>
                    <a:pt x="43" y="116"/>
                    <a:pt x="43" y="116"/>
                  </a:cubicBezTo>
                  <a:lnTo>
                    <a:pt x="50" y="109"/>
                  </a:lnTo>
                  <a:close/>
                  <a:moveTo>
                    <a:pt x="70" y="116"/>
                  </a:moveTo>
                  <a:cubicBezTo>
                    <a:pt x="96" y="116"/>
                    <a:pt x="96" y="116"/>
                    <a:pt x="96" y="116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77" y="109"/>
                    <a:pt x="77" y="109"/>
                    <a:pt x="77" y="109"/>
                  </a:cubicBezTo>
                  <a:lnTo>
                    <a:pt x="70" y="116"/>
                  </a:lnTo>
                  <a:close/>
                  <a:moveTo>
                    <a:pt x="161" y="109"/>
                  </a:moveTo>
                  <a:cubicBezTo>
                    <a:pt x="114" y="109"/>
                    <a:pt x="114" y="109"/>
                    <a:pt x="114" y="109"/>
                  </a:cubicBezTo>
                  <a:cubicBezTo>
                    <a:pt x="119" y="116"/>
                    <a:pt x="119" y="116"/>
                    <a:pt x="119" y="116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67" y="116"/>
                    <a:pt x="167" y="116"/>
                    <a:pt x="167" y="116"/>
                  </a:cubicBezTo>
                  <a:lnTo>
                    <a:pt x="161" y="109"/>
                  </a:lnTo>
                  <a:close/>
                  <a:moveTo>
                    <a:pt x="36" y="124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9" y="132"/>
                    <a:pt x="29" y="132"/>
                    <a:pt x="29" y="132"/>
                  </a:cubicBezTo>
                  <a:lnTo>
                    <a:pt x="36" y="124"/>
                  </a:lnTo>
                  <a:close/>
                  <a:moveTo>
                    <a:pt x="56" y="132"/>
                  </a:moveTo>
                  <a:cubicBezTo>
                    <a:pt x="82" y="132"/>
                    <a:pt x="82" y="132"/>
                    <a:pt x="82" y="132"/>
                  </a:cubicBezTo>
                  <a:cubicBezTo>
                    <a:pt x="89" y="124"/>
                    <a:pt x="89" y="124"/>
                    <a:pt x="89" y="124"/>
                  </a:cubicBezTo>
                  <a:cubicBezTo>
                    <a:pt x="63" y="124"/>
                    <a:pt x="63" y="124"/>
                    <a:pt x="63" y="124"/>
                  </a:cubicBezTo>
                  <a:lnTo>
                    <a:pt x="56" y="132"/>
                  </a:lnTo>
                  <a:close/>
                  <a:moveTo>
                    <a:pt x="132" y="132"/>
                  </a:moveTo>
                  <a:cubicBezTo>
                    <a:pt x="176" y="132"/>
                    <a:pt x="176" y="132"/>
                    <a:pt x="176" y="132"/>
                  </a:cubicBezTo>
                  <a:cubicBezTo>
                    <a:pt x="176" y="124"/>
                    <a:pt x="176" y="124"/>
                    <a:pt x="176" y="124"/>
                  </a:cubicBezTo>
                  <a:cubicBezTo>
                    <a:pt x="126" y="124"/>
                    <a:pt x="126" y="124"/>
                    <a:pt x="126" y="124"/>
                  </a:cubicBezTo>
                  <a:lnTo>
                    <a:pt x="132" y="132"/>
                  </a:lnTo>
                  <a:close/>
                  <a:moveTo>
                    <a:pt x="106" y="47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99" y="54"/>
                    <a:pt x="99" y="54"/>
                    <a:pt x="99" y="54"/>
                  </a:cubicBezTo>
                  <a:lnTo>
                    <a:pt x="106" y="47"/>
                  </a:lnTo>
                  <a:close/>
                  <a:moveTo>
                    <a:pt x="157" y="54"/>
                  </a:moveTo>
                  <a:cubicBezTo>
                    <a:pt x="176" y="54"/>
                    <a:pt x="176" y="54"/>
                    <a:pt x="176" y="54"/>
                  </a:cubicBezTo>
                  <a:cubicBezTo>
                    <a:pt x="176" y="47"/>
                    <a:pt x="176" y="47"/>
                    <a:pt x="176" y="47"/>
                  </a:cubicBezTo>
                  <a:cubicBezTo>
                    <a:pt x="151" y="47"/>
                    <a:pt x="151" y="47"/>
                    <a:pt x="151" y="47"/>
                  </a:cubicBezTo>
                  <a:lnTo>
                    <a:pt x="157" y="54"/>
                  </a:lnTo>
                  <a:close/>
                  <a:moveTo>
                    <a:pt x="92" y="62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85" y="69"/>
                    <a:pt x="85" y="69"/>
                    <a:pt x="85" y="69"/>
                  </a:cubicBezTo>
                  <a:lnTo>
                    <a:pt x="92" y="62"/>
                  </a:lnTo>
                  <a:close/>
                  <a:moveTo>
                    <a:pt x="121" y="62"/>
                  </a:moveTo>
                  <a:cubicBezTo>
                    <a:pt x="114" y="69"/>
                    <a:pt x="114" y="69"/>
                    <a:pt x="114" y="69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24" y="62"/>
                    <a:pt x="124" y="62"/>
                    <a:pt x="124" y="62"/>
                  </a:cubicBezTo>
                  <a:lnTo>
                    <a:pt x="121" y="62"/>
                  </a:lnTo>
                  <a:close/>
                  <a:moveTo>
                    <a:pt x="170" y="69"/>
                  </a:moveTo>
                  <a:cubicBezTo>
                    <a:pt x="176" y="69"/>
                    <a:pt x="176" y="69"/>
                    <a:pt x="176" y="69"/>
                  </a:cubicBezTo>
                  <a:cubicBezTo>
                    <a:pt x="176" y="62"/>
                    <a:pt x="176" y="62"/>
                    <a:pt x="176" y="62"/>
                  </a:cubicBezTo>
                  <a:cubicBezTo>
                    <a:pt x="164" y="62"/>
                    <a:pt x="164" y="62"/>
                    <a:pt x="164" y="62"/>
                  </a:cubicBezTo>
                  <a:lnTo>
                    <a:pt x="170" y="69"/>
                  </a:lnTo>
                  <a:close/>
                  <a:moveTo>
                    <a:pt x="78" y="78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71" y="85"/>
                    <a:pt x="71" y="85"/>
                    <a:pt x="71" y="85"/>
                  </a:cubicBezTo>
                  <a:lnTo>
                    <a:pt x="78" y="78"/>
                  </a:lnTo>
                  <a:close/>
                  <a:moveTo>
                    <a:pt x="106" y="78"/>
                  </a:moveTo>
                  <a:cubicBezTo>
                    <a:pt x="99" y="85"/>
                    <a:pt x="99" y="85"/>
                    <a:pt x="99" y="85"/>
                  </a:cubicBezTo>
                  <a:cubicBezTo>
                    <a:pt x="142" y="85"/>
                    <a:pt x="142" y="85"/>
                    <a:pt x="142" y="85"/>
                  </a:cubicBezTo>
                  <a:cubicBezTo>
                    <a:pt x="136" y="78"/>
                    <a:pt x="136" y="78"/>
                    <a:pt x="136" y="78"/>
                  </a:cubicBezTo>
                  <a:lnTo>
                    <a:pt x="106" y="78"/>
                  </a:lnTo>
                  <a:close/>
                  <a:moveTo>
                    <a:pt x="0" y="16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76" y="23"/>
                    <a:pt x="176" y="23"/>
                    <a:pt x="176" y="23"/>
                  </a:cubicBezTo>
                  <a:cubicBezTo>
                    <a:pt x="176" y="16"/>
                    <a:pt x="176" y="16"/>
                    <a:pt x="176" y="16"/>
                  </a:cubicBezTo>
                  <a:lnTo>
                    <a:pt x="0" y="16"/>
                  </a:lnTo>
                  <a:close/>
                  <a:moveTo>
                    <a:pt x="12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13" y="38"/>
                    <a:pt x="113" y="38"/>
                    <a:pt x="113" y="38"/>
                  </a:cubicBezTo>
                  <a:lnTo>
                    <a:pt x="120" y="31"/>
                  </a:lnTo>
                  <a:close/>
                  <a:moveTo>
                    <a:pt x="144" y="38"/>
                  </a:moveTo>
                  <a:cubicBezTo>
                    <a:pt x="176" y="38"/>
                    <a:pt x="176" y="38"/>
                    <a:pt x="176" y="38"/>
                  </a:cubicBezTo>
                  <a:cubicBezTo>
                    <a:pt x="176" y="31"/>
                    <a:pt x="176" y="31"/>
                    <a:pt x="176" y="31"/>
                  </a:cubicBezTo>
                  <a:cubicBezTo>
                    <a:pt x="138" y="31"/>
                    <a:pt x="138" y="31"/>
                    <a:pt x="138" y="31"/>
                  </a:cubicBezTo>
                  <a:lnTo>
                    <a:pt x="144" y="38"/>
                  </a:lnTo>
                  <a:close/>
                  <a:moveTo>
                    <a:pt x="174" y="7"/>
                  </a:moveTo>
                  <a:cubicBezTo>
                    <a:pt x="173" y="3"/>
                    <a:pt x="168" y="0"/>
                    <a:pt x="15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9" y="0"/>
                    <a:pt x="3" y="4"/>
                    <a:pt x="2" y="7"/>
                  </a:cubicBezTo>
                  <a:cubicBezTo>
                    <a:pt x="2" y="7"/>
                    <a:pt x="174" y="7"/>
                    <a:pt x="174" y="7"/>
                  </a:cubicBezTo>
                  <a:close/>
                </a:path>
              </a:pathLst>
            </a:custGeom>
            <a:solidFill>
              <a:srgbClr val="B1B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Freeform 9"/>
            <p:cNvSpPr>
              <a:spLocks noEditPoints="1"/>
            </p:cNvSpPr>
            <p:nvPr/>
          </p:nvSpPr>
          <p:spPr bwMode="auto">
            <a:xfrm>
              <a:off x="4851401" y="3836989"/>
              <a:ext cx="725489" cy="666749"/>
            </a:xfrm>
            <a:custGeom>
              <a:avLst/>
              <a:gdLst>
                <a:gd name="T0" fmla="*/ 44 w 193"/>
                <a:gd name="T1" fmla="*/ 167 h 178"/>
                <a:gd name="T2" fmla="*/ 36 w 193"/>
                <a:gd name="T3" fmla="*/ 170 h 178"/>
                <a:gd name="T4" fmla="*/ 0 w 193"/>
                <a:gd name="T5" fmla="*/ 170 h 178"/>
                <a:gd name="T6" fmla="*/ 0 w 193"/>
                <a:gd name="T7" fmla="*/ 178 h 178"/>
                <a:gd name="T8" fmla="*/ 39 w 193"/>
                <a:gd name="T9" fmla="*/ 178 h 178"/>
                <a:gd name="T10" fmla="*/ 49 w 193"/>
                <a:gd name="T11" fmla="*/ 175 h 178"/>
                <a:gd name="T12" fmla="*/ 53 w 193"/>
                <a:gd name="T13" fmla="*/ 171 h 178"/>
                <a:gd name="T14" fmla="*/ 115 w 193"/>
                <a:gd name="T15" fmla="*/ 104 h 178"/>
                <a:gd name="T16" fmla="*/ 108 w 193"/>
                <a:gd name="T17" fmla="*/ 95 h 178"/>
                <a:gd name="T18" fmla="*/ 44 w 193"/>
                <a:gd name="T19" fmla="*/ 167 h 178"/>
                <a:gd name="T20" fmla="*/ 181 w 193"/>
                <a:gd name="T21" fmla="*/ 0 h 178"/>
                <a:gd name="T22" fmla="*/ 181 w 193"/>
                <a:gd name="T23" fmla="*/ 170 h 178"/>
                <a:gd name="T24" fmla="*/ 175 w 193"/>
                <a:gd name="T25" fmla="*/ 170 h 178"/>
                <a:gd name="T26" fmla="*/ 181 w 193"/>
                <a:gd name="T27" fmla="*/ 178 h 178"/>
                <a:gd name="T28" fmla="*/ 182 w 193"/>
                <a:gd name="T29" fmla="*/ 178 h 178"/>
                <a:gd name="T30" fmla="*/ 187 w 193"/>
                <a:gd name="T31" fmla="*/ 177 h 178"/>
                <a:gd name="T32" fmla="*/ 193 w 193"/>
                <a:gd name="T33" fmla="*/ 173 h 178"/>
                <a:gd name="T34" fmla="*/ 193 w 193"/>
                <a:gd name="T35" fmla="*/ 171 h 178"/>
                <a:gd name="T36" fmla="*/ 193 w 193"/>
                <a:gd name="T37" fmla="*/ 168 h 178"/>
                <a:gd name="T38" fmla="*/ 193 w 193"/>
                <a:gd name="T39" fmla="*/ 22 h 178"/>
                <a:gd name="T40" fmla="*/ 181 w 193"/>
                <a:gd name="T41" fmla="*/ 0 h 178"/>
                <a:gd name="T42" fmla="*/ 176 w 193"/>
                <a:gd name="T43" fmla="*/ 69 h 178"/>
                <a:gd name="T44" fmla="*/ 132 w 193"/>
                <a:gd name="T45" fmla="*/ 17 h 178"/>
                <a:gd name="T46" fmla="*/ 130 w 193"/>
                <a:gd name="T47" fmla="*/ 16 h 178"/>
                <a:gd name="T48" fmla="*/ 129 w 193"/>
                <a:gd name="T49" fmla="*/ 16 h 178"/>
                <a:gd name="T50" fmla="*/ 127 w 193"/>
                <a:gd name="T51" fmla="*/ 16 h 178"/>
                <a:gd name="T52" fmla="*/ 125 w 193"/>
                <a:gd name="T53" fmla="*/ 17 h 178"/>
                <a:gd name="T54" fmla="*/ 32 w 193"/>
                <a:gd name="T55" fmla="*/ 121 h 178"/>
                <a:gd name="T56" fmla="*/ 24 w 193"/>
                <a:gd name="T57" fmla="*/ 124 h 178"/>
                <a:gd name="T58" fmla="*/ 0 w 193"/>
                <a:gd name="T59" fmla="*/ 124 h 178"/>
                <a:gd name="T60" fmla="*/ 0 w 193"/>
                <a:gd name="T61" fmla="*/ 132 h 178"/>
                <a:gd name="T62" fmla="*/ 26 w 193"/>
                <a:gd name="T63" fmla="*/ 132 h 178"/>
                <a:gd name="T64" fmla="*/ 30 w 193"/>
                <a:gd name="T65" fmla="*/ 132 h 178"/>
                <a:gd name="T66" fmla="*/ 37 w 193"/>
                <a:gd name="T67" fmla="*/ 129 h 178"/>
                <a:gd name="T68" fmla="*/ 123 w 193"/>
                <a:gd name="T69" fmla="*/ 37 h 178"/>
                <a:gd name="T70" fmla="*/ 176 w 193"/>
                <a:gd name="T71" fmla="*/ 102 h 178"/>
                <a:gd name="T72" fmla="*/ 176 w 193"/>
                <a:gd name="T73" fmla="*/ 6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3" h="178">
                  <a:moveTo>
                    <a:pt x="44" y="167"/>
                  </a:moveTo>
                  <a:cubicBezTo>
                    <a:pt x="41" y="169"/>
                    <a:pt x="40" y="170"/>
                    <a:pt x="36" y="170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39" y="178"/>
                    <a:pt x="39" y="178"/>
                    <a:pt x="39" y="178"/>
                  </a:cubicBezTo>
                  <a:cubicBezTo>
                    <a:pt x="43" y="178"/>
                    <a:pt x="47" y="177"/>
                    <a:pt x="49" y="175"/>
                  </a:cubicBezTo>
                  <a:cubicBezTo>
                    <a:pt x="53" y="171"/>
                    <a:pt x="53" y="171"/>
                    <a:pt x="53" y="171"/>
                  </a:cubicBezTo>
                  <a:cubicBezTo>
                    <a:pt x="115" y="104"/>
                    <a:pt x="115" y="104"/>
                    <a:pt x="115" y="104"/>
                  </a:cubicBezTo>
                  <a:cubicBezTo>
                    <a:pt x="108" y="95"/>
                    <a:pt x="108" y="95"/>
                    <a:pt x="108" y="95"/>
                  </a:cubicBezTo>
                  <a:lnTo>
                    <a:pt x="44" y="167"/>
                  </a:lnTo>
                  <a:close/>
                  <a:moveTo>
                    <a:pt x="181" y="0"/>
                  </a:moveTo>
                  <a:cubicBezTo>
                    <a:pt x="181" y="170"/>
                    <a:pt x="181" y="170"/>
                    <a:pt x="181" y="170"/>
                  </a:cubicBezTo>
                  <a:cubicBezTo>
                    <a:pt x="175" y="170"/>
                    <a:pt x="175" y="170"/>
                    <a:pt x="175" y="170"/>
                  </a:cubicBezTo>
                  <a:cubicBezTo>
                    <a:pt x="181" y="178"/>
                    <a:pt x="181" y="178"/>
                    <a:pt x="181" y="178"/>
                  </a:cubicBezTo>
                  <a:cubicBezTo>
                    <a:pt x="182" y="178"/>
                    <a:pt x="182" y="178"/>
                    <a:pt x="182" y="178"/>
                  </a:cubicBezTo>
                  <a:cubicBezTo>
                    <a:pt x="184" y="178"/>
                    <a:pt x="186" y="178"/>
                    <a:pt x="187" y="177"/>
                  </a:cubicBezTo>
                  <a:cubicBezTo>
                    <a:pt x="190" y="177"/>
                    <a:pt x="192" y="176"/>
                    <a:pt x="193" y="173"/>
                  </a:cubicBezTo>
                  <a:cubicBezTo>
                    <a:pt x="193" y="172"/>
                    <a:pt x="193" y="172"/>
                    <a:pt x="193" y="171"/>
                  </a:cubicBezTo>
                  <a:cubicBezTo>
                    <a:pt x="193" y="168"/>
                    <a:pt x="193" y="168"/>
                    <a:pt x="193" y="168"/>
                  </a:cubicBezTo>
                  <a:cubicBezTo>
                    <a:pt x="193" y="22"/>
                    <a:pt x="193" y="22"/>
                    <a:pt x="193" y="22"/>
                  </a:cubicBezTo>
                  <a:lnTo>
                    <a:pt x="181" y="0"/>
                  </a:lnTo>
                  <a:close/>
                  <a:moveTo>
                    <a:pt x="176" y="69"/>
                  </a:moveTo>
                  <a:cubicBezTo>
                    <a:pt x="132" y="17"/>
                    <a:pt x="132" y="17"/>
                    <a:pt x="132" y="17"/>
                  </a:cubicBezTo>
                  <a:cubicBezTo>
                    <a:pt x="131" y="17"/>
                    <a:pt x="131" y="16"/>
                    <a:pt x="130" y="16"/>
                  </a:cubicBezTo>
                  <a:cubicBezTo>
                    <a:pt x="130" y="16"/>
                    <a:pt x="129" y="16"/>
                    <a:pt x="129" y="16"/>
                  </a:cubicBezTo>
                  <a:cubicBezTo>
                    <a:pt x="128" y="16"/>
                    <a:pt x="127" y="16"/>
                    <a:pt x="127" y="16"/>
                  </a:cubicBezTo>
                  <a:cubicBezTo>
                    <a:pt x="126" y="16"/>
                    <a:pt x="126" y="17"/>
                    <a:pt x="125" y="17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29" y="124"/>
                    <a:pt x="28" y="124"/>
                    <a:pt x="24" y="1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6" y="132"/>
                    <a:pt x="26" y="132"/>
                    <a:pt x="26" y="132"/>
                  </a:cubicBezTo>
                  <a:cubicBezTo>
                    <a:pt x="28" y="132"/>
                    <a:pt x="29" y="132"/>
                    <a:pt x="30" y="132"/>
                  </a:cubicBezTo>
                  <a:cubicBezTo>
                    <a:pt x="33" y="132"/>
                    <a:pt x="35" y="131"/>
                    <a:pt x="37" y="129"/>
                  </a:cubicBezTo>
                  <a:cubicBezTo>
                    <a:pt x="123" y="37"/>
                    <a:pt x="123" y="37"/>
                    <a:pt x="123" y="37"/>
                  </a:cubicBezTo>
                  <a:cubicBezTo>
                    <a:pt x="176" y="102"/>
                    <a:pt x="176" y="102"/>
                    <a:pt x="176" y="102"/>
                  </a:cubicBezTo>
                  <a:lnTo>
                    <a:pt x="176" y="69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6" name="Содержимое 2"/>
          <p:cNvSpPr>
            <a:spLocks noGrp="1"/>
          </p:cNvSpPr>
          <p:nvPr>
            <p:ph idx="1"/>
          </p:nvPr>
        </p:nvSpPr>
        <p:spPr>
          <a:xfrm>
            <a:off x="1000736" y="6095625"/>
            <a:ext cx="12086427" cy="115282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Приточно-вытяжная вентиляция с механическим побуждением.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Кратность воздуха обмена в каждой из 4-х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операционных: 10×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приток и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8×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вытяжка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Приток из верхней зоны, вытяжка из верхней и нижней зоны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Очистка подаваемого воздуха фильтрами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H14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, ламинарные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потолки отсутствуют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ru-RU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0047" y="1"/>
            <a:ext cx="12545793" cy="106655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Результаты клинической работы в «ГКБ им. С.С. Юдина ДЗМ» (Москва)</a:t>
            </a:r>
            <a:endParaRPr lang="ru-RU" sz="23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6426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/>
              <a:t> </a:t>
            </a:r>
          </a:p>
        </p:txBody>
      </p:sp>
      <p:graphicFrame>
        <p:nvGraphicFramePr>
          <p:cNvPr id="13" name="Таблица 11">
            <a:extLst>
              <a:ext uri="{FF2B5EF4-FFF2-40B4-BE49-F238E27FC236}">
                <a16:creationId xmlns:a16="http://schemas.microsoft.com/office/drawing/2014/main" id="{D4C321F0-1EA8-5D35-13F0-3B1C377AC1D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80944" y="1503410"/>
          <a:ext cx="12177796" cy="49702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4449">
                  <a:extLst>
                    <a:ext uri="{9D8B030D-6E8A-4147-A177-3AD203B41FA5}">
                      <a16:colId xmlns:a16="http://schemas.microsoft.com/office/drawing/2014/main" val="2405140344"/>
                    </a:ext>
                  </a:extLst>
                </a:gridCol>
                <a:gridCol w="3044449">
                  <a:extLst>
                    <a:ext uri="{9D8B030D-6E8A-4147-A177-3AD203B41FA5}">
                      <a16:colId xmlns:a16="http://schemas.microsoft.com/office/drawing/2014/main" val="966167359"/>
                    </a:ext>
                  </a:extLst>
                </a:gridCol>
                <a:gridCol w="3044449">
                  <a:extLst>
                    <a:ext uri="{9D8B030D-6E8A-4147-A177-3AD203B41FA5}">
                      <a16:colId xmlns:a16="http://schemas.microsoft.com/office/drawing/2014/main" val="818711296"/>
                    </a:ext>
                  </a:extLst>
                </a:gridCol>
                <a:gridCol w="3044449">
                  <a:extLst>
                    <a:ext uri="{9D8B030D-6E8A-4147-A177-3AD203B41FA5}">
                      <a16:colId xmlns:a16="http://schemas.microsoft.com/office/drawing/2014/main" val="1071847329"/>
                    </a:ext>
                  </a:extLst>
                </a:gridCol>
              </a:tblGrid>
              <a:tr h="1567933">
                <a:tc>
                  <a:txBody>
                    <a:bodyPr/>
                    <a:lstStyle/>
                    <a:p>
                      <a:pPr algn="ctr"/>
                      <a:r>
                        <a:rPr lang="ru-RU" sz="1700" b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Назначение операционной</a:t>
                      </a:r>
                    </a:p>
                  </a:txBody>
                  <a:tcPr marL="134303" marR="134303" marT="67151" marB="67151"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КОЕ/м</a:t>
                      </a:r>
                      <a:r>
                        <a:rPr lang="ru-RU" sz="1700" baseline="30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</a:t>
                      </a:r>
                      <a:r>
                        <a:rPr lang="ru-RU" sz="17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до </a:t>
                      </a:r>
                      <a:r>
                        <a:rPr lang="ru-RU" sz="17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работы</a:t>
                      </a:r>
                    </a:p>
                  </a:txBody>
                  <a:tcPr marL="134303" marR="134303" marT="67151" marB="67151"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КОЕ/м</a:t>
                      </a:r>
                      <a:r>
                        <a:rPr lang="ru-RU" sz="1700" baseline="300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</a:t>
                      </a:r>
                      <a:r>
                        <a:rPr lang="ru-RU" sz="17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7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во время работы (применение УФ между операциями</a:t>
                      </a:r>
                      <a:r>
                        <a:rPr lang="ru-RU" sz="17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</a:t>
                      </a:r>
                      <a:endParaRPr lang="en-US" sz="1700" dirty="0" smtClean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34303" marR="134303" marT="67151" marB="67151"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КОЕ/м</a:t>
                      </a:r>
                      <a:r>
                        <a:rPr lang="ru-RU" sz="1700" baseline="300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</a:t>
                      </a:r>
                      <a:r>
                        <a:rPr lang="ru-RU" sz="17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7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во время работы (применение </a:t>
                      </a:r>
                      <a:r>
                        <a:rPr lang="ru-RU" sz="17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рециркулятора АЭРОЛИТ)</a:t>
                      </a:r>
                      <a:endParaRPr lang="en-US" sz="1700" dirty="0" smtClean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34303" marR="134303" marT="67151" marB="67151" anchor="ctr"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277979"/>
                  </a:ext>
                </a:extLst>
              </a:tr>
              <a:tr h="85058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700" b="0" i="1" kern="12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Абдоминальная хирургия</a:t>
                      </a:r>
                    </a:p>
                  </a:txBody>
                  <a:tcPr marL="134303" marR="134303" marT="67151" marB="671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не более 50 </a:t>
                      </a:r>
                    </a:p>
                  </a:txBody>
                  <a:tcPr marL="134303" marR="134303" marT="67151" marB="671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228,7 ± 38,7 </a:t>
                      </a:r>
                      <a:endParaRPr lang="ru-RU" sz="1700" dirty="0" smtClean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</a:t>
                      </a:r>
                      <a:r>
                        <a:rPr lang="en-US" sz="17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min 190, max 280)</a:t>
                      </a:r>
                      <a:endParaRPr lang="ru-RU" sz="17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34303" marR="134303" marT="67151" marB="671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104,4 </a:t>
                      </a:r>
                      <a:r>
                        <a:rPr lang="ru-RU" sz="17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± </a:t>
                      </a:r>
                      <a:r>
                        <a:rPr lang="ru-RU" sz="17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35,1 </a:t>
                      </a:r>
                    </a:p>
                    <a:p>
                      <a:pPr algn="ctr"/>
                      <a:r>
                        <a:rPr lang="ru-RU" sz="17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</a:t>
                      </a:r>
                      <a:r>
                        <a:rPr lang="en-US" sz="17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min </a:t>
                      </a:r>
                      <a:r>
                        <a:rPr lang="ru-RU" sz="17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60</a:t>
                      </a:r>
                      <a:r>
                        <a:rPr lang="en-US" sz="17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max </a:t>
                      </a:r>
                      <a:r>
                        <a:rPr lang="ru-RU" sz="17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190</a:t>
                      </a:r>
                      <a:r>
                        <a:rPr lang="en-US" sz="17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</a:t>
                      </a:r>
                      <a:endParaRPr lang="ru-RU" sz="17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34303" marR="134303" marT="67151" marB="67151" anchor="ctr"/>
                </a:tc>
                <a:extLst>
                  <a:ext uri="{0D108BD9-81ED-4DB2-BD59-A6C34878D82A}">
                    <a16:rowId xmlns:a16="http://schemas.microsoft.com/office/drawing/2014/main" val="2051347442"/>
                  </a:ext>
                </a:extLst>
              </a:tr>
              <a:tr h="85058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700" b="0" i="1" kern="12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Бариатрическая хирургия</a:t>
                      </a:r>
                    </a:p>
                  </a:txBody>
                  <a:tcPr marL="134303" marR="134303" marT="67151" marB="6715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не более 50 </a:t>
                      </a:r>
                    </a:p>
                    <a:p>
                      <a:pPr algn="ctr"/>
                      <a:endParaRPr lang="ru-RU" sz="17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34303" marR="134303" marT="67151" marB="671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218,7 ± 33,5 </a:t>
                      </a:r>
                      <a:endParaRPr lang="ru-RU" sz="1700" dirty="0" smtClean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</a:t>
                      </a:r>
                      <a:r>
                        <a:rPr lang="en-US" sz="17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min </a:t>
                      </a:r>
                      <a:r>
                        <a:rPr lang="ru-RU" sz="17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160</a:t>
                      </a:r>
                      <a:r>
                        <a:rPr lang="en-US" sz="17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max </a:t>
                      </a:r>
                      <a:r>
                        <a:rPr lang="ru-RU" sz="17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260</a:t>
                      </a:r>
                      <a:r>
                        <a:rPr lang="en-US" sz="17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</a:t>
                      </a:r>
                      <a:endParaRPr lang="ru-RU" sz="17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34303" marR="134303" marT="67151" marB="671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98,8 </a:t>
                      </a:r>
                      <a:r>
                        <a:rPr lang="ru-RU" sz="17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± </a:t>
                      </a:r>
                      <a:r>
                        <a:rPr lang="ru-RU" sz="17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20,5 </a:t>
                      </a:r>
                    </a:p>
                    <a:p>
                      <a:pPr algn="ctr"/>
                      <a:r>
                        <a:rPr lang="ru-RU" sz="17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</a:t>
                      </a:r>
                      <a:r>
                        <a:rPr lang="en-US" sz="17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min </a:t>
                      </a:r>
                      <a:r>
                        <a:rPr lang="ru-RU" sz="17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80</a:t>
                      </a:r>
                      <a:r>
                        <a:rPr lang="en-US" sz="17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max </a:t>
                      </a:r>
                      <a:r>
                        <a:rPr lang="ru-RU" sz="17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140</a:t>
                      </a:r>
                      <a:r>
                        <a:rPr lang="en-US" sz="17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</a:t>
                      </a:r>
                      <a:endParaRPr lang="ru-RU" sz="17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34303" marR="134303" marT="67151" marB="67151" anchor="ctr"/>
                </a:tc>
                <a:extLst>
                  <a:ext uri="{0D108BD9-81ED-4DB2-BD59-A6C34878D82A}">
                    <a16:rowId xmlns:a16="http://schemas.microsoft.com/office/drawing/2014/main" val="2683279232"/>
                  </a:ext>
                </a:extLst>
              </a:tr>
              <a:tr h="85058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700" b="0" i="1" kern="12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Урология</a:t>
                      </a:r>
                    </a:p>
                  </a:txBody>
                  <a:tcPr marL="134303" marR="134303" marT="67151" marB="6715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не более 50 </a:t>
                      </a:r>
                    </a:p>
                    <a:p>
                      <a:pPr algn="ctr"/>
                      <a:endParaRPr lang="ru-RU" sz="17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34303" marR="134303" marT="67151" marB="671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248,7 ± 41,8 </a:t>
                      </a:r>
                      <a:endParaRPr lang="ru-RU" sz="1700" dirty="0" smtClean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</a:t>
                      </a:r>
                      <a:r>
                        <a:rPr lang="en-US" sz="17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min </a:t>
                      </a:r>
                      <a:r>
                        <a:rPr lang="ru-RU" sz="17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200</a:t>
                      </a:r>
                      <a:r>
                        <a:rPr lang="en-US" sz="17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max </a:t>
                      </a:r>
                      <a:r>
                        <a:rPr lang="ru-RU" sz="17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320</a:t>
                      </a:r>
                      <a:r>
                        <a:rPr lang="en-US" sz="17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</a:t>
                      </a:r>
                      <a:endParaRPr lang="ru-RU" sz="17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34303" marR="134303" marT="67151" marB="671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108,3 </a:t>
                      </a:r>
                      <a:r>
                        <a:rPr lang="ru-RU" sz="17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± </a:t>
                      </a:r>
                      <a:r>
                        <a:rPr lang="ru-RU" sz="17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29,9 </a:t>
                      </a:r>
                    </a:p>
                    <a:p>
                      <a:pPr algn="ctr"/>
                      <a:r>
                        <a:rPr lang="ru-RU" sz="17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</a:t>
                      </a:r>
                      <a:r>
                        <a:rPr lang="en-US" sz="17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min </a:t>
                      </a:r>
                      <a:r>
                        <a:rPr lang="ru-RU" sz="17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60</a:t>
                      </a:r>
                      <a:r>
                        <a:rPr lang="en-US" sz="17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max </a:t>
                      </a:r>
                      <a:r>
                        <a:rPr lang="ru-RU" sz="17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170</a:t>
                      </a:r>
                      <a:r>
                        <a:rPr lang="en-US" sz="17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</a:t>
                      </a:r>
                      <a:endParaRPr lang="ru-RU" sz="17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34303" marR="134303" marT="67151" marB="67151" anchor="ctr"/>
                </a:tc>
                <a:extLst>
                  <a:ext uri="{0D108BD9-81ED-4DB2-BD59-A6C34878D82A}">
                    <a16:rowId xmlns:a16="http://schemas.microsoft.com/office/drawing/2014/main" val="4002037980"/>
                  </a:ext>
                </a:extLst>
              </a:tr>
              <a:tr h="85058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700" b="0" i="1" kern="12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Гинекология</a:t>
                      </a:r>
                    </a:p>
                  </a:txBody>
                  <a:tcPr marL="134303" marR="134303" marT="67151" marB="6715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не более 50 </a:t>
                      </a:r>
                    </a:p>
                    <a:p>
                      <a:pPr algn="ctr"/>
                      <a:endParaRPr lang="ru-RU" sz="17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34303" marR="134303" marT="67151" marB="671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232,5 ± 34,9 </a:t>
                      </a:r>
                      <a:endParaRPr lang="ru-RU" sz="1700" dirty="0" smtClean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</a:t>
                      </a:r>
                      <a:r>
                        <a:rPr lang="en-US" sz="17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min </a:t>
                      </a:r>
                      <a:r>
                        <a:rPr lang="ru-RU" sz="17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190</a:t>
                      </a:r>
                      <a:r>
                        <a:rPr lang="en-US" sz="17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max </a:t>
                      </a:r>
                      <a:r>
                        <a:rPr lang="ru-RU" sz="17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280</a:t>
                      </a:r>
                      <a:r>
                        <a:rPr lang="en-US" sz="17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</a:t>
                      </a:r>
                      <a:endParaRPr lang="ru-RU" sz="17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34303" marR="134303" marT="67151" marB="671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103,3 </a:t>
                      </a:r>
                      <a:r>
                        <a:rPr lang="ru-RU" sz="17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± </a:t>
                      </a:r>
                      <a:r>
                        <a:rPr lang="ru-RU" sz="17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22,4 </a:t>
                      </a:r>
                    </a:p>
                    <a:p>
                      <a:pPr algn="ctr"/>
                      <a:r>
                        <a:rPr lang="ru-RU" sz="17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</a:t>
                      </a:r>
                      <a:r>
                        <a:rPr lang="en-US" sz="17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min </a:t>
                      </a:r>
                      <a:r>
                        <a:rPr lang="ru-RU" sz="17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60</a:t>
                      </a:r>
                      <a:r>
                        <a:rPr lang="en-US" sz="17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max </a:t>
                      </a:r>
                      <a:r>
                        <a:rPr lang="ru-RU" sz="17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140</a:t>
                      </a:r>
                      <a:r>
                        <a:rPr lang="en-US" sz="17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</a:t>
                      </a:r>
                      <a:endParaRPr lang="ru-RU" sz="17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34303" marR="134303" marT="67151" marB="67151" anchor="ctr"/>
                </a:tc>
                <a:extLst>
                  <a:ext uri="{0D108BD9-81ED-4DB2-BD59-A6C34878D82A}">
                    <a16:rowId xmlns:a16="http://schemas.microsoft.com/office/drawing/2014/main" val="2185707410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E75613BA-03EA-6651-F76E-1AA2AFBED32A}"/>
              </a:ext>
            </a:extLst>
          </p:cNvPr>
          <p:cNvSpPr txBox="1"/>
          <p:nvPr/>
        </p:nvSpPr>
        <p:spPr>
          <a:xfrm>
            <a:off x="580943" y="6727616"/>
            <a:ext cx="73869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Санитарно-показательный микроорганизм </a:t>
            </a:r>
            <a:r>
              <a:rPr lang="en-US" sz="1600" i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S.aureus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не обнаружен.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 bwMode="auto">
          <a:xfrm>
            <a:off x="-1844" y="1044328"/>
            <a:ext cx="1288768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AC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Прямоугольник 22"/>
          <p:cNvSpPr/>
          <p:nvPr/>
        </p:nvSpPr>
        <p:spPr bwMode="auto">
          <a:xfrm>
            <a:off x="3" y="1044328"/>
            <a:ext cx="1000733" cy="283677"/>
          </a:xfrm>
          <a:custGeom>
            <a:avLst/>
            <a:gdLst>
              <a:gd name="connsiteX0" fmla="*/ 0 w 1012825"/>
              <a:gd name="connsiteY0" fmla="*/ 0 h 360363"/>
              <a:gd name="connsiteX1" fmla="*/ 1012825 w 1012825"/>
              <a:gd name="connsiteY1" fmla="*/ 0 h 360363"/>
              <a:gd name="connsiteX2" fmla="*/ 1012825 w 1012825"/>
              <a:gd name="connsiteY2" fmla="*/ 360363 h 360363"/>
              <a:gd name="connsiteX3" fmla="*/ 0 w 1012825"/>
              <a:gd name="connsiteY3" fmla="*/ 360363 h 360363"/>
              <a:gd name="connsiteX4" fmla="*/ 0 w 1012825"/>
              <a:gd name="connsiteY4" fmla="*/ 0 h 360363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1012825 w 1012825"/>
              <a:gd name="connsiteY2" fmla="*/ 360363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878782 w 1012825"/>
              <a:gd name="connsiteY2" fmla="*/ 360586 h 360586"/>
              <a:gd name="connsiteX3" fmla="*/ 0 w 1012825"/>
              <a:gd name="connsiteY3" fmla="*/ 360363 h 360586"/>
              <a:gd name="connsiteX4" fmla="*/ 0 w 1012825"/>
              <a:gd name="connsiteY4" fmla="*/ 0 h 36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825" h="360586">
                <a:moveTo>
                  <a:pt x="0" y="0"/>
                </a:moveTo>
                <a:lnTo>
                  <a:pt x="1012825" y="0"/>
                </a:lnTo>
                <a:lnTo>
                  <a:pt x="878782" y="360586"/>
                </a:lnTo>
                <a:lnTo>
                  <a:pt x="0" y="360363"/>
                </a:lnTo>
                <a:lnTo>
                  <a:pt x="0" y="0"/>
                </a:lnTo>
                <a:close/>
              </a:path>
            </a:pathLst>
          </a:custGeom>
          <a:solidFill>
            <a:srgbClr val="008ACF"/>
          </a:solidFill>
          <a:ln w="381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1464623" y="6863161"/>
            <a:ext cx="1423062" cy="334838"/>
            <a:chOff x="2503488" y="3779838"/>
            <a:chExt cx="3076576" cy="723900"/>
          </a:xfrm>
        </p:grpSpPr>
        <p:sp>
          <p:nvSpPr>
            <p:cNvPr id="16" name="AutoShape 5"/>
            <p:cNvSpPr>
              <a:spLocks noChangeAspect="1" noChangeArrowheads="1" noTextEdit="1"/>
            </p:cNvSpPr>
            <p:nvPr/>
          </p:nvSpPr>
          <p:spPr bwMode="auto">
            <a:xfrm>
              <a:off x="2506664" y="3779838"/>
              <a:ext cx="3073400" cy="720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7"/>
            <p:cNvSpPr>
              <a:spLocks noEditPoints="1"/>
            </p:cNvSpPr>
            <p:nvPr/>
          </p:nvSpPr>
          <p:spPr bwMode="auto">
            <a:xfrm>
              <a:off x="2503488" y="3779838"/>
              <a:ext cx="2262188" cy="723900"/>
            </a:xfrm>
            <a:custGeom>
              <a:avLst/>
              <a:gdLst>
                <a:gd name="T0" fmla="*/ 277 w 603"/>
                <a:gd name="T1" fmla="*/ 151 h 193"/>
                <a:gd name="T2" fmla="*/ 277 w 603"/>
                <a:gd name="T3" fmla="*/ 167 h 193"/>
                <a:gd name="T4" fmla="*/ 290 w 603"/>
                <a:gd name="T5" fmla="*/ 177 h 193"/>
                <a:gd name="T6" fmla="*/ 250 w 603"/>
                <a:gd name="T7" fmla="*/ 193 h 193"/>
                <a:gd name="T8" fmla="*/ 215 w 603"/>
                <a:gd name="T9" fmla="*/ 177 h 193"/>
                <a:gd name="T10" fmla="*/ 227 w 603"/>
                <a:gd name="T11" fmla="*/ 167 h 193"/>
                <a:gd name="T12" fmla="*/ 227 w 603"/>
                <a:gd name="T13" fmla="*/ 62 h 193"/>
                <a:gd name="T14" fmla="*/ 227 w 603"/>
                <a:gd name="T15" fmla="*/ 26 h 193"/>
                <a:gd name="T16" fmla="*/ 215 w 603"/>
                <a:gd name="T17" fmla="*/ 16 h 193"/>
                <a:gd name="T18" fmla="*/ 250 w 603"/>
                <a:gd name="T19" fmla="*/ 0 h 193"/>
                <a:gd name="T20" fmla="*/ 290 w 603"/>
                <a:gd name="T21" fmla="*/ 16 h 193"/>
                <a:gd name="T22" fmla="*/ 277 w 603"/>
                <a:gd name="T23" fmla="*/ 26 h 193"/>
                <a:gd name="T24" fmla="*/ 277 w 603"/>
                <a:gd name="T25" fmla="*/ 48 h 193"/>
                <a:gd name="T26" fmla="*/ 356 w 603"/>
                <a:gd name="T27" fmla="*/ 31 h 193"/>
                <a:gd name="T28" fmla="*/ 354 w 603"/>
                <a:gd name="T29" fmla="*/ 18 h 193"/>
                <a:gd name="T30" fmla="*/ 344 w 603"/>
                <a:gd name="T31" fmla="*/ 0 h 193"/>
                <a:gd name="T32" fmla="*/ 420 w 603"/>
                <a:gd name="T33" fmla="*/ 0 h 193"/>
                <a:gd name="T34" fmla="*/ 410 w 603"/>
                <a:gd name="T35" fmla="*/ 18 h 193"/>
                <a:gd name="T36" fmla="*/ 406 w 603"/>
                <a:gd name="T37" fmla="*/ 31 h 193"/>
                <a:gd name="T38" fmla="*/ 406 w 603"/>
                <a:gd name="T39" fmla="*/ 162 h 193"/>
                <a:gd name="T40" fmla="*/ 410 w 603"/>
                <a:gd name="T41" fmla="*/ 174 h 193"/>
                <a:gd name="T42" fmla="*/ 420 w 603"/>
                <a:gd name="T43" fmla="*/ 193 h 193"/>
                <a:gd name="T44" fmla="*/ 344 w 603"/>
                <a:gd name="T45" fmla="*/ 193 h 193"/>
                <a:gd name="T46" fmla="*/ 354 w 603"/>
                <a:gd name="T47" fmla="*/ 174 h 193"/>
                <a:gd name="T48" fmla="*/ 356 w 603"/>
                <a:gd name="T49" fmla="*/ 162 h 193"/>
                <a:gd name="T50" fmla="*/ 603 w 603"/>
                <a:gd name="T51" fmla="*/ 0 h 193"/>
                <a:gd name="T52" fmla="*/ 430 w 603"/>
                <a:gd name="T53" fmla="*/ 41 h 193"/>
                <a:gd name="T54" fmla="*/ 452 w 603"/>
                <a:gd name="T55" fmla="*/ 26 h 193"/>
                <a:gd name="T56" fmla="*/ 467 w 603"/>
                <a:gd name="T57" fmla="*/ 23 h 193"/>
                <a:gd name="T58" fmla="*/ 492 w 603"/>
                <a:gd name="T59" fmla="*/ 25 h 193"/>
                <a:gd name="T60" fmla="*/ 492 w 603"/>
                <a:gd name="T61" fmla="*/ 167 h 193"/>
                <a:gd name="T62" fmla="*/ 479 w 603"/>
                <a:gd name="T63" fmla="*/ 177 h 193"/>
                <a:gd name="T64" fmla="*/ 554 w 603"/>
                <a:gd name="T65" fmla="*/ 193 h 193"/>
                <a:gd name="T66" fmla="*/ 545 w 603"/>
                <a:gd name="T67" fmla="*/ 174 h 193"/>
                <a:gd name="T68" fmla="*/ 542 w 603"/>
                <a:gd name="T69" fmla="*/ 162 h 193"/>
                <a:gd name="T70" fmla="*/ 542 w 603"/>
                <a:gd name="T71" fmla="*/ 23 h 193"/>
                <a:gd name="T72" fmla="*/ 572 w 603"/>
                <a:gd name="T73" fmla="*/ 23 h 193"/>
                <a:gd name="T74" fmla="*/ 584 w 603"/>
                <a:gd name="T75" fmla="*/ 41 h 193"/>
                <a:gd name="T76" fmla="*/ 603 w 603"/>
                <a:gd name="T77" fmla="*/ 0 h 193"/>
                <a:gd name="T78" fmla="*/ 186 w 603"/>
                <a:gd name="T79" fmla="*/ 162 h 193"/>
                <a:gd name="T80" fmla="*/ 194 w 603"/>
                <a:gd name="T81" fmla="*/ 174 h 193"/>
                <a:gd name="T82" fmla="*/ 205 w 603"/>
                <a:gd name="T83" fmla="*/ 193 h 193"/>
                <a:gd name="T84" fmla="*/ 129 w 603"/>
                <a:gd name="T85" fmla="*/ 177 h 193"/>
                <a:gd name="T86" fmla="*/ 138 w 603"/>
                <a:gd name="T87" fmla="*/ 167 h 193"/>
                <a:gd name="T88" fmla="*/ 97 w 603"/>
                <a:gd name="T89" fmla="*/ 62 h 193"/>
                <a:gd name="T90" fmla="*/ 45 w 603"/>
                <a:gd name="T91" fmla="*/ 162 h 193"/>
                <a:gd name="T92" fmla="*/ 43 w 603"/>
                <a:gd name="T93" fmla="*/ 174 h 193"/>
                <a:gd name="T94" fmla="*/ 52 w 603"/>
                <a:gd name="T95" fmla="*/ 193 h 193"/>
                <a:gd name="T96" fmla="*/ 0 w 603"/>
                <a:gd name="T97" fmla="*/ 193 h 193"/>
                <a:gd name="T98" fmla="*/ 10 w 603"/>
                <a:gd name="T99" fmla="*/ 174 h 193"/>
                <a:gd name="T100" fmla="*/ 19 w 603"/>
                <a:gd name="T101" fmla="*/ 162 h 193"/>
                <a:gd name="T102" fmla="*/ 122 w 603"/>
                <a:gd name="T103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03" h="193">
                  <a:moveTo>
                    <a:pt x="356" y="67"/>
                  </a:moveTo>
                  <a:cubicBezTo>
                    <a:pt x="277" y="151"/>
                    <a:pt x="277" y="151"/>
                    <a:pt x="277" y="151"/>
                  </a:cubicBezTo>
                  <a:cubicBezTo>
                    <a:pt x="277" y="162"/>
                    <a:pt x="277" y="162"/>
                    <a:pt x="277" y="162"/>
                  </a:cubicBezTo>
                  <a:cubicBezTo>
                    <a:pt x="277" y="167"/>
                    <a:pt x="277" y="167"/>
                    <a:pt x="277" y="167"/>
                  </a:cubicBezTo>
                  <a:cubicBezTo>
                    <a:pt x="277" y="171"/>
                    <a:pt x="279" y="173"/>
                    <a:pt x="281" y="174"/>
                  </a:cubicBezTo>
                  <a:cubicBezTo>
                    <a:pt x="283" y="176"/>
                    <a:pt x="286" y="177"/>
                    <a:pt x="290" y="177"/>
                  </a:cubicBezTo>
                  <a:cubicBezTo>
                    <a:pt x="290" y="193"/>
                    <a:pt x="290" y="193"/>
                    <a:pt x="290" y="193"/>
                  </a:cubicBezTo>
                  <a:cubicBezTo>
                    <a:pt x="250" y="193"/>
                    <a:pt x="250" y="193"/>
                    <a:pt x="250" y="193"/>
                  </a:cubicBezTo>
                  <a:cubicBezTo>
                    <a:pt x="215" y="193"/>
                    <a:pt x="215" y="193"/>
                    <a:pt x="215" y="193"/>
                  </a:cubicBezTo>
                  <a:cubicBezTo>
                    <a:pt x="215" y="177"/>
                    <a:pt x="215" y="177"/>
                    <a:pt x="215" y="177"/>
                  </a:cubicBezTo>
                  <a:cubicBezTo>
                    <a:pt x="219" y="177"/>
                    <a:pt x="223" y="176"/>
                    <a:pt x="225" y="174"/>
                  </a:cubicBezTo>
                  <a:cubicBezTo>
                    <a:pt x="226" y="173"/>
                    <a:pt x="227" y="171"/>
                    <a:pt x="227" y="167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7" y="62"/>
                    <a:pt x="227" y="62"/>
                    <a:pt x="227" y="62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7" y="26"/>
                    <a:pt x="227" y="26"/>
                    <a:pt x="227" y="26"/>
                  </a:cubicBezTo>
                  <a:cubicBezTo>
                    <a:pt x="227" y="22"/>
                    <a:pt x="226" y="19"/>
                    <a:pt x="225" y="18"/>
                  </a:cubicBezTo>
                  <a:cubicBezTo>
                    <a:pt x="223" y="17"/>
                    <a:pt x="219" y="16"/>
                    <a:pt x="215" y="16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90" y="0"/>
                    <a:pt x="290" y="0"/>
                    <a:pt x="290" y="0"/>
                  </a:cubicBezTo>
                  <a:cubicBezTo>
                    <a:pt x="290" y="16"/>
                    <a:pt x="290" y="16"/>
                    <a:pt x="290" y="16"/>
                  </a:cubicBezTo>
                  <a:cubicBezTo>
                    <a:pt x="286" y="16"/>
                    <a:pt x="283" y="17"/>
                    <a:pt x="281" y="18"/>
                  </a:cubicBezTo>
                  <a:cubicBezTo>
                    <a:pt x="279" y="19"/>
                    <a:pt x="277" y="22"/>
                    <a:pt x="277" y="26"/>
                  </a:cubicBezTo>
                  <a:cubicBezTo>
                    <a:pt x="277" y="31"/>
                    <a:pt x="277" y="31"/>
                    <a:pt x="277" y="31"/>
                  </a:cubicBezTo>
                  <a:cubicBezTo>
                    <a:pt x="277" y="48"/>
                    <a:pt x="277" y="48"/>
                    <a:pt x="277" y="48"/>
                  </a:cubicBezTo>
                  <a:cubicBezTo>
                    <a:pt x="277" y="115"/>
                    <a:pt x="277" y="115"/>
                    <a:pt x="277" y="115"/>
                  </a:cubicBezTo>
                  <a:cubicBezTo>
                    <a:pt x="356" y="31"/>
                    <a:pt x="356" y="31"/>
                    <a:pt x="356" y="31"/>
                  </a:cubicBezTo>
                  <a:cubicBezTo>
                    <a:pt x="356" y="26"/>
                    <a:pt x="356" y="26"/>
                    <a:pt x="356" y="26"/>
                  </a:cubicBezTo>
                  <a:cubicBezTo>
                    <a:pt x="356" y="22"/>
                    <a:pt x="355" y="19"/>
                    <a:pt x="354" y="18"/>
                  </a:cubicBezTo>
                  <a:cubicBezTo>
                    <a:pt x="351" y="17"/>
                    <a:pt x="348" y="16"/>
                    <a:pt x="344" y="16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79" y="0"/>
                    <a:pt x="379" y="0"/>
                    <a:pt x="379" y="0"/>
                  </a:cubicBezTo>
                  <a:cubicBezTo>
                    <a:pt x="420" y="0"/>
                    <a:pt x="420" y="0"/>
                    <a:pt x="420" y="0"/>
                  </a:cubicBezTo>
                  <a:cubicBezTo>
                    <a:pt x="420" y="16"/>
                    <a:pt x="420" y="16"/>
                    <a:pt x="420" y="16"/>
                  </a:cubicBezTo>
                  <a:cubicBezTo>
                    <a:pt x="415" y="16"/>
                    <a:pt x="412" y="17"/>
                    <a:pt x="410" y="18"/>
                  </a:cubicBezTo>
                  <a:cubicBezTo>
                    <a:pt x="407" y="19"/>
                    <a:pt x="406" y="22"/>
                    <a:pt x="406" y="26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6" y="48"/>
                    <a:pt x="406" y="48"/>
                    <a:pt x="406" y="48"/>
                  </a:cubicBezTo>
                  <a:cubicBezTo>
                    <a:pt x="406" y="162"/>
                    <a:pt x="406" y="162"/>
                    <a:pt x="406" y="162"/>
                  </a:cubicBezTo>
                  <a:cubicBezTo>
                    <a:pt x="406" y="167"/>
                    <a:pt x="406" y="167"/>
                    <a:pt x="406" y="167"/>
                  </a:cubicBezTo>
                  <a:cubicBezTo>
                    <a:pt x="406" y="171"/>
                    <a:pt x="407" y="173"/>
                    <a:pt x="410" y="174"/>
                  </a:cubicBezTo>
                  <a:cubicBezTo>
                    <a:pt x="412" y="176"/>
                    <a:pt x="415" y="177"/>
                    <a:pt x="420" y="177"/>
                  </a:cubicBezTo>
                  <a:cubicBezTo>
                    <a:pt x="420" y="193"/>
                    <a:pt x="420" y="193"/>
                    <a:pt x="420" y="193"/>
                  </a:cubicBezTo>
                  <a:cubicBezTo>
                    <a:pt x="379" y="193"/>
                    <a:pt x="379" y="193"/>
                    <a:pt x="379" y="193"/>
                  </a:cubicBezTo>
                  <a:cubicBezTo>
                    <a:pt x="344" y="193"/>
                    <a:pt x="344" y="193"/>
                    <a:pt x="344" y="193"/>
                  </a:cubicBezTo>
                  <a:cubicBezTo>
                    <a:pt x="344" y="177"/>
                    <a:pt x="344" y="177"/>
                    <a:pt x="344" y="177"/>
                  </a:cubicBezTo>
                  <a:cubicBezTo>
                    <a:pt x="348" y="177"/>
                    <a:pt x="351" y="176"/>
                    <a:pt x="354" y="174"/>
                  </a:cubicBezTo>
                  <a:cubicBezTo>
                    <a:pt x="355" y="173"/>
                    <a:pt x="356" y="171"/>
                    <a:pt x="356" y="167"/>
                  </a:cubicBezTo>
                  <a:cubicBezTo>
                    <a:pt x="356" y="162"/>
                    <a:pt x="356" y="162"/>
                    <a:pt x="356" y="162"/>
                  </a:cubicBezTo>
                  <a:lnTo>
                    <a:pt x="356" y="67"/>
                  </a:lnTo>
                  <a:close/>
                  <a:moveTo>
                    <a:pt x="603" y="0"/>
                  </a:moveTo>
                  <a:cubicBezTo>
                    <a:pt x="430" y="0"/>
                    <a:pt x="430" y="0"/>
                    <a:pt x="430" y="0"/>
                  </a:cubicBezTo>
                  <a:cubicBezTo>
                    <a:pt x="430" y="41"/>
                    <a:pt x="430" y="41"/>
                    <a:pt x="430" y="41"/>
                  </a:cubicBezTo>
                  <a:cubicBezTo>
                    <a:pt x="449" y="41"/>
                    <a:pt x="449" y="41"/>
                    <a:pt x="449" y="41"/>
                  </a:cubicBezTo>
                  <a:cubicBezTo>
                    <a:pt x="450" y="37"/>
                    <a:pt x="450" y="28"/>
                    <a:pt x="452" y="26"/>
                  </a:cubicBezTo>
                  <a:cubicBezTo>
                    <a:pt x="455" y="23"/>
                    <a:pt x="457" y="23"/>
                    <a:pt x="461" y="23"/>
                  </a:cubicBezTo>
                  <a:cubicBezTo>
                    <a:pt x="467" y="23"/>
                    <a:pt x="467" y="23"/>
                    <a:pt x="467" y="23"/>
                  </a:cubicBezTo>
                  <a:cubicBezTo>
                    <a:pt x="492" y="23"/>
                    <a:pt x="492" y="23"/>
                    <a:pt x="492" y="23"/>
                  </a:cubicBezTo>
                  <a:cubicBezTo>
                    <a:pt x="492" y="25"/>
                    <a:pt x="492" y="25"/>
                    <a:pt x="492" y="25"/>
                  </a:cubicBezTo>
                  <a:cubicBezTo>
                    <a:pt x="492" y="62"/>
                    <a:pt x="492" y="62"/>
                    <a:pt x="492" y="62"/>
                  </a:cubicBezTo>
                  <a:cubicBezTo>
                    <a:pt x="492" y="167"/>
                    <a:pt x="492" y="167"/>
                    <a:pt x="492" y="167"/>
                  </a:cubicBezTo>
                  <a:cubicBezTo>
                    <a:pt x="492" y="171"/>
                    <a:pt x="491" y="173"/>
                    <a:pt x="489" y="174"/>
                  </a:cubicBezTo>
                  <a:cubicBezTo>
                    <a:pt x="486" y="175"/>
                    <a:pt x="484" y="176"/>
                    <a:pt x="479" y="177"/>
                  </a:cubicBezTo>
                  <a:cubicBezTo>
                    <a:pt x="479" y="193"/>
                    <a:pt x="479" y="193"/>
                    <a:pt x="479" y="193"/>
                  </a:cubicBezTo>
                  <a:cubicBezTo>
                    <a:pt x="554" y="193"/>
                    <a:pt x="554" y="193"/>
                    <a:pt x="554" y="193"/>
                  </a:cubicBezTo>
                  <a:cubicBezTo>
                    <a:pt x="554" y="177"/>
                    <a:pt x="554" y="177"/>
                    <a:pt x="554" y="177"/>
                  </a:cubicBezTo>
                  <a:cubicBezTo>
                    <a:pt x="550" y="176"/>
                    <a:pt x="547" y="175"/>
                    <a:pt x="545" y="174"/>
                  </a:cubicBezTo>
                  <a:cubicBezTo>
                    <a:pt x="543" y="173"/>
                    <a:pt x="542" y="171"/>
                    <a:pt x="542" y="167"/>
                  </a:cubicBezTo>
                  <a:cubicBezTo>
                    <a:pt x="542" y="162"/>
                    <a:pt x="542" y="162"/>
                    <a:pt x="542" y="162"/>
                  </a:cubicBezTo>
                  <a:cubicBezTo>
                    <a:pt x="542" y="25"/>
                    <a:pt x="542" y="25"/>
                    <a:pt x="542" y="25"/>
                  </a:cubicBezTo>
                  <a:cubicBezTo>
                    <a:pt x="542" y="23"/>
                    <a:pt x="542" y="23"/>
                    <a:pt x="542" y="23"/>
                  </a:cubicBezTo>
                  <a:cubicBezTo>
                    <a:pt x="566" y="23"/>
                    <a:pt x="566" y="23"/>
                    <a:pt x="566" y="23"/>
                  </a:cubicBezTo>
                  <a:cubicBezTo>
                    <a:pt x="572" y="23"/>
                    <a:pt x="572" y="23"/>
                    <a:pt x="572" y="23"/>
                  </a:cubicBezTo>
                  <a:cubicBezTo>
                    <a:pt x="577" y="23"/>
                    <a:pt x="579" y="23"/>
                    <a:pt x="581" y="26"/>
                  </a:cubicBezTo>
                  <a:cubicBezTo>
                    <a:pt x="584" y="28"/>
                    <a:pt x="584" y="37"/>
                    <a:pt x="584" y="41"/>
                  </a:cubicBezTo>
                  <a:cubicBezTo>
                    <a:pt x="603" y="41"/>
                    <a:pt x="603" y="41"/>
                    <a:pt x="603" y="41"/>
                  </a:cubicBezTo>
                  <a:lnTo>
                    <a:pt x="603" y="0"/>
                  </a:lnTo>
                  <a:close/>
                  <a:moveTo>
                    <a:pt x="122" y="0"/>
                  </a:moveTo>
                  <a:cubicBezTo>
                    <a:pt x="186" y="162"/>
                    <a:pt x="186" y="162"/>
                    <a:pt x="186" y="162"/>
                  </a:cubicBezTo>
                  <a:cubicBezTo>
                    <a:pt x="188" y="167"/>
                    <a:pt x="188" y="167"/>
                    <a:pt x="188" y="167"/>
                  </a:cubicBezTo>
                  <a:cubicBezTo>
                    <a:pt x="190" y="171"/>
                    <a:pt x="191" y="173"/>
                    <a:pt x="194" y="174"/>
                  </a:cubicBezTo>
                  <a:cubicBezTo>
                    <a:pt x="197" y="176"/>
                    <a:pt x="200" y="177"/>
                    <a:pt x="205" y="177"/>
                  </a:cubicBezTo>
                  <a:cubicBezTo>
                    <a:pt x="205" y="193"/>
                    <a:pt x="205" y="193"/>
                    <a:pt x="205" y="193"/>
                  </a:cubicBezTo>
                  <a:cubicBezTo>
                    <a:pt x="129" y="193"/>
                    <a:pt x="129" y="193"/>
                    <a:pt x="129" y="193"/>
                  </a:cubicBezTo>
                  <a:cubicBezTo>
                    <a:pt x="129" y="177"/>
                    <a:pt x="129" y="177"/>
                    <a:pt x="129" y="177"/>
                  </a:cubicBezTo>
                  <a:cubicBezTo>
                    <a:pt x="133" y="177"/>
                    <a:pt x="136" y="176"/>
                    <a:pt x="138" y="174"/>
                  </a:cubicBezTo>
                  <a:cubicBezTo>
                    <a:pt x="139" y="173"/>
                    <a:pt x="139" y="171"/>
                    <a:pt x="138" y="167"/>
                  </a:cubicBezTo>
                  <a:cubicBezTo>
                    <a:pt x="136" y="162"/>
                    <a:pt x="136" y="162"/>
                    <a:pt x="136" y="1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3" y="167"/>
                    <a:pt x="43" y="167"/>
                    <a:pt x="43" y="167"/>
                  </a:cubicBezTo>
                  <a:cubicBezTo>
                    <a:pt x="41" y="171"/>
                    <a:pt x="41" y="173"/>
                    <a:pt x="43" y="174"/>
                  </a:cubicBezTo>
                  <a:cubicBezTo>
                    <a:pt x="45" y="176"/>
                    <a:pt x="47" y="177"/>
                    <a:pt x="52" y="177"/>
                  </a:cubicBezTo>
                  <a:cubicBezTo>
                    <a:pt x="52" y="193"/>
                    <a:pt x="52" y="193"/>
                    <a:pt x="52" y="193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4" y="177"/>
                    <a:pt x="8" y="176"/>
                    <a:pt x="10" y="174"/>
                  </a:cubicBezTo>
                  <a:cubicBezTo>
                    <a:pt x="13" y="173"/>
                    <a:pt x="15" y="171"/>
                    <a:pt x="17" y="167"/>
                  </a:cubicBezTo>
                  <a:cubicBezTo>
                    <a:pt x="19" y="162"/>
                    <a:pt x="19" y="162"/>
                    <a:pt x="19" y="162"/>
                  </a:cubicBezTo>
                  <a:cubicBezTo>
                    <a:pt x="81" y="0"/>
                    <a:pt x="81" y="0"/>
                    <a:pt x="81" y="0"/>
                  </a:cubicBezTo>
                  <a:lnTo>
                    <a:pt x="122" y="0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8"/>
            <p:cNvSpPr>
              <a:spLocks noEditPoints="1"/>
            </p:cNvSpPr>
            <p:nvPr/>
          </p:nvSpPr>
          <p:spPr bwMode="auto">
            <a:xfrm>
              <a:off x="4851401" y="3779838"/>
              <a:ext cx="660399" cy="668338"/>
            </a:xfrm>
            <a:custGeom>
              <a:avLst/>
              <a:gdLst>
                <a:gd name="T0" fmla="*/ 176 w 176"/>
                <a:gd name="T1" fmla="*/ 147 h 178"/>
                <a:gd name="T2" fmla="*/ 139 w 176"/>
                <a:gd name="T3" fmla="*/ 140 h 178"/>
                <a:gd name="T4" fmla="*/ 41 w 176"/>
                <a:gd name="T5" fmla="*/ 147 h 178"/>
                <a:gd name="T6" fmla="*/ 75 w 176"/>
                <a:gd name="T7" fmla="*/ 140 h 178"/>
                <a:gd name="T8" fmla="*/ 41 w 176"/>
                <a:gd name="T9" fmla="*/ 147 h 178"/>
                <a:gd name="T10" fmla="*/ 176 w 176"/>
                <a:gd name="T11" fmla="*/ 163 h 178"/>
                <a:gd name="T12" fmla="*/ 151 w 176"/>
                <a:gd name="T13" fmla="*/ 155 h 178"/>
                <a:gd name="T14" fmla="*/ 0 w 176"/>
                <a:gd name="T15" fmla="*/ 163 h 178"/>
                <a:gd name="T16" fmla="*/ 61 w 176"/>
                <a:gd name="T17" fmla="*/ 155 h 178"/>
                <a:gd name="T18" fmla="*/ 0 w 176"/>
                <a:gd name="T19" fmla="*/ 163 h 178"/>
                <a:gd name="T20" fmla="*/ 176 w 176"/>
                <a:gd name="T21" fmla="*/ 178 h 178"/>
                <a:gd name="T22" fmla="*/ 164 w 176"/>
                <a:gd name="T23" fmla="*/ 171 h 178"/>
                <a:gd name="T24" fmla="*/ 0 w 176"/>
                <a:gd name="T25" fmla="*/ 178 h 178"/>
                <a:gd name="T26" fmla="*/ 41 w 176"/>
                <a:gd name="T27" fmla="*/ 178 h 178"/>
                <a:gd name="T28" fmla="*/ 0 w 176"/>
                <a:gd name="T29" fmla="*/ 171 h 178"/>
                <a:gd name="T30" fmla="*/ 64 w 176"/>
                <a:gd name="T31" fmla="*/ 93 h 178"/>
                <a:gd name="T32" fmla="*/ 0 w 176"/>
                <a:gd name="T33" fmla="*/ 101 h 178"/>
                <a:gd name="T34" fmla="*/ 64 w 176"/>
                <a:gd name="T35" fmla="*/ 93 h 178"/>
                <a:gd name="T36" fmla="*/ 155 w 176"/>
                <a:gd name="T37" fmla="*/ 101 h 178"/>
                <a:gd name="T38" fmla="*/ 92 w 176"/>
                <a:gd name="T39" fmla="*/ 93 h 178"/>
                <a:gd name="T40" fmla="*/ 50 w 176"/>
                <a:gd name="T41" fmla="*/ 109 h 178"/>
                <a:gd name="T42" fmla="*/ 0 w 176"/>
                <a:gd name="T43" fmla="*/ 116 h 178"/>
                <a:gd name="T44" fmla="*/ 50 w 176"/>
                <a:gd name="T45" fmla="*/ 109 h 178"/>
                <a:gd name="T46" fmla="*/ 96 w 176"/>
                <a:gd name="T47" fmla="*/ 116 h 178"/>
                <a:gd name="T48" fmla="*/ 77 w 176"/>
                <a:gd name="T49" fmla="*/ 109 h 178"/>
                <a:gd name="T50" fmla="*/ 161 w 176"/>
                <a:gd name="T51" fmla="*/ 109 h 178"/>
                <a:gd name="T52" fmla="*/ 119 w 176"/>
                <a:gd name="T53" fmla="*/ 116 h 178"/>
                <a:gd name="T54" fmla="*/ 167 w 176"/>
                <a:gd name="T55" fmla="*/ 116 h 178"/>
                <a:gd name="T56" fmla="*/ 36 w 176"/>
                <a:gd name="T57" fmla="*/ 124 h 178"/>
                <a:gd name="T58" fmla="*/ 0 w 176"/>
                <a:gd name="T59" fmla="*/ 132 h 178"/>
                <a:gd name="T60" fmla="*/ 36 w 176"/>
                <a:gd name="T61" fmla="*/ 124 h 178"/>
                <a:gd name="T62" fmla="*/ 82 w 176"/>
                <a:gd name="T63" fmla="*/ 132 h 178"/>
                <a:gd name="T64" fmla="*/ 63 w 176"/>
                <a:gd name="T65" fmla="*/ 124 h 178"/>
                <a:gd name="T66" fmla="*/ 132 w 176"/>
                <a:gd name="T67" fmla="*/ 132 h 178"/>
                <a:gd name="T68" fmla="*/ 176 w 176"/>
                <a:gd name="T69" fmla="*/ 124 h 178"/>
                <a:gd name="T70" fmla="*/ 132 w 176"/>
                <a:gd name="T71" fmla="*/ 132 h 178"/>
                <a:gd name="T72" fmla="*/ 0 w 176"/>
                <a:gd name="T73" fmla="*/ 47 h 178"/>
                <a:gd name="T74" fmla="*/ 99 w 176"/>
                <a:gd name="T75" fmla="*/ 54 h 178"/>
                <a:gd name="T76" fmla="*/ 157 w 176"/>
                <a:gd name="T77" fmla="*/ 54 h 178"/>
                <a:gd name="T78" fmla="*/ 176 w 176"/>
                <a:gd name="T79" fmla="*/ 47 h 178"/>
                <a:gd name="T80" fmla="*/ 157 w 176"/>
                <a:gd name="T81" fmla="*/ 54 h 178"/>
                <a:gd name="T82" fmla="*/ 0 w 176"/>
                <a:gd name="T83" fmla="*/ 62 h 178"/>
                <a:gd name="T84" fmla="*/ 85 w 176"/>
                <a:gd name="T85" fmla="*/ 69 h 178"/>
                <a:gd name="T86" fmla="*/ 121 w 176"/>
                <a:gd name="T87" fmla="*/ 62 h 178"/>
                <a:gd name="T88" fmla="*/ 130 w 176"/>
                <a:gd name="T89" fmla="*/ 69 h 178"/>
                <a:gd name="T90" fmla="*/ 121 w 176"/>
                <a:gd name="T91" fmla="*/ 62 h 178"/>
                <a:gd name="T92" fmla="*/ 176 w 176"/>
                <a:gd name="T93" fmla="*/ 69 h 178"/>
                <a:gd name="T94" fmla="*/ 164 w 176"/>
                <a:gd name="T95" fmla="*/ 62 h 178"/>
                <a:gd name="T96" fmla="*/ 78 w 176"/>
                <a:gd name="T97" fmla="*/ 78 h 178"/>
                <a:gd name="T98" fmla="*/ 0 w 176"/>
                <a:gd name="T99" fmla="*/ 85 h 178"/>
                <a:gd name="T100" fmla="*/ 78 w 176"/>
                <a:gd name="T101" fmla="*/ 78 h 178"/>
                <a:gd name="T102" fmla="*/ 99 w 176"/>
                <a:gd name="T103" fmla="*/ 85 h 178"/>
                <a:gd name="T104" fmla="*/ 136 w 176"/>
                <a:gd name="T105" fmla="*/ 78 h 178"/>
                <a:gd name="T106" fmla="*/ 0 w 176"/>
                <a:gd name="T107" fmla="*/ 16 h 178"/>
                <a:gd name="T108" fmla="*/ 176 w 176"/>
                <a:gd name="T109" fmla="*/ 23 h 178"/>
                <a:gd name="T110" fmla="*/ 0 w 176"/>
                <a:gd name="T111" fmla="*/ 16 h 178"/>
                <a:gd name="T112" fmla="*/ 0 w 176"/>
                <a:gd name="T113" fmla="*/ 31 h 178"/>
                <a:gd name="T114" fmla="*/ 113 w 176"/>
                <a:gd name="T115" fmla="*/ 38 h 178"/>
                <a:gd name="T116" fmla="*/ 144 w 176"/>
                <a:gd name="T117" fmla="*/ 38 h 178"/>
                <a:gd name="T118" fmla="*/ 176 w 176"/>
                <a:gd name="T119" fmla="*/ 31 h 178"/>
                <a:gd name="T120" fmla="*/ 144 w 176"/>
                <a:gd name="T121" fmla="*/ 38 h 178"/>
                <a:gd name="T122" fmla="*/ 158 w 176"/>
                <a:gd name="T123" fmla="*/ 0 h 178"/>
                <a:gd name="T124" fmla="*/ 2 w 176"/>
                <a:gd name="T125" fmla="*/ 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6" h="178">
                  <a:moveTo>
                    <a:pt x="145" y="147"/>
                  </a:moveTo>
                  <a:cubicBezTo>
                    <a:pt x="176" y="147"/>
                    <a:pt x="176" y="147"/>
                    <a:pt x="176" y="147"/>
                  </a:cubicBezTo>
                  <a:cubicBezTo>
                    <a:pt x="176" y="140"/>
                    <a:pt x="176" y="140"/>
                    <a:pt x="176" y="140"/>
                  </a:cubicBezTo>
                  <a:cubicBezTo>
                    <a:pt x="139" y="140"/>
                    <a:pt x="139" y="140"/>
                    <a:pt x="139" y="140"/>
                  </a:cubicBezTo>
                  <a:lnTo>
                    <a:pt x="145" y="147"/>
                  </a:lnTo>
                  <a:close/>
                  <a:moveTo>
                    <a:pt x="41" y="147"/>
                  </a:moveTo>
                  <a:cubicBezTo>
                    <a:pt x="68" y="147"/>
                    <a:pt x="68" y="147"/>
                    <a:pt x="68" y="147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48" y="140"/>
                    <a:pt x="48" y="140"/>
                    <a:pt x="48" y="140"/>
                  </a:cubicBezTo>
                  <a:lnTo>
                    <a:pt x="41" y="147"/>
                  </a:lnTo>
                  <a:close/>
                  <a:moveTo>
                    <a:pt x="157" y="163"/>
                  </a:moveTo>
                  <a:cubicBezTo>
                    <a:pt x="176" y="163"/>
                    <a:pt x="176" y="163"/>
                    <a:pt x="176" y="163"/>
                  </a:cubicBezTo>
                  <a:cubicBezTo>
                    <a:pt x="176" y="155"/>
                    <a:pt x="176" y="155"/>
                    <a:pt x="176" y="155"/>
                  </a:cubicBezTo>
                  <a:cubicBezTo>
                    <a:pt x="151" y="155"/>
                    <a:pt x="151" y="155"/>
                    <a:pt x="151" y="155"/>
                  </a:cubicBezTo>
                  <a:lnTo>
                    <a:pt x="157" y="163"/>
                  </a:lnTo>
                  <a:close/>
                  <a:moveTo>
                    <a:pt x="0" y="163"/>
                  </a:moveTo>
                  <a:cubicBezTo>
                    <a:pt x="55" y="163"/>
                    <a:pt x="55" y="163"/>
                    <a:pt x="55" y="163"/>
                  </a:cubicBezTo>
                  <a:cubicBezTo>
                    <a:pt x="61" y="155"/>
                    <a:pt x="61" y="155"/>
                    <a:pt x="61" y="155"/>
                  </a:cubicBezTo>
                  <a:cubicBezTo>
                    <a:pt x="0" y="155"/>
                    <a:pt x="0" y="155"/>
                    <a:pt x="0" y="155"/>
                  </a:cubicBezTo>
                  <a:lnTo>
                    <a:pt x="0" y="163"/>
                  </a:lnTo>
                  <a:close/>
                  <a:moveTo>
                    <a:pt x="169" y="178"/>
                  </a:moveTo>
                  <a:cubicBezTo>
                    <a:pt x="176" y="178"/>
                    <a:pt x="176" y="178"/>
                    <a:pt x="176" y="178"/>
                  </a:cubicBezTo>
                  <a:cubicBezTo>
                    <a:pt x="176" y="171"/>
                    <a:pt x="176" y="171"/>
                    <a:pt x="176" y="171"/>
                  </a:cubicBezTo>
                  <a:cubicBezTo>
                    <a:pt x="164" y="171"/>
                    <a:pt x="164" y="171"/>
                    <a:pt x="164" y="171"/>
                  </a:cubicBezTo>
                  <a:lnTo>
                    <a:pt x="169" y="178"/>
                  </a:lnTo>
                  <a:close/>
                  <a:moveTo>
                    <a:pt x="0" y="178"/>
                  </a:moveTo>
                  <a:cubicBezTo>
                    <a:pt x="41" y="178"/>
                    <a:pt x="41" y="178"/>
                    <a:pt x="41" y="178"/>
                  </a:cubicBezTo>
                  <a:cubicBezTo>
                    <a:pt x="41" y="178"/>
                    <a:pt x="41" y="178"/>
                    <a:pt x="41" y="178"/>
                  </a:cubicBezTo>
                  <a:cubicBezTo>
                    <a:pt x="47" y="171"/>
                    <a:pt x="47" y="171"/>
                    <a:pt x="47" y="171"/>
                  </a:cubicBezTo>
                  <a:cubicBezTo>
                    <a:pt x="0" y="171"/>
                    <a:pt x="0" y="171"/>
                    <a:pt x="0" y="171"/>
                  </a:cubicBezTo>
                  <a:lnTo>
                    <a:pt x="0" y="178"/>
                  </a:lnTo>
                  <a:close/>
                  <a:moveTo>
                    <a:pt x="64" y="93"/>
                  </a:moveTo>
                  <a:cubicBezTo>
                    <a:pt x="0" y="93"/>
                    <a:pt x="0" y="93"/>
                    <a:pt x="0" y="93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57" y="101"/>
                    <a:pt x="57" y="101"/>
                    <a:pt x="57" y="101"/>
                  </a:cubicBezTo>
                  <a:lnTo>
                    <a:pt x="64" y="93"/>
                  </a:lnTo>
                  <a:close/>
                  <a:moveTo>
                    <a:pt x="85" y="101"/>
                  </a:moveTo>
                  <a:cubicBezTo>
                    <a:pt x="155" y="101"/>
                    <a:pt x="155" y="101"/>
                    <a:pt x="155" y="101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92" y="93"/>
                    <a:pt x="92" y="93"/>
                    <a:pt x="92" y="93"/>
                  </a:cubicBezTo>
                  <a:lnTo>
                    <a:pt x="85" y="101"/>
                  </a:lnTo>
                  <a:close/>
                  <a:moveTo>
                    <a:pt x="50" y="109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43" y="116"/>
                    <a:pt x="43" y="116"/>
                    <a:pt x="43" y="116"/>
                  </a:cubicBezTo>
                  <a:lnTo>
                    <a:pt x="50" y="109"/>
                  </a:lnTo>
                  <a:close/>
                  <a:moveTo>
                    <a:pt x="70" y="116"/>
                  </a:moveTo>
                  <a:cubicBezTo>
                    <a:pt x="96" y="116"/>
                    <a:pt x="96" y="116"/>
                    <a:pt x="96" y="116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77" y="109"/>
                    <a:pt x="77" y="109"/>
                    <a:pt x="77" y="109"/>
                  </a:cubicBezTo>
                  <a:lnTo>
                    <a:pt x="70" y="116"/>
                  </a:lnTo>
                  <a:close/>
                  <a:moveTo>
                    <a:pt x="161" y="109"/>
                  </a:moveTo>
                  <a:cubicBezTo>
                    <a:pt x="114" y="109"/>
                    <a:pt x="114" y="109"/>
                    <a:pt x="114" y="109"/>
                  </a:cubicBezTo>
                  <a:cubicBezTo>
                    <a:pt x="119" y="116"/>
                    <a:pt x="119" y="116"/>
                    <a:pt x="119" y="116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67" y="116"/>
                    <a:pt x="167" y="116"/>
                    <a:pt x="167" y="116"/>
                  </a:cubicBezTo>
                  <a:lnTo>
                    <a:pt x="161" y="109"/>
                  </a:lnTo>
                  <a:close/>
                  <a:moveTo>
                    <a:pt x="36" y="124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9" y="132"/>
                    <a:pt x="29" y="132"/>
                    <a:pt x="29" y="132"/>
                  </a:cubicBezTo>
                  <a:lnTo>
                    <a:pt x="36" y="124"/>
                  </a:lnTo>
                  <a:close/>
                  <a:moveTo>
                    <a:pt x="56" y="132"/>
                  </a:moveTo>
                  <a:cubicBezTo>
                    <a:pt x="82" y="132"/>
                    <a:pt x="82" y="132"/>
                    <a:pt x="82" y="132"/>
                  </a:cubicBezTo>
                  <a:cubicBezTo>
                    <a:pt x="89" y="124"/>
                    <a:pt x="89" y="124"/>
                    <a:pt x="89" y="124"/>
                  </a:cubicBezTo>
                  <a:cubicBezTo>
                    <a:pt x="63" y="124"/>
                    <a:pt x="63" y="124"/>
                    <a:pt x="63" y="124"/>
                  </a:cubicBezTo>
                  <a:lnTo>
                    <a:pt x="56" y="132"/>
                  </a:lnTo>
                  <a:close/>
                  <a:moveTo>
                    <a:pt x="132" y="132"/>
                  </a:moveTo>
                  <a:cubicBezTo>
                    <a:pt x="176" y="132"/>
                    <a:pt x="176" y="132"/>
                    <a:pt x="176" y="132"/>
                  </a:cubicBezTo>
                  <a:cubicBezTo>
                    <a:pt x="176" y="124"/>
                    <a:pt x="176" y="124"/>
                    <a:pt x="176" y="124"/>
                  </a:cubicBezTo>
                  <a:cubicBezTo>
                    <a:pt x="126" y="124"/>
                    <a:pt x="126" y="124"/>
                    <a:pt x="126" y="124"/>
                  </a:cubicBezTo>
                  <a:lnTo>
                    <a:pt x="132" y="132"/>
                  </a:lnTo>
                  <a:close/>
                  <a:moveTo>
                    <a:pt x="106" y="47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99" y="54"/>
                    <a:pt x="99" y="54"/>
                    <a:pt x="99" y="54"/>
                  </a:cubicBezTo>
                  <a:lnTo>
                    <a:pt x="106" y="47"/>
                  </a:lnTo>
                  <a:close/>
                  <a:moveTo>
                    <a:pt x="157" y="54"/>
                  </a:moveTo>
                  <a:cubicBezTo>
                    <a:pt x="176" y="54"/>
                    <a:pt x="176" y="54"/>
                    <a:pt x="176" y="54"/>
                  </a:cubicBezTo>
                  <a:cubicBezTo>
                    <a:pt x="176" y="47"/>
                    <a:pt x="176" y="47"/>
                    <a:pt x="176" y="47"/>
                  </a:cubicBezTo>
                  <a:cubicBezTo>
                    <a:pt x="151" y="47"/>
                    <a:pt x="151" y="47"/>
                    <a:pt x="151" y="47"/>
                  </a:cubicBezTo>
                  <a:lnTo>
                    <a:pt x="157" y="54"/>
                  </a:lnTo>
                  <a:close/>
                  <a:moveTo>
                    <a:pt x="92" y="62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85" y="69"/>
                    <a:pt x="85" y="69"/>
                    <a:pt x="85" y="69"/>
                  </a:cubicBezTo>
                  <a:lnTo>
                    <a:pt x="92" y="62"/>
                  </a:lnTo>
                  <a:close/>
                  <a:moveTo>
                    <a:pt x="121" y="62"/>
                  </a:moveTo>
                  <a:cubicBezTo>
                    <a:pt x="114" y="69"/>
                    <a:pt x="114" y="69"/>
                    <a:pt x="114" y="69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24" y="62"/>
                    <a:pt x="124" y="62"/>
                    <a:pt x="124" y="62"/>
                  </a:cubicBezTo>
                  <a:lnTo>
                    <a:pt x="121" y="62"/>
                  </a:lnTo>
                  <a:close/>
                  <a:moveTo>
                    <a:pt x="170" y="69"/>
                  </a:moveTo>
                  <a:cubicBezTo>
                    <a:pt x="176" y="69"/>
                    <a:pt x="176" y="69"/>
                    <a:pt x="176" y="69"/>
                  </a:cubicBezTo>
                  <a:cubicBezTo>
                    <a:pt x="176" y="62"/>
                    <a:pt x="176" y="62"/>
                    <a:pt x="176" y="62"/>
                  </a:cubicBezTo>
                  <a:cubicBezTo>
                    <a:pt x="164" y="62"/>
                    <a:pt x="164" y="62"/>
                    <a:pt x="164" y="62"/>
                  </a:cubicBezTo>
                  <a:lnTo>
                    <a:pt x="170" y="69"/>
                  </a:lnTo>
                  <a:close/>
                  <a:moveTo>
                    <a:pt x="78" y="78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71" y="85"/>
                    <a:pt x="71" y="85"/>
                    <a:pt x="71" y="85"/>
                  </a:cubicBezTo>
                  <a:lnTo>
                    <a:pt x="78" y="78"/>
                  </a:lnTo>
                  <a:close/>
                  <a:moveTo>
                    <a:pt x="106" y="78"/>
                  </a:moveTo>
                  <a:cubicBezTo>
                    <a:pt x="99" y="85"/>
                    <a:pt x="99" y="85"/>
                    <a:pt x="99" y="85"/>
                  </a:cubicBezTo>
                  <a:cubicBezTo>
                    <a:pt x="142" y="85"/>
                    <a:pt x="142" y="85"/>
                    <a:pt x="142" y="85"/>
                  </a:cubicBezTo>
                  <a:cubicBezTo>
                    <a:pt x="136" y="78"/>
                    <a:pt x="136" y="78"/>
                    <a:pt x="136" y="78"/>
                  </a:cubicBezTo>
                  <a:lnTo>
                    <a:pt x="106" y="78"/>
                  </a:lnTo>
                  <a:close/>
                  <a:moveTo>
                    <a:pt x="0" y="16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76" y="23"/>
                    <a:pt x="176" y="23"/>
                    <a:pt x="176" y="23"/>
                  </a:cubicBezTo>
                  <a:cubicBezTo>
                    <a:pt x="176" y="16"/>
                    <a:pt x="176" y="16"/>
                    <a:pt x="176" y="16"/>
                  </a:cubicBezTo>
                  <a:lnTo>
                    <a:pt x="0" y="16"/>
                  </a:lnTo>
                  <a:close/>
                  <a:moveTo>
                    <a:pt x="12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13" y="38"/>
                    <a:pt x="113" y="38"/>
                    <a:pt x="113" y="38"/>
                  </a:cubicBezTo>
                  <a:lnTo>
                    <a:pt x="120" y="31"/>
                  </a:lnTo>
                  <a:close/>
                  <a:moveTo>
                    <a:pt x="144" y="38"/>
                  </a:moveTo>
                  <a:cubicBezTo>
                    <a:pt x="176" y="38"/>
                    <a:pt x="176" y="38"/>
                    <a:pt x="176" y="38"/>
                  </a:cubicBezTo>
                  <a:cubicBezTo>
                    <a:pt x="176" y="31"/>
                    <a:pt x="176" y="31"/>
                    <a:pt x="176" y="31"/>
                  </a:cubicBezTo>
                  <a:cubicBezTo>
                    <a:pt x="138" y="31"/>
                    <a:pt x="138" y="31"/>
                    <a:pt x="138" y="31"/>
                  </a:cubicBezTo>
                  <a:lnTo>
                    <a:pt x="144" y="38"/>
                  </a:lnTo>
                  <a:close/>
                  <a:moveTo>
                    <a:pt x="174" y="7"/>
                  </a:moveTo>
                  <a:cubicBezTo>
                    <a:pt x="173" y="3"/>
                    <a:pt x="168" y="0"/>
                    <a:pt x="15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9" y="0"/>
                    <a:pt x="3" y="4"/>
                    <a:pt x="2" y="7"/>
                  </a:cubicBezTo>
                  <a:cubicBezTo>
                    <a:pt x="2" y="7"/>
                    <a:pt x="174" y="7"/>
                    <a:pt x="174" y="7"/>
                  </a:cubicBezTo>
                  <a:close/>
                </a:path>
              </a:pathLst>
            </a:custGeom>
            <a:solidFill>
              <a:srgbClr val="B1B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9"/>
            <p:cNvSpPr>
              <a:spLocks noEditPoints="1"/>
            </p:cNvSpPr>
            <p:nvPr/>
          </p:nvSpPr>
          <p:spPr bwMode="auto">
            <a:xfrm>
              <a:off x="4851401" y="3836989"/>
              <a:ext cx="725489" cy="666749"/>
            </a:xfrm>
            <a:custGeom>
              <a:avLst/>
              <a:gdLst>
                <a:gd name="T0" fmla="*/ 44 w 193"/>
                <a:gd name="T1" fmla="*/ 167 h 178"/>
                <a:gd name="T2" fmla="*/ 36 w 193"/>
                <a:gd name="T3" fmla="*/ 170 h 178"/>
                <a:gd name="T4" fmla="*/ 0 w 193"/>
                <a:gd name="T5" fmla="*/ 170 h 178"/>
                <a:gd name="T6" fmla="*/ 0 w 193"/>
                <a:gd name="T7" fmla="*/ 178 h 178"/>
                <a:gd name="T8" fmla="*/ 39 w 193"/>
                <a:gd name="T9" fmla="*/ 178 h 178"/>
                <a:gd name="T10" fmla="*/ 49 w 193"/>
                <a:gd name="T11" fmla="*/ 175 h 178"/>
                <a:gd name="T12" fmla="*/ 53 w 193"/>
                <a:gd name="T13" fmla="*/ 171 h 178"/>
                <a:gd name="T14" fmla="*/ 115 w 193"/>
                <a:gd name="T15" fmla="*/ 104 h 178"/>
                <a:gd name="T16" fmla="*/ 108 w 193"/>
                <a:gd name="T17" fmla="*/ 95 h 178"/>
                <a:gd name="T18" fmla="*/ 44 w 193"/>
                <a:gd name="T19" fmla="*/ 167 h 178"/>
                <a:gd name="T20" fmla="*/ 181 w 193"/>
                <a:gd name="T21" fmla="*/ 0 h 178"/>
                <a:gd name="T22" fmla="*/ 181 w 193"/>
                <a:gd name="T23" fmla="*/ 170 h 178"/>
                <a:gd name="T24" fmla="*/ 175 w 193"/>
                <a:gd name="T25" fmla="*/ 170 h 178"/>
                <a:gd name="T26" fmla="*/ 181 w 193"/>
                <a:gd name="T27" fmla="*/ 178 h 178"/>
                <a:gd name="T28" fmla="*/ 182 w 193"/>
                <a:gd name="T29" fmla="*/ 178 h 178"/>
                <a:gd name="T30" fmla="*/ 187 w 193"/>
                <a:gd name="T31" fmla="*/ 177 h 178"/>
                <a:gd name="T32" fmla="*/ 193 w 193"/>
                <a:gd name="T33" fmla="*/ 173 h 178"/>
                <a:gd name="T34" fmla="*/ 193 w 193"/>
                <a:gd name="T35" fmla="*/ 171 h 178"/>
                <a:gd name="T36" fmla="*/ 193 w 193"/>
                <a:gd name="T37" fmla="*/ 168 h 178"/>
                <a:gd name="T38" fmla="*/ 193 w 193"/>
                <a:gd name="T39" fmla="*/ 22 h 178"/>
                <a:gd name="T40" fmla="*/ 181 w 193"/>
                <a:gd name="T41" fmla="*/ 0 h 178"/>
                <a:gd name="T42" fmla="*/ 176 w 193"/>
                <a:gd name="T43" fmla="*/ 69 h 178"/>
                <a:gd name="T44" fmla="*/ 132 w 193"/>
                <a:gd name="T45" fmla="*/ 17 h 178"/>
                <a:gd name="T46" fmla="*/ 130 w 193"/>
                <a:gd name="T47" fmla="*/ 16 h 178"/>
                <a:gd name="T48" fmla="*/ 129 w 193"/>
                <a:gd name="T49" fmla="*/ 16 h 178"/>
                <a:gd name="T50" fmla="*/ 127 w 193"/>
                <a:gd name="T51" fmla="*/ 16 h 178"/>
                <a:gd name="T52" fmla="*/ 125 w 193"/>
                <a:gd name="T53" fmla="*/ 17 h 178"/>
                <a:gd name="T54" fmla="*/ 32 w 193"/>
                <a:gd name="T55" fmla="*/ 121 h 178"/>
                <a:gd name="T56" fmla="*/ 24 w 193"/>
                <a:gd name="T57" fmla="*/ 124 h 178"/>
                <a:gd name="T58" fmla="*/ 0 w 193"/>
                <a:gd name="T59" fmla="*/ 124 h 178"/>
                <a:gd name="T60" fmla="*/ 0 w 193"/>
                <a:gd name="T61" fmla="*/ 132 h 178"/>
                <a:gd name="T62" fmla="*/ 26 w 193"/>
                <a:gd name="T63" fmla="*/ 132 h 178"/>
                <a:gd name="T64" fmla="*/ 30 w 193"/>
                <a:gd name="T65" fmla="*/ 132 h 178"/>
                <a:gd name="T66" fmla="*/ 37 w 193"/>
                <a:gd name="T67" fmla="*/ 129 h 178"/>
                <a:gd name="T68" fmla="*/ 123 w 193"/>
                <a:gd name="T69" fmla="*/ 37 h 178"/>
                <a:gd name="T70" fmla="*/ 176 w 193"/>
                <a:gd name="T71" fmla="*/ 102 h 178"/>
                <a:gd name="T72" fmla="*/ 176 w 193"/>
                <a:gd name="T73" fmla="*/ 6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3" h="178">
                  <a:moveTo>
                    <a:pt x="44" y="167"/>
                  </a:moveTo>
                  <a:cubicBezTo>
                    <a:pt x="41" y="169"/>
                    <a:pt x="40" y="170"/>
                    <a:pt x="36" y="170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39" y="178"/>
                    <a:pt x="39" y="178"/>
                    <a:pt x="39" y="178"/>
                  </a:cubicBezTo>
                  <a:cubicBezTo>
                    <a:pt x="43" y="178"/>
                    <a:pt x="47" y="177"/>
                    <a:pt x="49" y="175"/>
                  </a:cubicBezTo>
                  <a:cubicBezTo>
                    <a:pt x="53" y="171"/>
                    <a:pt x="53" y="171"/>
                    <a:pt x="53" y="171"/>
                  </a:cubicBezTo>
                  <a:cubicBezTo>
                    <a:pt x="115" y="104"/>
                    <a:pt x="115" y="104"/>
                    <a:pt x="115" y="104"/>
                  </a:cubicBezTo>
                  <a:cubicBezTo>
                    <a:pt x="108" y="95"/>
                    <a:pt x="108" y="95"/>
                    <a:pt x="108" y="95"/>
                  </a:cubicBezTo>
                  <a:lnTo>
                    <a:pt x="44" y="167"/>
                  </a:lnTo>
                  <a:close/>
                  <a:moveTo>
                    <a:pt x="181" y="0"/>
                  </a:moveTo>
                  <a:cubicBezTo>
                    <a:pt x="181" y="170"/>
                    <a:pt x="181" y="170"/>
                    <a:pt x="181" y="170"/>
                  </a:cubicBezTo>
                  <a:cubicBezTo>
                    <a:pt x="175" y="170"/>
                    <a:pt x="175" y="170"/>
                    <a:pt x="175" y="170"/>
                  </a:cubicBezTo>
                  <a:cubicBezTo>
                    <a:pt x="181" y="178"/>
                    <a:pt x="181" y="178"/>
                    <a:pt x="181" y="178"/>
                  </a:cubicBezTo>
                  <a:cubicBezTo>
                    <a:pt x="182" y="178"/>
                    <a:pt x="182" y="178"/>
                    <a:pt x="182" y="178"/>
                  </a:cubicBezTo>
                  <a:cubicBezTo>
                    <a:pt x="184" y="178"/>
                    <a:pt x="186" y="178"/>
                    <a:pt x="187" y="177"/>
                  </a:cubicBezTo>
                  <a:cubicBezTo>
                    <a:pt x="190" y="177"/>
                    <a:pt x="192" y="176"/>
                    <a:pt x="193" y="173"/>
                  </a:cubicBezTo>
                  <a:cubicBezTo>
                    <a:pt x="193" y="172"/>
                    <a:pt x="193" y="172"/>
                    <a:pt x="193" y="171"/>
                  </a:cubicBezTo>
                  <a:cubicBezTo>
                    <a:pt x="193" y="168"/>
                    <a:pt x="193" y="168"/>
                    <a:pt x="193" y="168"/>
                  </a:cubicBezTo>
                  <a:cubicBezTo>
                    <a:pt x="193" y="22"/>
                    <a:pt x="193" y="22"/>
                    <a:pt x="193" y="22"/>
                  </a:cubicBezTo>
                  <a:lnTo>
                    <a:pt x="181" y="0"/>
                  </a:lnTo>
                  <a:close/>
                  <a:moveTo>
                    <a:pt x="176" y="69"/>
                  </a:moveTo>
                  <a:cubicBezTo>
                    <a:pt x="132" y="17"/>
                    <a:pt x="132" y="17"/>
                    <a:pt x="132" y="17"/>
                  </a:cubicBezTo>
                  <a:cubicBezTo>
                    <a:pt x="131" y="17"/>
                    <a:pt x="131" y="16"/>
                    <a:pt x="130" y="16"/>
                  </a:cubicBezTo>
                  <a:cubicBezTo>
                    <a:pt x="130" y="16"/>
                    <a:pt x="129" y="16"/>
                    <a:pt x="129" y="16"/>
                  </a:cubicBezTo>
                  <a:cubicBezTo>
                    <a:pt x="128" y="16"/>
                    <a:pt x="127" y="16"/>
                    <a:pt x="127" y="16"/>
                  </a:cubicBezTo>
                  <a:cubicBezTo>
                    <a:pt x="126" y="16"/>
                    <a:pt x="126" y="17"/>
                    <a:pt x="125" y="17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29" y="124"/>
                    <a:pt x="28" y="124"/>
                    <a:pt x="24" y="1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6" y="132"/>
                    <a:pt x="26" y="132"/>
                    <a:pt x="26" y="132"/>
                  </a:cubicBezTo>
                  <a:cubicBezTo>
                    <a:pt x="28" y="132"/>
                    <a:pt x="29" y="132"/>
                    <a:pt x="30" y="132"/>
                  </a:cubicBezTo>
                  <a:cubicBezTo>
                    <a:pt x="33" y="132"/>
                    <a:pt x="35" y="131"/>
                    <a:pt x="37" y="129"/>
                  </a:cubicBezTo>
                  <a:cubicBezTo>
                    <a:pt x="123" y="37"/>
                    <a:pt x="123" y="37"/>
                    <a:pt x="123" y="37"/>
                  </a:cubicBezTo>
                  <a:cubicBezTo>
                    <a:pt x="176" y="102"/>
                    <a:pt x="176" y="102"/>
                    <a:pt x="176" y="102"/>
                  </a:cubicBezTo>
                  <a:lnTo>
                    <a:pt x="176" y="69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40047" y="1"/>
            <a:ext cx="12545793" cy="106655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Результаты клинической работы в «ГКБ им. С.С. Юдина ДЗМ» (Москва)</a:t>
            </a:r>
            <a:endParaRPr lang="ru-RU" sz="23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6205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292" y="1618922"/>
            <a:ext cx="4111105" cy="4105925"/>
          </a:xfrm>
          <a:prstGeom prst="rect">
            <a:avLst/>
          </a:prstGeom>
        </p:spPr>
      </p:pic>
      <p:cxnSp>
        <p:nvCxnSpPr>
          <p:cNvPr id="2" name="Прямая соединительная линия 1"/>
          <p:cNvCxnSpPr/>
          <p:nvPr/>
        </p:nvCxnSpPr>
        <p:spPr bwMode="auto">
          <a:xfrm>
            <a:off x="-1844" y="1044328"/>
            <a:ext cx="1288768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AC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Прямоугольник 22"/>
          <p:cNvSpPr/>
          <p:nvPr/>
        </p:nvSpPr>
        <p:spPr bwMode="auto">
          <a:xfrm>
            <a:off x="3" y="1044328"/>
            <a:ext cx="1000733" cy="283677"/>
          </a:xfrm>
          <a:custGeom>
            <a:avLst/>
            <a:gdLst>
              <a:gd name="connsiteX0" fmla="*/ 0 w 1012825"/>
              <a:gd name="connsiteY0" fmla="*/ 0 h 360363"/>
              <a:gd name="connsiteX1" fmla="*/ 1012825 w 1012825"/>
              <a:gd name="connsiteY1" fmla="*/ 0 h 360363"/>
              <a:gd name="connsiteX2" fmla="*/ 1012825 w 1012825"/>
              <a:gd name="connsiteY2" fmla="*/ 360363 h 360363"/>
              <a:gd name="connsiteX3" fmla="*/ 0 w 1012825"/>
              <a:gd name="connsiteY3" fmla="*/ 360363 h 360363"/>
              <a:gd name="connsiteX4" fmla="*/ 0 w 1012825"/>
              <a:gd name="connsiteY4" fmla="*/ 0 h 360363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1012825 w 1012825"/>
              <a:gd name="connsiteY2" fmla="*/ 360363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878782 w 1012825"/>
              <a:gd name="connsiteY2" fmla="*/ 360586 h 360586"/>
              <a:gd name="connsiteX3" fmla="*/ 0 w 1012825"/>
              <a:gd name="connsiteY3" fmla="*/ 360363 h 360586"/>
              <a:gd name="connsiteX4" fmla="*/ 0 w 1012825"/>
              <a:gd name="connsiteY4" fmla="*/ 0 h 36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825" h="360586">
                <a:moveTo>
                  <a:pt x="0" y="0"/>
                </a:moveTo>
                <a:lnTo>
                  <a:pt x="1012825" y="0"/>
                </a:lnTo>
                <a:lnTo>
                  <a:pt x="878782" y="360586"/>
                </a:lnTo>
                <a:lnTo>
                  <a:pt x="0" y="360363"/>
                </a:lnTo>
                <a:lnTo>
                  <a:pt x="0" y="0"/>
                </a:lnTo>
                <a:close/>
              </a:path>
            </a:pathLst>
          </a:custGeom>
          <a:solidFill>
            <a:srgbClr val="008ACF"/>
          </a:solidFill>
          <a:ln w="381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1464623" y="6863161"/>
            <a:ext cx="1423062" cy="334838"/>
            <a:chOff x="2503488" y="3779838"/>
            <a:chExt cx="3076576" cy="723900"/>
          </a:xfrm>
        </p:grpSpPr>
        <p:sp>
          <p:nvSpPr>
            <p:cNvPr id="5" name="AutoShape 5"/>
            <p:cNvSpPr>
              <a:spLocks noChangeAspect="1" noChangeArrowheads="1" noTextEdit="1"/>
            </p:cNvSpPr>
            <p:nvPr/>
          </p:nvSpPr>
          <p:spPr bwMode="auto">
            <a:xfrm>
              <a:off x="2506664" y="3779838"/>
              <a:ext cx="3073400" cy="720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7"/>
            <p:cNvSpPr>
              <a:spLocks noEditPoints="1"/>
            </p:cNvSpPr>
            <p:nvPr/>
          </p:nvSpPr>
          <p:spPr bwMode="auto">
            <a:xfrm>
              <a:off x="2503488" y="3779838"/>
              <a:ext cx="2262188" cy="723900"/>
            </a:xfrm>
            <a:custGeom>
              <a:avLst/>
              <a:gdLst>
                <a:gd name="T0" fmla="*/ 277 w 603"/>
                <a:gd name="T1" fmla="*/ 151 h 193"/>
                <a:gd name="T2" fmla="*/ 277 w 603"/>
                <a:gd name="T3" fmla="*/ 167 h 193"/>
                <a:gd name="T4" fmla="*/ 290 w 603"/>
                <a:gd name="T5" fmla="*/ 177 h 193"/>
                <a:gd name="T6" fmla="*/ 250 w 603"/>
                <a:gd name="T7" fmla="*/ 193 h 193"/>
                <a:gd name="T8" fmla="*/ 215 w 603"/>
                <a:gd name="T9" fmla="*/ 177 h 193"/>
                <a:gd name="T10" fmla="*/ 227 w 603"/>
                <a:gd name="T11" fmla="*/ 167 h 193"/>
                <a:gd name="T12" fmla="*/ 227 w 603"/>
                <a:gd name="T13" fmla="*/ 62 h 193"/>
                <a:gd name="T14" fmla="*/ 227 w 603"/>
                <a:gd name="T15" fmla="*/ 26 h 193"/>
                <a:gd name="T16" fmla="*/ 215 w 603"/>
                <a:gd name="T17" fmla="*/ 16 h 193"/>
                <a:gd name="T18" fmla="*/ 250 w 603"/>
                <a:gd name="T19" fmla="*/ 0 h 193"/>
                <a:gd name="T20" fmla="*/ 290 w 603"/>
                <a:gd name="T21" fmla="*/ 16 h 193"/>
                <a:gd name="T22" fmla="*/ 277 w 603"/>
                <a:gd name="T23" fmla="*/ 26 h 193"/>
                <a:gd name="T24" fmla="*/ 277 w 603"/>
                <a:gd name="T25" fmla="*/ 48 h 193"/>
                <a:gd name="T26" fmla="*/ 356 w 603"/>
                <a:gd name="T27" fmla="*/ 31 h 193"/>
                <a:gd name="T28" fmla="*/ 354 w 603"/>
                <a:gd name="T29" fmla="*/ 18 h 193"/>
                <a:gd name="T30" fmla="*/ 344 w 603"/>
                <a:gd name="T31" fmla="*/ 0 h 193"/>
                <a:gd name="T32" fmla="*/ 420 w 603"/>
                <a:gd name="T33" fmla="*/ 0 h 193"/>
                <a:gd name="T34" fmla="*/ 410 w 603"/>
                <a:gd name="T35" fmla="*/ 18 h 193"/>
                <a:gd name="T36" fmla="*/ 406 w 603"/>
                <a:gd name="T37" fmla="*/ 31 h 193"/>
                <a:gd name="T38" fmla="*/ 406 w 603"/>
                <a:gd name="T39" fmla="*/ 162 h 193"/>
                <a:gd name="T40" fmla="*/ 410 w 603"/>
                <a:gd name="T41" fmla="*/ 174 h 193"/>
                <a:gd name="T42" fmla="*/ 420 w 603"/>
                <a:gd name="T43" fmla="*/ 193 h 193"/>
                <a:gd name="T44" fmla="*/ 344 w 603"/>
                <a:gd name="T45" fmla="*/ 193 h 193"/>
                <a:gd name="T46" fmla="*/ 354 w 603"/>
                <a:gd name="T47" fmla="*/ 174 h 193"/>
                <a:gd name="T48" fmla="*/ 356 w 603"/>
                <a:gd name="T49" fmla="*/ 162 h 193"/>
                <a:gd name="T50" fmla="*/ 603 w 603"/>
                <a:gd name="T51" fmla="*/ 0 h 193"/>
                <a:gd name="T52" fmla="*/ 430 w 603"/>
                <a:gd name="T53" fmla="*/ 41 h 193"/>
                <a:gd name="T54" fmla="*/ 452 w 603"/>
                <a:gd name="T55" fmla="*/ 26 h 193"/>
                <a:gd name="T56" fmla="*/ 467 w 603"/>
                <a:gd name="T57" fmla="*/ 23 h 193"/>
                <a:gd name="T58" fmla="*/ 492 w 603"/>
                <a:gd name="T59" fmla="*/ 25 h 193"/>
                <a:gd name="T60" fmla="*/ 492 w 603"/>
                <a:gd name="T61" fmla="*/ 167 h 193"/>
                <a:gd name="T62" fmla="*/ 479 w 603"/>
                <a:gd name="T63" fmla="*/ 177 h 193"/>
                <a:gd name="T64" fmla="*/ 554 w 603"/>
                <a:gd name="T65" fmla="*/ 193 h 193"/>
                <a:gd name="T66" fmla="*/ 545 w 603"/>
                <a:gd name="T67" fmla="*/ 174 h 193"/>
                <a:gd name="T68" fmla="*/ 542 w 603"/>
                <a:gd name="T69" fmla="*/ 162 h 193"/>
                <a:gd name="T70" fmla="*/ 542 w 603"/>
                <a:gd name="T71" fmla="*/ 23 h 193"/>
                <a:gd name="T72" fmla="*/ 572 w 603"/>
                <a:gd name="T73" fmla="*/ 23 h 193"/>
                <a:gd name="T74" fmla="*/ 584 w 603"/>
                <a:gd name="T75" fmla="*/ 41 h 193"/>
                <a:gd name="T76" fmla="*/ 603 w 603"/>
                <a:gd name="T77" fmla="*/ 0 h 193"/>
                <a:gd name="T78" fmla="*/ 186 w 603"/>
                <a:gd name="T79" fmla="*/ 162 h 193"/>
                <a:gd name="T80" fmla="*/ 194 w 603"/>
                <a:gd name="T81" fmla="*/ 174 h 193"/>
                <a:gd name="T82" fmla="*/ 205 w 603"/>
                <a:gd name="T83" fmla="*/ 193 h 193"/>
                <a:gd name="T84" fmla="*/ 129 w 603"/>
                <a:gd name="T85" fmla="*/ 177 h 193"/>
                <a:gd name="T86" fmla="*/ 138 w 603"/>
                <a:gd name="T87" fmla="*/ 167 h 193"/>
                <a:gd name="T88" fmla="*/ 97 w 603"/>
                <a:gd name="T89" fmla="*/ 62 h 193"/>
                <a:gd name="T90" fmla="*/ 45 w 603"/>
                <a:gd name="T91" fmla="*/ 162 h 193"/>
                <a:gd name="T92" fmla="*/ 43 w 603"/>
                <a:gd name="T93" fmla="*/ 174 h 193"/>
                <a:gd name="T94" fmla="*/ 52 w 603"/>
                <a:gd name="T95" fmla="*/ 193 h 193"/>
                <a:gd name="T96" fmla="*/ 0 w 603"/>
                <a:gd name="T97" fmla="*/ 193 h 193"/>
                <a:gd name="T98" fmla="*/ 10 w 603"/>
                <a:gd name="T99" fmla="*/ 174 h 193"/>
                <a:gd name="T100" fmla="*/ 19 w 603"/>
                <a:gd name="T101" fmla="*/ 162 h 193"/>
                <a:gd name="T102" fmla="*/ 122 w 603"/>
                <a:gd name="T103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03" h="193">
                  <a:moveTo>
                    <a:pt x="356" y="67"/>
                  </a:moveTo>
                  <a:cubicBezTo>
                    <a:pt x="277" y="151"/>
                    <a:pt x="277" y="151"/>
                    <a:pt x="277" y="151"/>
                  </a:cubicBezTo>
                  <a:cubicBezTo>
                    <a:pt x="277" y="162"/>
                    <a:pt x="277" y="162"/>
                    <a:pt x="277" y="162"/>
                  </a:cubicBezTo>
                  <a:cubicBezTo>
                    <a:pt x="277" y="167"/>
                    <a:pt x="277" y="167"/>
                    <a:pt x="277" y="167"/>
                  </a:cubicBezTo>
                  <a:cubicBezTo>
                    <a:pt x="277" y="171"/>
                    <a:pt x="279" y="173"/>
                    <a:pt x="281" y="174"/>
                  </a:cubicBezTo>
                  <a:cubicBezTo>
                    <a:pt x="283" y="176"/>
                    <a:pt x="286" y="177"/>
                    <a:pt x="290" y="177"/>
                  </a:cubicBezTo>
                  <a:cubicBezTo>
                    <a:pt x="290" y="193"/>
                    <a:pt x="290" y="193"/>
                    <a:pt x="290" y="193"/>
                  </a:cubicBezTo>
                  <a:cubicBezTo>
                    <a:pt x="250" y="193"/>
                    <a:pt x="250" y="193"/>
                    <a:pt x="250" y="193"/>
                  </a:cubicBezTo>
                  <a:cubicBezTo>
                    <a:pt x="215" y="193"/>
                    <a:pt x="215" y="193"/>
                    <a:pt x="215" y="193"/>
                  </a:cubicBezTo>
                  <a:cubicBezTo>
                    <a:pt x="215" y="177"/>
                    <a:pt x="215" y="177"/>
                    <a:pt x="215" y="177"/>
                  </a:cubicBezTo>
                  <a:cubicBezTo>
                    <a:pt x="219" y="177"/>
                    <a:pt x="223" y="176"/>
                    <a:pt x="225" y="174"/>
                  </a:cubicBezTo>
                  <a:cubicBezTo>
                    <a:pt x="226" y="173"/>
                    <a:pt x="227" y="171"/>
                    <a:pt x="227" y="167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7" y="62"/>
                    <a:pt x="227" y="62"/>
                    <a:pt x="227" y="62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7" y="26"/>
                    <a:pt x="227" y="26"/>
                    <a:pt x="227" y="26"/>
                  </a:cubicBezTo>
                  <a:cubicBezTo>
                    <a:pt x="227" y="22"/>
                    <a:pt x="226" y="19"/>
                    <a:pt x="225" y="18"/>
                  </a:cubicBezTo>
                  <a:cubicBezTo>
                    <a:pt x="223" y="17"/>
                    <a:pt x="219" y="16"/>
                    <a:pt x="215" y="16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90" y="0"/>
                    <a:pt x="290" y="0"/>
                    <a:pt x="290" y="0"/>
                  </a:cubicBezTo>
                  <a:cubicBezTo>
                    <a:pt x="290" y="16"/>
                    <a:pt x="290" y="16"/>
                    <a:pt x="290" y="16"/>
                  </a:cubicBezTo>
                  <a:cubicBezTo>
                    <a:pt x="286" y="16"/>
                    <a:pt x="283" y="17"/>
                    <a:pt x="281" y="18"/>
                  </a:cubicBezTo>
                  <a:cubicBezTo>
                    <a:pt x="279" y="19"/>
                    <a:pt x="277" y="22"/>
                    <a:pt x="277" y="26"/>
                  </a:cubicBezTo>
                  <a:cubicBezTo>
                    <a:pt x="277" y="31"/>
                    <a:pt x="277" y="31"/>
                    <a:pt x="277" y="31"/>
                  </a:cubicBezTo>
                  <a:cubicBezTo>
                    <a:pt x="277" y="48"/>
                    <a:pt x="277" y="48"/>
                    <a:pt x="277" y="48"/>
                  </a:cubicBezTo>
                  <a:cubicBezTo>
                    <a:pt x="277" y="115"/>
                    <a:pt x="277" y="115"/>
                    <a:pt x="277" y="115"/>
                  </a:cubicBezTo>
                  <a:cubicBezTo>
                    <a:pt x="356" y="31"/>
                    <a:pt x="356" y="31"/>
                    <a:pt x="356" y="31"/>
                  </a:cubicBezTo>
                  <a:cubicBezTo>
                    <a:pt x="356" y="26"/>
                    <a:pt x="356" y="26"/>
                    <a:pt x="356" y="26"/>
                  </a:cubicBezTo>
                  <a:cubicBezTo>
                    <a:pt x="356" y="22"/>
                    <a:pt x="355" y="19"/>
                    <a:pt x="354" y="18"/>
                  </a:cubicBezTo>
                  <a:cubicBezTo>
                    <a:pt x="351" y="17"/>
                    <a:pt x="348" y="16"/>
                    <a:pt x="344" y="16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79" y="0"/>
                    <a:pt x="379" y="0"/>
                    <a:pt x="379" y="0"/>
                  </a:cubicBezTo>
                  <a:cubicBezTo>
                    <a:pt x="420" y="0"/>
                    <a:pt x="420" y="0"/>
                    <a:pt x="420" y="0"/>
                  </a:cubicBezTo>
                  <a:cubicBezTo>
                    <a:pt x="420" y="16"/>
                    <a:pt x="420" y="16"/>
                    <a:pt x="420" y="16"/>
                  </a:cubicBezTo>
                  <a:cubicBezTo>
                    <a:pt x="415" y="16"/>
                    <a:pt x="412" y="17"/>
                    <a:pt x="410" y="18"/>
                  </a:cubicBezTo>
                  <a:cubicBezTo>
                    <a:pt x="407" y="19"/>
                    <a:pt x="406" y="22"/>
                    <a:pt x="406" y="26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6" y="48"/>
                    <a:pt x="406" y="48"/>
                    <a:pt x="406" y="48"/>
                  </a:cubicBezTo>
                  <a:cubicBezTo>
                    <a:pt x="406" y="162"/>
                    <a:pt x="406" y="162"/>
                    <a:pt x="406" y="162"/>
                  </a:cubicBezTo>
                  <a:cubicBezTo>
                    <a:pt x="406" y="167"/>
                    <a:pt x="406" y="167"/>
                    <a:pt x="406" y="167"/>
                  </a:cubicBezTo>
                  <a:cubicBezTo>
                    <a:pt x="406" y="171"/>
                    <a:pt x="407" y="173"/>
                    <a:pt x="410" y="174"/>
                  </a:cubicBezTo>
                  <a:cubicBezTo>
                    <a:pt x="412" y="176"/>
                    <a:pt x="415" y="177"/>
                    <a:pt x="420" y="177"/>
                  </a:cubicBezTo>
                  <a:cubicBezTo>
                    <a:pt x="420" y="193"/>
                    <a:pt x="420" y="193"/>
                    <a:pt x="420" y="193"/>
                  </a:cubicBezTo>
                  <a:cubicBezTo>
                    <a:pt x="379" y="193"/>
                    <a:pt x="379" y="193"/>
                    <a:pt x="379" y="193"/>
                  </a:cubicBezTo>
                  <a:cubicBezTo>
                    <a:pt x="344" y="193"/>
                    <a:pt x="344" y="193"/>
                    <a:pt x="344" y="193"/>
                  </a:cubicBezTo>
                  <a:cubicBezTo>
                    <a:pt x="344" y="177"/>
                    <a:pt x="344" y="177"/>
                    <a:pt x="344" y="177"/>
                  </a:cubicBezTo>
                  <a:cubicBezTo>
                    <a:pt x="348" y="177"/>
                    <a:pt x="351" y="176"/>
                    <a:pt x="354" y="174"/>
                  </a:cubicBezTo>
                  <a:cubicBezTo>
                    <a:pt x="355" y="173"/>
                    <a:pt x="356" y="171"/>
                    <a:pt x="356" y="167"/>
                  </a:cubicBezTo>
                  <a:cubicBezTo>
                    <a:pt x="356" y="162"/>
                    <a:pt x="356" y="162"/>
                    <a:pt x="356" y="162"/>
                  </a:cubicBezTo>
                  <a:lnTo>
                    <a:pt x="356" y="67"/>
                  </a:lnTo>
                  <a:close/>
                  <a:moveTo>
                    <a:pt x="603" y="0"/>
                  </a:moveTo>
                  <a:cubicBezTo>
                    <a:pt x="430" y="0"/>
                    <a:pt x="430" y="0"/>
                    <a:pt x="430" y="0"/>
                  </a:cubicBezTo>
                  <a:cubicBezTo>
                    <a:pt x="430" y="41"/>
                    <a:pt x="430" y="41"/>
                    <a:pt x="430" y="41"/>
                  </a:cubicBezTo>
                  <a:cubicBezTo>
                    <a:pt x="449" y="41"/>
                    <a:pt x="449" y="41"/>
                    <a:pt x="449" y="41"/>
                  </a:cubicBezTo>
                  <a:cubicBezTo>
                    <a:pt x="450" y="37"/>
                    <a:pt x="450" y="28"/>
                    <a:pt x="452" y="26"/>
                  </a:cubicBezTo>
                  <a:cubicBezTo>
                    <a:pt x="455" y="23"/>
                    <a:pt x="457" y="23"/>
                    <a:pt x="461" y="23"/>
                  </a:cubicBezTo>
                  <a:cubicBezTo>
                    <a:pt x="467" y="23"/>
                    <a:pt x="467" y="23"/>
                    <a:pt x="467" y="23"/>
                  </a:cubicBezTo>
                  <a:cubicBezTo>
                    <a:pt x="492" y="23"/>
                    <a:pt x="492" y="23"/>
                    <a:pt x="492" y="23"/>
                  </a:cubicBezTo>
                  <a:cubicBezTo>
                    <a:pt x="492" y="25"/>
                    <a:pt x="492" y="25"/>
                    <a:pt x="492" y="25"/>
                  </a:cubicBezTo>
                  <a:cubicBezTo>
                    <a:pt x="492" y="62"/>
                    <a:pt x="492" y="62"/>
                    <a:pt x="492" y="62"/>
                  </a:cubicBezTo>
                  <a:cubicBezTo>
                    <a:pt x="492" y="167"/>
                    <a:pt x="492" y="167"/>
                    <a:pt x="492" y="167"/>
                  </a:cubicBezTo>
                  <a:cubicBezTo>
                    <a:pt x="492" y="171"/>
                    <a:pt x="491" y="173"/>
                    <a:pt x="489" y="174"/>
                  </a:cubicBezTo>
                  <a:cubicBezTo>
                    <a:pt x="486" y="175"/>
                    <a:pt x="484" y="176"/>
                    <a:pt x="479" y="177"/>
                  </a:cubicBezTo>
                  <a:cubicBezTo>
                    <a:pt x="479" y="193"/>
                    <a:pt x="479" y="193"/>
                    <a:pt x="479" y="193"/>
                  </a:cubicBezTo>
                  <a:cubicBezTo>
                    <a:pt x="554" y="193"/>
                    <a:pt x="554" y="193"/>
                    <a:pt x="554" y="193"/>
                  </a:cubicBezTo>
                  <a:cubicBezTo>
                    <a:pt x="554" y="177"/>
                    <a:pt x="554" y="177"/>
                    <a:pt x="554" y="177"/>
                  </a:cubicBezTo>
                  <a:cubicBezTo>
                    <a:pt x="550" y="176"/>
                    <a:pt x="547" y="175"/>
                    <a:pt x="545" y="174"/>
                  </a:cubicBezTo>
                  <a:cubicBezTo>
                    <a:pt x="543" y="173"/>
                    <a:pt x="542" y="171"/>
                    <a:pt x="542" y="167"/>
                  </a:cubicBezTo>
                  <a:cubicBezTo>
                    <a:pt x="542" y="162"/>
                    <a:pt x="542" y="162"/>
                    <a:pt x="542" y="162"/>
                  </a:cubicBezTo>
                  <a:cubicBezTo>
                    <a:pt x="542" y="25"/>
                    <a:pt x="542" y="25"/>
                    <a:pt x="542" y="25"/>
                  </a:cubicBezTo>
                  <a:cubicBezTo>
                    <a:pt x="542" y="23"/>
                    <a:pt x="542" y="23"/>
                    <a:pt x="542" y="23"/>
                  </a:cubicBezTo>
                  <a:cubicBezTo>
                    <a:pt x="566" y="23"/>
                    <a:pt x="566" y="23"/>
                    <a:pt x="566" y="23"/>
                  </a:cubicBezTo>
                  <a:cubicBezTo>
                    <a:pt x="572" y="23"/>
                    <a:pt x="572" y="23"/>
                    <a:pt x="572" y="23"/>
                  </a:cubicBezTo>
                  <a:cubicBezTo>
                    <a:pt x="577" y="23"/>
                    <a:pt x="579" y="23"/>
                    <a:pt x="581" y="26"/>
                  </a:cubicBezTo>
                  <a:cubicBezTo>
                    <a:pt x="584" y="28"/>
                    <a:pt x="584" y="37"/>
                    <a:pt x="584" y="41"/>
                  </a:cubicBezTo>
                  <a:cubicBezTo>
                    <a:pt x="603" y="41"/>
                    <a:pt x="603" y="41"/>
                    <a:pt x="603" y="41"/>
                  </a:cubicBezTo>
                  <a:lnTo>
                    <a:pt x="603" y="0"/>
                  </a:lnTo>
                  <a:close/>
                  <a:moveTo>
                    <a:pt x="122" y="0"/>
                  </a:moveTo>
                  <a:cubicBezTo>
                    <a:pt x="186" y="162"/>
                    <a:pt x="186" y="162"/>
                    <a:pt x="186" y="162"/>
                  </a:cubicBezTo>
                  <a:cubicBezTo>
                    <a:pt x="188" y="167"/>
                    <a:pt x="188" y="167"/>
                    <a:pt x="188" y="167"/>
                  </a:cubicBezTo>
                  <a:cubicBezTo>
                    <a:pt x="190" y="171"/>
                    <a:pt x="191" y="173"/>
                    <a:pt x="194" y="174"/>
                  </a:cubicBezTo>
                  <a:cubicBezTo>
                    <a:pt x="197" y="176"/>
                    <a:pt x="200" y="177"/>
                    <a:pt x="205" y="177"/>
                  </a:cubicBezTo>
                  <a:cubicBezTo>
                    <a:pt x="205" y="193"/>
                    <a:pt x="205" y="193"/>
                    <a:pt x="205" y="193"/>
                  </a:cubicBezTo>
                  <a:cubicBezTo>
                    <a:pt x="129" y="193"/>
                    <a:pt x="129" y="193"/>
                    <a:pt x="129" y="193"/>
                  </a:cubicBezTo>
                  <a:cubicBezTo>
                    <a:pt x="129" y="177"/>
                    <a:pt x="129" y="177"/>
                    <a:pt x="129" y="177"/>
                  </a:cubicBezTo>
                  <a:cubicBezTo>
                    <a:pt x="133" y="177"/>
                    <a:pt x="136" y="176"/>
                    <a:pt x="138" y="174"/>
                  </a:cubicBezTo>
                  <a:cubicBezTo>
                    <a:pt x="139" y="173"/>
                    <a:pt x="139" y="171"/>
                    <a:pt x="138" y="167"/>
                  </a:cubicBezTo>
                  <a:cubicBezTo>
                    <a:pt x="136" y="162"/>
                    <a:pt x="136" y="162"/>
                    <a:pt x="136" y="1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3" y="167"/>
                    <a:pt x="43" y="167"/>
                    <a:pt x="43" y="167"/>
                  </a:cubicBezTo>
                  <a:cubicBezTo>
                    <a:pt x="41" y="171"/>
                    <a:pt x="41" y="173"/>
                    <a:pt x="43" y="174"/>
                  </a:cubicBezTo>
                  <a:cubicBezTo>
                    <a:pt x="45" y="176"/>
                    <a:pt x="47" y="177"/>
                    <a:pt x="52" y="177"/>
                  </a:cubicBezTo>
                  <a:cubicBezTo>
                    <a:pt x="52" y="193"/>
                    <a:pt x="52" y="193"/>
                    <a:pt x="52" y="193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4" y="177"/>
                    <a:pt x="8" y="176"/>
                    <a:pt x="10" y="174"/>
                  </a:cubicBezTo>
                  <a:cubicBezTo>
                    <a:pt x="13" y="173"/>
                    <a:pt x="15" y="171"/>
                    <a:pt x="17" y="167"/>
                  </a:cubicBezTo>
                  <a:cubicBezTo>
                    <a:pt x="19" y="162"/>
                    <a:pt x="19" y="162"/>
                    <a:pt x="19" y="162"/>
                  </a:cubicBezTo>
                  <a:cubicBezTo>
                    <a:pt x="81" y="0"/>
                    <a:pt x="81" y="0"/>
                    <a:pt x="81" y="0"/>
                  </a:cubicBezTo>
                  <a:lnTo>
                    <a:pt x="122" y="0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8"/>
            <p:cNvSpPr>
              <a:spLocks noEditPoints="1"/>
            </p:cNvSpPr>
            <p:nvPr/>
          </p:nvSpPr>
          <p:spPr bwMode="auto">
            <a:xfrm>
              <a:off x="4851401" y="3779838"/>
              <a:ext cx="660399" cy="668338"/>
            </a:xfrm>
            <a:custGeom>
              <a:avLst/>
              <a:gdLst>
                <a:gd name="T0" fmla="*/ 176 w 176"/>
                <a:gd name="T1" fmla="*/ 147 h 178"/>
                <a:gd name="T2" fmla="*/ 139 w 176"/>
                <a:gd name="T3" fmla="*/ 140 h 178"/>
                <a:gd name="T4" fmla="*/ 41 w 176"/>
                <a:gd name="T5" fmla="*/ 147 h 178"/>
                <a:gd name="T6" fmla="*/ 75 w 176"/>
                <a:gd name="T7" fmla="*/ 140 h 178"/>
                <a:gd name="T8" fmla="*/ 41 w 176"/>
                <a:gd name="T9" fmla="*/ 147 h 178"/>
                <a:gd name="T10" fmla="*/ 176 w 176"/>
                <a:gd name="T11" fmla="*/ 163 h 178"/>
                <a:gd name="T12" fmla="*/ 151 w 176"/>
                <a:gd name="T13" fmla="*/ 155 h 178"/>
                <a:gd name="T14" fmla="*/ 0 w 176"/>
                <a:gd name="T15" fmla="*/ 163 h 178"/>
                <a:gd name="T16" fmla="*/ 61 w 176"/>
                <a:gd name="T17" fmla="*/ 155 h 178"/>
                <a:gd name="T18" fmla="*/ 0 w 176"/>
                <a:gd name="T19" fmla="*/ 163 h 178"/>
                <a:gd name="T20" fmla="*/ 176 w 176"/>
                <a:gd name="T21" fmla="*/ 178 h 178"/>
                <a:gd name="T22" fmla="*/ 164 w 176"/>
                <a:gd name="T23" fmla="*/ 171 h 178"/>
                <a:gd name="T24" fmla="*/ 0 w 176"/>
                <a:gd name="T25" fmla="*/ 178 h 178"/>
                <a:gd name="T26" fmla="*/ 41 w 176"/>
                <a:gd name="T27" fmla="*/ 178 h 178"/>
                <a:gd name="T28" fmla="*/ 0 w 176"/>
                <a:gd name="T29" fmla="*/ 171 h 178"/>
                <a:gd name="T30" fmla="*/ 64 w 176"/>
                <a:gd name="T31" fmla="*/ 93 h 178"/>
                <a:gd name="T32" fmla="*/ 0 w 176"/>
                <a:gd name="T33" fmla="*/ 101 h 178"/>
                <a:gd name="T34" fmla="*/ 64 w 176"/>
                <a:gd name="T35" fmla="*/ 93 h 178"/>
                <a:gd name="T36" fmla="*/ 155 w 176"/>
                <a:gd name="T37" fmla="*/ 101 h 178"/>
                <a:gd name="T38" fmla="*/ 92 w 176"/>
                <a:gd name="T39" fmla="*/ 93 h 178"/>
                <a:gd name="T40" fmla="*/ 50 w 176"/>
                <a:gd name="T41" fmla="*/ 109 h 178"/>
                <a:gd name="T42" fmla="*/ 0 w 176"/>
                <a:gd name="T43" fmla="*/ 116 h 178"/>
                <a:gd name="T44" fmla="*/ 50 w 176"/>
                <a:gd name="T45" fmla="*/ 109 h 178"/>
                <a:gd name="T46" fmla="*/ 96 w 176"/>
                <a:gd name="T47" fmla="*/ 116 h 178"/>
                <a:gd name="T48" fmla="*/ 77 w 176"/>
                <a:gd name="T49" fmla="*/ 109 h 178"/>
                <a:gd name="T50" fmla="*/ 161 w 176"/>
                <a:gd name="T51" fmla="*/ 109 h 178"/>
                <a:gd name="T52" fmla="*/ 119 w 176"/>
                <a:gd name="T53" fmla="*/ 116 h 178"/>
                <a:gd name="T54" fmla="*/ 167 w 176"/>
                <a:gd name="T55" fmla="*/ 116 h 178"/>
                <a:gd name="T56" fmla="*/ 36 w 176"/>
                <a:gd name="T57" fmla="*/ 124 h 178"/>
                <a:gd name="T58" fmla="*/ 0 w 176"/>
                <a:gd name="T59" fmla="*/ 132 h 178"/>
                <a:gd name="T60" fmla="*/ 36 w 176"/>
                <a:gd name="T61" fmla="*/ 124 h 178"/>
                <a:gd name="T62" fmla="*/ 82 w 176"/>
                <a:gd name="T63" fmla="*/ 132 h 178"/>
                <a:gd name="T64" fmla="*/ 63 w 176"/>
                <a:gd name="T65" fmla="*/ 124 h 178"/>
                <a:gd name="T66" fmla="*/ 132 w 176"/>
                <a:gd name="T67" fmla="*/ 132 h 178"/>
                <a:gd name="T68" fmla="*/ 176 w 176"/>
                <a:gd name="T69" fmla="*/ 124 h 178"/>
                <a:gd name="T70" fmla="*/ 132 w 176"/>
                <a:gd name="T71" fmla="*/ 132 h 178"/>
                <a:gd name="T72" fmla="*/ 0 w 176"/>
                <a:gd name="T73" fmla="*/ 47 h 178"/>
                <a:gd name="T74" fmla="*/ 99 w 176"/>
                <a:gd name="T75" fmla="*/ 54 h 178"/>
                <a:gd name="T76" fmla="*/ 157 w 176"/>
                <a:gd name="T77" fmla="*/ 54 h 178"/>
                <a:gd name="T78" fmla="*/ 176 w 176"/>
                <a:gd name="T79" fmla="*/ 47 h 178"/>
                <a:gd name="T80" fmla="*/ 157 w 176"/>
                <a:gd name="T81" fmla="*/ 54 h 178"/>
                <a:gd name="T82" fmla="*/ 0 w 176"/>
                <a:gd name="T83" fmla="*/ 62 h 178"/>
                <a:gd name="T84" fmla="*/ 85 w 176"/>
                <a:gd name="T85" fmla="*/ 69 h 178"/>
                <a:gd name="T86" fmla="*/ 121 w 176"/>
                <a:gd name="T87" fmla="*/ 62 h 178"/>
                <a:gd name="T88" fmla="*/ 130 w 176"/>
                <a:gd name="T89" fmla="*/ 69 h 178"/>
                <a:gd name="T90" fmla="*/ 121 w 176"/>
                <a:gd name="T91" fmla="*/ 62 h 178"/>
                <a:gd name="T92" fmla="*/ 176 w 176"/>
                <a:gd name="T93" fmla="*/ 69 h 178"/>
                <a:gd name="T94" fmla="*/ 164 w 176"/>
                <a:gd name="T95" fmla="*/ 62 h 178"/>
                <a:gd name="T96" fmla="*/ 78 w 176"/>
                <a:gd name="T97" fmla="*/ 78 h 178"/>
                <a:gd name="T98" fmla="*/ 0 w 176"/>
                <a:gd name="T99" fmla="*/ 85 h 178"/>
                <a:gd name="T100" fmla="*/ 78 w 176"/>
                <a:gd name="T101" fmla="*/ 78 h 178"/>
                <a:gd name="T102" fmla="*/ 99 w 176"/>
                <a:gd name="T103" fmla="*/ 85 h 178"/>
                <a:gd name="T104" fmla="*/ 136 w 176"/>
                <a:gd name="T105" fmla="*/ 78 h 178"/>
                <a:gd name="T106" fmla="*/ 0 w 176"/>
                <a:gd name="T107" fmla="*/ 16 h 178"/>
                <a:gd name="T108" fmla="*/ 176 w 176"/>
                <a:gd name="T109" fmla="*/ 23 h 178"/>
                <a:gd name="T110" fmla="*/ 0 w 176"/>
                <a:gd name="T111" fmla="*/ 16 h 178"/>
                <a:gd name="T112" fmla="*/ 0 w 176"/>
                <a:gd name="T113" fmla="*/ 31 h 178"/>
                <a:gd name="T114" fmla="*/ 113 w 176"/>
                <a:gd name="T115" fmla="*/ 38 h 178"/>
                <a:gd name="T116" fmla="*/ 144 w 176"/>
                <a:gd name="T117" fmla="*/ 38 h 178"/>
                <a:gd name="T118" fmla="*/ 176 w 176"/>
                <a:gd name="T119" fmla="*/ 31 h 178"/>
                <a:gd name="T120" fmla="*/ 144 w 176"/>
                <a:gd name="T121" fmla="*/ 38 h 178"/>
                <a:gd name="T122" fmla="*/ 158 w 176"/>
                <a:gd name="T123" fmla="*/ 0 h 178"/>
                <a:gd name="T124" fmla="*/ 2 w 176"/>
                <a:gd name="T125" fmla="*/ 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6" h="178">
                  <a:moveTo>
                    <a:pt x="145" y="147"/>
                  </a:moveTo>
                  <a:cubicBezTo>
                    <a:pt x="176" y="147"/>
                    <a:pt x="176" y="147"/>
                    <a:pt x="176" y="147"/>
                  </a:cubicBezTo>
                  <a:cubicBezTo>
                    <a:pt x="176" y="140"/>
                    <a:pt x="176" y="140"/>
                    <a:pt x="176" y="140"/>
                  </a:cubicBezTo>
                  <a:cubicBezTo>
                    <a:pt x="139" y="140"/>
                    <a:pt x="139" y="140"/>
                    <a:pt x="139" y="140"/>
                  </a:cubicBezTo>
                  <a:lnTo>
                    <a:pt x="145" y="147"/>
                  </a:lnTo>
                  <a:close/>
                  <a:moveTo>
                    <a:pt x="41" y="147"/>
                  </a:moveTo>
                  <a:cubicBezTo>
                    <a:pt x="68" y="147"/>
                    <a:pt x="68" y="147"/>
                    <a:pt x="68" y="147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48" y="140"/>
                    <a:pt x="48" y="140"/>
                    <a:pt x="48" y="140"/>
                  </a:cubicBezTo>
                  <a:lnTo>
                    <a:pt x="41" y="147"/>
                  </a:lnTo>
                  <a:close/>
                  <a:moveTo>
                    <a:pt x="157" y="163"/>
                  </a:moveTo>
                  <a:cubicBezTo>
                    <a:pt x="176" y="163"/>
                    <a:pt x="176" y="163"/>
                    <a:pt x="176" y="163"/>
                  </a:cubicBezTo>
                  <a:cubicBezTo>
                    <a:pt x="176" y="155"/>
                    <a:pt x="176" y="155"/>
                    <a:pt x="176" y="155"/>
                  </a:cubicBezTo>
                  <a:cubicBezTo>
                    <a:pt x="151" y="155"/>
                    <a:pt x="151" y="155"/>
                    <a:pt x="151" y="155"/>
                  </a:cubicBezTo>
                  <a:lnTo>
                    <a:pt x="157" y="163"/>
                  </a:lnTo>
                  <a:close/>
                  <a:moveTo>
                    <a:pt x="0" y="163"/>
                  </a:moveTo>
                  <a:cubicBezTo>
                    <a:pt x="55" y="163"/>
                    <a:pt x="55" y="163"/>
                    <a:pt x="55" y="163"/>
                  </a:cubicBezTo>
                  <a:cubicBezTo>
                    <a:pt x="61" y="155"/>
                    <a:pt x="61" y="155"/>
                    <a:pt x="61" y="155"/>
                  </a:cubicBezTo>
                  <a:cubicBezTo>
                    <a:pt x="0" y="155"/>
                    <a:pt x="0" y="155"/>
                    <a:pt x="0" y="155"/>
                  </a:cubicBezTo>
                  <a:lnTo>
                    <a:pt x="0" y="163"/>
                  </a:lnTo>
                  <a:close/>
                  <a:moveTo>
                    <a:pt x="169" y="178"/>
                  </a:moveTo>
                  <a:cubicBezTo>
                    <a:pt x="176" y="178"/>
                    <a:pt x="176" y="178"/>
                    <a:pt x="176" y="178"/>
                  </a:cubicBezTo>
                  <a:cubicBezTo>
                    <a:pt x="176" y="171"/>
                    <a:pt x="176" y="171"/>
                    <a:pt x="176" y="171"/>
                  </a:cubicBezTo>
                  <a:cubicBezTo>
                    <a:pt x="164" y="171"/>
                    <a:pt x="164" y="171"/>
                    <a:pt x="164" y="171"/>
                  </a:cubicBezTo>
                  <a:lnTo>
                    <a:pt x="169" y="178"/>
                  </a:lnTo>
                  <a:close/>
                  <a:moveTo>
                    <a:pt x="0" y="178"/>
                  </a:moveTo>
                  <a:cubicBezTo>
                    <a:pt x="41" y="178"/>
                    <a:pt x="41" y="178"/>
                    <a:pt x="41" y="178"/>
                  </a:cubicBezTo>
                  <a:cubicBezTo>
                    <a:pt x="41" y="178"/>
                    <a:pt x="41" y="178"/>
                    <a:pt x="41" y="178"/>
                  </a:cubicBezTo>
                  <a:cubicBezTo>
                    <a:pt x="47" y="171"/>
                    <a:pt x="47" y="171"/>
                    <a:pt x="47" y="171"/>
                  </a:cubicBezTo>
                  <a:cubicBezTo>
                    <a:pt x="0" y="171"/>
                    <a:pt x="0" y="171"/>
                    <a:pt x="0" y="171"/>
                  </a:cubicBezTo>
                  <a:lnTo>
                    <a:pt x="0" y="178"/>
                  </a:lnTo>
                  <a:close/>
                  <a:moveTo>
                    <a:pt x="64" y="93"/>
                  </a:moveTo>
                  <a:cubicBezTo>
                    <a:pt x="0" y="93"/>
                    <a:pt x="0" y="93"/>
                    <a:pt x="0" y="93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57" y="101"/>
                    <a:pt x="57" y="101"/>
                    <a:pt x="57" y="101"/>
                  </a:cubicBezTo>
                  <a:lnTo>
                    <a:pt x="64" y="93"/>
                  </a:lnTo>
                  <a:close/>
                  <a:moveTo>
                    <a:pt x="85" y="101"/>
                  </a:moveTo>
                  <a:cubicBezTo>
                    <a:pt x="155" y="101"/>
                    <a:pt x="155" y="101"/>
                    <a:pt x="155" y="101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92" y="93"/>
                    <a:pt x="92" y="93"/>
                    <a:pt x="92" y="93"/>
                  </a:cubicBezTo>
                  <a:lnTo>
                    <a:pt x="85" y="101"/>
                  </a:lnTo>
                  <a:close/>
                  <a:moveTo>
                    <a:pt x="50" y="109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43" y="116"/>
                    <a:pt x="43" y="116"/>
                    <a:pt x="43" y="116"/>
                  </a:cubicBezTo>
                  <a:lnTo>
                    <a:pt x="50" y="109"/>
                  </a:lnTo>
                  <a:close/>
                  <a:moveTo>
                    <a:pt x="70" y="116"/>
                  </a:moveTo>
                  <a:cubicBezTo>
                    <a:pt x="96" y="116"/>
                    <a:pt x="96" y="116"/>
                    <a:pt x="96" y="116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77" y="109"/>
                    <a:pt x="77" y="109"/>
                    <a:pt x="77" y="109"/>
                  </a:cubicBezTo>
                  <a:lnTo>
                    <a:pt x="70" y="116"/>
                  </a:lnTo>
                  <a:close/>
                  <a:moveTo>
                    <a:pt x="161" y="109"/>
                  </a:moveTo>
                  <a:cubicBezTo>
                    <a:pt x="114" y="109"/>
                    <a:pt x="114" y="109"/>
                    <a:pt x="114" y="109"/>
                  </a:cubicBezTo>
                  <a:cubicBezTo>
                    <a:pt x="119" y="116"/>
                    <a:pt x="119" y="116"/>
                    <a:pt x="119" y="116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67" y="116"/>
                    <a:pt x="167" y="116"/>
                    <a:pt x="167" y="116"/>
                  </a:cubicBezTo>
                  <a:lnTo>
                    <a:pt x="161" y="109"/>
                  </a:lnTo>
                  <a:close/>
                  <a:moveTo>
                    <a:pt x="36" y="124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9" y="132"/>
                    <a:pt x="29" y="132"/>
                    <a:pt x="29" y="132"/>
                  </a:cubicBezTo>
                  <a:lnTo>
                    <a:pt x="36" y="124"/>
                  </a:lnTo>
                  <a:close/>
                  <a:moveTo>
                    <a:pt x="56" y="132"/>
                  </a:moveTo>
                  <a:cubicBezTo>
                    <a:pt x="82" y="132"/>
                    <a:pt x="82" y="132"/>
                    <a:pt x="82" y="132"/>
                  </a:cubicBezTo>
                  <a:cubicBezTo>
                    <a:pt x="89" y="124"/>
                    <a:pt x="89" y="124"/>
                    <a:pt x="89" y="124"/>
                  </a:cubicBezTo>
                  <a:cubicBezTo>
                    <a:pt x="63" y="124"/>
                    <a:pt x="63" y="124"/>
                    <a:pt x="63" y="124"/>
                  </a:cubicBezTo>
                  <a:lnTo>
                    <a:pt x="56" y="132"/>
                  </a:lnTo>
                  <a:close/>
                  <a:moveTo>
                    <a:pt x="132" y="132"/>
                  </a:moveTo>
                  <a:cubicBezTo>
                    <a:pt x="176" y="132"/>
                    <a:pt x="176" y="132"/>
                    <a:pt x="176" y="132"/>
                  </a:cubicBezTo>
                  <a:cubicBezTo>
                    <a:pt x="176" y="124"/>
                    <a:pt x="176" y="124"/>
                    <a:pt x="176" y="124"/>
                  </a:cubicBezTo>
                  <a:cubicBezTo>
                    <a:pt x="126" y="124"/>
                    <a:pt x="126" y="124"/>
                    <a:pt x="126" y="124"/>
                  </a:cubicBezTo>
                  <a:lnTo>
                    <a:pt x="132" y="132"/>
                  </a:lnTo>
                  <a:close/>
                  <a:moveTo>
                    <a:pt x="106" y="47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99" y="54"/>
                    <a:pt x="99" y="54"/>
                    <a:pt x="99" y="54"/>
                  </a:cubicBezTo>
                  <a:lnTo>
                    <a:pt x="106" y="47"/>
                  </a:lnTo>
                  <a:close/>
                  <a:moveTo>
                    <a:pt x="157" y="54"/>
                  </a:moveTo>
                  <a:cubicBezTo>
                    <a:pt x="176" y="54"/>
                    <a:pt x="176" y="54"/>
                    <a:pt x="176" y="54"/>
                  </a:cubicBezTo>
                  <a:cubicBezTo>
                    <a:pt x="176" y="47"/>
                    <a:pt x="176" y="47"/>
                    <a:pt x="176" y="47"/>
                  </a:cubicBezTo>
                  <a:cubicBezTo>
                    <a:pt x="151" y="47"/>
                    <a:pt x="151" y="47"/>
                    <a:pt x="151" y="47"/>
                  </a:cubicBezTo>
                  <a:lnTo>
                    <a:pt x="157" y="54"/>
                  </a:lnTo>
                  <a:close/>
                  <a:moveTo>
                    <a:pt x="92" y="62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85" y="69"/>
                    <a:pt x="85" y="69"/>
                    <a:pt x="85" y="69"/>
                  </a:cubicBezTo>
                  <a:lnTo>
                    <a:pt x="92" y="62"/>
                  </a:lnTo>
                  <a:close/>
                  <a:moveTo>
                    <a:pt x="121" y="62"/>
                  </a:moveTo>
                  <a:cubicBezTo>
                    <a:pt x="114" y="69"/>
                    <a:pt x="114" y="69"/>
                    <a:pt x="114" y="69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24" y="62"/>
                    <a:pt x="124" y="62"/>
                    <a:pt x="124" y="62"/>
                  </a:cubicBezTo>
                  <a:lnTo>
                    <a:pt x="121" y="62"/>
                  </a:lnTo>
                  <a:close/>
                  <a:moveTo>
                    <a:pt x="170" y="69"/>
                  </a:moveTo>
                  <a:cubicBezTo>
                    <a:pt x="176" y="69"/>
                    <a:pt x="176" y="69"/>
                    <a:pt x="176" y="69"/>
                  </a:cubicBezTo>
                  <a:cubicBezTo>
                    <a:pt x="176" y="62"/>
                    <a:pt x="176" y="62"/>
                    <a:pt x="176" y="62"/>
                  </a:cubicBezTo>
                  <a:cubicBezTo>
                    <a:pt x="164" y="62"/>
                    <a:pt x="164" y="62"/>
                    <a:pt x="164" y="62"/>
                  </a:cubicBezTo>
                  <a:lnTo>
                    <a:pt x="170" y="69"/>
                  </a:lnTo>
                  <a:close/>
                  <a:moveTo>
                    <a:pt x="78" y="78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71" y="85"/>
                    <a:pt x="71" y="85"/>
                    <a:pt x="71" y="85"/>
                  </a:cubicBezTo>
                  <a:lnTo>
                    <a:pt x="78" y="78"/>
                  </a:lnTo>
                  <a:close/>
                  <a:moveTo>
                    <a:pt x="106" y="78"/>
                  </a:moveTo>
                  <a:cubicBezTo>
                    <a:pt x="99" y="85"/>
                    <a:pt x="99" y="85"/>
                    <a:pt x="99" y="85"/>
                  </a:cubicBezTo>
                  <a:cubicBezTo>
                    <a:pt x="142" y="85"/>
                    <a:pt x="142" y="85"/>
                    <a:pt x="142" y="85"/>
                  </a:cubicBezTo>
                  <a:cubicBezTo>
                    <a:pt x="136" y="78"/>
                    <a:pt x="136" y="78"/>
                    <a:pt x="136" y="78"/>
                  </a:cubicBezTo>
                  <a:lnTo>
                    <a:pt x="106" y="78"/>
                  </a:lnTo>
                  <a:close/>
                  <a:moveTo>
                    <a:pt x="0" y="16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76" y="23"/>
                    <a:pt x="176" y="23"/>
                    <a:pt x="176" y="23"/>
                  </a:cubicBezTo>
                  <a:cubicBezTo>
                    <a:pt x="176" y="16"/>
                    <a:pt x="176" y="16"/>
                    <a:pt x="176" y="16"/>
                  </a:cubicBezTo>
                  <a:lnTo>
                    <a:pt x="0" y="16"/>
                  </a:lnTo>
                  <a:close/>
                  <a:moveTo>
                    <a:pt x="12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13" y="38"/>
                    <a:pt x="113" y="38"/>
                    <a:pt x="113" y="38"/>
                  </a:cubicBezTo>
                  <a:lnTo>
                    <a:pt x="120" y="31"/>
                  </a:lnTo>
                  <a:close/>
                  <a:moveTo>
                    <a:pt x="144" y="38"/>
                  </a:moveTo>
                  <a:cubicBezTo>
                    <a:pt x="176" y="38"/>
                    <a:pt x="176" y="38"/>
                    <a:pt x="176" y="38"/>
                  </a:cubicBezTo>
                  <a:cubicBezTo>
                    <a:pt x="176" y="31"/>
                    <a:pt x="176" y="31"/>
                    <a:pt x="176" y="31"/>
                  </a:cubicBezTo>
                  <a:cubicBezTo>
                    <a:pt x="138" y="31"/>
                    <a:pt x="138" y="31"/>
                    <a:pt x="138" y="31"/>
                  </a:cubicBezTo>
                  <a:lnTo>
                    <a:pt x="144" y="38"/>
                  </a:lnTo>
                  <a:close/>
                  <a:moveTo>
                    <a:pt x="174" y="7"/>
                  </a:moveTo>
                  <a:cubicBezTo>
                    <a:pt x="173" y="3"/>
                    <a:pt x="168" y="0"/>
                    <a:pt x="15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9" y="0"/>
                    <a:pt x="3" y="4"/>
                    <a:pt x="2" y="7"/>
                  </a:cubicBezTo>
                  <a:cubicBezTo>
                    <a:pt x="2" y="7"/>
                    <a:pt x="174" y="7"/>
                    <a:pt x="174" y="7"/>
                  </a:cubicBezTo>
                  <a:close/>
                </a:path>
              </a:pathLst>
            </a:custGeom>
            <a:solidFill>
              <a:srgbClr val="B1B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9"/>
            <p:cNvSpPr>
              <a:spLocks noEditPoints="1"/>
            </p:cNvSpPr>
            <p:nvPr/>
          </p:nvSpPr>
          <p:spPr bwMode="auto">
            <a:xfrm>
              <a:off x="4851401" y="3836989"/>
              <a:ext cx="725489" cy="666749"/>
            </a:xfrm>
            <a:custGeom>
              <a:avLst/>
              <a:gdLst>
                <a:gd name="T0" fmla="*/ 44 w 193"/>
                <a:gd name="T1" fmla="*/ 167 h 178"/>
                <a:gd name="T2" fmla="*/ 36 w 193"/>
                <a:gd name="T3" fmla="*/ 170 h 178"/>
                <a:gd name="T4" fmla="*/ 0 w 193"/>
                <a:gd name="T5" fmla="*/ 170 h 178"/>
                <a:gd name="T6" fmla="*/ 0 w 193"/>
                <a:gd name="T7" fmla="*/ 178 h 178"/>
                <a:gd name="T8" fmla="*/ 39 w 193"/>
                <a:gd name="T9" fmla="*/ 178 h 178"/>
                <a:gd name="T10" fmla="*/ 49 w 193"/>
                <a:gd name="T11" fmla="*/ 175 h 178"/>
                <a:gd name="T12" fmla="*/ 53 w 193"/>
                <a:gd name="T13" fmla="*/ 171 h 178"/>
                <a:gd name="T14" fmla="*/ 115 w 193"/>
                <a:gd name="T15" fmla="*/ 104 h 178"/>
                <a:gd name="T16" fmla="*/ 108 w 193"/>
                <a:gd name="T17" fmla="*/ 95 h 178"/>
                <a:gd name="T18" fmla="*/ 44 w 193"/>
                <a:gd name="T19" fmla="*/ 167 h 178"/>
                <a:gd name="T20" fmla="*/ 181 w 193"/>
                <a:gd name="T21" fmla="*/ 0 h 178"/>
                <a:gd name="T22" fmla="*/ 181 w 193"/>
                <a:gd name="T23" fmla="*/ 170 h 178"/>
                <a:gd name="T24" fmla="*/ 175 w 193"/>
                <a:gd name="T25" fmla="*/ 170 h 178"/>
                <a:gd name="T26" fmla="*/ 181 w 193"/>
                <a:gd name="T27" fmla="*/ 178 h 178"/>
                <a:gd name="T28" fmla="*/ 182 w 193"/>
                <a:gd name="T29" fmla="*/ 178 h 178"/>
                <a:gd name="T30" fmla="*/ 187 w 193"/>
                <a:gd name="T31" fmla="*/ 177 h 178"/>
                <a:gd name="T32" fmla="*/ 193 w 193"/>
                <a:gd name="T33" fmla="*/ 173 h 178"/>
                <a:gd name="T34" fmla="*/ 193 w 193"/>
                <a:gd name="T35" fmla="*/ 171 h 178"/>
                <a:gd name="T36" fmla="*/ 193 w 193"/>
                <a:gd name="T37" fmla="*/ 168 h 178"/>
                <a:gd name="T38" fmla="*/ 193 w 193"/>
                <a:gd name="T39" fmla="*/ 22 h 178"/>
                <a:gd name="T40" fmla="*/ 181 w 193"/>
                <a:gd name="T41" fmla="*/ 0 h 178"/>
                <a:gd name="T42" fmla="*/ 176 w 193"/>
                <a:gd name="T43" fmla="*/ 69 h 178"/>
                <a:gd name="T44" fmla="*/ 132 w 193"/>
                <a:gd name="T45" fmla="*/ 17 h 178"/>
                <a:gd name="T46" fmla="*/ 130 w 193"/>
                <a:gd name="T47" fmla="*/ 16 h 178"/>
                <a:gd name="T48" fmla="*/ 129 w 193"/>
                <a:gd name="T49" fmla="*/ 16 h 178"/>
                <a:gd name="T50" fmla="*/ 127 w 193"/>
                <a:gd name="T51" fmla="*/ 16 h 178"/>
                <a:gd name="T52" fmla="*/ 125 w 193"/>
                <a:gd name="T53" fmla="*/ 17 h 178"/>
                <a:gd name="T54" fmla="*/ 32 w 193"/>
                <a:gd name="T55" fmla="*/ 121 h 178"/>
                <a:gd name="T56" fmla="*/ 24 w 193"/>
                <a:gd name="T57" fmla="*/ 124 h 178"/>
                <a:gd name="T58" fmla="*/ 0 w 193"/>
                <a:gd name="T59" fmla="*/ 124 h 178"/>
                <a:gd name="T60" fmla="*/ 0 w 193"/>
                <a:gd name="T61" fmla="*/ 132 h 178"/>
                <a:gd name="T62" fmla="*/ 26 w 193"/>
                <a:gd name="T63" fmla="*/ 132 h 178"/>
                <a:gd name="T64" fmla="*/ 30 w 193"/>
                <a:gd name="T65" fmla="*/ 132 h 178"/>
                <a:gd name="T66" fmla="*/ 37 w 193"/>
                <a:gd name="T67" fmla="*/ 129 h 178"/>
                <a:gd name="T68" fmla="*/ 123 w 193"/>
                <a:gd name="T69" fmla="*/ 37 h 178"/>
                <a:gd name="T70" fmla="*/ 176 w 193"/>
                <a:gd name="T71" fmla="*/ 102 h 178"/>
                <a:gd name="T72" fmla="*/ 176 w 193"/>
                <a:gd name="T73" fmla="*/ 6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3" h="178">
                  <a:moveTo>
                    <a:pt x="44" y="167"/>
                  </a:moveTo>
                  <a:cubicBezTo>
                    <a:pt x="41" y="169"/>
                    <a:pt x="40" y="170"/>
                    <a:pt x="36" y="170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39" y="178"/>
                    <a:pt x="39" y="178"/>
                    <a:pt x="39" y="178"/>
                  </a:cubicBezTo>
                  <a:cubicBezTo>
                    <a:pt x="43" y="178"/>
                    <a:pt x="47" y="177"/>
                    <a:pt x="49" y="175"/>
                  </a:cubicBezTo>
                  <a:cubicBezTo>
                    <a:pt x="53" y="171"/>
                    <a:pt x="53" y="171"/>
                    <a:pt x="53" y="171"/>
                  </a:cubicBezTo>
                  <a:cubicBezTo>
                    <a:pt x="115" y="104"/>
                    <a:pt x="115" y="104"/>
                    <a:pt x="115" y="104"/>
                  </a:cubicBezTo>
                  <a:cubicBezTo>
                    <a:pt x="108" y="95"/>
                    <a:pt x="108" y="95"/>
                    <a:pt x="108" y="95"/>
                  </a:cubicBezTo>
                  <a:lnTo>
                    <a:pt x="44" y="167"/>
                  </a:lnTo>
                  <a:close/>
                  <a:moveTo>
                    <a:pt x="181" y="0"/>
                  </a:moveTo>
                  <a:cubicBezTo>
                    <a:pt x="181" y="170"/>
                    <a:pt x="181" y="170"/>
                    <a:pt x="181" y="170"/>
                  </a:cubicBezTo>
                  <a:cubicBezTo>
                    <a:pt x="175" y="170"/>
                    <a:pt x="175" y="170"/>
                    <a:pt x="175" y="170"/>
                  </a:cubicBezTo>
                  <a:cubicBezTo>
                    <a:pt x="181" y="178"/>
                    <a:pt x="181" y="178"/>
                    <a:pt x="181" y="178"/>
                  </a:cubicBezTo>
                  <a:cubicBezTo>
                    <a:pt x="182" y="178"/>
                    <a:pt x="182" y="178"/>
                    <a:pt x="182" y="178"/>
                  </a:cubicBezTo>
                  <a:cubicBezTo>
                    <a:pt x="184" y="178"/>
                    <a:pt x="186" y="178"/>
                    <a:pt x="187" y="177"/>
                  </a:cubicBezTo>
                  <a:cubicBezTo>
                    <a:pt x="190" y="177"/>
                    <a:pt x="192" y="176"/>
                    <a:pt x="193" y="173"/>
                  </a:cubicBezTo>
                  <a:cubicBezTo>
                    <a:pt x="193" y="172"/>
                    <a:pt x="193" y="172"/>
                    <a:pt x="193" y="171"/>
                  </a:cubicBezTo>
                  <a:cubicBezTo>
                    <a:pt x="193" y="168"/>
                    <a:pt x="193" y="168"/>
                    <a:pt x="193" y="168"/>
                  </a:cubicBezTo>
                  <a:cubicBezTo>
                    <a:pt x="193" y="22"/>
                    <a:pt x="193" y="22"/>
                    <a:pt x="193" y="22"/>
                  </a:cubicBezTo>
                  <a:lnTo>
                    <a:pt x="181" y="0"/>
                  </a:lnTo>
                  <a:close/>
                  <a:moveTo>
                    <a:pt x="176" y="69"/>
                  </a:moveTo>
                  <a:cubicBezTo>
                    <a:pt x="132" y="17"/>
                    <a:pt x="132" y="17"/>
                    <a:pt x="132" y="17"/>
                  </a:cubicBezTo>
                  <a:cubicBezTo>
                    <a:pt x="131" y="17"/>
                    <a:pt x="131" y="16"/>
                    <a:pt x="130" y="16"/>
                  </a:cubicBezTo>
                  <a:cubicBezTo>
                    <a:pt x="130" y="16"/>
                    <a:pt x="129" y="16"/>
                    <a:pt x="129" y="16"/>
                  </a:cubicBezTo>
                  <a:cubicBezTo>
                    <a:pt x="128" y="16"/>
                    <a:pt x="127" y="16"/>
                    <a:pt x="127" y="16"/>
                  </a:cubicBezTo>
                  <a:cubicBezTo>
                    <a:pt x="126" y="16"/>
                    <a:pt x="126" y="17"/>
                    <a:pt x="125" y="17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29" y="124"/>
                    <a:pt x="28" y="124"/>
                    <a:pt x="24" y="1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6" y="132"/>
                    <a:pt x="26" y="132"/>
                    <a:pt x="26" y="132"/>
                  </a:cubicBezTo>
                  <a:cubicBezTo>
                    <a:pt x="28" y="132"/>
                    <a:pt x="29" y="132"/>
                    <a:pt x="30" y="132"/>
                  </a:cubicBezTo>
                  <a:cubicBezTo>
                    <a:pt x="33" y="132"/>
                    <a:pt x="35" y="131"/>
                    <a:pt x="37" y="129"/>
                  </a:cubicBezTo>
                  <a:cubicBezTo>
                    <a:pt x="123" y="37"/>
                    <a:pt x="123" y="37"/>
                    <a:pt x="123" y="37"/>
                  </a:cubicBezTo>
                  <a:cubicBezTo>
                    <a:pt x="176" y="102"/>
                    <a:pt x="176" y="102"/>
                    <a:pt x="176" y="102"/>
                  </a:cubicBezTo>
                  <a:lnTo>
                    <a:pt x="176" y="69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40048" y="1"/>
            <a:ext cx="8102996" cy="106655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Тишина и удобство работы</a:t>
            </a:r>
            <a:endParaRPr lang="ru-RU" sz="23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579227" y="1620391"/>
            <a:ext cx="6639953" cy="753081"/>
          </a:xfrm>
          <a:prstGeom prst="rect">
            <a:avLst/>
          </a:prstGeom>
          <a:noFill/>
          <a:ln w="19050" cap="flat" cmpd="sng" algn="ctr">
            <a:solidFill>
              <a:srgbClr val="008AC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0" tIns="144000" rIns="144000" bIns="144000" numCol="1" rtlCol="0" anchor="t" anchorCtr="0" compatLnSpc="1">
            <a:prstTxWarp prst="textNoShape">
              <a:avLst/>
            </a:prstTxWarp>
          </a:bodyPr>
          <a:lstStyle/>
          <a:p>
            <a:pPr>
              <a:tabLst>
                <a:tab pos="3678238" algn="l"/>
              </a:tabLst>
            </a:pP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Ночной/стандартный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режим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работы</a:t>
            </a:r>
          </a:p>
          <a:p>
            <a:pPr>
              <a:tabLst>
                <a:tab pos="3678238" algn="l"/>
              </a:tabLs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ециркуляторов «ЛИТ»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32/40 дБ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tabLst>
                <a:tab pos="3678238" algn="l"/>
              </a:tabLst>
            </a:pPr>
            <a:endParaRPr lang="ru-RU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Прямоугольник 22"/>
          <p:cNvSpPr/>
          <p:nvPr/>
        </p:nvSpPr>
        <p:spPr bwMode="auto">
          <a:xfrm>
            <a:off x="579228" y="1714011"/>
            <a:ext cx="294457" cy="283677"/>
          </a:xfrm>
          <a:custGeom>
            <a:avLst/>
            <a:gdLst>
              <a:gd name="connsiteX0" fmla="*/ 0 w 1012825"/>
              <a:gd name="connsiteY0" fmla="*/ 0 h 360363"/>
              <a:gd name="connsiteX1" fmla="*/ 1012825 w 1012825"/>
              <a:gd name="connsiteY1" fmla="*/ 0 h 360363"/>
              <a:gd name="connsiteX2" fmla="*/ 1012825 w 1012825"/>
              <a:gd name="connsiteY2" fmla="*/ 360363 h 360363"/>
              <a:gd name="connsiteX3" fmla="*/ 0 w 1012825"/>
              <a:gd name="connsiteY3" fmla="*/ 360363 h 360363"/>
              <a:gd name="connsiteX4" fmla="*/ 0 w 1012825"/>
              <a:gd name="connsiteY4" fmla="*/ 0 h 360363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1012825 w 1012825"/>
              <a:gd name="connsiteY2" fmla="*/ 360363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878782 w 1012825"/>
              <a:gd name="connsiteY2" fmla="*/ 360586 h 360586"/>
              <a:gd name="connsiteX3" fmla="*/ 0 w 1012825"/>
              <a:gd name="connsiteY3" fmla="*/ 360363 h 360586"/>
              <a:gd name="connsiteX4" fmla="*/ 0 w 1012825"/>
              <a:gd name="connsiteY4" fmla="*/ 0 h 360586"/>
              <a:gd name="connsiteX0" fmla="*/ 0 w 1012825"/>
              <a:gd name="connsiteY0" fmla="*/ 0 h 360586"/>
              <a:gd name="connsiteX1" fmla="*/ 638537 w 1012825"/>
              <a:gd name="connsiteY1" fmla="*/ 632 h 360586"/>
              <a:gd name="connsiteX2" fmla="*/ 1012825 w 1012825"/>
              <a:gd name="connsiteY2" fmla="*/ 0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638537 w 1012825"/>
              <a:gd name="connsiteY1" fmla="*/ 632 h 360586"/>
              <a:gd name="connsiteX2" fmla="*/ 1012825 w 1012825"/>
              <a:gd name="connsiteY2" fmla="*/ 0 h 360586"/>
              <a:gd name="connsiteX3" fmla="*/ 878782 w 1012825"/>
              <a:gd name="connsiteY3" fmla="*/ 360586 h 360586"/>
              <a:gd name="connsiteX4" fmla="*/ 638537 w 1012825"/>
              <a:gd name="connsiteY4" fmla="*/ 357800 h 360586"/>
              <a:gd name="connsiteX5" fmla="*/ 0 w 1012825"/>
              <a:gd name="connsiteY5" fmla="*/ 360363 h 360586"/>
              <a:gd name="connsiteX6" fmla="*/ 0 w 1012825"/>
              <a:gd name="connsiteY6" fmla="*/ 0 h 360586"/>
              <a:gd name="connsiteX0" fmla="*/ 0 w 1012825"/>
              <a:gd name="connsiteY0" fmla="*/ 360363 h 360586"/>
              <a:gd name="connsiteX1" fmla="*/ 638537 w 1012825"/>
              <a:gd name="connsiteY1" fmla="*/ 632 h 360586"/>
              <a:gd name="connsiteX2" fmla="*/ 1012825 w 1012825"/>
              <a:gd name="connsiteY2" fmla="*/ 0 h 360586"/>
              <a:gd name="connsiteX3" fmla="*/ 878782 w 1012825"/>
              <a:gd name="connsiteY3" fmla="*/ 360586 h 360586"/>
              <a:gd name="connsiteX4" fmla="*/ 638537 w 1012825"/>
              <a:gd name="connsiteY4" fmla="*/ 357800 h 360586"/>
              <a:gd name="connsiteX5" fmla="*/ 0 w 1012825"/>
              <a:gd name="connsiteY5" fmla="*/ 360363 h 360586"/>
              <a:gd name="connsiteX0" fmla="*/ 0 w 374288"/>
              <a:gd name="connsiteY0" fmla="*/ 357800 h 360586"/>
              <a:gd name="connsiteX1" fmla="*/ 0 w 374288"/>
              <a:gd name="connsiteY1" fmla="*/ 632 h 360586"/>
              <a:gd name="connsiteX2" fmla="*/ 374288 w 374288"/>
              <a:gd name="connsiteY2" fmla="*/ 0 h 360586"/>
              <a:gd name="connsiteX3" fmla="*/ 240245 w 374288"/>
              <a:gd name="connsiteY3" fmla="*/ 360586 h 360586"/>
              <a:gd name="connsiteX4" fmla="*/ 0 w 374288"/>
              <a:gd name="connsiteY4" fmla="*/ 357800 h 36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288" h="360586">
                <a:moveTo>
                  <a:pt x="0" y="357800"/>
                </a:moveTo>
                <a:lnTo>
                  <a:pt x="0" y="632"/>
                </a:lnTo>
                <a:lnTo>
                  <a:pt x="374288" y="0"/>
                </a:lnTo>
                <a:lnTo>
                  <a:pt x="240245" y="360586"/>
                </a:lnTo>
                <a:lnTo>
                  <a:pt x="0" y="357800"/>
                </a:lnTo>
                <a:close/>
              </a:path>
            </a:pathLst>
          </a:custGeom>
          <a:solidFill>
            <a:srgbClr val="008ACF"/>
          </a:solidFill>
          <a:ln w="381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Прямоугольник 22"/>
          <p:cNvSpPr/>
          <p:nvPr/>
        </p:nvSpPr>
        <p:spPr bwMode="auto">
          <a:xfrm>
            <a:off x="594444" y="2700511"/>
            <a:ext cx="6624735" cy="3816424"/>
          </a:xfrm>
          <a:prstGeom prst="rect">
            <a:avLst/>
          </a:prstGeom>
          <a:noFill/>
          <a:ln w="19050" cap="flat" cmpd="sng" algn="ctr">
            <a:solidFill>
              <a:srgbClr val="008AC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0" tIns="144000" rIns="144000" bIns="144000" numCol="1" rtlCol="0" anchor="t" anchorCtr="0" compatLnSpc="1">
            <a:prstTxWarp prst="textNoShape">
              <a:avLst/>
            </a:prstTxWarp>
          </a:bodyPr>
          <a:lstStyle/>
          <a:p>
            <a:pPr>
              <a:tabLst>
                <a:tab pos="3678238" algn="l"/>
              </a:tabLst>
            </a:pP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Уровень шума* других рециркуляторов:</a:t>
            </a:r>
          </a:p>
          <a:p>
            <a:pPr>
              <a:tabLst>
                <a:tab pos="3678238" algn="l"/>
              </a:tabLst>
            </a:pPr>
            <a:endParaRPr lang="ru-RU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600"/>
              </a:spcBef>
              <a:tabLst>
                <a:tab pos="3678238" algn="l"/>
              </a:tabLst>
            </a:pP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ДЕЗАР-«КРОНТ»-200п («КРОНТ»)		70 дБ</a:t>
            </a:r>
          </a:p>
          <a:p>
            <a:pPr>
              <a:spcBef>
                <a:spcPts val="600"/>
              </a:spcBef>
              <a:tabLst>
                <a:tab pos="3678238" algn="l"/>
              </a:tabLst>
            </a:pP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ДЕЗАР-8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(«КРОНТ»)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56 дБ</a:t>
            </a:r>
          </a:p>
          <a:p>
            <a:pPr>
              <a:spcBef>
                <a:spcPts val="600"/>
              </a:spcBef>
              <a:tabLst>
                <a:tab pos="3678238" algn="l"/>
              </a:tabLst>
            </a:pP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ОДВ-РБ-200 (НПО «Кристалл»)		50 дБ</a:t>
            </a:r>
          </a:p>
          <a:p>
            <a:pPr>
              <a:spcBef>
                <a:spcPts val="600"/>
              </a:spcBef>
              <a:tabLst>
                <a:tab pos="3678238" algn="l"/>
              </a:tabLst>
            </a:pP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ОДВ-РБ-3000 (НПО «Кристалл»)		60 дБ</a:t>
            </a:r>
          </a:p>
          <a:p>
            <a:pPr>
              <a:spcBef>
                <a:spcPts val="600"/>
              </a:spcBef>
              <a:tabLst>
                <a:tab pos="3678238" algn="l"/>
              </a:tabLst>
            </a:pPr>
            <a:r>
              <a:rPr lang="ru-RU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Сибест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100 («</a:t>
            </a:r>
            <a:r>
              <a:rPr lang="ru-RU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СибЭСТ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»)		41 дБ</a:t>
            </a:r>
          </a:p>
          <a:p>
            <a:pPr>
              <a:spcBef>
                <a:spcPts val="600"/>
              </a:spcBef>
              <a:tabLst>
                <a:tab pos="3678238" algn="l"/>
              </a:tabLst>
            </a:pP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Сибест-150С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(«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СибЭСТ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»)		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45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дБ</a:t>
            </a:r>
          </a:p>
          <a:p>
            <a:pPr>
              <a:spcBef>
                <a:spcPts val="600"/>
              </a:spcBef>
              <a:tabLst>
                <a:tab pos="3678238" algn="l"/>
              </a:tabLst>
            </a:pPr>
            <a:r>
              <a:rPr lang="ru-RU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Сибест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200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(«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СибЭСТ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»)		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45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дБ</a:t>
            </a:r>
          </a:p>
          <a:p>
            <a:pPr>
              <a:spcBef>
                <a:spcPts val="600"/>
              </a:spcBef>
              <a:tabLst>
                <a:tab pos="3678238" algn="l"/>
              </a:tabLst>
            </a:pP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Safe-Air 215 (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</a:t>
            </a:r>
            <a:r>
              <a:rPr lang="ru-RU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Армед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»)		50 дБ</a:t>
            </a:r>
          </a:p>
          <a:p>
            <a:pPr>
              <a:spcBef>
                <a:spcPts val="600"/>
              </a:spcBef>
              <a:tabLst>
                <a:tab pos="3678238" algn="l"/>
              </a:tabLst>
            </a:pPr>
            <a:r>
              <a:rPr lang="ru-RU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Армед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111-130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М/1 («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Армед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»)		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дБ</a:t>
            </a:r>
          </a:p>
          <a:p>
            <a:pPr>
              <a:tabLst>
                <a:tab pos="3678238" algn="l"/>
              </a:tabLst>
            </a:pPr>
            <a:endParaRPr lang="ru-RU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tabLst>
                <a:tab pos="3678238" algn="l"/>
              </a:tabLst>
            </a:pPr>
            <a:endParaRPr lang="ru-RU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Прямоугольник 22"/>
          <p:cNvSpPr/>
          <p:nvPr/>
        </p:nvSpPr>
        <p:spPr bwMode="auto">
          <a:xfrm>
            <a:off x="594445" y="2794131"/>
            <a:ext cx="294457" cy="283677"/>
          </a:xfrm>
          <a:custGeom>
            <a:avLst/>
            <a:gdLst>
              <a:gd name="connsiteX0" fmla="*/ 0 w 1012825"/>
              <a:gd name="connsiteY0" fmla="*/ 0 h 360363"/>
              <a:gd name="connsiteX1" fmla="*/ 1012825 w 1012825"/>
              <a:gd name="connsiteY1" fmla="*/ 0 h 360363"/>
              <a:gd name="connsiteX2" fmla="*/ 1012825 w 1012825"/>
              <a:gd name="connsiteY2" fmla="*/ 360363 h 360363"/>
              <a:gd name="connsiteX3" fmla="*/ 0 w 1012825"/>
              <a:gd name="connsiteY3" fmla="*/ 360363 h 360363"/>
              <a:gd name="connsiteX4" fmla="*/ 0 w 1012825"/>
              <a:gd name="connsiteY4" fmla="*/ 0 h 360363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1012825 w 1012825"/>
              <a:gd name="connsiteY2" fmla="*/ 360363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878782 w 1012825"/>
              <a:gd name="connsiteY2" fmla="*/ 360586 h 360586"/>
              <a:gd name="connsiteX3" fmla="*/ 0 w 1012825"/>
              <a:gd name="connsiteY3" fmla="*/ 360363 h 360586"/>
              <a:gd name="connsiteX4" fmla="*/ 0 w 1012825"/>
              <a:gd name="connsiteY4" fmla="*/ 0 h 360586"/>
              <a:gd name="connsiteX0" fmla="*/ 0 w 1012825"/>
              <a:gd name="connsiteY0" fmla="*/ 0 h 360586"/>
              <a:gd name="connsiteX1" fmla="*/ 638537 w 1012825"/>
              <a:gd name="connsiteY1" fmla="*/ 632 h 360586"/>
              <a:gd name="connsiteX2" fmla="*/ 1012825 w 1012825"/>
              <a:gd name="connsiteY2" fmla="*/ 0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638537 w 1012825"/>
              <a:gd name="connsiteY1" fmla="*/ 632 h 360586"/>
              <a:gd name="connsiteX2" fmla="*/ 1012825 w 1012825"/>
              <a:gd name="connsiteY2" fmla="*/ 0 h 360586"/>
              <a:gd name="connsiteX3" fmla="*/ 878782 w 1012825"/>
              <a:gd name="connsiteY3" fmla="*/ 360586 h 360586"/>
              <a:gd name="connsiteX4" fmla="*/ 638537 w 1012825"/>
              <a:gd name="connsiteY4" fmla="*/ 357800 h 360586"/>
              <a:gd name="connsiteX5" fmla="*/ 0 w 1012825"/>
              <a:gd name="connsiteY5" fmla="*/ 360363 h 360586"/>
              <a:gd name="connsiteX6" fmla="*/ 0 w 1012825"/>
              <a:gd name="connsiteY6" fmla="*/ 0 h 360586"/>
              <a:gd name="connsiteX0" fmla="*/ 0 w 1012825"/>
              <a:gd name="connsiteY0" fmla="*/ 360363 h 360586"/>
              <a:gd name="connsiteX1" fmla="*/ 638537 w 1012825"/>
              <a:gd name="connsiteY1" fmla="*/ 632 h 360586"/>
              <a:gd name="connsiteX2" fmla="*/ 1012825 w 1012825"/>
              <a:gd name="connsiteY2" fmla="*/ 0 h 360586"/>
              <a:gd name="connsiteX3" fmla="*/ 878782 w 1012825"/>
              <a:gd name="connsiteY3" fmla="*/ 360586 h 360586"/>
              <a:gd name="connsiteX4" fmla="*/ 638537 w 1012825"/>
              <a:gd name="connsiteY4" fmla="*/ 357800 h 360586"/>
              <a:gd name="connsiteX5" fmla="*/ 0 w 1012825"/>
              <a:gd name="connsiteY5" fmla="*/ 360363 h 360586"/>
              <a:gd name="connsiteX0" fmla="*/ 0 w 374288"/>
              <a:gd name="connsiteY0" fmla="*/ 357800 h 360586"/>
              <a:gd name="connsiteX1" fmla="*/ 0 w 374288"/>
              <a:gd name="connsiteY1" fmla="*/ 632 h 360586"/>
              <a:gd name="connsiteX2" fmla="*/ 374288 w 374288"/>
              <a:gd name="connsiteY2" fmla="*/ 0 h 360586"/>
              <a:gd name="connsiteX3" fmla="*/ 240245 w 374288"/>
              <a:gd name="connsiteY3" fmla="*/ 360586 h 360586"/>
              <a:gd name="connsiteX4" fmla="*/ 0 w 374288"/>
              <a:gd name="connsiteY4" fmla="*/ 357800 h 36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288" h="360586">
                <a:moveTo>
                  <a:pt x="0" y="357800"/>
                </a:moveTo>
                <a:lnTo>
                  <a:pt x="0" y="632"/>
                </a:lnTo>
                <a:lnTo>
                  <a:pt x="374288" y="0"/>
                </a:lnTo>
                <a:lnTo>
                  <a:pt x="240245" y="360586"/>
                </a:lnTo>
                <a:lnTo>
                  <a:pt x="0" y="357800"/>
                </a:lnTo>
                <a:close/>
              </a:path>
            </a:pathLst>
          </a:custGeom>
          <a:solidFill>
            <a:srgbClr val="008ACF"/>
          </a:solidFill>
          <a:ln w="381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9227" y="6804967"/>
            <a:ext cx="47840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180975" algn="l"/>
              </a:tabLst>
            </a:pP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 40 дБ – уровень шума в библиотеке	</a:t>
            </a:r>
          </a:p>
          <a:p>
            <a:pPr>
              <a:tabLst>
                <a:tab pos="180975" algn="l"/>
              </a:tabLs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60 дБ – уровень шума в 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call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-центре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1425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/>
          <p:cNvCxnSpPr/>
          <p:nvPr/>
        </p:nvCxnSpPr>
        <p:spPr bwMode="auto">
          <a:xfrm>
            <a:off x="-1844" y="1044328"/>
            <a:ext cx="1288768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AC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Прямоугольник 22"/>
          <p:cNvSpPr/>
          <p:nvPr/>
        </p:nvSpPr>
        <p:spPr bwMode="auto">
          <a:xfrm>
            <a:off x="3" y="1044328"/>
            <a:ext cx="1000733" cy="283677"/>
          </a:xfrm>
          <a:custGeom>
            <a:avLst/>
            <a:gdLst>
              <a:gd name="connsiteX0" fmla="*/ 0 w 1012825"/>
              <a:gd name="connsiteY0" fmla="*/ 0 h 360363"/>
              <a:gd name="connsiteX1" fmla="*/ 1012825 w 1012825"/>
              <a:gd name="connsiteY1" fmla="*/ 0 h 360363"/>
              <a:gd name="connsiteX2" fmla="*/ 1012825 w 1012825"/>
              <a:gd name="connsiteY2" fmla="*/ 360363 h 360363"/>
              <a:gd name="connsiteX3" fmla="*/ 0 w 1012825"/>
              <a:gd name="connsiteY3" fmla="*/ 360363 h 360363"/>
              <a:gd name="connsiteX4" fmla="*/ 0 w 1012825"/>
              <a:gd name="connsiteY4" fmla="*/ 0 h 360363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1012825 w 1012825"/>
              <a:gd name="connsiteY2" fmla="*/ 360363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878782 w 1012825"/>
              <a:gd name="connsiteY2" fmla="*/ 360586 h 360586"/>
              <a:gd name="connsiteX3" fmla="*/ 0 w 1012825"/>
              <a:gd name="connsiteY3" fmla="*/ 360363 h 360586"/>
              <a:gd name="connsiteX4" fmla="*/ 0 w 1012825"/>
              <a:gd name="connsiteY4" fmla="*/ 0 h 36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825" h="360586">
                <a:moveTo>
                  <a:pt x="0" y="0"/>
                </a:moveTo>
                <a:lnTo>
                  <a:pt x="1012825" y="0"/>
                </a:lnTo>
                <a:lnTo>
                  <a:pt x="878782" y="360586"/>
                </a:lnTo>
                <a:lnTo>
                  <a:pt x="0" y="360363"/>
                </a:lnTo>
                <a:lnTo>
                  <a:pt x="0" y="0"/>
                </a:lnTo>
                <a:close/>
              </a:path>
            </a:pathLst>
          </a:custGeom>
          <a:solidFill>
            <a:srgbClr val="008ACF"/>
          </a:solidFill>
          <a:ln w="381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1464623" y="6863161"/>
            <a:ext cx="1423062" cy="334838"/>
            <a:chOff x="2503488" y="3779838"/>
            <a:chExt cx="3076576" cy="723900"/>
          </a:xfrm>
        </p:grpSpPr>
        <p:sp>
          <p:nvSpPr>
            <p:cNvPr id="5" name="AutoShape 5"/>
            <p:cNvSpPr>
              <a:spLocks noChangeAspect="1" noChangeArrowheads="1" noTextEdit="1"/>
            </p:cNvSpPr>
            <p:nvPr/>
          </p:nvSpPr>
          <p:spPr bwMode="auto">
            <a:xfrm>
              <a:off x="2506664" y="3779838"/>
              <a:ext cx="3073400" cy="720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7"/>
            <p:cNvSpPr>
              <a:spLocks noEditPoints="1"/>
            </p:cNvSpPr>
            <p:nvPr/>
          </p:nvSpPr>
          <p:spPr bwMode="auto">
            <a:xfrm>
              <a:off x="2503488" y="3779838"/>
              <a:ext cx="2262188" cy="723900"/>
            </a:xfrm>
            <a:custGeom>
              <a:avLst/>
              <a:gdLst>
                <a:gd name="T0" fmla="*/ 277 w 603"/>
                <a:gd name="T1" fmla="*/ 151 h 193"/>
                <a:gd name="T2" fmla="*/ 277 w 603"/>
                <a:gd name="T3" fmla="*/ 167 h 193"/>
                <a:gd name="T4" fmla="*/ 290 w 603"/>
                <a:gd name="T5" fmla="*/ 177 h 193"/>
                <a:gd name="T6" fmla="*/ 250 w 603"/>
                <a:gd name="T7" fmla="*/ 193 h 193"/>
                <a:gd name="T8" fmla="*/ 215 w 603"/>
                <a:gd name="T9" fmla="*/ 177 h 193"/>
                <a:gd name="T10" fmla="*/ 227 w 603"/>
                <a:gd name="T11" fmla="*/ 167 h 193"/>
                <a:gd name="T12" fmla="*/ 227 w 603"/>
                <a:gd name="T13" fmla="*/ 62 h 193"/>
                <a:gd name="T14" fmla="*/ 227 w 603"/>
                <a:gd name="T15" fmla="*/ 26 h 193"/>
                <a:gd name="T16" fmla="*/ 215 w 603"/>
                <a:gd name="T17" fmla="*/ 16 h 193"/>
                <a:gd name="T18" fmla="*/ 250 w 603"/>
                <a:gd name="T19" fmla="*/ 0 h 193"/>
                <a:gd name="T20" fmla="*/ 290 w 603"/>
                <a:gd name="T21" fmla="*/ 16 h 193"/>
                <a:gd name="T22" fmla="*/ 277 w 603"/>
                <a:gd name="T23" fmla="*/ 26 h 193"/>
                <a:gd name="T24" fmla="*/ 277 w 603"/>
                <a:gd name="T25" fmla="*/ 48 h 193"/>
                <a:gd name="T26" fmla="*/ 356 w 603"/>
                <a:gd name="T27" fmla="*/ 31 h 193"/>
                <a:gd name="T28" fmla="*/ 354 w 603"/>
                <a:gd name="T29" fmla="*/ 18 h 193"/>
                <a:gd name="T30" fmla="*/ 344 w 603"/>
                <a:gd name="T31" fmla="*/ 0 h 193"/>
                <a:gd name="T32" fmla="*/ 420 w 603"/>
                <a:gd name="T33" fmla="*/ 0 h 193"/>
                <a:gd name="T34" fmla="*/ 410 w 603"/>
                <a:gd name="T35" fmla="*/ 18 h 193"/>
                <a:gd name="T36" fmla="*/ 406 w 603"/>
                <a:gd name="T37" fmla="*/ 31 h 193"/>
                <a:gd name="T38" fmla="*/ 406 w 603"/>
                <a:gd name="T39" fmla="*/ 162 h 193"/>
                <a:gd name="T40" fmla="*/ 410 w 603"/>
                <a:gd name="T41" fmla="*/ 174 h 193"/>
                <a:gd name="T42" fmla="*/ 420 w 603"/>
                <a:gd name="T43" fmla="*/ 193 h 193"/>
                <a:gd name="T44" fmla="*/ 344 w 603"/>
                <a:gd name="T45" fmla="*/ 193 h 193"/>
                <a:gd name="T46" fmla="*/ 354 w 603"/>
                <a:gd name="T47" fmla="*/ 174 h 193"/>
                <a:gd name="T48" fmla="*/ 356 w 603"/>
                <a:gd name="T49" fmla="*/ 162 h 193"/>
                <a:gd name="T50" fmla="*/ 603 w 603"/>
                <a:gd name="T51" fmla="*/ 0 h 193"/>
                <a:gd name="T52" fmla="*/ 430 w 603"/>
                <a:gd name="T53" fmla="*/ 41 h 193"/>
                <a:gd name="T54" fmla="*/ 452 w 603"/>
                <a:gd name="T55" fmla="*/ 26 h 193"/>
                <a:gd name="T56" fmla="*/ 467 w 603"/>
                <a:gd name="T57" fmla="*/ 23 h 193"/>
                <a:gd name="T58" fmla="*/ 492 w 603"/>
                <a:gd name="T59" fmla="*/ 25 h 193"/>
                <a:gd name="T60" fmla="*/ 492 w 603"/>
                <a:gd name="T61" fmla="*/ 167 h 193"/>
                <a:gd name="T62" fmla="*/ 479 w 603"/>
                <a:gd name="T63" fmla="*/ 177 h 193"/>
                <a:gd name="T64" fmla="*/ 554 w 603"/>
                <a:gd name="T65" fmla="*/ 193 h 193"/>
                <a:gd name="T66" fmla="*/ 545 w 603"/>
                <a:gd name="T67" fmla="*/ 174 h 193"/>
                <a:gd name="T68" fmla="*/ 542 w 603"/>
                <a:gd name="T69" fmla="*/ 162 h 193"/>
                <a:gd name="T70" fmla="*/ 542 w 603"/>
                <a:gd name="T71" fmla="*/ 23 h 193"/>
                <a:gd name="T72" fmla="*/ 572 w 603"/>
                <a:gd name="T73" fmla="*/ 23 h 193"/>
                <a:gd name="T74" fmla="*/ 584 w 603"/>
                <a:gd name="T75" fmla="*/ 41 h 193"/>
                <a:gd name="T76" fmla="*/ 603 w 603"/>
                <a:gd name="T77" fmla="*/ 0 h 193"/>
                <a:gd name="T78" fmla="*/ 186 w 603"/>
                <a:gd name="T79" fmla="*/ 162 h 193"/>
                <a:gd name="T80" fmla="*/ 194 w 603"/>
                <a:gd name="T81" fmla="*/ 174 h 193"/>
                <a:gd name="T82" fmla="*/ 205 w 603"/>
                <a:gd name="T83" fmla="*/ 193 h 193"/>
                <a:gd name="T84" fmla="*/ 129 w 603"/>
                <a:gd name="T85" fmla="*/ 177 h 193"/>
                <a:gd name="T86" fmla="*/ 138 w 603"/>
                <a:gd name="T87" fmla="*/ 167 h 193"/>
                <a:gd name="T88" fmla="*/ 97 w 603"/>
                <a:gd name="T89" fmla="*/ 62 h 193"/>
                <a:gd name="T90" fmla="*/ 45 w 603"/>
                <a:gd name="T91" fmla="*/ 162 h 193"/>
                <a:gd name="T92" fmla="*/ 43 w 603"/>
                <a:gd name="T93" fmla="*/ 174 h 193"/>
                <a:gd name="T94" fmla="*/ 52 w 603"/>
                <a:gd name="T95" fmla="*/ 193 h 193"/>
                <a:gd name="T96" fmla="*/ 0 w 603"/>
                <a:gd name="T97" fmla="*/ 193 h 193"/>
                <a:gd name="T98" fmla="*/ 10 w 603"/>
                <a:gd name="T99" fmla="*/ 174 h 193"/>
                <a:gd name="T100" fmla="*/ 19 w 603"/>
                <a:gd name="T101" fmla="*/ 162 h 193"/>
                <a:gd name="T102" fmla="*/ 122 w 603"/>
                <a:gd name="T103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03" h="193">
                  <a:moveTo>
                    <a:pt x="356" y="67"/>
                  </a:moveTo>
                  <a:cubicBezTo>
                    <a:pt x="277" y="151"/>
                    <a:pt x="277" y="151"/>
                    <a:pt x="277" y="151"/>
                  </a:cubicBezTo>
                  <a:cubicBezTo>
                    <a:pt x="277" y="162"/>
                    <a:pt x="277" y="162"/>
                    <a:pt x="277" y="162"/>
                  </a:cubicBezTo>
                  <a:cubicBezTo>
                    <a:pt x="277" y="167"/>
                    <a:pt x="277" y="167"/>
                    <a:pt x="277" y="167"/>
                  </a:cubicBezTo>
                  <a:cubicBezTo>
                    <a:pt x="277" y="171"/>
                    <a:pt x="279" y="173"/>
                    <a:pt x="281" y="174"/>
                  </a:cubicBezTo>
                  <a:cubicBezTo>
                    <a:pt x="283" y="176"/>
                    <a:pt x="286" y="177"/>
                    <a:pt x="290" y="177"/>
                  </a:cubicBezTo>
                  <a:cubicBezTo>
                    <a:pt x="290" y="193"/>
                    <a:pt x="290" y="193"/>
                    <a:pt x="290" y="193"/>
                  </a:cubicBezTo>
                  <a:cubicBezTo>
                    <a:pt x="250" y="193"/>
                    <a:pt x="250" y="193"/>
                    <a:pt x="250" y="193"/>
                  </a:cubicBezTo>
                  <a:cubicBezTo>
                    <a:pt x="215" y="193"/>
                    <a:pt x="215" y="193"/>
                    <a:pt x="215" y="193"/>
                  </a:cubicBezTo>
                  <a:cubicBezTo>
                    <a:pt x="215" y="177"/>
                    <a:pt x="215" y="177"/>
                    <a:pt x="215" y="177"/>
                  </a:cubicBezTo>
                  <a:cubicBezTo>
                    <a:pt x="219" y="177"/>
                    <a:pt x="223" y="176"/>
                    <a:pt x="225" y="174"/>
                  </a:cubicBezTo>
                  <a:cubicBezTo>
                    <a:pt x="226" y="173"/>
                    <a:pt x="227" y="171"/>
                    <a:pt x="227" y="167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7" y="62"/>
                    <a:pt x="227" y="62"/>
                    <a:pt x="227" y="62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7" y="26"/>
                    <a:pt x="227" y="26"/>
                    <a:pt x="227" y="26"/>
                  </a:cubicBezTo>
                  <a:cubicBezTo>
                    <a:pt x="227" y="22"/>
                    <a:pt x="226" y="19"/>
                    <a:pt x="225" y="18"/>
                  </a:cubicBezTo>
                  <a:cubicBezTo>
                    <a:pt x="223" y="17"/>
                    <a:pt x="219" y="16"/>
                    <a:pt x="215" y="16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90" y="0"/>
                    <a:pt x="290" y="0"/>
                    <a:pt x="290" y="0"/>
                  </a:cubicBezTo>
                  <a:cubicBezTo>
                    <a:pt x="290" y="16"/>
                    <a:pt x="290" y="16"/>
                    <a:pt x="290" y="16"/>
                  </a:cubicBezTo>
                  <a:cubicBezTo>
                    <a:pt x="286" y="16"/>
                    <a:pt x="283" y="17"/>
                    <a:pt x="281" y="18"/>
                  </a:cubicBezTo>
                  <a:cubicBezTo>
                    <a:pt x="279" y="19"/>
                    <a:pt x="277" y="22"/>
                    <a:pt x="277" y="26"/>
                  </a:cubicBezTo>
                  <a:cubicBezTo>
                    <a:pt x="277" y="31"/>
                    <a:pt x="277" y="31"/>
                    <a:pt x="277" y="31"/>
                  </a:cubicBezTo>
                  <a:cubicBezTo>
                    <a:pt x="277" y="48"/>
                    <a:pt x="277" y="48"/>
                    <a:pt x="277" y="48"/>
                  </a:cubicBezTo>
                  <a:cubicBezTo>
                    <a:pt x="277" y="115"/>
                    <a:pt x="277" y="115"/>
                    <a:pt x="277" y="115"/>
                  </a:cubicBezTo>
                  <a:cubicBezTo>
                    <a:pt x="356" y="31"/>
                    <a:pt x="356" y="31"/>
                    <a:pt x="356" y="31"/>
                  </a:cubicBezTo>
                  <a:cubicBezTo>
                    <a:pt x="356" y="26"/>
                    <a:pt x="356" y="26"/>
                    <a:pt x="356" y="26"/>
                  </a:cubicBezTo>
                  <a:cubicBezTo>
                    <a:pt x="356" y="22"/>
                    <a:pt x="355" y="19"/>
                    <a:pt x="354" y="18"/>
                  </a:cubicBezTo>
                  <a:cubicBezTo>
                    <a:pt x="351" y="17"/>
                    <a:pt x="348" y="16"/>
                    <a:pt x="344" y="16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79" y="0"/>
                    <a:pt x="379" y="0"/>
                    <a:pt x="379" y="0"/>
                  </a:cubicBezTo>
                  <a:cubicBezTo>
                    <a:pt x="420" y="0"/>
                    <a:pt x="420" y="0"/>
                    <a:pt x="420" y="0"/>
                  </a:cubicBezTo>
                  <a:cubicBezTo>
                    <a:pt x="420" y="16"/>
                    <a:pt x="420" y="16"/>
                    <a:pt x="420" y="16"/>
                  </a:cubicBezTo>
                  <a:cubicBezTo>
                    <a:pt x="415" y="16"/>
                    <a:pt x="412" y="17"/>
                    <a:pt x="410" y="18"/>
                  </a:cubicBezTo>
                  <a:cubicBezTo>
                    <a:pt x="407" y="19"/>
                    <a:pt x="406" y="22"/>
                    <a:pt x="406" y="26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6" y="48"/>
                    <a:pt x="406" y="48"/>
                    <a:pt x="406" y="48"/>
                  </a:cubicBezTo>
                  <a:cubicBezTo>
                    <a:pt x="406" y="162"/>
                    <a:pt x="406" y="162"/>
                    <a:pt x="406" y="162"/>
                  </a:cubicBezTo>
                  <a:cubicBezTo>
                    <a:pt x="406" y="167"/>
                    <a:pt x="406" y="167"/>
                    <a:pt x="406" y="167"/>
                  </a:cubicBezTo>
                  <a:cubicBezTo>
                    <a:pt x="406" y="171"/>
                    <a:pt x="407" y="173"/>
                    <a:pt x="410" y="174"/>
                  </a:cubicBezTo>
                  <a:cubicBezTo>
                    <a:pt x="412" y="176"/>
                    <a:pt x="415" y="177"/>
                    <a:pt x="420" y="177"/>
                  </a:cubicBezTo>
                  <a:cubicBezTo>
                    <a:pt x="420" y="193"/>
                    <a:pt x="420" y="193"/>
                    <a:pt x="420" y="193"/>
                  </a:cubicBezTo>
                  <a:cubicBezTo>
                    <a:pt x="379" y="193"/>
                    <a:pt x="379" y="193"/>
                    <a:pt x="379" y="193"/>
                  </a:cubicBezTo>
                  <a:cubicBezTo>
                    <a:pt x="344" y="193"/>
                    <a:pt x="344" y="193"/>
                    <a:pt x="344" y="193"/>
                  </a:cubicBezTo>
                  <a:cubicBezTo>
                    <a:pt x="344" y="177"/>
                    <a:pt x="344" y="177"/>
                    <a:pt x="344" y="177"/>
                  </a:cubicBezTo>
                  <a:cubicBezTo>
                    <a:pt x="348" y="177"/>
                    <a:pt x="351" y="176"/>
                    <a:pt x="354" y="174"/>
                  </a:cubicBezTo>
                  <a:cubicBezTo>
                    <a:pt x="355" y="173"/>
                    <a:pt x="356" y="171"/>
                    <a:pt x="356" y="167"/>
                  </a:cubicBezTo>
                  <a:cubicBezTo>
                    <a:pt x="356" y="162"/>
                    <a:pt x="356" y="162"/>
                    <a:pt x="356" y="162"/>
                  </a:cubicBezTo>
                  <a:lnTo>
                    <a:pt x="356" y="67"/>
                  </a:lnTo>
                  <a:close/>
                  <a:moveTo>
                    <a:pt x="603" y="0"/>
                  </a:moveTo>
                  <a:cubicBezTo>
                    <a:pt x="430" y="0"/>
                    <a:pt x="430" y="0"/>
                    <a:pt x="430" y="0"/>
                  </a:cubicBezTo>
                  <a:cubicBezTo>
                    <a:pt x="430" y="41"/>
                    <a:pt x="430" y="41"/>
                    <a:pt x="430" y="41"/>
                  </a:cubicBezTo>
                  <a:cubicBezTo>
                    <a:pt x="449" y="41"/>
                    <a:pt x="449" y="41"/>
                    <a:pt x="449" y="41"/>
                  </a:cubicBezTo>
                  <a:cubicBezTo>
                    <a:pt x="450" y="37"/>
                    <a:pt x="450" y="28"/>
                    <a:pt x="452" y="26"/>
                  </a:cubicBezTo>
                  <a:cubicBezTo>
                    <a:pt x="455" y="23"/>
                    <a:pt x="457" y="23"/>
                    <a:pt x="461" y="23"/>
                  </a:cubicBezTo>
                  <a:cubicBezTo>
                    <a:pt x="467" y="23"/>
                    <a:pt x="467" y="23"/>
                    <a:pt x="467" y="23"/>
                  </a:cubicBezTo>
                  <a:cubicBezTo>
                    <a:pt x="492" y="23"/>
                    <a:pt x="492" y="23"/>
                    <a:pt x="492" y="23"/>
                  </a:cubicBezTo>
                  <a:cubicBezTo>
                    <a:pt x="492" y="25"/>
                    <a:pt x="492" y="25"/>
                    <a:pt x="492" y="25"/>
                  </a:cubicBezTo>
                  <a:cubicBezTo>
                    <a:pt x="492" y="62"/>
                    <a:pt x="492" y="62"/>
                    <a:pt x="492" y="62"/>
                  </a:cubicBezTo>
                  <a:cubicBezTo>
                    <a:pt x="492" y="167"/>
                    <a:pt x="492" y="167"/>
                    <a:pt x="492" y="167"/>
                  </a:cubicBezTo>
                  <a:cubicBezTo>
                    <a:pt x="492" y="171"/>
                    <a:pt x="491" y="173"/>
                    <a:pt x="489" y="174"/>
                  </a:cubicBezTo>
                  <a:cubicBezTo>
                    <a:pt x="486" y="175"/>
                    <a:pt x="484" y="176"/>
                    <a:pt x="479" y="177"/>
                  </a:cubicBezTo>
                  <a:cubicBezTo>
                    <a:pt x="479" y="193"/>
                    <a:pt x="479" y="193"/>
                    <a:pt x="479" y="193"/>
                  </a:cubicBezTo>
                  <a:cubicBezTo>
                    <a:pt x="554" y="193"/>
                    <a:pt x="554" y="193"/>
                    <a:pt x="554" y="193"/>
                  </a:cubicBezTo>
                  <a:cubicBezTo>
                    <a:pt x="554" y="177"/>
                    <a:pt x="554" y="177"/>
                    <a:pt x="554" y="177"/>
                  </a:cubicBezTo>
                  <a:cubicBezTo>
                    <a:pt x="550" y="176"/>
                    <a:pt x="547" y="175"/>
                    <a:pt x="545" y="174"/>
                  </a:cubicBezTo>
                  <a:cubicBezTo>
                    <a:pt x="543" y="173"/>
                    <a:pt x="542" y="171"/>
                    <a:pt x="542" y="167"/>
                  </a:cubicBezTo>
                  <a:cubicBezTo>
                    <a:pt x="542" y="162"/>
                    <a:pt x="542" y="162"/>
                    <a:pt x="542" y="162"/>
                  </a:cubicBezTo>
                  <a:cubicBezTo>
                    <a:pt x="542" y="25"/>
                    <a:pt x="542" y="25"/>
                    <a:pt x="542" y="25"/>
                  </a:cubicBezTo>
                  <a:cubicBezTo>
                    <a:pt x="542" y="23"/>
                    <a:pt x="542" y="23"/>
                    <a:pt x="542" y="23"/>
                  </a:cubicBezTo>
                  <a:cubicBezTo>
                    <a:pt x="566" y="23"/>
                    <a:pt x="566" y="23"/>
                    <a:pt x="566" y="23"/>
                  </a:cubicBezTo>
                  <a:cubicBezTo>
                    <a:pt x="572" y="23"/>
                    <a:pt x="572" y="23"/>
                    <a:pt x="572" y="23"/>
                  </a:cubicBezTo>
                  <a:cubicBezTo>
                    <a:pt x="577" y="23"/>
                    <a:pt x="579" y="23"/>
                    <a:pt x="581" y="26"/>
                  </a:cubicBezTo>
                  <a:cubicBezTo>
                    <a:pt x="584" y="28"/>
                    <a:pt x="584" y="37"/>
                    <a:pt x="584" y="41"/>
                  </a:cubicBezTo>
                  <a:cubicBezTo>
                    <a:pt x="603" y="41"/>
                    <a:pt x="603" y="41"/>
                    <a:pt x="603" y="41"/>
                  </a:cubicBezTo>
                  <a:lnTo>
                    <a:pt x="603" y="0"/>
                  </a:lnTo>
                  <a:close/>
                  <a:moveTo>
                    <a:pt x="122" y="0"/>
                  </a:moveTo>
                  <a:cubicBezTo>
                    <a:pt x="186" y="162"/>
                    <a:pt x="186" y="162"/>
                    <a:pt x="186" y="162"/>
                  </a:cubicBezTo>
                  <a:cubicBezTo>
                    <a:pt x="188" y="167"/>
                    <a:pt x="188" y="167"/>
                    <a:pt x="188" y="167"/>
                  </a:cubicBezTo>
                  <a:cubicBezTo>
                    <a:pt x="190" y="171"/>
                    <a:pt x="191" y="173"/>
                    <a:pt x="194" y="174"/>
                  </a:cubicBezTo>
                  <a:cubicBezTo>
                    <a:pt x="197" y="176"/>
                    <a:pt x="200" y="177"/>
                    <a:pt x="205" y="177"/>
                  </a:cubicBezTo>
                  <a:cubicBezTo>
                    <a:pt x="205" y="193"/>
                    <a:pt x="205" y="193"/>
                    <a:pt x="205" y="193"/>
                  </a:cubicBezTo>
                  <a:cubicBezTo>
                    <a:pt x="129" y="193"/>
                    <a:pt x="129" y="193"/>
                    <a:pt x="129" y="193"/>
                  </a:cubicBezTo>
                  <a:cubicBezTo>
                    <a:pt x="129" y="177"/>
                    <a:pt x="129" y="177"/>
                    <a:pt x="129" y="177"/>
                  </a:cubicBezTo>
                  <a:cubicBezTo>
                    <a:pt x="133" y="177"/>
                    <a:pt x="136" y="176"/>
                    <a:pt x="138" y="174"/>
                  </a:cubicBezTo>
                  <a:cubicBezTo>
                    <a:pt x="139" y="173"/>
                    <a:pt x="139" y="171"/>
                    <a:pt x="138" y="167"/>
                  </a:cubicBezTo>
                  <a:cubicBezTo>
                    <a:pt x="136" y="162"/>
                    <a:pt x="136" y="162"/>
                    <a:pt x="136" y="1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3" y="167"/>
                    <a:pt x="43" y="167"/>
                    <a:pt x="43" y="167"/>
                  </a:cubicBezTo>
                  <a:cubicBezTo>
                    <a:pt x="41" y="171"/>
                    <a:pt x="41" y="173"/>
                    <a:pt x="43" y="174"/>
                  </a:cubicBezTo>
                  <a:cubicBezTo>
                    <a:pt x="45" y="176"/>
                    <a:pt x="47" y="177"/>
                    <a:pt x="52" y="177"/>
                  </a:cubicBezTo>
                  <a:cubicBezTo>
                    <a:pt x="52" y="193"/>
                    <a:pt x="52" y="193"/>
                    <a:pt x="52" y="193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4" y="177"/>
                    <a:pt x="8" y="176"/>
                    <a:pt x="10" y="174"/>
                  </a:cubicBezTo>
                  <a:cubicBezTo>
                    <a:pt x="13" y="173"/>
                    <a:pt x="15" y="171"/>
                    <a:pt x="17" y="167"/>
                  </a:cubicBezTo>
                  <a:cubicBezTo>
                    <a:pt x="19" y="162"/>
                    <a:pt x="19" y="162"/>
                    <a:pt x="19" y="162"/>
                  </a:cubicBezTo>
                  <a:cubicBezTo>
                    <a:pt x="81" y="0"/>
                    <a:pt x="81" y="0"/>
                    <a:pt x="81" y="0"/>
                  </a:cubicBezTo>
                  <a:lnTo>
                    <a:pt x="122" y="0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8"/>
            <p:cNvSpPr>
              <a:spLocks noEditPoints="1"/>
            </p:cNvSpPr>
            <p:nvPr/>
          </p:nvSpPr>
          <p:spPr bwMode="auto">
            <a:xfrm>
              <a:off x="4851401" y="3779838"/>
              <a:ext cx="660399" cy="668338"/>
            </a:xfrm>
            <a:custGeom>
              <a:avLst/>
              <a:gdLst>
                <a:gd name="T0" fmla="*/ 176 w 176"/>
                <a:gd name="T1" fmla="*/ 147 h 178"/>
                <a:gd name="T2" fmla="*/ 139 w 176"/>
                <a:gd name="T3" fmla="*/ 140 h 178"/>
                <a:gd name="T4" fmla="*/ 41 w 176"/>
                <a:gd name="T5" fmla="*/ 147 h 178"/>
                <a:gd name="T6" fmla="*/ 75 w 176"/>
                <a:gd name="T7" fmla="*/ 140 h 178"/>
                <a:gd name="T8" fmla="*/ 41 w 176"/>
                <a:gd name="T9" fmla="*/ 147 h 178"/>
                <a:gd name="T10" fmla="*/ 176 w 176"/>
                <a:gd name="T11" fmla="*/ 163 h 178"/>
                <a:gd name="T12" fmla="*/ 151 w 176"/>
                <a:gd name="T13" fmla="*/ 155 h 178"/>
                <a:gd name="T14" fmla="*/ 0 w 176"/>
                <a:gd name="T15" fmla="*/ 163 h 178"/>
                <a:gd name="T16" fmla="*/ 61 w 176"/>
                <a:gd name="T17" fmla="*/ 155 h 178"/>
                <a:gd name="T18" fmla="*/ 0 w 176"/>
                <a:gd name="T19" fmla="*/ 163 h 178"/>
                <a:gd name="T20" fmla="*/ 176 w 176"/>
                <a:gd name="T21" fmla="*/ 178 h 178"/>
                <a:gd name="T22" fmla="*/ 164 w 176"/>
                <a:gd name="T23" fmla="*/ 171 h 178"/>
                <a:gd name="T24" fmla="*/ 0 w 176"/>
                <a:gd name="T25" fmla="*/ 178 h 178"/>
                <a:gd name="T26" fmla="*/ 41 w 176"/>
                <a:gd name="T27" fmla="*/ 178 h 178"/>
                <a:gd name="T28" fmla="*/ 0 w 176"/>
                <a:gd name="T29" fmla="*/ 171 h 178"/>
                <a:gd name="T30" fmla="*/ 64 w 176"/>
                <a:gd name="T31" fmla="*/ 93 h 178"/>
                <a:gd name="T32" fmla="*/ 0 w 176"/>
                <a:gd name="T33" fmla="*/ 101 h 178"/>
                <a:gd name="T34" fmla="*/ 64 w 176"/>
                <a:gd name="T35" fmla="*/ 93 h 178"/>
                <a:gd name="T36" fmla="*/ 155 w 176"/>
                <a:gd name="T37" fmla="*/ 101 h 178"/>
                <a:gd name="T38" fmla="*/ 92 w 176"/>
                <a:gd name="T39" fmla="*/ 93 h 178"/>
                <a:gd name="T40" fmla="*/ 50 w 176"/>
                <a:gd name="T41" fmla="*/ 109 h 178"/>
                <a:gd name="T42" fmla="*/ 0 w 176"/>
                <a:gd name="T43" fmla="*/ 116 h 178"/>
                <a:gd name="T44" fmla="*/ 50 w 176"/>
                <a:gd name="T45" fmla="*/ 109 h 178"/>
                <a:gd name="T46" fmla="*/ 96 w 176"/>
                <a:gd name="T47" fmla="*/ 116 h 178"/>
                <a:gd name="T48" fmla="*/ 77 w 176"/>
                <a:gd name="T49" fmla="*/ 109 h 178"/>
                <a:gd name="T50" fmla="*/ 161 w 176"/>
                <a:gd name="T51" fmla="*/ 109 h 178"/>
                <a:gd name="T52" fmla="*/ 119 w 176"/>
                <a:gd name="T53" fmla="*/ 116 h 178"/>
                <a:gd name="T54" fmla="*/ 167 w 176"/>
                <a:gd name="T55" fmla="*/ 116 h 178"/>
                <a:gd name="T56" fmla="*/ 36 w 176"/>
                <a:gd name="T57" fmla="*/ 124 h 178"/>
                <a:gd name="T58" fmla="*/ 0 w 176"/>
                <a:gd name="T59" fmla="*/ 132 h 178"/>
                <a:gd name="T60" fmla="*/ 36 w 176"/>
                <a:gd name="T61" fmla="*/ 124 h 178"/>
                <a:gd name="T62" fmla="*/ 82 w 176"/>
                <a:gd name="T63" fmla="*/ 132 h 178"/>
                <a:gd name="T64" fmla="*/ 63 w 176"/>
                <a:gd name="T65" fmla="*/ 124 h 178"/>
                <a:gd name="T66" fmla="*/ 132 w 176"/>
                <a:gd name="T67" fmla="*/ 132 h 178"/>
                <a:gd name="T68" fmla="*/ 176 w 176"/>
                <a:gd name="T69" fmla="*/ 124 h 178"/>
                <a:gd name="T70" fmla="*/ 132 w 176"/>
                <a:gd name="T71" fmla="*/ 132 h 178"/>
                <a:gd name="T72" fmla="*/ 0 w 176"/>
                <a:gd name="T73" fmla="*/ 47 h 178"/>
                <a:gd name="T74" fmla="*/ 99 w 176"/>
                <a:gd name="T75" fmla="*/ 54 h 178"/>
                <a:gd name="T76" fmla="*/ 157 w 176"/>
                <a:gd name="T77" fmla="*/ 54 h 178"/>
                <a:gd name="T78" fmla="*/ 176 w 176"/>
                <a:gd name="T79" fmla="*/ 47 h 178"/>
                <a:gd name="T80" fmla="*/ 157 w 176"/>
                <a:gd name="T81" fmla="*/ 54 h 178"/>
                <a:gd name="T82" fmla="*/ 0 w 176"/>
                <a:gd name="T83" fmla="*/ 62 h 178"/>
                <a:gd name="T84" fmla="*/ 85 w 176"/>
                <a:gd name="T85" fmla="*/ 69 h 178"/>
                <a:gd name="T86" fmla="*/ 121 w 176"/>
                <a:gd name="T87" fmla="*/ 62 h 178"/>
                <a:gd name="T88" fmla="*/ 130 w 176"/>
                <a:gd name="T89" fmla="*/ 69 h 178"/>
                <a:gd name="T90" fmla="*/ 121 w 176"/>
                <a:gd name="T91" fmla="*/ 62 h 178"/>
                <a:gd name="T92" fmla="*/ 176 w 176"/>
                <a:gd name="T93" fmla="*/ 69 h 178"/>
                <a:gd name="T94" fmla="*/ 164 w 176"/>
                <a:gd name="T95" fmla="*/ 62 h 178"/>
                <a:gd name="T96" fmla="*/ 78 w 176"/>
                <a:gd name="T97" fmla="*/ 78 h 178"/>
                <a:gd name="T98" fmla="*/ 0 w 176"/>
                <a:gd name="T99" fmla="*/ 85 h 178"/>
                <a:gd name="T100" fmla="*/ 78 w 176"/>
                <a:gd name="T101" fmla="*/ 78 h 178"/>
                <a:gd name="T102" fmla="*/ 99 w 176"/>
                <a:gd name="T103" fmla="*/ 85 h 178"/>
                <a:gd name="T104" fmla="*/ 136 w 176"/>
                <a:gd name="T105" fmla="*/ 78 h 178"/>
                <a:gd name="T106" fmla="*/ 0 w 176"/>
                <a:gd name="T107" fmla="*/ 16 h 178"/>
                <a:gd name="T108" fmla="*/ 176 w 176"/>
                <a:gd name="T109" fmla="*/ 23 h 178"/>
                <a:gd name="T110" fmla="*/ 0 w 176"/>
                <a:gd name="T111" fmla="*/ 16 h 178"/>
                <a:gd name="T112" fmla="*/ 0 w 176"/>
                <a:gd name="T113" fmla="*/ 31 h 178"/>
                <a:gd name="T114" fmla="*/ 113 w 176"/>
                <a:gd name="T115" fmla="*/ 38 h 178"/>
                <a:gd name="T116" fmla="*/ 144 w 176"/>
                <a:gd name="T117" fmla="*/ 38 h 178"/>
                <a:gd name="T118" fmla="*/ 176 w 176"/>
                <a:gd name="T119" fmla="*/ 31 h 178"/>
                <a:gd name="T120" fmla="*/ 144 w 176"/>
                <a:gd name="T121" fmla="*/ 38 h 178"/>
                <a:gd name="T122" fmla="*/ 158 w 176"/>
                <a:gd name="T123" fmla="*/ 0 h 178"/>
                <a:gd name="T124" fmla="*/ 2 w 176"/>
                <a:gd name="T125" fmla="*/ 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6" h="178">
                  <a:moveTo>
                    <a:pt x="145" y="147"/>
                  </a:moveTo>
                  <a:cubicBezTo>
                    <a:pt x="176" y="147"/>
                    <a:pt x="176" y="147"/>
                    <a:pt x="176" y="147"/>
                  </a:cubicBezTo>
                  <a:cubicBezTo>
                    <a:pt x="176" y="140"/>
                    <a:pt x="176" y="140"/>
                    <a:pt x="176" y="140"/>
                  </a:cubicBezTo>
                  <a:cubicBezTo>
                    <a:pt x="139" y="140"/>
                    <a:pt x="139" y="140"/>
                    <a:pt x="139" y="140"/>
                  </a:cubicBezTo>
                  <a:lnTo>
                    <a:pt x="145" y="147"/>
                  </a:lnTo>
                  <a:close/>
                  <a:moveTo>
                    <a:pt x="41" y="147"/>
                  </a:moveTo>
                  <a:cubicBezTo>
                    <a:pt x="68" y="147"/>
                    <a:pt x="68" y="147"/>
                    <a:pt x="68" y="147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48" y="140"/>
                    <a:pt x="48" y="140"/>
                    <a:pt x="48" y="140"/>
                  </a:cubicBezTo>
                  <a:lnTo>
                    <a:pt x="41" y="147"/>
                  </a:lnTo>
                  <a:close/>
                  <a:moveTo>
                    <a:pt x="157" y="163"/>
                  </a:moveTo>
                  <a:cubicBezTo>
                    <a:pt x="176" y="163"/>
                    <a:pt x="176" y="163"/>
                    <a:pt x="176" y="163"/>
                  </a:cubicBezTo>
                  <a:cubicBezTo>
                    <a:pt x="176" y="155"/>
                    <a:pt x="176" y="155"/>
                    <a:pt x="176" y="155"/>
                  </a:cubicBezTo>
                  <a:cubicBezTo>
                    <a:pt x="151" y="155"/>
                    <a:pt x="151" y="155"/>
                    <a:pt x="151" y="155"/>
                  </a:cubicBezTo>
                  <a:lnTo>
                    <a:pt x="157" y="163"/>
                  </a:lnTo>
                  <a:close/>
                  <a:moveTo>
                    <a:pt x="0" y="163"/>
                  </a:moveTo>
                  <a:cubicBezTo>
                    <a:pt x="55" y="163"/>
                    <a:pt x="55" y="163"/>
                    <a:pt x="55" y="163"/>
                  </a:cubicBezTo>
                  <a:cubicBezTo>
                    <a:pt x="61" y="155"/>
                    <a:pt x="61" y="155"/>
                    <a:pt x="61" y="155"/>
                  </a:cubicBezTo>
                  <a:cubicBezTo>
                    <a:pt x="0" y="155"/>
                    <a:pt x="0" y="155"/>
                    <a:pt x="0" y="155"/>
                  </a:cubicBezTo>
                  <a:lnTo>
                    <a:pt x="0" y="163"/>
                  </a:lnTo>
                  <a:close/>
                  <a:moveTo>
                    <a:pt x="169" y="178"/>
                  </a:moveTo>
                  <a:cubicBezTo>
                    <a:pt x="176" y="178"/>
                    <a:pt x="176" y="178"/>
                    <a:pt x="176" y="178"/>
                  </a:cubicBezTo>
                  <a:cubicBezTo>
                    <a:pt x="176" y="171"/>
                    <a:pt x="176" y="171"/>
                    <a:pt x="176" y="171"/>
                  </a:cubicBezTo>
                  <a:cubicBezTo>
                    <a:pt x="164" y="171"/>
                    <a:pt x="164" y="171"/>
                    <a:pt x="164" y="171"/>
                  </a:cubicBezTo>
                  <a:lnTo>
                    <a:pt x="169" y="178"/>
                  </a:lnTo>
                  <a:close/>
                  <a:moveTo>
                    <a:pt x="0" y="178"/>
                  </a:moveTo>
                  <a:cubicBezTo>
                    <a:pt x="41" y="178"/>
                    <a:pt x="41" y="178"/>
                    <a:pt x="41" y="178"/>
                  </a:cubicBezTo>
                  <a:cubicBezTo>
                    <a:pt x="41" y="178"/>
                    <a:pt x="41" y="178"/>
                    <a:pt x="41" y="178"/>
                  </a:cubicBezTo>
                  <a:cubicBezTo>
                    <a:pt x="47" y="171"/>
                    <a:pt x="47" y="171"/>
                    <a:pt x="47" y="171"/>
                  </a:cubicBezTo>
                  <a:cubicBezTo>
                    <a:pt x="0" y="171"/>
                    <a:pt x="0" y="171"/>
                    <a:pt x="0" y="171"/>
                  </a:cubicBezTo>
                  <a:lnTo>
                    <a:pt x="0" y="178"/>
                  </a:lnTo>
                  <a:close/>
                  <a:moveTo>
                    <a:pt x="64" y="93"/>
                  </a:moveTo>
                  <a:cubicBezTo>
                    <a:pt x="0" y="93"/>
                    <a:pt x="0" y="93"/>
                    <a:pt x="0" y="93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57" y="101"/>
                    <a:pt x="57" y="101"/>
                    <a:pt x="57" y="101"/>
                  </a:cubicBezTo>
                  <a:lnTo>
                    <a:pt x="64" y="93"/>
                  </a:lnTo>
                  <a:close/>
                  <a:moveTo>
                    <a:pt x="85" y="101"/>
                  </a:moveTo>
                  <a:cubicBezTo>
                    <a:pt x="155" y="101"/>
                    <a:pt x="155" y="101"/>
                    <a:pt x="155" y="101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92" y="93"/>
                    <a:pt x="92" y="93"/>
                    <a:pt x="92" y="93"/>
                  </a:cubicBezTo>
                  <a:lnTo>
                    <a:pt x="85" y="101"/>
                  </a:lnTo>
                  <a:close/>
                  <a:moveTo>
                    <a:pt x="50" y="109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43" y="116"/>
                    <a:pt x="43" y="116"/>
                    <a:pt x="43" y="116"/>
                  </a:cubicBezTo>
                  <a:lnTo>
                    <a:pt x="50" y="109"/>
                  </a:lnTo>
                  <a:close/>
                  <a:moveTo>
                    <a:pt x="70" y="116"/>
                  </a:moveTo>
                  <a:cubicBezTo>
                    <a:pt x="96" y="116"/>
                    <a:pt x="96" y="116"/>
                    <a:pt x="96" y="116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77" y="109"/>
                    <a:pt x="77" y="109"/>
                    <a:pt x="77" y="109"/>
                  </a:cubicBezTo>
                  <a:lnTo>
                    <a:pt x="70" y="116"/>
                  </a:lnTo>
                  <a:close/>
                  <a:moveTo>
                    <a:pt x="161" y="109"/>
                  </a:moveTo>
                  <a:cubicBezTo>
                    <a:pt x="114" y="109"/>
                    <a:pt x="114" y="109"/>
                    <a:pt x="114" y="109"/>
                  </a:cubicBezTo>
                  <a:cubicBezTo>
                    <a:pt x="119" y="116"/>
                    <a:pt x="119" y="116"/>
                    <a:pt x="119" y="116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67" y="116"/>
                    <a:pt x="167" y="116"/>
                    <a:pt x="167" y="116"/>
                  </a:cubicBezTo>
                  <a:lnTo>
                    <a:pt x="161" y="109"/>
                  </a:lnTo>
                  <a:close/>
                  <a:moveTo>
                    <a:pt x="36" y="124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9" y="132"/>
                    <a:pt x="29" y="132"/>
                    <a:pt x="29" y="132"/>
                  </a:cubicBezTo>
                  <a:lnTo>
                    <a:pt x="36" y="124"/>
                  </a:lnTo>
                  <a:close/>
                  <a:moveTo>
                    <a:pt x="56" y="132"/>
                  </a:moveTo>
                  <a:cubicBezTo>
                    <a:pt x="82" y="132"/>
                    <a:pt x="82" y="132"/>
                    <a:pt x="82" y="132"/>
                  </a:cubicBezTo>
                  <a:cubicBezTo>
                    <a:pt x="89" y="124"/>
                    <a:pt x="89" y="124"/>
                    <a:pt x="89" y="124"/>
                  </a:cubicBezTo>
                  <a:cubicBezTo>
                    <a:pt x="63" y="124"/>
                    <a:pt x="63" y="124"/>
                    <a:pt x="63" y="124"/>
                  </a:cubicBezTo>
                  <a:lnTo>
                    <a:pt x="56" y="132"/>
                  </a:lnTo>
                  <a:close/>
                  <a:moveTo>
                    <a:pt x="132" y="132"/>
                  </a:moveTo>
                  <a:cubicBezTo>
                    <a:pt x="176" y="132"/>
                    <a:pt x="176" y="132"/>
                    <a:pt x="176" y="132"/>
                  </a:cubicBezTo>
                  <a:cubicBezTo>
                    <a:pt x="176" y="124"/>
                    <a:pt x="176" y="124"/>
                    <a:pt x="176" y="124"/>
                  </a:cubicBezTo>
                  <a:cubicBezTo>
                    <a:pt x="126" y="124"/>
                    <a:pt x="126" y="124"/>
                    <a:pt x="126" y="124"/>
                  </a:cubicBezTo>
                  <a:lnTo>
                    <a:pt x="132" y="132"/>
                  </a:lnTo>
                  <a:close/>
                  <a:moveTo>
                    <a:pt x="106" y="47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99" y="54"/>
                    <a:pt x="99" y="54"/>
                    <a:pt x="99" y="54"/>
                  </a:cubicBezTo>
                  <a:lnTo>
                    <a:pt x="106" y="47"/>
                  </a:lnTo>
                  <a:close/>
                  <a:moveTo>
                    <a:pt x="157" y="54"/>
                  </a:moveTo>
                  <a:cubicBezTo>
                    <a:pt x="176" y="54"/>
                    <a:pt x="176" y="54"/>
                    <a:pt x="176" y="54"/>
                  </a:cubicBezTo>
                  <a:cubicBezTo>
                    <a:pt x="176" y="47"/>
                    <a:pt x="176" y="47"/>
                    <a:pt x="176" y="47"/>
                  </a:cubicBezTo>
                  <a:cubicBezTo>
                    <a:pt x="151" y="47"/>
                    <a:pt x="151" y="47"/>
                    <a:pt x="151" y="47"/>
                  </a:cubicBezTo>
                  <a:lnTo>
                    <a:pt x="157" y="54"/>
                  </a:lnTo>
                  <a:close/>
                  <a:moveTo>
                    <a:pt x="92" y="62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85" y="69"/>
                    <a:pt x="85" y="69"/>
                    <a:pt x="85" y="69"/>
                  </a:cubicBezTo>
                  <a:lnTo>
                    <a:pt x="92" y="62"/>
                  </a:lnTo>
                  <a:close/>
                  <a:moveTo>
                    <a:pt x="121" y="62"/>
                  </a:moveTo>
                  <a:cubicBezTo>
                    <a:pt x="114" y="69"/>
                    <a:pt x="114" y="69"/>
                    <a:pt x="114" y="69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24" y="62"/>
                    <a:pt x="124" y="62"/>
                    <a:pt x="124" y="62"/>
                  </a:cubicBezTo>
                  <a:lnTo>
                    <a:pt x="121" y="62"/>
                  </a:lnTo>
                  <a:close/>
                  <a:moveTo>
                    <a:pt x="170" y="69"/>
                  </a:moveTo>
                  <a:cubicBezTo>
                    <a:pt x="176" y="69"/>
                    <a:pt x="176" y="69"/>
                    <a:pt x="176" y="69"/>
                  </a:cubicBezTo>
                  <a:cubicBezTo>
                    <a:pt x="176" y="62"/>
                    <a:pt x="176" y="62"/>
                    <a:pt x="176" y="62"/>
                  </a:cubicBezTo>
                  <a:cubicBezTo>
                    <a:pt x="164" y="62"/>
                    <a:pt x="164" y="62"/>
                    <a:pt x="164" y="62"/>
                  </a:cubicBezTo>
                  <a:lnTo>
                    <a:pt x="170" y="69"/>
                  </a:lnTo>
                  <a:close/>
                  <a:moveTo>
                    <a:pt x="78" y="78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71" y="85"/>
                    <a:pt x="71" y="85"/>
                    <a:pt x="71" y="85"/>
                  </a:cubicBezTo>
                  <a:lnTo>
                    <a:pt x="78" y="78"/>
                  </a:lnTo>
                  <a:close/>
                  <a:moveTo>
                    <a:pt x="106" y="78"/>
                  </a:moveTo>
                  <a:cubicBezTo>
                    <a:pt x="99" y="85"/>
                    <a:pt x="99" y="85"/>
                    <a:pt x="99" y="85"/>
                  </a:cubicBezTo>
                  <a:cubicBezTo>
                    <a:pt x="142" y="85"/>
                    <a:pt x="142" y="85"/>
                    <a:pt x="142" y="85"/>
                  </a:cubicBezTo>
                  <a:cubicBezTo>
                    <a:pt x="136" y="78"/>
                    <a:pt x="136" y="78"/>
                    <a:pt x="136" y="78"/>
                  </a:cubicBezTo>
                  <a:lnTo>
                    <a:pt x="106" y="78"/>
                  </a:lnTo>
                  <a:close/>
                  <a:moveTo>
                    <a:pt x="0" y="16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76" y="23"/>
                    <a:pt x="176" y="23"/>
                    <a:pt x="176" y="23"/>
                  </a:cubicBezTo>
                  <a:cubicBezTo>
                    <a:pt x="176" y="16"/>
                    <a:pt x="176" y="16"/>
                    <a:pt x="176" y="16"/>
                  </a:cubicBezTo>
                  <a:lnTo>
                    <a:pt x="0" y="16"/>
                  </a:lnTo>
                  <a:close/>
                  <a:moveTo>
                    <a:pt x="12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13" y="38"/>
                    <a:pt x="113" y="38"/>
                    <a:pt x="113" y="38"/>
                  </a:cubicBezTo>
                  <a:lnTo>
                    <a:pt x="120" y="31"/>
                  </a:lnTo>
                  <a:close/>
                  <a:moveTo>
                    <a:pt x="144" y="38"/>
                  </a:moveTo>
                  <a:cubicBezTo>
                    <a:pt x="176" y="38"/>
                    <a:pt x="176" y="38"/>
                    <a:pt x="176" y="38"/>
                  </a:cubicBezTo>
                  <a:cubicBezTo>
                    <a:pt x="176" y="31"/>
                    <a:pt x="176" y="31"/>
                    <a:pt x="176" y="31"/>
                  </a:cubicBezTo>
                  <a:cubicBezTo>
                    <a:pt x="138" y="31"/>
                    <a:pt x="138" y="31"/>
                    <a:pt x="138" y="31"/>
                  </a:cubicBezTo>
                  <a:lnTo>
                    <a:pt x="144" y="38"/>
                  </a:lnTo>
                  <a:close/>
                  <a:moveTo>
                    <a:pt x="174" y="7"/>
                  </a:moveTo>
                  <a:cubicBezTo>
                    <a:pt x="173" y="3"/>
                    <a:pt x="168" y="0"/>
                    <a:pt x="15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9" y="0"/>
                    <a:pt x="3" y="4"/>
                    <a:pt x="2" y="7"/>
                  </a:cubicBezTo>
                  <a:cubicBezTo>
                    <a:pt x="2" y="7"/>
                    <a:pt x="174" y="7"/>
                    <a:pt x="174" y="7"/>
                  </a:cubicBezTo>
                  <a:close/>
                </a:path>
              </a:pathLst>
            </a:custGeom>
            <a:solidFill>
              <a:srgbClr val="B1B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9"/>
            <p:cNvSpPr>
              <a:spLocks noEditPoints="1"/>
            </p:cNvSpPr>
            <p:nvPr/>
          </p:nvSpPr>
          <p:spPr bwMode="auto">
            <a:xfrm>
              <a:off x="4851401" y="3836989"/>
              <a:ext cx="725489" cy="666749"/>
            </a:xfrm>
            <a:custGeom>
              <a:avLst/>
              <a:gdLst>
                <a:gd name="T0" fmla="*/ 44 w 193"/>
                <a:gd name="T1" fmla="*/ 167 h 178"/>
                <a:gd name="T2" fmla="*/ 36 w 193"/>
                <a:gd name="T3" fmla="*/ 170 h 178"/>
                <a:gd name="T4" fmla="*/ 0 w 193"/>
                <a:gd name="T5" fmla="*/ 170 h 178"/>
                <a:gd name="T6" fmla="*/ 0 w 193"/>
                <a:gd name="T7" fmla="*/ 178 h 178"/>
                <a:gd name="T8" fmla="*/ 39 w 193"/>
                <a:gd name="T9" fmla="*/ 178 h 178"/>
                <a:gd name="T10" fmla="*/ 49 w 193"/>
                <a:gd name="T11" fmla="*/ 175 h 178"/>
                <a:gd name="T12" fmla="*/ 53 w 193"/>
                <a:gd name="T13" fmla="*/ 171 h 178"/>
                <a:gd name="T14" fmla="*/ 115 w 193"/>
                <a:gd name="T15" fmla="*/ 104 h 178"/>
                <a:gd name="T16" fmla="*/ 108 w 193"/>
                <a:gd name="T17" fmla="*/ 95 h 178"/>
                <a:gd name="T18" fmla="*/ 44 w 193"/>
                <a:gd name="T19" fmla="*/ 167 h 178"/>
                <a:gd name="T20" fmla="*/ 181 w 193"/>
                <a:gd name="T21" fmla="*/ 0 h 178"/>
                <a:gd name="T22" fmla="*/ 181 w 193"/>
                <a:gd name="T23" fmla="*/ 170 h 178"/>
                <a:gd name="T24" fmla="*/ 175 w 193"/>
                <a:gd name="T25" fmla="*/ 170 h 178"/>
                <a:gd name="T26" fmla="*/ 181 w 193"/>
                <a:gd name="T27" fmla="*/ 178 h 178"/>
                <a:gd name="T28" fmla="*/ 182 w 193"/>
                <a:gd name="T29" fmla="*/ 178 h 178"/>
                <a:gd name="T30" fmla="*/ 187 w 193"/>
                <a:gd name="T31" fmla="*/ 177 h 178"/>
                <a:gd name="T32" fmla="*/ 193 w 193"/>
                <a:gd name="T33" fmla="*/ 173 h 178"/>
                <a:gd name="T34" fmla="*/ 193 w 193"/>
                <a:gd name="T35" fmla="*/ 171 h 178"/>
                <a:gd name="T36" fmla="*/ 193 w 193"/>
                <a:gd name="T37" fmla="*/ 168 h 178"/>
                <a:gd name="T38" fmla="*/ 193 w 193"/>
                <a:gd name="T39" fmla="*/ 22 h 178"/>
                <a:gd name="T40" fmla="*/ 181 w 193"/>
                <a:gd name="T41" fmla="*/ 0 h 178"/>
                <a:gd name="T42" fmla="*/ 176 w 193"/>
                <a:gd name="T43" fmla="*/ 69 h 178"/>
                <a:gd name="T44" fmla="*/ 132 w 193"/>
                <a:gd name="T45" fmla="*/ 17 h 178"/>
                <a:gd name="T46" fmla="*/ 130 w 193"/>
                <a:gd name="T47" fmla="*/ 16 h 178"/>
                <a:gd name="T48" fmla="*/ 129 w 193"/>
                <a:gd name="T49" fmla="*/ 16 h 178"/>
                <a:gd name="T50" fmla="*/ 127 w 193"/>
                <a:gd name="T51" fmla="*/ 16 h 178"/>
                <a:gd name="T52" fmla="*/ 125 w 193"/>
                <a:gd name="T53" fmla="*/ 17 h 178"/>
                <a:gd name="T54" fmla="*/ 32 w 193"/>
                <a:gd name="T55" fmla="*/ 121 h 178"/>
                <a:gd name="T56" fmla="*/ 24 w 193"/>
                <a:gd name="T57" fmla="*/ 124 h 178"/>
                <a:gd name="T58" fmla="*/ 0 w 193"/>
                <a:gd name="T59" fmla="*/ 124 h 178"/>
                <a:gd name="T60" fmla="*/ 0 w 193"/>
                <a:gd name="T61" fmla="*/ 132 h 178"/>
                <a:gd name="T62" fmla="*/ 26 w 193"/>
                <a:gd name="T63" fmla="*/ 132 h 178"/>
                <a:gd name="T64" fmla="*/ 30 w 193"/>
                <a:gd name="T65" fmla="*/ 132 h 178"/>
                <a:gd name="T66" fmla="*/ 37 w 193"/>
                <a:gd name="T67" fmla="*/ 129 h 178"/>
                <a:gd name="T68" fmla="*/ 123 w 193"/>
                <a:gd name="T69" fmla="*/ 37 h 178"/>
                <a:gd name="T70" fmla="*/ 176 w 193"/>
                <a:gd name="T71" fmla="*/ 102 h 178"/>
                <a:gd name="T72" fmla="*/ 176 w 193"/>
                <a:gd name="T73" fmla="*/ 6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3" h="178">
                  <a:moveTo>
                    <a:pt x="44" y="167"/>
                  </a:moveTo>
                  <a:cubicBezTo>
                    <a:pt x="41" y="169"/>
                    <a:pt x="40" y="170"/>
                    <a:pt x="36" y="170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39" y="178"/>
                    <a:pt x="39" y="178"/>
                    <a:pt x="39" y="178"/>
                  </a:cubicBezTo>
                  <a:cubicBezTo>
                    <a:pt x="43" y="178"/>
                    <a:pt x="47" y="177"/>
                    <a:pt x="49" y="175"/>
                  </a:cubicBezTo>
                  <a:cubicBezTo>
                    <a:pt x="53" y="171"/>
                    <a:pt x="53" y="171"/>
                    <a:pt x="53" y="171"/>
                  </a:cubicBezTo>
                  <a:cubicBezTo>
                    <a:pt x="115" y="104"/>
                    <a:pt x="115" y="104"/>
                    <a:pt x="115" y="104"/>
                  </a:cubicBezTo>
                  <a:cubicBezTo>
                    <a:pt x="108" y="95"/>
                    <a:pt x="108" y="95"/>
                    <a:pt x="108" y="95"/>
                  </a:cubicBezTo>
                  <a:lnTo>
                    <a:pt x="44" y="167"/>
                  </a:lnTo>
                  <a:close/>
                  <a:moveTo>
                    <a:pt x="181" y="0"/>
                  </a:moveTo>
                  <a:cubicBezTo>
                    <a:pt x="181" y="170"/>
                    <a:pt x="181" y="170"/>
                    <a:pt x="181" y="170"/>
                  </a:cubicBezTo>
                  <a:cubicBezTo>
                    <a:pt x="175" y="170"/>
                    <a:pt x="175" y="170"/>
                    <a:pt x="175" y="170"/>
                  </a:cubicBezTo>
                  <a:cubicBezTo>
                    <a:pt x="181" y="178"/>
                    <a:pt x="181" y="178"/>
                    <a:pt x="181" y="178"/>
                  </a:cubicBezTo>
                  <a:cubicBezTo>
                    <a:pt x="182" y="178"/>
                    <a:pt x="182" y="178"/>
                    <a:pt x="182" y="178"/>
                  </a:cubicBezTo>
                  <a:cubicBezTo>
                    <a:pt x="184" y="178"/>
                    <a:pt x="186" y="178"/>
                    <a:pt x="187" y="177"/>
                  </a:cubicBezTo>
                  <a:cubicBezTo>
                    <a:pt x="190" y="177"/>
                    <a:pt x="192" y="176"/>
                    <a:pt x="193" y="173"/>
                  </a:cubicBezTo>
                  <a:cubicBezTo>
                    <a:pt x="193" y="172"/>
                    <a:pt x="193" y="172"/>
                    <a:pt x="193" y="171"/>
                  </a:cubicBezTo>
                  <a:cubicBezTo>
                    <a:pt x="193" y="168"/>
                    <a:pt x="193" y="168"/>
                    <a:pt x="193" y="168"/>
                  </a:cubicBezTo>
                  <a:cubicBezTo>
                    <a:pt x="193" y="22"/>
                    <a:pt x="193" y="22"/>
                    <a:pt x="193" y="22"/>
                  </a:cubicBezTo>
                  <a:lnTo>
                    <a:pt x="181" y="0"/>
                  </a:lnTo>
                  <a:close/>
                  <a:moveTo>
                    <a:pt x="176" y="69"/>
                  </a:moveTo>
                  <a:cubicBezTo>
                    <a:pt x="132" y="17"/>
                    <a:pt x="132" y="17"/>
                    <a:pt x="132" y="17"/>
                  </a:cubicBezTo>
                  <a:cubicBezTo>
                    <a:pt x="131" y="17"/>
                    <a:pt x="131" y="16"/>
                    <a:pt x="130" y="16"/>
                  </a:cubicBezTo>
                  <a:cubicBezTo>
                    <a:pt x="130" y="16"/>
                    <a:pt x="129" y="16"/>
                    <a:pt x="129" y="16"/>
                  </a:cubicBezTo>
                  <a:cubicBezTo>
                    <a:pt x="128" y="16"/>
                    <a:pt x="127" y="16"/>
                    <a:pt x="127" y="16"/>
                  </a:cubicBezTo>
                  <a:cubicBezTo>
                    <a:pt x="126" y="16"/>
                    <a:pt x="126" y="17"/>
                    <a:pt x="125" y="17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29" y="124"/>
                    <a:pt x="28" y="124"/>
                    <a:pt x="24" y="1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6" y="132"/>
                    <a:pt x="26" y="132"/>
                    <a:pt x="26" y="132"/>
                  </a:cubicBezTo>
                  <a:cubicBezTo>
                    <a:pt x="28" y="132"/>
                    <a:pt x="29" y="132"/>
                    <a:pt x="30" y="132"/>
                  </a:cubicBezTo>
                  <a:cubicBezTo>
                    <a:pt x="33" y="132"/>
                    <a:pt x="35" y="131"/>
                    <a:pt x="37" y="129"/>
                  </a:cubicBezTo>
                  <a:cubicBezTo>
                    <a:pt x="123" y="37"/>
                    <a:pt x="123" y="37"/>
                    <a:pt x="123" y="37"/>
                  </a:cubicBezTo>
                  <a:cubicBezTo>
                    <a:pt x="176" y="102"/>
                    <a:pt x="176" y="102"/>
                    <a:pt x="176" y="102"/>
                  </a:cubicBezTo>
                  <a:lnTo>
                    <a:pt x="176" y="69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40048" y="1"/>
            <a:ext cx="8102996" cy="106655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Применение </a:t>
            </a:r>
            <a:r>
              <a:rPr lang="ru-RU" sz="2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фильтров и их удобная замена</a:t>
            </a:r>
            <a:endParaRPr lang="ru-RU" sz="23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 bwMode="auto">
          <a:xfrm>
            <a:off x="714761" y="1692399"/>
            <a:ext cx="4194620" cy="677226"/>
          </a:xfrm>
          <a:prstGeom prst="rect">
            <a:avLst/>
          </a:prstGeom>
          <a:noFill/>
          <a:ln w="19050" cap="flat" cmpd="sng" algn="ctr">
            <a:solidFill>
              <a:srgbClr val="008AC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0" tIns="144000" rIns="144000" bIns="144000" numCol="1" rtlCol="0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8ACF"/>
              </a:buClr>
              <a:buSzPct val="130000"/>
            </a:pP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Фильтры тонкой очистки - 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G4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F5</a:t>
            </a:r>
            <a:endParaRPr lang="ru-RU" sz="1600" u="sng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 bwMode="auto">
          <a:xfrm>
            <a:off x="714761" y="2950043"/>
            <a:ext cx="4194620" cy="1008112"/>
          </a:xfrm>
          <a:prstGeom prst="rect">
            <a:avLst/>
          </a:prstGeom>
          <a:noFill/>
          <a:ln w="19050" cap="flat" cmpd="sng" algn="ctr">
            <a:solidFill>
              <a:srgbClr val="008AC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0" tIns="144000" rIns="144000" bIns="144000" numCol="1" rtlCol="0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8ACF"/>
              </a:buClr>
              <a:buSzPct val="130000"/>
            </a:pP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Быстрая замена фильтров без использования специальных инструментов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Прямоугольник 22"/>
          <p:cNvSpPr/>
          <p:nvPr/>
        </p:nvSpPr>
        <p:spPr bwMode="auto">
          <a:xfrm>
            <a:off x="714761" y="3056135"/>
            <a:ext cx="294457" cy="283677"/>
          </a:xfrm>
          <a:custGeom>
            <a:avLst/>
            <a:gdLst>
              <a:gd name="connsiteX0" fmla="*/ 0 w 1012825"/>
              <a:gd name="connsiteY0" fmla="*/ 0 h 360363"/>
              <a:gd name="connsiteX1" fmla="*/ 1012825 w 1012825"/>
              <a:gd name="connsiteY1" fmla="*/ 0 h 360363"/>
              <a:gd name="connsiteX2" fmla="*/ 1012825 w 1012825"/>
              <a:gd name="connsiteY2" fmla="*/ 360363 h 360363"/>
              <a:gd name="connsiteX3" fmla="*/ 0 w 1012825"/>
              <a:gd name="connsiteY3" fmla="*/ 360363 h 360363"/>
              <a:gd name="connsiteX4" fmla="*/ 0 w 1012825"/>
              <a:gd name="connsiteY4" fmla="*/ 0 h 360363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1012825 w 1012825"/>
              <a:gd name="connsiteY2" fmla="*/ 360363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878782 w 1012825"/>
              <a:gd name="connsiteY2" fmla="*/ 360586 h 360586"/>
              <a:gd name="connsiteX3" fmla="*/ 0 w 1012825"/>
              <a:gd name="connsiteY3" fmla="*/ 360363 h 360586"/>
              <a:gd name="connsiteX4" fmla="*/ 0 w 1012825"/>
              <a:gd name="connsiteY4" fmla="*/ 0 h 360586"/>
              <a:gd name="connsiteX0" fmla="*/ 0 w 1012825"/>
              <a:gd name="connsiteY0" fmla="*/ 0 h 360586"/>
              <a:gd name="connsiteX1" fmla="*/ 638537 w 1012825"/>
              <a:gd name="connsiteY1" fmla="*/ 632 h 360586"/>
              <a:gd name="connsiteX2" fmla="*/ 1012825 w 1012825"/>
              <a:gd name="connsiteY2" fmla="*/ 0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638537 w 1012825"/>
              <a:gd name="connsiteY1" fmla="*/ 632 h 360586"/>
              <a:gd name="connsiteX2" fmla="*/ 1012825 w 1012825"/>
              <a:gd name="connsiteY2" fmla="*/ 0 h 360586"/>
              <a:gd name="connsiteX3" fmla="*/ 878782 w 1012825"/>
              <a:gd name="connsiteY3" fmla="*/ 360586 h 360586"/>
              <a:gd name="connsiteX4" fmla="*/ 638537 w 1012825"/>
              <a:gd name="connsiteY4" fmla="*/ 357800 h 360586"/>
              <a:gd name="connsiteX5" fmla="*/ 0 w 1012825"/>
              <a:gd name="connsiteY5" fmla="*/ 360363 h 360586"/>
              <a:gd name="connsiteX6" fmla="*/ 0 w 1012825"/>
              <a:gd name="connsiteY6" fmla="*/ 0 h 360586"/>
              <a:gd name="connsiteX0" fmla="*/ 0 w 1012825"/>
              <a:gd name="connsiteY0" fmla="*/ 360363 h 360586"/>
              <a:gd name="connsiteX1" fmla="*/ 638537 w 1012825"/>
              <a:gd name="connsiteY1" fmla="*/ 632 h 360586"/>
              <a:gd name="connsiteX2" fmla="*/ 1012825 w 1012825"/>
              <a:gd name="connsiteY2" fmla="*/ 0 h 360586"/>
              <a:gd name="connsiteX3" fmla="*/ 878782 w 1012825"/>
              <a:gd name="connsiteY3" fmla="*/ 360586 h 360586"/>
              <a:gd name="connsiteX4" fmla="*/ 638537 w 1012825"/>
              <a:gd name="connsiteY4" fmla="*/ 357800 h 360586"/>
              <a:gd name="connsiteX5" fmla="*/ 0 w 1012825"/>
              <a:gd name="connsiteY5" fmla="*/ 360363 h 360586"/>
              <a:gd name="connsiteX0" fmla="*/ 0 w 374288"/>
              <a:gd name="connsiteY0" fmla="*/ 357800 h 360586"/>
              <a:gd name="connsiteX1" fmla="*/ 0 w 374288"/>
              <a:gd name="connsiteY1" fmla="*/ 632 h 360586"/>
              <a:gd name="connsiteX2" fmla="*/ 374288 w 374288"/>
              <a:gd name="connsiteY2" fmla="*/ 0 h 360586"/>
              <a:gd name="connsiteX3" fmla="*/ 240245 w 374288"/>
              <a:gd name="connsiteY3" fmla="*/ 360586 h 360586"/>
              <a:gd name="connsiteX4" fmla="*/ 0 w 374288"/>
              <a:gd name="connsiteY4" fmla="*/ 357800 h 36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288" h="360586">
                <a:moveTo>
                  <a:pt x="0" y="357800"/>
                </a:moveTo>
                <a:lnTo>
                  <a:pt x="0" y="632"/>
                </a:lnTo>
                <a:lnTo>
                  <a:pt x="374288" y="0"/>
                </a:lnTo>
                <a:lnTo>
                  <a:pt x="240245" y="360586"/>
                </a:lnTo>
                <a:lnTo>
                  <a:pt x="0" y="357800"/>
                </a:lnTo>
                <a:close/>
              </a:path>
            </a:pathLst>
          </a:custGeom>
          <a:solidFill>
            <a:srgbClr val="008ACF"/>
          </a:solidFill>
          <a:ln w="381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Прямоугольник 22"/>
          <p:cNvSpPr/>
          <p:nvPr/>
        </p:nvSpPr>
        <p:spPr bwMode="auto">
          <a:xfrm>
            <a:off x="714761" y="1786696"/>
            <a:ext cx="294457" cy="283677"/>
          </a:xfrm>
          <a:custGeom>
            <a:avLst/>
            <a:gdLst>
              <a:gd name="connsiteX0" fmla="*/ 0 w 1012825"/>
              <a:gd name="connsiteY0" fmla="*/ 0 h 360363"/>
              <a:gd name="connsiteX1" fmla="*/ 1012825 w 1012825"/>
              <a:gd name="connsiteY1" fmla="*/ 0 h 360363"/>
              <a:gd name="connsiteX2" fmla="*/ 1012825 w 1012825"/>
              <a:gd name="connsiteY2" fmla="*/ 360363 h 360363"/>
              <a:gd name="connsiteX3" fmla="*/ 0 w 1012825"/>
              <a:gd name="connsiteY3" fmla="*/ 360363 h 360363"/>
              <a:gd name="connsiteX4" fmla="*/ 0 w 1012825"/>
              <a:gd name="connsiteY4" fmla="*/ 0 h 360363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1012825 w 1012825"/>
              <a:gd name="connsiteY2" fmla="*/ 360363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878782 w 1012825"/>
              <a:gd name="connsiteY2" fmla="*/ 360586 h 360586"/>
              <a:gd name="connsiteX3" fmla="*/ 0 w 1012825"/>
              <a:gd name="connsiteY3" fmla="*/ 360363 h 360586"/>
              <a:gd name="connsiteX4" fmla="*/ 0 w 1012825"/>
              <a:gd name="connsiteY4" fmla="*/ 0 h 360586"/>
              <a:gd name="connsiteX0" fmla="*/ 0 w 1012825"/>
              <a:gd name="connsiteY0" fmla="*/ 0 h 360586"/>
              <a:gd name="connsiteX1" fmla="*/ 638537 w 1012825"/>
              <a:gd name="connsiteY1" fmla="*/ 632 h 360586"/>
              <a:gd name="connsiteX2" fmla="*/ 1012825 w 1012825"/>
              <a:gd name="connsiteY2" fmla="*/ 0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638537 w 1012825"/>
              <a:gd name="connsiteY1" fmla="*/ 632 h 360586"/>
              <a:gd name="connsiteX2" fmla="*/ 1012825 w 1012825"/>
              <a:gd name="connsiteY2" fmla="*/ 0 h 360586"/>
              <a:gd name="connsiteX3" fmla="*/ 878782 w 1012825"/>
              <a:gd name="connsiteY3" fmla="*/ 360586 h 360586"/>
              <a:gd name="connsiteX4" fmla="*/ 638537 w 1012825"/>
              <a:gd name="connsiteY4" fmla="*/ 357800 h 360586"/>
              <a:gd name="connsiteX5" fmla="*/ 0 w 1012825"/>
              <a:gd name="connsiteY5" fmla="*/ 360363 h 360586"/>
              <a:gd name="connsiteX6" fmla="*/ 0 w 1012825"/>
              <a:gd name="connsiteY6" fmla="*/ 0 h 360586"/>
              <a:gd name="connsiteX0" fmla="*/ 0 w 1012825"/>
              <a:gd name="connsiteY0" fmla="*/ 360363 h 360586"/>
              <a:gd name="connsiteX1" fmla="*/ 638537 w 1012825"/>
              <a:gd name="connsiteY1" fmla="*/ 632 h 360586"/>
              <a:gd name="connsiteX2" fmla="*/ 1012825 w 1012825"/>
              <a:gd name="connsiteY2" fmla="*/ 0 h 360586"/>
              <a:gd name="connsiteX3" fmla="*/ 878782 w 1012825"/>
              <a:gd name="connsiteY3" fmla="*/ 360586 h 360586"/>
              <a:gd name="connsiteX4" fmla="*/ 638537 w 1012825"/>
              <a:gd name="connsiteY4" fmla="*/ 357800 h 360586"/>
              <a:gd name="connsiteX5" fmla="*/ 0 w 1012825"/>
              <a:gd name="connsiteY5" fmla="*/ 360363 h 360586"/>
              <a:gd name="connsiteX0" fmla="*/ 0 w 374288"/>
              <a:gd name="connsiteY0" fmla="*/ 357800 h 360586"/>
              <a:gd name="connsiteX1" fmla="*/ 0 w 374288"/>
              <a:gd name="connsiteY1" fmla="*/ 632 h 360586"/>
              <a:gd name="connsiteX2" fmla="*/ 374288 w 374288"/>
              <a:gd name="connsiteY2" fmla="*/ 0 h 360586"/>
              <a:gd name="connsiteX3" fmla="*/ 240245 w 374288"/>
              <a:gd name="connsiteY3" fmla="*/ 360586 h 360586"/>
              <a:gd name="connsiteX4" fmla="*/ 0 w 374288"/>
              <a:gd name="connsiteY4" fmla="*/ 357800 h 36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288" h="360586">
                <a:moveTo>
                  <a:pt x="0" y="357800"/>
                </a:moveTo>
                <a:lnTo>
                  <a:pt x="0" y="632"/>
                </a:lnTo>
                <a:lnTo>
                  <a:pt x="374288" y="0"/>
                </a:lnTo>
                <a:lnTo>
                  <a:pt x="240245" y="360586"/>
                </a:lnTo>
                <a:lnTo>
                  <a:pt x="0" y="357800"/>
                </a:lnTo>
                <a:close/>
              </a:path>
            </a:pathLst>
          </a:custGeom>
          <a:solidFill>
            <a:srgbClr val="008ACF"/>
          </a:solidFill>
          <a:ln w="381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715" y="4500711"/>
            <a:ext cx="2868711" cy="286871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4" t="-791" r="17621"/>
          <a:stretch/>
        </p:blipFill>
        <p:spPr>
          <a:xfrm rot="5400000">
            <a:off x="7456364" y="1845802"/>
            <a:ext cx="5188293" cy="426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9201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/>
          <p:cNvCxnSpPr/>
          <p:nvPr/>
        </p:nvCxnSpPr>
        <p:spPr bwMode="auto">
          <a:xfrm>
            <a:off x="-1844" y="1044328"/>
            <a:ext cx="1288768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AC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Прямоугольник 22"/>
          <p:cNvSpPr/>
          <p:nvPr/>
        </p:nvSpPr>
        <p:spPr bwMode="auto">
          <a:xfrm>
            <a:off x="3" y="1044328"/>
            <a:ext cx="1000733" cy="283677"/>
          </a:xfrm>
          <a:custGeom>
            <a:avLst/>
            <a:gdLst>
              <a:gd name="connsiteX0" fmla="*/ 0 w 1012825"/>
              <a:gd name="connsiteY0" fmla="*/ 0 h 360363"/>
              <a:gd name="connsiteX1" fmla="*/ 1012825 w 1012825"/>
              <a:gd name="connsiteY1" fmla="*/ 0 h 360363"/>
              <a:gd name="connsiteX2" fmla="*/ 1012825 w 1012825"/>
              <a:gd name="connsiteY2" fmla="*/ 360363 h 360363"/>
              <a:gd name="connsiteX3" fmla="*/ 0 w 1012825"/>
              <a:gd name="connsiteY3" fmla="*/ 360363 h 360363"/>
              <a:gd name="connsiteX4" fmla="*/ 0 w 1012825"/>
              <a:gd name="connsiteY4" fmla="*/ 0 h 360363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1012825 w 1012825"/>
              <a:gd name="connsiteY2" fmla="*/ 360363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878782 w 1012825"/>
              <a:gd name="connsiteY2" fmla="*/ 360586 h 360586"/>
              <a:gd name="connsiteX3" fmla="*/ 0 w 1012825"/>
              <a:gd name="connsiteY3" fmla="*/ 360363 h 360586"/>
              <a:gd name="connsiteX4" fmla="*/ 0 w 1012825"/>
              <a:gd name="connsiteY4" fmla="*/ 0 h 36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825" h="360586">
                <a:moveTo>
                  <a:pt x="0" y="0"/>
                </a:moveTo>
                <a:lnTo>
                  <a:pt x="1012825" y="0"/>
                </a:lnTo>
                <a:lnTo>
                  <a:pt x="878782" y="360586"/>
                </a:lnTo>
                <a:lnTo>
                  <a:pt x="0" y="360363"/>
                </a:lnTo>
                <a:lnTo>
                  <a:pt x="0" y="0"/>
                </a:lnTo>
                <a:close/>
              </a:path>
            </a:pathLst>
          </a:custGeom>
          <a:solidFill>
            <a:srgbClr val="008ACF"/>
          </a:solidFill>
          <a:ln w="381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1464623" y="6863161"/>
            <a:ext cx="1423062" cy="334838"/>
            <a:chOff x="2503488" y="3779838"/>
            <a:chExt cx="3076576" cy="723900"/>
          </a:xfrm>
        </p:grpSpPr>
        <p:sp>
          <p:nvSpPr>
            <p:cNvPr id="5" name="AutoShape 5"/>
            <p:cNvSpPr>
              <a:spLocks noChangeAspect="1" noChangeArrowheads="1" noTextEdit="1"/>
            </p:cNvSpPr>
            <p:nvPr/>
          </p:nvSpPr>
          <p:spPr bwMode="auto">
            <a:xfrm>
              <a:off x="2506664" y="3779838"/>
              <a:ext cx="3073400" cy="720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7"/>
            <p:cNvSpPr>
              <a:spLocks noEditPoints="1"/>
            </p:cNvSpPr>
            <p:nvPr/>
          </p:nvSpPr>
          <p:spPr bwMode="auto">
            <a:xfrm>
              <a:off x="2503488" y="3779838"/>
              <a:ext cx="2262188" cy="723900"/>
            </a:xfrm>
            <a:custGeom>
              <a:avLst/>
              <a:gdLst>
                <a:gd name="T0" fmla="*/ 277 w 603"/>
                <a:gd name="T1" fmla="*/ 151 h 193"/>
                <a:gd name="T2" fmla="*/ 277 w 603"/>
                <a:gd name="T3" fmla="*/ 167 h 193"/>
                <a:gd name="T4" fmla="*/ 290 w 603"/>
                <a:gd name="T5" fmla="*/ 177 h 193"/>
                <a:gd name="T6" fmla="*/ 250 w 603"/>
                <a:gd name="T7" fmla="*/ 193 h 193"/>
                <a:gd name="T8" fmla="*/ 215 w 603"/>
                <a:gd name="T9" fmla="*/ 177 h 193"/>
                <a:gd name="T10" fmla="*/ 227 w 603"/>
                <a:gd name="T11" fmla="*/ 167 h 193"/>
                <a:gd name="T12" fmla="*/ 227 w 603"/>
                <a:gd name="T13" fmla="*/ 62 h 193"/>
                <a:gd name="T14" fmla="*/ 227 w 603"/>
                <a:gd name="T15" fmla="*/ 26 h 193"/>
                <a:gd name="T16" fmla="*/ 215 w 603"/>
                <a:gd name="T17" fmla="*/ 16 h 193"/>
                <a:gd name="T18" fmla="*/ 250 w 603"/>
                <a:gd name="T19" fmla="*/ 0 h 193"/>
                <a:gd name="T20" fmla="*/ 290 w 603"/>
                <a:gd name="T21" fmla="*/ 16 h 193"/>
                <a:gd name="T22" fmla="*/ 277 w 603"/>
                <a:gd name="T23" fmla="*/ 26 h 193"/>
                <a:gd name="T24" fmla="*/ 277 w 603"/>
                <a:gd name="T25" fmla="*/ 48 h 193"/>
                <a:gd name="T26" fmla="*/ 356 w 603"/>
                <a:gd name="T27" fmla="*/ 31 h 193"/>
                <a:gd name="T28" fmla="*/ 354 w 603"/>
                <a:gd name="T29" fmla="*/ 18 h 193"/>
                <a:gd name="T30" fmla="*/ 344 w 603"/>
                <a:gd name="T31" fmla="*/ 0 h 193"/>
                <a:gd name="T32" fmla="*/ 420 w 603"/>
                <a:gd name="T33" fmla="*/ 0 h 193"/>
                <a:gd name="T34" fmla="*/ 410 w 603"/>
                <a:gd name="T35" fmla="*/ 18 h 193"/>
                <a:gd name="T36" fmla="*/ 406 w 603"/>
                <a:gd name="T37" fmla="*/ 31 h 193"/>
                <a:gd name="T38" fmla="*/ 406 w 603"/>
                <a:gd name="T39" fmla="*/ 162 h 193"/>
                <a:gd name="T40" fmla="*/ 410 w 603"/>
                <a:gd name="T41" fmla="*/ 174 h 193"/>
                <a:gd name="T42" fmla="*/ 420 w 603"/>
                <a:gd name="T43" fmla="*/ 193 h 193"/>
                <a:gd name="T44" fmla="*/ 344 w 603"/>
                <a:gd name="T45" fmla="*/ 193 h 193"/>
                <a:gd name="T46" fmla="*/ 354 w 603"/>
                <a:gd name="T47" fmla="*/ 174 h 193"/>
                <a:gd name="T48" fmla="*/ 356 w 603"/>
                <a:gd name="T49" fmla="*/ 162 h 193"/>
                <a:gd name="T50" fmla="*/ 603 w 603"/>
                <a:gd name="T51" fmla="*/ 0 h 193"/>
                <a:gd name="T52" fmla="*/ 430 w 603"/>
                <a:gd name="T53" fmla="*/ 41 h 193"/>
                <a:gd name="T54" fmla="*/ 452 w 603"/>
                <a:gd name="T55" fmla="*/ 26 h 193"/>
                <a:gd name="T56" fmla="*/ 467 w 603"/>
                <a:gd name="T57" fmla="*/ 23 h 193"/>
                <a:gd name="T58" fmla="*/ 492 w 603"/>
                <a:gd name="T59" fmla="*/ 25 h 193"/>
                <a:gd name="T60" fmla="*/ 492 w 603"/>
                <a:gd name="T61" fmla="*/ 167 h 193"/>
                <a:gd name="T62" fmla="*/ 479 w 603"/>
                <a:gd name="T63" fmla="*/ 177 h 193"/>
                <a:gd name="T64" fmla="*/ 554 w 603"/>
                <a:gd name="T65" fmla="*/ 193 h 193"/>
                <a:gd name="T66" fmla="*/ 545 w 603"/>
                <a:gd name="T67" fmla="*/ 174 h 193"/>
                <a:gd name="T68" fmla="*/ 542 w 603"/>
                <a:gd name="T69" fmla="*/ 162 h 193"/>
                <a:gd name="T70" fmla="*/ 542 w 603"/>
                <a:gd name="T71" fmla="*/ 23 h 193"/>
                <a:gd name="T72" fmla="*/ 572 w 603"/>
                <a:gd name="T73" fmla="*/ 23 h 193"/>
                <a:gd name="T74" fmla="*/ 584 w 603"/>
                <a:gd name="T75" fmla="*/ 41 h 193"/>
                <a:gd name="T76" fmla="*/ 603 w 603"/>
                <a:gd name="T77" fmla="*/ 0 h 193"/>
                <a:gd name="T78" fmla="*/ 186 w 603"/>
                <a:gd name="T79" fmla="*/ 162 h 193"/>
                <a:gd name="T80" fmla="*/ 194 w 603"/>
                <a:gd name="T81" fmla="*/ 174 h 193"/>
                <a:gd name="T82" fmla="*/ 205 w 603"/>
                <a:gd name="T83" fmla="*/ 193 h 193"/>
                <a:gd name="T84" fmla="*/ 129 w 603"/>
                <a:gd name="T85" fmla="*/ 177 h 193"/>
                <a:gd name="T86" fmla="*/ 138 w 603"/>
                <a:gd name="T87" fmla="*/ 167 h 193"/>
                <a:gd name="T88" fmla="*/ 97 w 603"/>
                <a:gd name="T89" fmla="*/ 62 h 193"/>
                <a:gd name="T90" fmla="*/ 45 w 603"/>
                <a:gd name="T91" fmla="*/ 162 h 193"/>
                <a:gd name="T92" fmla="*/ 43 w 603"/>
                <a:gd name="T93" fmla="*/ 174 h 193"/>
                <a:gd name="T94" fmla="*/ 52 w 603"/>
                <a:gd name="T95" fmla="*/ 193 h 193"/>
                <a:gd name="T96" fmla="*/ 0 w 603"/>
                <a:gd name="T97" fmla="*/ 193 h 193"/>
                <a:gd name="T98" fmla="*/ 10 w 603"/>
                <a:gd name="T99" fmla="*/ 174 h 193"/>
                <a:gd name="T100" fmla="*/ 19 w 603"/>
                <a:gd name="T101" fmla="*/ 162 h 193"/>
                <a:gd name="T102" fmla="*/ 122 w 603"/>
                <a:gd name="T103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03" h="193">
                  <a:moveTo>
                    <a:pt x="356" y="67"/>
                  </a:moveTo>
                  <a:cubicBezTo>
                    <a:pt x="277" y="151"/>
                    <a:pt x="277" y="151"/>
                    <a:pt x="277" y="151"/>
                  </a:cubicBezTo>
                  <a:cubicBezTo>
                    <a:pt x="277" y="162"/>
                    <a:pt x="277" y="162"/>
                    <a:pt x="277" y="162"/>
                  </a:cubicBezTo>
                  <a:cubicBezTo>
                    <a:pt x="277" y="167"/>
                    <a:pt x="277" y="167"/>
                    <a:pt x="277" y="167"/>
                  </a:cubicBezTo>
                  <a:cubicBezTo>
                    <a:pt x="277" y="171"/>
                    <a:pt x="279" y="173"/>
                    <a:pt x="281" y="174"/>
                  </a:cubicBezTo>
                  <a:cubicBezTo>
                    <a:pt x="283" y="176"/>
                    <a:pt x="286" y="177"/>
                    <a:pt x="290" y="177"/>
                  </a:cubicBezTo>
                  <a:cubicBezTo>
                    <a:pt x="290" y="193"/>
                    <a:pt x="290" y="193"/>
                    <a:pt x="290" y="193"/>
                  </a:cubicBezTo>
                  <a:cubicBezTo>
                    <a:pt x="250" y="193"/>
                    <a:pt x="250" y="193"/>
                    <a:pt x="250" y="193"/>
                  </a:cubicBezTo>
                  <a:cubicBezTo>
                    <a:pt x="215" y="193"/>
                    <a:pt x="215" y="193"/>
                    <a:pt x="215" y="193"/>
                  </a:cubicBezTo>
                  <a:cubicBezTo>
                    <a:pt x="215" y="177"/>
                    <a:pt x="215" y="177"/>
                    <a:pt x="215" y="177"/>
                  </a:cubicBezTo>
                  <a:cubicBezTo>
                    <a:pt x="219" y="177"/>
                    <a:pt x="223" y="176"/>
                    <a:pt x="225" y="174"/>
                  </a:cubicBezTo>
                  <a:cubicBezTo>
                    <a:pt x="226" y="173"/>
                    <a:pt x="227" y="171"/>
                    <a:pt x="227" y="167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7" y="62"/>
                    <a:pt x="227" y="62"/>
                    <a:pt x="227" y="62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7" y="26"/>
                    <a:pt x="227" y="26"/>
                    <a:pt x="227" y="26"/>
                  </a:cubicBezTo>
                  <a:cubicBezTo>
                    <a:pt x="227" y="22"/>
                    <a:pt x="226" y="19"/>
                    <a:pt x="225" y="18"/>
                  </a:cubicBezTo>
                  <a:cubicBezTo>
                    <a:pt x="223" y="17"/>
                    <a:pt x="219" y="16"/>
                    <a:pt x="215" y="16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90" y="0"/>
                    <a:pt x="290" y="0"/>
                    <a:pt x="290" y="0"/>
                  </a:cubicBezTo>
                  <a:cubicBezTo>
                    <a:pt x="290" y="16"/>
                    <a:pt x="290" y="16"/>
                    <a:pt x="290" y="16"/>
                  </a:cubicBezTo>
                  <a:cubicBezTo>
                    <a:pt x="286" y="16"/>
                    <a:pt x="283" y="17"/>
                    <a:pt x="281" y="18"/>
                  </a:cubicBezTo>
                  <a:cubicBezTo>
                    <a:pt x="279" y="19"/>
                    <a:pt x="277" y="22"/>
                    <a:pt x="277" y="26"/>
                  </a:cubicBezTo>
                  <a:cubicBezTo>
                    <a:pt x="277" y="31"/>
                    <a:pt x="277" y="31"/>
                    <a:pt x="277" y="31"/>
                  </a:cubicBezTo>
                  <a:cubicBezTo>
                    <a:pt x="277" y="48"/>
                    <a:pt x="277" y="48"/>
                    <a:pt x="277" y="48"/>
                  </a:cubicBezTo>
                  <a:cubicBezTo>
                    <a:pt x="277" y="115"/>
                    <a:pt x="277" y="115"/>
                    <a:pt x="277" y="115"/>
                  </a:cubicBezTo>
                  <a:cubicBezTo>
                    <a:pt x="356" y="31"/>
                    <a:pt x="356" y="31"/>
                    <a:pt x="356" y="31"/>
                  </a:cubicBezTo>
                  <a:cubicBezTo>
                    <a:pt x="356" y="26"/>
                    <a:pt x="356" y="26"/>
                    <a:pt x="356" y="26"/>
                  </a:cubicBezTo>
                  <a:cubicBezTo>
                    <a:pt x="356" y="22"/>
                    <a:pt x="355" y="19"/>
                    <a:pt x="354" y="18"/>
                  </a:cubicBezTo>
                  <a:cubicBezTo>
                    <a:pt x="351" y="17"/>
                    <a:pt x="348" y="16"/>
                    <a:pt x="344" y="16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79" y="0"/>
                    <a:pt x="379" y="0"/>
                    <a:pt x="379" y="0"/>
                  </a:cubicBezTo>
                  <a:cubicBezTo>
                    <a:pt x="420" y="0"/>
                    <a:pt x="420" y="0"/>
                    <a:pt x="420" y="0"/>
                  </a:cubicBezTo>
                  <a:cubicBezTo>
                    <a:pt x="420" y="16"/>
                    <a:pt x="420" y="16"/>
                    <a:pt x="420" y="16"/>
                  </a:cubicBezTo>
                  <a:cubicBezTo>
                    <a:pt x="415" y="16"/>
                    <a:pt x="412" y="17"/>
                    <a:pt x="410" y="18"/>
                  </a:cubicBezTo>
                  <a:cubicBezTo>
                    <a:pt x="407" y="19"/>
                    <a:pt x="406" y="22"/>
                    <a:pt x="406" y="26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6" y="48"/>
                    <a:pt x="406" y="48"/>
                    <a:pt x="406" y="48"/>
                  </a:cubicBezTo>
                  <a:cubicBezTo>
                    <a:pt x="406" y="162"/>
                    <a:pt x="406" y="162"/>
                    <a:pt x="406" y="162"/>
                  </a:cubicBezTo>
                  <a:cubicBezTo>
                    <a:pt x="406" y="167"/>
                    <a:pt x="406" y="167"/>
                    <a:pt x="406" y="167"/>
                  </a:cubicBezTo>
                  <a:cubicBezTo>
                    <a:pt x="406" y="171"/>
                    <a:pt x="407" y="173"/>
                    <a:pt x="410" y="174"/>
                  </a:cubicBezTo>
                  <a:cubicBezTo>
                    <a:pt x="412" y="176"/>
                    <a:pt x="415" y="177"/>
                    <a:pt x="420" y="177"/>
                  </a:cubicBezTo>
                  <a:cubicBezTo>
                    <a:pt x="420" y="193"/>
                    <a:pt x="420" y="193"/>
                    <a:pt x="420" y="193"/>
                  </a:cubicBezTo>
                  <a:cubicBezTo>
                    <a:pt x="379" y="193"/>
                    <a:pt x="379" y="193"/>
                    <a:pt x="379" y="193"/>
                  </a:cubicBezTo>
                  <a:cubicBezTo>
                    <a:pt x="344" y="193"/>
                    <a:pt x="344" y="193"/>
                    <a:pt x="344" y="193"/>
                  </a:cubicBezTo>
                  <a:cubicBezTo>
                    <a:pt x="344" y="177"/>
                    <a:pt x="344" y="177"/>
                    <a:pt x="344" y="177"/>
                  </a:cubicBezTo>
                  <a:cubicBezTo>
                    <a:pt x="348" y="177"/>
                    <a:pt x="351" y="176"/>
                    <a:pt x="354" y="174"/>
                  </a:cubicBezTo>
                  <a:cubicBezTo>
                    <a:pt x="355" y="173"/>
                    <a:pt x="356" y="171"/>
                    <a:pt x="356" y="167"/>
                  </a:cubicBezTo>
                  <a:cubicBezTo>
                    <a:pt x="356" y="162"/>
                    <a:pt x="356" y="162"/>
                    <a:pt x="356" y="162"/>
                  </a:cubicBezTo>
                  <a:lnTo>
                    <a:pt x="356" y="67"/>
                  </a:lnTo>
                  <a:close/>
                  <a:moveTo>
                    <a:pt x="603" y="0"/>
                  </a:moveTo>
                  <a:cubicBezTo>
                    <a:pt x="430" y="0"/>
                    <a:pt x="430" y="0"/>
                    <a:pt x="430" y="0"/>
                  </a:cubicBezTo>
                  <a:cubicBezTo>
                    <a:pt x="430" y="41"/>
                    <a:pt x="430" y="41"/>
                    <a:pt x="430" y="41"/>
                  </a:cubicBezTo>
                  <a:cubicBezTo>
                    <a:pt x="449" y="41"/>
                    <a:pt x="449" y="41"/>
                    <a:pt x="449" y="41"/>
                  </a:cubicBezTo>
                  <a:cubicBezTo>
                    <a:pt x="450" y="37"/>
                    <a:pt x="450" y="28"/>
                    <a:pt x="452" y="26"/>
                  </a:cubicBezTo>
                  <a:cubicBezTo>
                    <a:pt x="455" y="23"/>
                    <a:pt x="457" y="23"/>
                    <a:pt x="461" y="23"/>
                  </a:cubicBezTo>
                  <a:cubicBezTo>
                    <a:pt x="467" y="23"/>
                    <a:pt x="467" y="23"/>
                    <a:pt x="467" y="23"/>
                  </a:cubicBezTo>
                  <a:cubicBezTo>
                    <a:pt x="492" y="23"/>
                    <a:pt x="492" y="23"/>
                    <a:pt x="492" y="23"/>
                  </a:cubicBezTo>
                  <a:cubicBezTo>
                    <a:pt x="492" y="25"/>
                    <a:pt x="492" y="25"/>
                    <a:pt x="492" y="25"/>
                  </a:cubicBezTo>
                  <a:cubicBezTo>
                    <a:pt x="492" y="62"/>
                    <a:pt x="492" y="62"/>
                    <a:pt x="492" y="62"/>
                  </a:cubicBezTo>
                  <a:cubicBezTo>
                    <a:pt x="492" y="167"/>
                    <a:pt x="492" y="167"/>
                    <a:pt x="492" y="167"/>
                  </a:cubicBezTo>
                  <a:cubicBezTo>
                    <a:pt x="492" y="171"/>
                    <a:pt x="491" y="173"/>
                    <a:pt x="489" y="174"/>
                  </a:cubicBezTo>
                  <a:cubicBezTo>
                    <a:pt x="486" y="175"/>
                    <a:pt x="484" y="176"/>
                    <a:pt x="479" y="177"/>
                  </a:cubicBezTo>
                  <a:cubicBezTo>
                    <a:pt x="479" y="193"/>
                    <a:pt x="479" y="193"/>
                    <a:pt x="479" y="193"/>
                  </a:cubicBezTo>
                  <a:cubicBezTo>
                    <a:pt x="554" y="193"/>
                    <a:pt x="554" y="193"/>
                    <a:pt x="554" y="193"/>
                  </a:cubicBezTo>
                  <a:cubicBezTo>
                    <a:pt x="554" y="177"/>
                    <a:pt x="554" y="177"/>
                    <a:pt x="554" y="177"/>
                  </a:cubicBezTo>
                  <a:cubicBezTo>
                    <a:pt x="550" y="176"/>
                    <a:pt x="547" y="175"/>
                    <a:pt x="545" y="174"/>
                  </a:cubicBezTo>
                  <a:cubicBezTo>
                    <a:pt x="543" y="173"/>
                    <a:pt x="542" y="171"/>
                    <a:pt x="542" y="167"/>
                  </a:cubicBezTo>
                  <a:cubicBezTo>
                    <a:pt x="542" y="162"/>
                    <a:pt x="542" y="162"/>
                    <a:pt x="542" y="162"/>
                  </a:cubicBezTo>
                  <a:cubicBezTo>
                    <a:pt x="542" y="25"/>
                    <a:pt x="542" y="25"/>
                    <a:pt x="542" y="25"/>
                  </a:cubicBezTo>
                  <a:cubicBezTo>
                    <a:pt x="542" y="23"/>
                    <a:pt x="542" y="23"/>
                    <a:pt x="542" y="23"/>
                  </a:cubicBezTo>
                  <a:cubicBezTo>
                    <a:pt x="566" y="23"/>
                    <a:pt x="566" y="23"/>
                    <a:pt x="566" y="23"/>
                  </a:cubicBezTo>
                  <a:cubicBezTo>
                    <a:pt x="572" y="23"/>
                    <a:pt x="572" y="23"/>
                    <a:pt x="572" y="23"/>
                  </a:cubicBezTo>
                  <a:cubicBezTo>
                    <a:pt x="577" y="23"/>
                    <a:pt x="579" y="23"/>
                    <a:pt x="581" y="26"/>
                  </a:cubicBezTo>
                  <a:cubicBezTo>
                    <a:pt x="584" y="28"/>
                    <a:pt x="584" y="37"/>
                    <a:pt x="584" y="41"/>
                  </a:cubicBezTo>
                  <a:cubicBezTo>
                    <a:pt x="603" y="41"/>
                    <a:pt x="603" y="41"/>
                    <a:pt x="603" y="41"/>
                  </a:cubicBezTo>
                  <a:lnTo>
                    <a:pt x="603" y="0"/>
                  </a:lnTo>
                  <a:close/>
                  <a:moveTo>
                    <a:pt x="122" y="0"/>
                  </a:moveTo>
                  <a:cubicBezTo>
                    <a:pt x="186" y="162"/>
                    <a:pt x="186" y="162"/>
                    <a:pt x="186" y="162"/>
                  </a:cubicBezTo>
                  <a:cubicBezTo>
                    <a:pt x="188" y="167"/>
                    <a:pt x="188" y="167"/>
                    <a:pt x="188" y="167"/>
                  </a:cubicBezTo>
                  <a:cubicBezTo>
                    <a:pt x="190" y="171"/>
                    <a:pt x="191" y="173"/>
                    <a:pt x="194" y="174"/>
                  </a:cubicBezTo>
                  <a:cubicBezTo>
                    <a:pt x="197" y="176"/>
                    <a:pt x="200" y="177"/>
                    <a:pt x="205" y="177"/>
                  </a:cubicBezTo>
                  <a:cubicBezTo>
                    <a:pt x="205" y="193"/>
                    <a:pt x="205" y="193"/>
                    <a:pt x="205" y="193"/>
                  </a:cubicBezTo>
                  <a:cubicBezTo>
                    <a:pt x="129" y="193"/>
                    <a:pt x="129" y="193"/>
                    <a:pt x="129" y="193"/>
                  </a:cubicBezTo>
                  <a:cubicBezTo>
                    <a:pt x="129" y="177"/>
                    <a:pt x="129" y="177"/>
                    <a:pt x="129" y="177"/>
                  </a:cubicBezTo>
                  <a:cubicBezTo>
                    <a:pt x="133" y="177"/>
                    <a:pt x="136" y="176"/>
                    <a:pt x="138" y="174"/>
                  </a:cubicBezTo>
                  <a:cubicBezTo>
                    <a:pt x="139" y="173"/>
                    <a:pt x="139" y="171"/>
                    <a:pt x="138" y="167"/>
                  </a:cubicBezTo>
                  <a:cubicBezTo>
                    <a:pt x="136" y="162"/>
                    <a:pt x="136" y="162"/>
                    <a:pt x="136" y="1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3" y="167"/>
                    <a:pt x="43" y="167"/>
                    <a:pt x="43" y="167"/>
                  </a:cubicBezTo>
                  <a:cubicBezTo>
                    <a:pt x="41" y="171"/>
                    <a:pt x="41" y="173"/>
                    <a:pt x="43" y="174"/>
                  </a:cubicBezTo>
                  <a:cubicBezTo>
                    <a:pt x="45" y="176"/>
                    <a:pt x="47" y="177"/>
                    <a:pt x="52" y="177"/>
                  </a:cubicBezTo>
                  <a:cubicBezTo>
                    <a:pt x="52" y="193"/>
                    <a:pt x="52" y="193"/>
                    <a:pt x="52" y="193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4" y="177"/>
                    <a:pt x="8" y="176"/>
                    <a:pt x="10" y="174"/>
                  </a:cubicBezTo>
                  <a:cubicBezTo>
                    <a:pt x="13" y="173"/>
                    <a:pt x="15" y="171"/>
                    <a:pt x="17" y="167"/>
                  </a:cubicBezTo>
                  <a:cubicBezTo>
                    <a:pt x="19" y="162"/>
                    <a:pt x="19" y="162"/>
                    <a:pt x="19" y="162"/>
                  </a:cubicBezTo>
                  <a:cubicBezTo>
                    <a:pt x="81" y="0"/>
                    <a:pt x="81" y="0"/>
                    <a:pt x="81" y="0"/>
                  </a:cubicBezTo>
                  <a:lnTo>
                    <a:pt x="122" y="0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8"/>
            <p:cNvSpPr>
              <a:spLocks noEditPoints="1"/>
            </p:cNvSpPr>
            <p:nvPr/>
          </p:nvSpPr>
          <p:spPr bwMode="auto">
            <a:xfrm>
              <a:off x="4851401" y="3779838"/>
              <a:ext cx="660399" cy="668338"/>
            </a:xfrm>
            <a:custGeom>
              <a:avLst/>
              <a:gdLst>
                <a:gd name="T0" fmla="*/ 176 w 176"/>
                <a:gd name="T1" fmla="*/ 147 h 178"/>
                <a:gd name="T2" fmla="*/ 139 w 176"/>
                <a:gd name="T3" fmla="*/ 140 h 178"/>
                <a:gd name="T4" fmla="*/ 41 w 176"/>
                <a:gd name="T5" fmla="*/ 147 h 178"/>
                <a:gd name="T6" fmla="*/ 75 w 176"/>
                <a:gd name="T7" fmla="*/ 140 h 178"/>
                <a:gd name="T8" fmla="*/ 41 w 176"/>
                <a:gd name="T9" fmla="*/ 147 h 178"/>
                <a:gd name="T10" fmla="*/ 176 w 176"/>
                <a:gd name="T11" fmla="*/ 163 h 178"/>
                <a:gd name="T12" fmla="*/ 151 w 176"/>
                <a:gd name="T13" fmla="*/ 155 h 178"/>
                <a:gd name="T14" fmla="*/ 0 w 176"/>
                <a:gd name="T15" fmla="*/ 163 h 178"/>
                <a:gd name="T16" fmla="*/ 61 w 176"/>
                <a:gd name="T17" fmla="*/ 155 h 178"/>
                <a:gd name="T18" fmla="*/ 0 w 176"/>
                <a:gd name="T19" fmla="*/ 163 h 178"/>
                <a:gd name="T20" fmla="*/ 176 w 176"/>
                <a:gd name="T21" fmla="*/ 178 h 178"/>
                <a:gd name="T22" fmla="*/ 164 w 176"/>
                <a:gd name="T23" fmla="*/ 171 h 178"/>
                <a:gd name="T24" fmla="*/ 0 w 176"/>
                <a:gd name="T25" fmla="*/ 178 h 178"/>
                <a:gd name="T26" fmla="*/ 41 w 176"/>
                <a:gd name="T27" fmla="*/ 178 h 178"/>
                <a:gd name="T28" fmla="*/ 0 w 176"/>
                <a:gd name="T29" fmla="*/ 171 h 178"/>
                <a:gd name="T30" fmla="*/ 64 w 176"/>
                <a:gd name="T31" fmla="*/ 93 h 178"/>
                <a:gd name="T32" fmla="*/ 0 w 176"/>
                <a:gd name="T33" fmla="*/ 101 h 178"/>
                <a:gd name="T34" fmla="*/ 64 w 176"/>
                <a:gd name="T35" fmla="*/ 93 h 178"/>
                <a:gd name="T36" fmla="*/ 155 w 176"/>
                <a:gd name="T37" fmla="*/ 101 h 178"/>
                <a:gd name="T38" fmla="*/ 92 w 176"/>
                <a:gd name="T39" fmla="*/ 93 h 178"/>
                <a:gd name="T40" fmla="*/ 50 w 176"/>
                <a:gd name="T41" fmla="*/ 109 h 178"/>
                <a:gd name="T42" fmla="*/ 0 w 176"/>
                <a:gd name="T43" fmla="*/ 116 h 178"/>
                <a:gd name="T44" fmla="*/ 50 w 176"/>
                <a:gd name="T45" fmla="*/ 109 h 178"/>
                <a:gd name="T46" fmla="*/ 96 w 176"/>
                <a:gd name="T47" fmla="*/ 116 h 178"/>
                <a:gd name="T48" fmla="*/ 77 w 176"/>
                <a:gd name="T49" fmla="*/ 109 h 178"/>
                <a:gd name="T50" fmla="*/ 161 w 176"/>
                <a:gd name="T51" fmla="*/ 109 h 178"/>
                <a:gd name="T52" fmla="*/ 119 w 176"/>
                <a:gd name="T53" fmla="*/ 116 h 178"/>
                <a:gd name="T54" fmla="*/ 167 w 176"/>
                <a:gd name="T55" fmla="*/ 116 h 178"/>
                <a:gd name="T56" fmla="*/ 36 w 176"/>
                <a:gd name="T57" fmla="*/ 124 h 178"/>
                <a:gd name="T58" fmla="*/ 0 w 176"/>
                <a:gd name="T59" fmla="*/ 132 h 178"/>
                <a:gd name="T60" fmla="*/ 36 w 176"/>
                <a:gd name="T61" fmla="*/ 124 h 178"/>
                <a:gd name="T62" fmla="*/ 82 w 176"/>
                <a:gd name="T63" fmla="*/ 132 h 178"/>
                <a:gd name="T64" fmla="*/ 63 w 176"/>
                <a:gd name="T65" fmla="*/ 124 h 178"/>
                <a:gd name="T66" fmla="*/ 132 w 176"/>
                <a:gd name="T67" fmla="*/ 132 h 178"/>
                <a:gd name="T68" fmla="*/ 176 w 176"/>
                <a:gd name="T69" fmla="*/ 124 h 178"/>
                <a:gd name="T70" fmla="*/ 132 w 176"/>
                <a:gd name="T71" fmla="*/ 132 h 178"/>
                <a:gd name="T72" fmla="*/ 0 w 176"/>
                <a:gd name="T73" fmla="*/ 47 h 178"/>
                <a:gd name="T74" fmla="*/ 99 w 176"/>
                <a:gd name="T75" fmla="*/ 54 h 178"/>
                <a:gd name="T76" fmla="*/ 157 w 176"/>
                <a:gd name="T77" fmla="*/ 54 h 178"/>
                <a:gd name="T78" fmla="*/ 176 w 176"/>
                <a:gd name="T79" fmla="*/ 47 h 178"/>
                <a:gd name="T80" fmla="*/ 157 w 176"/>
                <a:gd name="T81" fmla="*/ 54 h 178"/>
                <a:gd name="T82" fmla="*/ 0 w 176"/>
                <a:gd name="T83" fmla="*/ 62 h 178"/>
                <a:gd name="T84" fmla="*/ 85 w 176"/>
                <a:gd name="T85" fmla="*/ 69 h 178"/>
                <a:gd name="T86" fmla="*/ 121 w 176"/>
                <a:gd name="T87" fmla="*/ 62 h 178"/>
                <a:gd name="T88" fmla="*/ 130 w 176"/>
                <a:gd name="T89" fmla="*/ 69 h 178"/>
                <a:gd name="T90" fmla="*/ 121 w 176"/>
                <a:gd name="T91" fmla="*/ 62 h 178"/>
                <a:gd name="T92" fmla="*/ 176 w 176"/>
                <a:gd name="T93" fmla="*/ 69 h 178"/>
                <a:gd name="T94" fmla="*/ 164 w 176"/>
                <a:gd name="T95" fmla="*/ 62 h 178"/>
                <a:gd name="T96" fmla="*/ 78 w 176"/>
                <a:gd name="T97" fmla="*/ 78 h 178"/>
                <a:gd name="T98" fmla="*/ 0 w 176"/>
                <a:gd name="T99" fmla="*/ 85 h 178"/>
                <a:gd name="T100" fmla="*/ 78 w 176"/>
                <a:gd name="T101" fmla="*/ 78 h 178"/>
                <a:gd name="T102" fmla="*/ 99 w 176"/>
                <a:gd name="T103" fmla="*/ 85 h 178"/>
                <a:gd name="T104" fmla="*/ 136 w 176"/>
                <a:gd name="T105" fmla="*/ 78 h 178"/>
                <a:gd name="T106" fmla="*/ 0 w 176"/>
                <a:gd name="T107" fmla="*/ 16 h 178"/>
                <a:gd name="T108" fmla="*/ 176 w 176"/>
                <a:gd name="T109" fmla="*/ 23 h 178"/>
                <a:gd name="T110" fmla="*/ 0 w 176"/>
                <a:gd name="T111" fmla="*/ 16 h 178"/>
                <a:gd name="T112" fmla="*/ 0 w 176"/>
                <a:gd name="T113" fmla="*/ 31 h 178"/>
                <a:gd name="T114" fmla="*/ 113 w 176"/>
                <a:gd name="T115" fmla="*/ 38 h 178"/>
                <a:gd name="T116" fmla="*/ 144 w 176"/>
                <a:gd name="T117" fmla="*/ 38 h 178"/>
                <a:gd name="T118" fmla="*/ 176 w 176"/>
                <a:gd name="T119" fmla="*/ 31 h 178"/>
                <a:gd name="T120" fmla="*/ 144 w 176"/>
                <a:gd name="T121" fmla="*/ 38 h 178"/>
                <a:gd name="T122" fmla="*/ 158 w 176"/>
                <a:gd name="T123" fmla="*/ 0 h 178"/>
                <a:gd name="T124" fmla="*/ 2 w 176"/>
                <a:gd name="T125" fmla="*/ 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6" h="178">
                  <a:moveTo>
                    <a:pt x="145" y="147"/>
                  </a:moveTo>
                  <a:cubicBezTo>
                    <a:pt x="176" y="147"/>
                    <a:pt x="176" y="147"/>
                    <a:pt x="176" y="147"/>
                  </a:cubicBezTo>
                  <a:cubicBezTo>
                    <a:pt x="176" y="140"/>
                    <a:pt x="176" y="140"/>
                    <a:pt x="176" y="140"/>
                  </a:cubicBezTo>
                  <a:cubicBezTo>
                    <a:pt x="139" y="140"/>
                    <a:pt x="139" y="140"/>
                    <a:pt x="139" y="140"/>
                  </a:cubicBezTo>
                  <a:lnTo>
                    <a:pt x="145" y="147"/>
                  </a:lnTo>
                  <a:close/>
                  <a:moveTo>
                    <a:pt x="41" y="147"/>
                  </a:moveTo>
                  <a:cubicBezTo>
                    <a:pt x="68" y="147"/>
                    <a:pt x="68" y="147"/>
                    <a:pt x="68" y="147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48" y="140"/>
                    <a:pt x="48" y="140"/>
                    <a:pt x="48" y="140"/>
                  </a:cubicBezTo>
                  <a:lnTo>
                    <a:pt x="41" y="147"/>
                  </a:lnTo>
                  <a:close/>
                  <a:moveTo>
                    <a:pt x="157" y="163"/>
                  </a:moveTo>
                  <a:cubicBezTo>
                    <a:pt x="176" y="163"/>
                    <a:pt x="176" y="163"/>
                    <a:pt x="176" y="163"/>
                  </a:cubicBezTo>
                  <a:cubicBezTo>
                    <a:pt x="176" y="155"/>
                    <a:pt x="176" y="155"/>
                    <a:pt x="176" y="155"/>
                  </a:cubicBezTo>
                  <a:cubicBezTo>
                    <a:pt x="151" y="155"/>
                    <a:pt x="151" y="155"/>
                    <a:pt x="151" y="155"/>
                  </a:cubicBezTo>
                  <a:lnTo>
                    <a:pt x="157" y="163"/>
                  </a:lnTo>
                  <a:close/>
                  <a:moveTo>
                    <a:pt x="0" y="163"/>
                  </a:moveTo>
                  <a:cubicBezTo>
                    <a:pt x="55" y="163"/>
                    <a:pt x="55" y="163"/>
                    <a:pt x="55" y="163"/>
                  </a:cubicBezTo>
                  <a:cubicBezTo>
                    <a:pt x="61" y="155"/>
                    <a:pt x="61" y="155"/>
                    <a:pt x="61" y="155"/>
                  </a:cubicBezTo>
                  <a:cubicBezTo>
                    <a:pt x="0" y="155"/>
                    <a:pt x="0" y="155"/>
                    <a:pt x="0" y="155"/>
                  </a:cubicBezTo>
                  <a:lnTo>
                    <a:pt x="0" y="163"/>
                  </a:lnTo>
                  <a:close/>
                  <a:moveTo>
                    <a:pt x="169" y="178"/>
                  </a:moveTo>
                  <a:cubicBezTo>
                    <a:pt x="176" y="178"/>
                    <a:pt x="176" y="178"/>
                    <a:pt x="176" y="178"/>
                  </a:cubicBezTo>
                  <a:cubicBezTo>
                    <a:pt x="176" y="171"/>
                    <a:pt x="176" y="171"/>
                    <a:pt x="176" y="171"/>
                  </a:cubicBezTo>
                  <a:cubicBezTo>
                    <a:pt x="164" y="171"/>
                    <a:pt x="164" y="171"/>
                    <a:pt x="164" y="171"/>
                  </a:cubicBezTo>
                  <a:lnTo>
                    <a:pt x="169" y="178"/>
                  </a:lnTo>
                  <a:close/>
                  <a:moveTo>
                    <a:pt x="0" y="178"/>
                  </a:moveTo>
                  <a:cubicBezTo>
                    <a:pt x="41" y="178"/>
                    <a:pt x="41" y="178"/>
                    <a:pt x="41" y="178"/>
                  </a:cubicBezTo>
                  <a:cubicBezTo>
                    <a:pt x="41" y="178"/>
                    <a:pt x="41" y="178"/>
                    <a:pt x="41" y="178"/>
                  </a:cubicBezTo>
                  <a:cubicBezTo>
                    <a:pt x="47" y="171"/>
                    <a:pt x="47" y="171"/>
                    <a:pt x="47" y="171"/>
                  </a:cubicBezTo>
                  <a:cubicBezTo>
                    <a:pt x="0" y="171"/>
                    <a:pt x="0" y="171"/>
                    <a:pt x="0" y="171"/>
                  </a:cubicBezTo>
                  <a:lnTo>
                    <a:pt x="0" y="178"/>
                  </a:lnTo>
                  <a:close/>
                  <a:moveTo>
                    <a:pt x="64" y="93"/>
                  </a:moveTo>
                  <a:cubicBezTo>
                    <a:pt x="0" y="93"/>
                    <a:pt x="0" y="93"/>
                    <a:pt x="0" y="93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57" y="101"/>
                    <a:pt x="57" y="101"/>
                    <a:pt x="57" y="101"/>
                  </a:cubicBezTo>
                  <a:lnTo>
                    <a:pt x="64" y="93"/>
                  </a:lnTo>
                  <a:close/>
                  <a:moveTo>
                    <a:pt x="85" y="101"/>
                  </a:moveTo>
                  <a:cubicBezTo>
                    <a:pt x="155" y="101"/>
                    <a:pt x="155" y="101"/>
                    <a:pt x="155" y="101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92" y="93"/>
                    <a:pt x="92" y="93"/>
                    <a:pt x="92" y="93"/>
                  </a:cubicBezTo>
                  <a:lnTo>
                    <a:pt x="85" y="101"/>
                  </a:lnTo>
                  <a:close/>
                  <a:moveTo>
                    <a:pt x="50" y="109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43" y="116"/>
                    <a:pt x="43" y="116"/>
                    <a:pt x="43" y="116"/>
                  </a:cubicBezTo>
                  <a:lnTo>
                    <a:pt x="50" y="109"/>
                  </a:lnTo>
                  <a:close/>
                  <a:moveTo>
                    <a:pt x="70" y="116"/>
                  </a:moveTo>
                  <a:cubicBezTo>
                    <a:pt x="96" y="116"/>
                    <a:pt x="96" y="116"/>
                    <a:pt x="96" y="116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77" y="109"/>
                    <a:pt x="77" y="109"/>
                    <a:pt x="77" y="109"/>
                  </a:cubicBezTo>
                  <a:lnTo>
                    <a:pt x="70" y="116"/>
                  </a:lnTo>
                  <a:close/>
                  <a:moveTo>
                    <a:pt x="161" y="109"/>
                  </a:moveTo>
                  <a:cubicBezTo>
                    <a:pt x="114" y="109"/>
                    <a:pt x="114" y="109"/>
                    <a:pt x="114" y="109"/>
                  </a:cubicBezTo>
                  <a:cubicBezTo>
                    <a:pt x="119" y="116"/>
                    <a:pt x="119" y="116"/>
                    <a:pt x="119" y="116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67" y="116"/>
                    <a:pt x="167" y="116"/>
                    <a:pt x="167" y="116"/>
                  </a:cubicBezTo>
                  <a:lnTo>
                    <a:pt x="161" y="109"/>
                  </a:lnTo>
                  <a:close/>
                  <a:moveTo>
                    <a:pt x="36" y="124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9" y="132"/>
                    <a:pt x="29" y="132"/>
                    <a:pt x="29" y="132"/>
                  </a:cubicBezTo>
                  <a:lnTo>
                    <a:pt x="36" y="124"/>
                  </a:lnTo>
                  <a:close/>
                  <a:moveTo>
                    <a:pt x="56" y="132"/>
                  </a:moveTo>
                  <a:cubicBezTo>
                    <a:pt x="82" y="132"/>
                    <a:pt x="82" y="132"/>
                    <a:pt x="82" y="132"/>
                  </a:cubicBezTo>
                  <a:cubicBezTo>
                    <a:pt x="89" y="124"/>
                    <a:pt x="89" y="124"/>
                    <a:pt x="89" y="124"/>
                  </a:cubicBezTo>
                  <a:cubicBezTo>
                    <a:pt x="63" y="124"/>
                    <a:pt x="63" y="124"/>
                    <a:pt x="63" y="124"/>
                  </a:cubicBezTo>
                  <a:lnTo>
                    <a:pt x="56" y="132"/>
                  </a:lnTo>
                  <a:close/>
                  <a:moveTo>
                    <a:pt x="132" y="132"/>
                  </a:moveTo>
                  <a:cubicBezTo>
                    <a:pt x="176" y="132"/>
                    <a:pt x="176" y="132"/>
                    <a:pt x="176" y="132"/>
                  </a:cubicBezTo>
                  <a:cubicBezTo>
                    <a:pt x="176" y="124"/>
                    <a:pt x="176" y="124"/>
                    <a:pt x="176" y="124"/>
                  </a:cubicBezTo>
                  <a:cubicBezTo>
                    <a:pt x="126" y="124"/>
                    <a:pt x="126" y="124"/>
                    <a:pt x="126" y="124"/>
                  </a:cubicBezTo>
                  <a:lnTo>
                    <a:pt x="132" y="132"/>
                  </a:lnTo>
                  <a:close/>
                  <a:moveTo>
                    <a:pt x="106" y="47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99" y="54"/>
                    <a:pt x="99" y="54"/>
                    <a:pt x="99" y="54"/>
                  </a:cubicBezTo>
                  <a:lnTo>
                    <a:pt x="106" y="47"/>
                  </a:lnTo>
                  <a:close/>
                  <a:moveTo>
                    <a:pt x="157" y="54"/>
                  </a:moveTo>
                  <a:cubicBezTo>
                    <a:pt x="176" y="54"/>
                    <a:pt x="176" y="54"/>
                    <a:pt x="176" y="54"/>
                  </a:cubicBezTo>
                  <a:cubicBezTo>
                    <a:pt x="176" y="47"/>
                    <a:pt x="176" y="47"/>
                    <a:pt x="176" y="47"/>
                  </a:cubicBezTo>
                  <a:cubicBezTo>
                    <a:pt x="151" y="47"/>
                    <a:pt x="151" y="47"/>
                    <a:pt x="151" y="47"/>
                  </a:cubicBezTo>
                  <a:lnTo>
                    <a:pt x="157" y="54"/>
                  </a:lnTo>
                  <a:close/>
                  <a:moveTo>
                    <a:pt x="92" y="62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85" y="69"/>
                    <a:pt x="85" y="69"/>
                    <a:pt x="85" y="69"/>
                  </a:cubicBezTo>
                  <a:lnTo>
                    <a:pt x="92" y="62"/>
                  </a:lnTo>
                  <a:close/>
                  <a:moveTo>
                    <a:pt x="121" y="62"/>
                  </a:moveTo>
                  <a:cubicBezTo>
                    <a:pt x="114" y="69"/>
                    <a:pt x="114" y="69"/>
                    <a:pt x="114" y="69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24" y="62"/>
                    <a:pt x="124" y="62"/>
                    <a:pt x="124" y="62"/>
                  </a:cubicBezTo>
                  <a:lnTo>
                    <a:pt x="121" y="62"/>
                  </a:lnTo>
                  <a:close/>
                  <a:moveTo>
                    <a:pt x="170" y="69"/>
                  </a:moveTo>
                  <a:cubicBezTo>
                    <a:pt x="176" y="69"/>
                    <a:pt x="176" y="69"/>
                    <a:pt x="176" y="69"/>
                  </a:cubicBezTo>
                  <a:cubicBezTo>
                    <a:pt x="176" y="62"/>
                    <a:pt x="176" y="62"/>
                    <a:pt x="176" y="62"/>
                  </a:cubicBezTo>
                  <a:cubicBezTo>
                    <a:pt x="164" y="62"/>
                    <a:pt x="164" y="62"/>
                    <a:pt x="164" y="62"/>
                  </a:cubicBezTo>
                  <a:lnTo>
                    <a:pt x="170" y="69"/>
                  </a:lnTo>
                  <a:close/>
                  <a:moveTo>
                    <a:pt x="78" y="78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71" y="85"/>
                    <a:pt x="71" y="85"/>
                    <a:pt x="71" y="85"/>
                  </a:cubicBezTo>
                  <a:lnTo>
                    <a:pt x="78" y="78"/>
                  </a:lnTo>
                  <a:close/>
                  <a:moveTo>
                    <a:pt x="106" y="78"/>
                  </a:moveTo>
                  <a:cubicBezTo>
                    <a:pt x="99" y="85"/>
                    <a:pt x="99" y="85"/>
                    <a:pt x="99" y="85"/>
                  </a:cubicBezTo>
                  <a:cubicBezTo>
                    <a:pt x="142" y="85"/>
                    <a:pt x="142" y="85"/>
                    <a:pt x="142" y="85"/>
                  </a:cubicBezTo>
                  <a:cubicBezTo>
                    <a:pt x="136" y="78"/>
                    <a:pt x="136" y="78"/>
                    <a:pt x="136" y="78"/>
                  </a:cubicBezTo>
                  <a:lnTo>
                    <a:pt x="106" y="78"/>
                  </a:lnTo>
                  <a:close/>
                  <a:moveTo>
                    <a:pt x="0" y="16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76" y="23"/>
                    <a:pt x="176" y="23"/>
                    <a:pt x="176" y="23"/>
                  </a:cubicBezTo>
                  <a:cubicBezTo>
                    <a:pt x="176" y="16"/>
                    <a:pt x="176" y="16"/>
                    <a:pt x="176" y="16"/>
                  </a:cubicBezTo>
                  <a:lnTo>
                    <a:pt x="0" y="16"/>
                  </a:lnTo>
                  <a:close/>
                  <a:moveTo>
                    <a:pt x="12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13" y="38"/>
                    <a:pt x="113" y="38"/>
                    <a:pt x="113" y="38"/>
                  </a:cubicBezTo>
                  <a:lnTo>
                    <a:pt x="120" y="31"/>
                  </a:lnTo>
                  <a:close/>
                  <a:moveTo>
                    <a:pt x="144" y="38"/>
                  </a:moveTo>
                  <a:cubicBezTo>
                    <a:pt x="176" y="38"/>
                    <a:pt x="176" y="38"/>
                    <a:pt x="176" y="38"/>
                  </a:cubicBezTo>
                  <a:cubicBezTo>
                    <a:pt x="176" y="31"/>
                    <a:pt x="176" y="31"/>
                    <a:pt x="176" y="31"/>
                  </a:cubicBezTo>
                  <a:cubicBezTo>
                    <a:pt x="138" y="31"/>
                    <a:pt x="138" y="31"/>
                    <a:pt x="138" y="31"/>
                  </a:cubicBezTo>
                  <a:lnTo>
                    <a:pt x="144" y="38"/>
                  </a:lnTo>
                  <a:close/>
                  <a:moveTo>
                    <a:pt x="174" y="7"/>
                  </a:moveTo>
                  <a:cubicBezTo>
                    <a:pt x="173" y="3"/>
                    <a:pt x="168" y="0"/>
                    <a:pt x="15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9" y="0"/>
                    <a:pt x="3" y="4"/>
                    <a:pt x="2" y="7"/>
                  </a:cubicBezTo>
                  <a:cubicBezTo>
                    <a:pt x="2" y="7"/>
                    <a:pt x="174" y="7"/>
                    <a:pt x="174" y="7"/>
                  </a:cubicBezTo>
                  <a:close/>
                </a:path>
              </a:pathLst>
            </a:custGeom>
            <a:solidFill>
              <a:srgbClr val="B1B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9"/>
            <p:cNvSpPr>
              <a:spLocks noEditPoints="1"/>
            </p:cNvSpPr>
            <p:nvPr/>
          </p:nvSpPr>
          <p:spPr bwMode="auto">
            <a:xfrm>
              <a:off x="4851401" y="3836989"/>
              <a:ext cx="725489" cy="666749"/>
            </a:xfrm>
            <a:custGeom>
              <a:avLst/>
              <a:gdLst>
                <a:gd name="T0" fmla="*/ 44 w 193"/>
                <a:gd name="T1" fmla="*/ 167 h 178"/>
                <a:gd name="T2" fmla="*/ 36 w 193"/>
                <a:gd name="T3" fmla="*/ 170 h 178"/>
                <a:gd name="T4" fmla="*/ 0 w 193"/>
                <a:gd name="T5" fmla="*/ 170 h 178"/>
                <a:gd name="T6" fmla="*/ 0 w 193"/>
                <a:gd name="T7" fmla="*/ 178 h 178"/>
                <a:gd name="T8" fmla="*/ 39 w 193"/>
                <a:gd name="T9" fmla="*/ 178 h 178"/>
                <a:gd name="T10" fmla="*/ 49 w 193"/>
                <a:gd name="T11" fmla="*/ 175 h 178"/>
                <a:gd name="T12" fmla="*/ 53 w 193"/>
                <a:gd name="T13" fmla="*/ 171 h 178"/>
                <a:gd name="T14" fmla="*/ 115 w 193"/>
                <a:gd name="T15" fmla="*/ 104 h 178"/>
                <a:gd name="T16" fmla="*/ 108 w 193"/>
                <a:gd name="T17" fmla="*/ 95 h 178"/>
                <a:gd name="T18" fmla="*/ 44 w 193"/>
                <a:gd name="T19" fmla="*/ 167 h 178"/>
                <a:gd name="T20" fmla="*/ 181 w 193"/>
                <a:gd name="T21" fmla="*/ 0 h 178"/>
                <a:gd name="T22" fmla="*/ 181 w 193"/>
                <a:gd name="T23" fmla="*/ 170 h 178"/>
                <a:gd name="T24" fmla="*/ 175 w 193"/>
                <a:gd name="T25" fmla="*/ 170 h 178"/>
                <a:gd name="T26" fmla="*/ 181 w 193"/>
                <a:gd name="T27" fmla="*/ 178 h 178"/>
                <a:gd name="T28" fmla="*/ 182 w 193"/>
                <a:gd name="T29" fmla="*/ 178 h 178"/>
                <a:gd name="T30" fmla="*/ 187 w 193"/>
                <a:gd name="T31" fmla="*/ 177 h 178"/>
                <a:gd name="T32" fmla="*/ 193 w 193"/>
                <a:gd name="T33" fmla="*/ 173 h 178"/>
                <a:gd name="T34" fmla="*/ 193 w 193"/>
                <a:gd name="T35" fmla="*/ 171 h 178"/>
                <a:gd name="T36" fmla="*/ 193 w 193"/>
                <a:gd name="T37" fmla="*/ 168 h 178"/>
                <a:gd name="T38" fmla="*/ 193 w 193"/>
                <a:gd name="T39" fmla="*/ 22 h 178"/>
                <a:gd name="T40" fmla="*/ 181 w 193"/>
                <a:gd name="T41" fmla="*/ 0 h 178"/>
                <a:gd name="T42" fmla="*/ 176 w 193"/>
                <a:gd name="T43" fmla="*/ 69 h 178"/>
                <a:gd name="T44" fmla="*/ 132 w 193"/>
                <a:gd name="T45" fmla="*/ 17 h 178"/>
                <a:gd name="T46" fmla="*/ 130 w 193"/>
                <a:gd name="T47" fmla="*/ 16 h 178"/>
                <a:gd name="T48" fmla="*/ 129 w 193"/>
                <a:gd name="T49" fmla="*/ 16 h 178"/>
                <a:gd name="T50" fmla="*/ 127 w 193"/>
                <a:gd name="T51" fmla="*/ 16 h 178"/>
                <a:gd name="T52" fmla="*/ 125 w 193"/>
                <a:gd name="T53" fmla="*/ 17 h 178"/>
                <a:gd name="T54" fmla="*/ 32 w 193"/>
                <a:gd name="T55" fmla="*/ 121 h 178"/>
                <a:gd name="T56" fmla="*/ 24 w 193"/>
                <a:gd name="T57" fmla="*/ 124 h 178"/>
                <a:gd name="T58" fmla="*/ 0 w 193"/>
                <a:gd name="T59" fmla="*/ 124 h 178"/>
                <a:gd name="T60" fmla="*/ 0 w 193"/>
                <a:gd name="T61" fmla="*/ 132 h 178"/>
                <a:gd name="T62" fmla="*/ 26 w 193"/>
                <a:gd name="T63" fmla="*/ 132 h 178"/>
                <a:gd name="T64" fmla="*/ 30 w 193"/>
                <a:gd name="T65" fmla="*/ 132 h 178"/>
                <a:gd name="T66" fmla="*/ 37 w 193"/>
                <a:gd name="T67" fmla="*/ 129 h 178"/>
                <a:gd name="T68" fmla="*/ 123 w 193"/>
                <a:gd name="T69" fmla="*/ 37 h 178"/>
                <a:gd name="T70" fmla="*/ 176 w 193"/>
                <a:gd name="T71" fmla="*/ 102 h 178"/>
                <a:gd name="T72" fmla="*/ 176 w 193"/>
                <a:gd name="T73" fmla="*/ 6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3" h="178">
                  <a:moveTo>
                    <a:pt x="44" y="167"/>
                  </a:moveTo>
                  <a:cubicBezTo>
                    <a:pt x="41" y="169"/>
                    <a:pt x="40" y="170"/>
                    <a:pt x="36" y="170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39" y="178"/>
                    <a:pt x="39" y="178"/>
                    <a:pt x="39" y="178"/>
                  </a:cubicBezTo>
                  <a:cubicBezTo>
                    <a:pt x="43" y="178"/>
                    <a:pt x="47" y="177"/>
                    <a:pt x="49" y="175"/>
                  </a:cubicBezTo>
                  <a:cubicBezTo>
                    <a:pt x="53" y="171"/>
                    <a:pt x="53" y="171"/>
                    <a:pt x="53" y="171"/>
                  </a:cubicBezTo>
                  <a:cubicBezTo>
                    <a:pt x="115" y="104"/>
                    <a:pt x="115" y="104"/>
                    <a:pt x="115" y="104"/>
                  </a:cubicBezTo>
                  <a:cubicBezTo>
                    <a:pt x="108" y="95"/>
                    <a:pt x="108" y="95"/>
                    <a:pt x="108" y="95"/>
                  </a:cubicBezTo>
                  <a:lnTo>
                    <a:pt x="44" y="167"/>
                  </a:lnTo>
                  <a:close/>
                  <a:moveTo>
                    <a:pt x="181" y="0"/>
                  </a:moveTo>
                  <a:cubicBezTo>
                    <a:pt x="181" y="170"/>
                    <a:pt x="181" y="170"/>
                    <a:pt x="181" y="170"/>
                  </a:cubicBezTo>
                  <a:cubicBezTo>
                    <a:pt x="175" y="170"/>
                    <a:pt x="175" y="170"/>
                    <a:pt x="175" y="170"/>
                  </a:cubicBezTo>
                  <a:cubicBezTo>
                    <a:pt x="181" y="178"/>
                    <a:pt x="181" y="178"/>
                    <a:pt x="181" y="178"/>
                  </a:cubicBezTo>
                  <a:cubicBezTo>
                    <a:pt x="182" y="178"/>
                    <a:pt x="182" y="178"/>
                    <a:pt x="182" y="178"/>
                  </a:cubicBezTo>
                  <a:cubicBezTo>
                    <a:pt x="184" y="178"/>
                    <a:pt x="186" y="178"/>
                    <a:pt x="187" y="177"/>
                  </a:cubicBezTo>
                  <a:cubicBezTo>
                    <a:pt x="190" y="177"/>
                    <a:pt x="192" y="176"/>
                    <a:pt x="193" y="173"/>
                  </a:cubicBezTo>
                  <a:cubicBezTo>
                    <a:pt x="193" y="172"/>
                    <a:pt x="193" y="172"/>
                    <a:pt x="193" y="171"/>
                  </a:cubicBezTo>
                  <a:cubicBezTo>
                    <a:pt x="193" y="168"/>
                    <a:pt x="193" y="168"/>
                    <a:pt x="193" y="168"/>
                  </a:cubicBezTo>
                  <a:cubicBezTo>
                    <a:pt x="193" y="22"/>
                    <a:pt x="193" y="22"/>
                    <a:pt x="193" y="22"/>
                  </a:cubicBezTo>
                  <a:lnTo>
                    <a:pt x="181" y="0"/>
                  </a:lnTo>
                  <a:close/>
                  <a:moveTo>
                    <a:pt x="176" y="69"/>
                  </a:moveTo>
                  <a:cubicBezTo>
                    <a:pt x="132" y="17"/>
                    <a:pt x="132" y="17"/>
                    <a:pt x="132" y="17"/>
                  </a:cubicBezTo>
                  <a:cubicBezTo>
                    <a:pt x="131" y="17"/>
                    <a:pt x="131" y="16"/>
                    <a:pt x="130" y="16"/>
                  </a:cubicBezTo>
                  <a:cubicBezTo>
                    <a:pt x="130" y="16"/>
                    <a:pt x="129" y="16"/>
                    <a:pt x="129" y="16"/>
                  </a:cubicBezTo>
                  <a:cubicBezTo>
                    <a:pt x="128" y="16"/>
                    <a:pt x="127" y="16"/>
                    <a:pt x="127" y="16"/>
                  </a:cubicBezTo>
                  <a:cubicBezTo>
                    <a:pt x="126" y="16"/>
                    <a:pt x="126" y="17"/>
                    <a:pt x="125" y="17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29" y="124"/>
                    <a:pt x="28" y="124"/>
                    <a:pt x="24" y="1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6" y="132"/>
                    <a:pt x="26" y="132"/>
                    <a:pt x="26" y="132"/>
                  </a:cubicBezTo>
                  <a:cubicBezTo>
                    <a:pt x="28" y="132"/>
                    <a:pt x="29" y="132"/>
                    <a:pt x="30" y="132"/>
                  </a:cubicBezTo>
                  <a:cubicBezTo>
                    <a:pt x="33" y="132"/>
                    <a:pt x="35" y="131"/>
                    <a:pt x="37" y="129"/>
                  </a:cubicBezTo>
                  <a:cubicBezTo>
                    <a:pt x="123" y="37"/>
                    <a:pt x="123" y="37"/>
                    <a:pt x="123" y="37"/>
                  </a:cubicBezTo>
                  <a:cubicBezTo>
                    <a:pt x="176" y="102"/>
                    <a:pt x="176" y="102"/>
                    <a:pt x="176" y="102"/>
                  </a:cubicBezTo>
                  <a:lnTo>
                    <a:pt x="176" y="69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40048" y="1"/>
            <a:ext cx="8102996" cy="106655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Отсутствие </a:t>
            </a:r>
            <a:r>
              <a:rPr lang="ru-RU" sz="2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засветки</a:t>
            </a:r>
            <a:endParaRPr lang="ru-RU" sz="23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2" b="21430"/>
          <a:stretch/>
        </p:blipFill>
        <p:spPr>
          <a:xfrm>
            <a:off x="8983191" y="1404109"/>
            <a:ext cx="3524557" cy="496791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 bwMode="auto">
          <a:xfrm>
            <a:off x="1000736" y="2088656"/>
            <a:ext cx="4194620" cy="827879"/>
          </a:xfrm>
          <a:prstGeom prst="rect">
            <a:avLst/>
          </a:prstGeom>
          <a:noFill/>
          <a:ln w="19050" cap="flat" cmpd="sng" algn="ctr">
            <a:solidFill>
              <a:srgbClr val="008AC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0" tIns="144000" rIns="144000" bIns="144000" numCol="1" rtlCol="0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8ACF"/>
              </a:buClr>
              <a:buSzPct val="130000"/>
            </a:pP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Отсутствие выхода УФ-излучения за пределы прибора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Прямоугольник 22"/>
          <p:cNvSpPr/>
          <p:nvPr/>
        </p:nvSpPr>
        <p:spPr bwMode="auto">
          <a:xfrm>
            <a:off x="1000736" y="2194748"/>
            <a:ext cx="294457" cy="283677"/>
          </a:xfrm>
          <a:custGeom>
            <a:avLst/>
            <a:gdLst>
              <a:gd name="connsiteX0" fmla="*/ 0 w 1012825"/>
              <a:gd name="connsiteY0" fmla="*/ 0 h 360363"/>
              <a:gd name="connsiteX1" fmla="*/ 1012825 w 1012825"/>
              <a:gd name="connsiteY1" fmla="*/ 0 h 360363"/>
              <a:gd name="connsiteX2" fmla="*/ 1012825 w 1012825"/>
              <a:gd name="connsiteY2" fmla="*/ 360363 h 360363"/>
              <a:gd name="connsiteX3" fmla="*/ 0 w 1012825"/>
              <a:gd name="connsiteY3" fmla="*/ 360363 h 360363"/>
              <a:gd name="connsiteX4" fmla="*/ 0 w 1012825"/>
              <a:gd name="connsiteY4" fmla="*/ 0 h 360363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1012825 w 1012825"/>
              <a:gd name="connsiteY2" fmla="*/ 360363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878782 w 1012825"/>
              <a:gd name="connsiteY2" fmla="*/ 360586 h 360586"/>
              <a:gd name="connsiteX3" fmla="*/ 0 w 1012825"/>
              <a:gd name="connsiteY3" fmla="*/ 360363 h 360586"/>
              <a:gd name="connsiteX4" fmla="*/ 0 w 1012825"/>
              <a:gd name="connsiteY4" fmla="*/ 0 h 360586"/>
              <a:gd name="connsiteX0" fmla="*/ 0 w 1012825"/>
              <a:gd name="connsiteY0" fmla="*/ 0 h 360586"/>
              <a:gd name="connsiteX1" fmla="*/ 638537 w 1012825"/>
              <a:gd name="connsiteY1" fmla="*/ 632 h 360586"/>
              <a:gd name="connsiteX2" fmla="*/ 1012825 w 1012825"/>
              <a:gd name="connsiteY2" fmla="*/ 0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638537 w 1012825"/>
              <a:gd name="connsiteY1" fmla="*/ 632 h 360586"/>
              <a:gd name="connsiteX2" fmla="*/ 1012825 w 1012825"/>
              <a:gd name="connsiteY2" fmla="*/ 0 h 360586"/>
              <a:gd name="connsiteX3" fmla="*/ 878782 w 1012825"/>
              <a:gd name="connsiteY3" fmla="*/ 360586 h 360586"/>
              <a:gd name="connsiteX4" fmla="*/ 638537 w 1012825"/>
              <a:gd name="connsiteY4" fmla="*/ 357800 h 360586"/>
              <a:gd name="connsiteX5" fmla="*/ 0 w 1012825"/>
              <a:gd name="connsiteY5" fmla="*/ 360363 h 360586"/>
              <a:gd name="connsiteX6" fmla="*/ 0 w 1012825"/>
              <a:gd name="connsiteY6" fmla="*/ 0 h 360586"/>
              <a:gd name="connsiteX0" fmla="*/ 0 w 1012825"/>
              <a:gd name="connsiteY0" fmla="*/ 360363 h 360586"/>
              <a:gd name="connsiteX1" fmla="*/ 638537 w 1012825"/>
              <a:gd name="connsiteY1" fmla="*/ 632 h 360586"/>
              <a:gd name="connsiteX2" fmla="*/ 1012825 w 1012825"/>
              <a:gd name="connsiteY2" fmla="*/ 0 h 360586"/>
              <a:gd name="connsiteX3" fmla="*/ 878782 w 1012825"/>
              <a:gd name="connsiteY3" fmla="*/ 360586 h 360586"/>
              <a:gd name="connsiteX4" fmla="*/ 638537 w 1012825"/>
              <a:gd name="connsiteY4" fmla="*/ 357800 h 360586"/>
              <a:gd name="connsiteX5" fmla="*/ 0 w 1012825"/>
              <a:gd name="connsiteY5" fmla="*/ 360363 h 360586"/>
              <a:gd name="connsiteX0" fmla="*/ 0 w 374288"/>
              <a:gd name="connsiteY0" fmla="*/ 357800 h 360586"/>
              <a:gd name="connsiteX1" fmla="*/ 0 w 374288"/>
              <a:gd name="connsiteY1" fmla="*/ 632 h 360586"/>
              <a:gd name="connsiteX2" fmla="*/ 374288 w 374288"/>
              <a:gd name="connsiteY2" fmla="*/ 0 h 360586"/>
              <a:gd name="connsiteX3" fmla="*/ 240245 w 374288"/>
              <a:gd name="connsiteY3" fmla="*/ 360586 h 360586"/>
              <a:gd name="connsiteX4" fmla="*/ 0 w 374288"/>
              <a:gd name="connsiteY4" fmla="*/ 357800 h 36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288" h="360586">
                <a:moveTo>
                  <a:pt x="0" y="357800"/>
                </a:moveTo>
                <a:lnTo>
                  <a:pt x="0" y="632"/>
                </a:lnTo>
                <a:lnTo>
                  <a:pt x="374288" y="0"/>
                </a:lnTo>
                <a:lnTo>
                  <a:pt x="240245" y="360586"/>
                </a:lnTo>
                <a:lnTo>
                  <a:pt x="0" y="357800"/>
                </a:lnTo>
                <a:close/>
              </a:path>
            </a:pathLst>
          </a:custGeom>
          <a:solidFill>
            <a:srgbClr val="008ACF"/>
          </a:solidFill>
          <a:ln w="381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1000736" y="3471913"/>
            <a:ext cx="4194620" cy="812774"/>
          </a:xfrm>
          <a:prstGeom prst="rect">
            <a:avLst/>
          </a:prstGeom>
          <a:noFill/>
          <a:ln w="19050" cap="flat" cmpd="sng" algn="ctr">
            <a:solidFill>
              <a:srgbClr val="008AC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0" tIns="144000" rIns="144000" bIns="144000" numCol="1" rtlCol="0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8ACF"/>
              </a:buClr>
              <a:buSzPct val="130000"/>
            </a:pP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УФ-лампа не должна быть видна снаружи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Прямоугольник 22"/>
          <p:cNvSpPr/>
          <p:nvPr/>
        </p:nvSpPr>
        <p:spPr bwMode="auto">
          <a:xfrm>
            <a:off x="1000736" y="3578005"/>
            <a:ext cx="294457" cy="283677"/>
          </a:xfrm>
          <a:custGeom>
            <a:avLst/>
            <a:gdLst>
              <a:gd name="connsiteX0" fmla="*/ 0 w 1012825"/>
              <a:gd name="connsiteY0" fmla="*/ 0 h 360363"/>
              <a:gd name="connsiteX1" fmla="*/ 1012825 w 1012825"/>
              <a:gd name="connsiteY1" fmla="*/ 0 h 360363"/>
              <a:gd name="connsiteX2" fmla="*/ 1012825 w 1012825"/>
              <a:gd name="connsiteY2" fmla="*/ 360363 h 360363"/>
              <a:gd name="connsiteX3" fmla="*/ 0 w 1012825"/>
              <a:gd name="connsiteY3" fmla="*/ 360363 h 360363"/>
              <a:gd name="connsiteX4" fmla="*/ 0 w 1012825"/>
              <a:gd name="connsiteY4" fmla="*/ 0 h 360363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1012825 w 1012825"/>
              <a:gd name="connsiteY2" fmla="*/ 360363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878782 w 1012825"/>
              <a:gd name="connsiteY2" fmla="*/ 360586 h 360586"/>
              <a:gd name="connsiteX3" fmla="*/ 0 w 1012825"/>
              <a:gd name="connsiteY3" fmla="*/ 360363 h 360586"/>
              <a:gd name="connsiteX4" fmla="*/ 0 w 1012825"/>
              <a:gd name="connsiteY4" fmla="*/ 0 h 360586"/>
              <a:gd name="connsiteX0" fmla="*/ 0 w 1012825"/>
              <a:gd name="connsiteY0" fmla="*/ 0 h 360586"/>
              <a:gd name="connsiteX1" fmla="*/ 638537 w 1012825"/>
              <a:gd name="connsiteY1" fmla="*/ 632 h 360586"/>
              <a:gd name="connsiteX2" fmla="*/ 1012825 w 1012825"/>
              <a:gd name="connsiteY2" fmla="*/ 0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638537 w 1012825"/>
              <a:gd name="connsiteY1" fmla="*/ 632 h 360586"/>
              <a:gd name="connsiteX2" fmla="*/ 1012825 w 1012825"/>
              <a:gd name="connsiteY2" fmla="*/ 0 h 360586"/>
              <a:gd name="connsiteX3" fmla="*/ 878782 w 1012825"/>
              <a:gd name="connsiteY3" fmla="*/ 360586 h 360586"/>
              <a:gd name="connsiteX4" fmla="*/ 638537 w 1012825"/>
              <a:gd name="connsiteY4" fmla="*/ 357800 h 360586"/>
              <a:gd name="connsiteX5" fmla="*/ 0 w 1012825"/>
              <a:gd name="connsiteY5" fmla="*/ 360363 h 360586"/>
              <a:gd name="connsiteX6" fmla="*/ 0 w 1012825"/>
              <a:gd name="connsiteY6" fmla="*/ 0 h 360586"/>
              <a:gd name="connsiteX0" fmla="*/ 0 w 1012825"/>
              <a:gd name="connsiteY0" fmla="*/ 360363 h 360586"/>
              <a:gd name="connsiteX1" fmla="*/ 638537 w 1012825"/>
              <a:gd name="connsiteY1" fmla="*/ 632 h 360586"/>
              <a:gd name="connsiteX2" fmla="*/ 1012825 w 1012825"/>
              <a:gd name="connsiteY2" fmla="*/ 0 h 360586"/>
              <a:gd name="connsiteX3" fmla="*/ 878782 w 1012825"/>
              <a:gd name="connsiteY3" fmla="*/ 360586 h 360586"/>
              <a:gd name="connsiteX4" fmla="*/ 638537 w 1012825"/>
              <a:gd name="connsiteY4" fmla="*/ 357800 h 360586"/>
              <a:gd name="connsiteX5" fmla="*/ 0 w 1012825"/>
              <a:gd name="connsiteY5" fmla="*/ 360363 h 360586"/>
              <a:gd name="connsiteX0" fmla="*/ 0 w 374288"/>
              <a:gd name="connsiteY0" fmla="*/ 357800 h 360586"/>
              <a:gd name="connsiteX1" fmla="*/ 0 w 374288"/>
              <a:gd name="connsiteY1" fmla="*/ 632 h 360586"/>
              <a:gd name="connsiteX2" fmla="*/ 374288 w 374288"/>
              <a:gd name="connsiteY2" fmla="*/ 0 h 360586"/>
              <a:gd name="connsiteX3" fmla="*/ 240245 w 374288"/>
              <a:gd name="connsiteY3" fmla="*/ 360586 h 360586"/>
              <a:gd name="connsiteX4" fmla="*/ 0 w 374288"/>
              <a:gd name="connsiteY4" fmla="*/ 357800 h 36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288" h="360586">
                <a:moveTo>
                  <a:pt x="0" y="357800"/>
                </a:moveTo>
                <a:lnTo>
                  <a:pt x="0" y="632"/>
                </a:lnTo>
                <a:lnTo>
                  <a:pt x="374288" y="0"/>
                </a:lnTo>
                <a:lnTo>
                  <a:pt x="240245" y="360586"/>
                </a:lnTo>
                <a:lnTo>
                  <a:pt x="0" y="357800"/>
                </a:lnTo>
                <a:close/>
              </a:path>
            </a:pathLst>
          </a:custGeom>
          <a:solidFill>
            <a:srgbClr val="008ACF"/>
          </a:solidFill>
          <a:ln w="381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1000736" y="4840065"/>
            <a:ext cx="4194620" cy="812774"/>
          </a:xfrm>
          <a:prstGeom prst="rect">
            <a:avLst/>
          </a:prstGeom>
          <a:noFill/>
          <a:ln w="19050" cap="flat" cmpd="sng" algn="ctr">
            <a:solidFill>
              <a:srgbClr val="008AC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0" tIns="144000" rIns="144000" bIns="144000" numCol="1" rtlCol="0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8ACF"/>
              </a:buClr>
              <a:buSzPct val="130000"/>
            </a:pP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 должно быть доступа к решеткам вентилятора для детей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Прямоугольник 22"/>
          <p:cNvSpPr/>
          <p:nvPr/>
        </p:nvSpPr>
        <p:spPr bwMode="auto">
          <a:xfrm>
            <a:off x="1000736" y="4946157"/>
            <a:ext cx="294457" cy="283677"/>
          </a:xfrm>
          <a:custGeom>
            <a:avLst/>
            <a:gdLst>
              <a:gd name="connsiteX0" fmla="*/ 0 w 1012825"/>
              <a:gd name="connsiteY0" fmla="*/ 0 h 360363"/>
              <a:gd name="connsiteX1" fmla="*/ 1012825 w 1012825"/>
              <a:gd name="connsiteY1" fmla="*/ 0 h 360363"/>
              <a:gd name="connsiteX2" fmla="*/ 1012825 w 1012825"/>
              <a:gd name="connsiteY2" fmla="*/ 360363 h 360363"/>
              <a:gd name="connsiteX3" fmla="*/ 0 w 1012825"/>
              <a:gd name="connsiteY3" fmla="*/ 360363 h 360363"/>
              <a:gd name="connsiteX4" fmla="*/ 0 w 1012825"/>
              <a:gd name="connsiteY4" fmla="*/ 0 h 360363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1012825 w 1012825"/>
              <a:gd name="connsiteY2" fmla="*/ 360363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878782 w 1012825"/>
              <a:gd name="connsiteY2" fmla="*/ 360586 h 360586"/>
              <a:gd name="connsiteX3" fmla="*/ 0 w 1012825"/>
              <a:gd name="connsiteY3" fmla="*/ 360363 h 360586"/>
              <a:gd name="connsiteX4" fmla="*/ 0 w 1012825"/>
              <a:gd name="connsiteY4" fmla="*/ 0 h 360586"/>
              <a:gd name="connsiteX0" fmla="*/ 0 w 1012825"/>
              <a:gd name="connsiteY0" fmla="*/ 0 h 360586"/>
              <a:gd name="connsiteX1" fmla="*/ 638537 w 1012825"/>
              <a:gd name="connsiteY1" fmla="*/ 632 h 360586"/>
              <a:gd name="connsiteX2" fmla="*/ 1012825 w 1012825"/>
              <a:gd name="connsiteY2" fmla="*/ 0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638537 w 1012825"/>
              <a:gd name="connsiteY1" fmla="*/ 632 h 360586"/>
              <a:gd name="connsiteX2" fmla="*/ 1012825 w 1012825"/>
              <a:gd name="connsiteY2" fmla="*/ 0 h 360586"/>
              <a:gd name="connsiteX3" fmla="*/ 878782 w 1012825"/>
              <a:gd name="connsiteY3" fmla="*/ 360586 h 360586"/>
              <a:gd name="connsiteX4" fmla="*/ 638537 w 1012825"/>
              <a:gd name="connsiteY4" fmla="*/ 357800 h 360586"/>
              <a:gd name="connsiteX5" fmla="*/ 0 w 1012825"/>
              <a:gd name="connsiteY5" fmla="*/ 360363 h 360586"/>
              <a:gd name="connsiteX6" fmla="*/ 0 w 1012825"/>
              <a:gd name="connsiteY6" fmla="*/ 0 h 360586"/>
              <a:gd name="connsiteX0" fmla="*/ 0 w 1012825"/>
              <a:gd name="connsiteY0" fmla="*/ 360363 h 360586"/>
              <a:gd name="connsiteX1" fmla="*/ 638537 w 1012825"/>
              <a:gd name="connsiteY1" fmla="*/ 632 h 360586"/>
              <a:gd name="connsiteX2" fmla="*/ 1012825 w 1012825"/>
              <a:gd name="connsiteY2" fmla="*/ 0 h 360586"/>
              <a:gd name="connsiteX3" fmla="*/ 878782 w 1012825"/>
              <a:gd name="connsiteY3" fmla="*/ 360586 h 360586"/>
              <a:gd name="connsiteX4" fmla="*/ 638537 w 1012825"/>
              <a:gd name="connsiteY4" fmla="*/ 357800 h 360586"/>
              <a:gd name="connsiteX5" fmla="*/ 0 w 1012825"/>
              <a:gd name="connsiteY5" fmla="*/ 360363 h 360586"/>
              <a:gd name="connsiteX0" fmla="*/ 0 w 374288"/>
              <a:gd name="connsiteY0" fmla="*/ 357800 h 360586"/>
              <a:gd name="connsiteX1" fmla="*/ 0 w 374288"/>
              <a:gd name="connsiteY1" fmla="*/ 632 h 360586"/>
              <a:gd name="connsiteX2" fmla="*/ 374288 w 374288"/>
              <a:gd name="connsiteY2" fmla="*/ 0 h 360586"/>
              <a:gd name="connsiteX3" fmla="*/ 240245 w 374288"/>
              <a:gd name="connsiteY3" fmla="*/ 360586 h 360586"/>
              <a:gd name="connsiteX4" fmla="*/ 0 w 374288"/>
              <a:gd name="connsiteY4" fmla="*/ 357800 h 36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288" h="360586">
                <a:moveTo>
                  <a:pt x="0" y="357800"/>
                </a:moveTo>
                <a:lnTo>
                  <a:pt x="0" y="632"/>
                </a:lnTo>
                <a:lnTo>
                  <a:pt x="374288" y="0"/>
                </a:lnTo>
                <a:lnTo>
                  <a:pt x="240245" y="360586"/>
                </a:lnTo>
                <a:lnTo>
                  <a:pt x="0" y="357800"/>
                </a:lnTo>
                <a:close/>
              </a:path>
            </a:pathLst>
          </a:custGeom>
          <a:solidFill>
            <a:srgbClr val="008ACF"/>
          </a:solidFill>
          <a:ln w="381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7032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/>
          <p:cNvCxnSpPr/>
          <p:nvPr/>
        </p:nvCxnSpPr>
        <p:spPr bwMode="auto">
          <a:xfrm>
            <a:off x="-1844" y="1044328"/>
            <a:ext cx="1288768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AC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Прямоугольник 22"/>
          <p:cNvSpPr/>
          <p:nvPr/>
        </p:nvSpPr>
        <p:spPr bwMode="auto">
          <a:xfrm>
            <a:off x="3" y="1044328"/>
            <a:ext cx="1000733" cy="283677"/>
          </a:xfrm>
          <a:custGeom>
            <a:avLst/>
            <a:gdLst>
              <a:gd name="connsiteX0" fmla="*/ 0 w 1012825"/>
              <a:gd name="connsiteY0" fmla="*/ 0 h 360363"/>
              <a:gd name="connsiteX1" fmla="*/ 1012825 w 1012825"/>
              <a:gd name="connsiteY1" fmla="*/ 0 h 360363"/>
              <a:gd name="connsiteX2" fmla="*/ 1012825 w 1012825"/>
              <a:gd name="connsiteY2" fmla="*/ 360363 h 360363"/>
              <a:gd name="connsiteX3" fmla="*/ 0 w 1012825"/>
              <a:gd name="connsiteY3" fmla="*/ 360363 h 360363"/>
              <a:gd name="connsiteX4" fmla="*/ 0 w 1012825"/>
              <a:gd name="connsiteY4" fmla="*/ 0 h 360363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1012825 w 1012825"/>
              <a:gd name="connsiteY2" fmla="*/ 360363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878782 w 1012825"/>
              <a:gd name="connsiteY2" fmla="*/ 360586 h 360586"/>
              <a:gd name="connsiteX3" fmla="*/ 0 w 1012825"/>
              <a:gd name="connsiteY3" fmla="*/ 360363 h 360586"/>
              <a:gd name="connsiteX4" fmla="*/ 0 w 1012825"/>
              <a:gd name="connsiteY4" fmla="*/ 0 h 36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825" h="360586">
                <a:moveTo>
                  <a:pt x="0" y="0"/>
                </a:moveTo>
                <a:lnTo>
                  <a:pt x="1012825" y="0"/>
                </a:lnTo>
                <a:lnTo>
                  <a:pt x="878782" y="360586"/>
                </a:lnTo>
                <a:lnTo>
                  <a:pt x="0" y="360363"/>
                </a:lnTo>
                <a:lnTo>
                  <a:pt x="0" y="0"/>
                </a:lnTo>
                <a:close/>
              </a:path>
            </a:pathLst>
          </a:custGeom>
          <a:solidFill>
            <a:srgbClr val="008ACF"/>
          </a:solidFill>
          <a:ln w="381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1464623" y="6863161"/>
            <a:ext cx="1423062" cy="334838"/>
            <a:chOff x="2503488" y="3779838"/>
            <a:chExt cx="3076576" cy="723900"/>
          </a:xfrm>
        </p:grpSpPr>
        <p:sp>
          <p:nvSpPr>
            <p:cNvPr id="5" name="AutoShape 5"/>
            <p:cNvSpPr>
              <a:spLocks noChangeAspect="1" noChangeArrowheads="1" noTextEdit="1"/>
            </p:cNvSpPr>
            <p:nvPr/>
          </p:nvSpPr>
          <p:spPr bwMode="auto">
            <a:xfrm>
              <a:off x="2506664" y="3779838"/>
              <a:ext cx="3073400" cy="720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7"/>
            <p:cNvSpPr>
              <a:spLocks noEditPoints="1"/>
            </p:cNvSpPr>
            <p:nvPr/>
          </p:nvSpPr>
          <p:spPr bwMode="auto">
            <a:xfrm>
              <a:off x="2503488" y="3779838"/>
              <a:ext cx="2262188" cy="723900"/>
            </a:xfrm>
            <a:custGeom>
              <a:avLst/>
              <a:gdLst>
                <a:gd name="T0" fmla="*/ 277 w 603"/>
                <a:gd name="T1" fmla="*/ 151 h 193"/>
                <a:gd name="T2" fmla="*/ 277 w 603"/>
                <a:gd name="T3" fmla="*/ 167 h 193"/>
                <a:gd name="T4" fmla="*/ 290 w 603"/>
                <a:gd name="T5" fmla="*/ 177 h 193"/>
                <a:gd name="T6" fmla="*/ 250 w 603"/>
                <a:gd name="T7" fmla="*/ 193 h 193"/>
                <a:gd name="T8" fmla="*/ 215 w 603"/>
                <a:gd name="T9" fmla="*/ 177 h 193"/>
                <a:gd name="T10" fmla="*/ 227 w 603"/>
                <a:gd name="T11" fmla="*/ 167 h 193"/>
                <a:gd name="T12" fmla="*/ 227 w 603"/>
                <a:gd name="T13" fmla="*/ 62 h 193"/>
                <a:gd name="T14" fmla="*/ 227 w 603"/>
                <a:gd name="T15" fmla="*/ 26 h 193"/>
                <a:gd name="T16" fmla="*/ 215 w 603"/>
                <a:gd name="T17" fmla="*/ 16 h 193"/>
                <a:gd name="T18" fmla="*/ 250 w 603"/>
                <a:gd name="T19" fmla="*/ 0 h 193"/>
                <a:gd name="T20" fmla="*/ 290 w 603"/>
                <a:gd name="T21" fmla="*/ 16 h 193"/>
                <a:gd name="T22" fmla="*/ 277 w 603"/>
                <a:gd name="T23" fmla="*/ 26 h 193"/>
                <a:gd name="T24" fmla="*/ 277 w 603"/>
                <a:gd name="T25" fmla="*/ 48 h 193"/>
                <a:gd name="T26" fmla="*/ 356 w 603"/>
                <a:gd name="T27" fmla="*/ 31 h 193"/>
                <a:gd name="T28" fmla="*/ 354 w 603"/>
                <a:gd name="T29" fmla="*/ 18 h 193"/>
                <a:gd name="T30" fmla="*/ 344 w 603"/>
                <a:gd name="T31" fmla="*/ 0 h 193"/>
                <a:gd name="T32" fmla="*/ 420 w 603"/>
                <a:gd name="T33" fmla="*/ 0 h 193"/>
                <a:gd name="T34" fmla="*/ 410 w 603"/>
                <a:gd name="T35" fmla="*/ 18 h 193"/>
                <a:gd name="T36" fmla="*/ 406 w 603"/>
                <a:gd name="T37" fmla="*/ 31 h 193"/>
                <a:gd name="T38" fmla="*/ 406 w 603"/>
                <a:gd name="T39" fmla="*/ 162 h 193"/>
                <a:gd name="T40" fmla="*/ 410 w 603"/>
                <a:gd name="T41" fmla="*/ 174 h 193"/>
                <a:gd name="T42" fmla="*/ 420 w 603"/>
                <a:gd name="T43" fmla="*/ 193 h 193"/>
                <a:gd name="T44" fmla="*/ 344 w 603"/>
                <a:gd name="T45" fmla="*/ 193 h 193"/>
                <a:gd name="T46" fmla="*/ 354 w 603"/>
                <a:gd name="T47" fmla="*/ 174 h 193"/>
                <a:gd name="T48" fmla="*/ 356 w 603"/>
                <a:gd name="T49" fmla="*/ 162 h 193"/>
                <a:gd name="T50" fmla="*/ 603 w 603"/>
                <a:gd name="T51" fmla="*/ 0 h 193"/>
                <a:gd name="T52" fmla="*/ 430 w 603"/>
                <a:gd name="T53" fmla="*/ 41 h 193"/>
                <a:gd name="T54" fmla="*/ 452 w 603"/>
                <a:gd name="T55" fmla="*/ 26 h 193"/>
                <a:gd name="T56" fmla="*/ 467 w 603"/>
                <a:gd name="T57" fmla="*/ 23 h 193"/>
                <a:gd name="T58" fmla="*/ 492 w 603"/>
                <a:gd name="T59" fmla="*/ 25 h 193"/>
                <a:gd name="T60" fmla="*/ 492 w 603"/>
                <a:gd name="T61" fmla="*/ 167 h 193"/>
                <a:gd name="T62" fmla="*/ 479 w 603"/>
                <a:gd name="T63" fmla="*/ 177 h 193"/>
                <a:gd name="T64" fmla="*/ 554 w 603"/>
                <a:gd name="T65" fmla="*/ 193 h 193"/>
                <a:gd name="T66" fmla="*/ 545 w 603"/>
                <a:gd name="T67" fmla="*/ 174 h 193"/>
                <a:gd name="T68" fmla="*/ 542 w 603"/>
                <a:gd name="T69" fmla="*/ 162 h 193"/>
                <a:gd name="T70" fmla="*/ 542 w 603"/>
                <a:gd name="T71" fmla="*/ 23 h 193"/>
                <a:gd name="T72" fmla="*/ 572 w 603"/>
                <a:gd name="T73" fmla="*/ 23 h 193"/>
                <a:gd name="T74" fmla="*/ 584 w 603"/>
                <a:gd name="T75" fmla="*/ 41 h 193"/>
                <a:gd name="T76" fmla="*/ 603 w 603"/>
                <a:gd name="T77" fmla="*/ 0 h 193"/>
                <a:gd name="T78" fmla="*/ 186 w 603"/>
                <a:gd name="T79" fmla="*/ 162 h 193"/>
                <a:gd name="T80" fmla="*/ 194 w 603"/>
                <a:gd name="T81" fmla="*/ 174 h 193"/>
                <a:gd name="T82" fmla="*/ 205 w 603"/>
                <a:gd name="T83" fmla="*/ 193 h 193"/>
                <a:gd name="T84" fmla="*/ 129 w 603"/>
                <a:gd name="T85" fmla="*/ 177 h 193"/>
                <a:gd name="T86" fmla="*/ 138 w 603"/>
                <a:gd name="T87" fmla="*/ 167 h 193"/>
                <a:gd name="T88" fmla="*/ 97 w 603"/>
                <a:gd name="T89" fmla="*/ 62 h 193"/>
                <a:gd name="T90" fmla="*/ 45 w 603"/>
                <a:gd name="T91" fmla="*/ 162 h 193"/>
                <a:gd name="T92" fmla="*/ 43 w 603"/>
                <a:gd name="T93" fmla="*/ 174 h 193"/>
                <a:gd name="T94" fmla="*/ 52 w 603"/>
                <a:gd name="T95" fmla="*/ 193 h 193"/>
                <a:gd name="T96" fmla="*/ 0 w 603"/>
                <a:gd name="T97" fmla="*/ 193 h 193"/>
                <a:gd name="T98" fmla="*/ 10 w 603"/>
                <a:gd name="T99" fmla="*/ 174 h 193"/>
                <a:gd name="T100" fmla="*/ 19 w 603"/>
                <a:gd name="T101" fmla="*/ 162 h 193"/>
                <a:gd name="T102" fmla="*/ 122 w 603"/>
                <a:gd name="T103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03" h="193">
                  <a:moveTo>
                    <a:pt x="356" y="67"/>
                  </a:moveTo>
                  <a:cubicBezTo>
                    <a:pt x="277" y="151"/>
                    <a:pt x="277" y="151"/>
                    <a:pt x="277" y="151"/>
                  </a:cubicBezTo>
                  <a:cubicBezTo>
                    <a:pt x="277" y="162"/>
                    <a:pt x="277" y="162"/>
                    <a:pt x="277" y="162"/>
                  </a:cubicBezTo>
                  <a:cubicBezTo>
                    <a:pt x="277" y="167"/>
                    <a:pt x="277" y="167"/>
                    <a:pt x="277" y="167"/>
                  </a:cubicBezTo>
                  <a:cubicBezTo>
                    <a:pt x="277" y="171"/>
                    <a:pt x="279" y="173"/>
                    <a:pt x="281" y="174"/>
                  </a:cubicBezTo>
                  <a:cubicBezTo>
                    <a:pt x="283" y="176"/>
                    <a:pt x="286" y="177"/>
                    <a:pt x="290" y="177"/>
                  </a:cubicBezTo>
                  <a:cubicBezTo>
                    <a:pt x="290" y="193"/>
                    <a:pt x="290" y="193"/>
                    <a:pt x="290" y="193"/>
                  </a:cubicBezTo>
                  <a:cubicBezTo>
                    <a:pt x="250" y="193"/>
                    <a:pt x="250" y="193"/>
                    <a:pt x="250" y="193"/>
                  </a:cubicBezTo>
                  <a:cubicBezTo>
                    <a:pt x="215" y="193"/>
                    <a:pt x="215" y="193"/>
                    <a:pt x="215" y="193"/>
                  </a:cubicBezTo>
                  <a:cubicBezTo>
                    <a:pt x="215" y="177"/>
                    <a:pt x="215" y="177"/>
                    <a:pt x="215" y="177"/>
                  </a:cubicBezTo>
                  <a:cubicBezTo>
                    <a:pt x="219" y="177"/>
                    <a:pt x="223" y="176"/>
                    <a:pt x="225" y="174"/>
                  </a:cubicBezTo>
                  <a:cubicBezTo>
                    <a:pt x="226" y="173"/>
                    <a:pt x="227" y="171"/>
                    <a:pt x="227" y="167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7" y="62"/>
                    <a:pt x="227" y="62"/>
                    <a:pt x="227" y="62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7" y="26"/>
                    <a:pt x="227" y="26"/>
                    <a:pt x="227" y="26"/>
                  </a:cubicBezTo>
                  <a:cubicBezTo>
                    <a:pt x="227" y="22"/>
                    <a:pt x="226" y="19"/>
                    <a:pt x="225" y="18"/>
                  </a:cubicBezTo>
                  <a:cubicBezTo>
                    <a:pt x="223" y="17"/>
                    <a:pt x="219" y="16"/>
                    <a:pt x="215" y="16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90" y="0"/>
                    <a:pt x="290" y="0"/>
                    <a:pt x="290" y="0"/>
                  </a:cubicBezTo>
                  <a:cubicBezTo>
                    <a:pt x="290" y="16"/>
                    <a:pt x="290" y="16"/>
                    <a:pt x="290" y="16"/>
                  </a:cubicBezTo>
                  <a:cubicBezTo>
                    <a:pt x="286" y="16"/>
                    <a:pt x="283" y="17"/>
                    <a:pt x="281" y="18"/>
                  </a:cubicBezTo>
                  <a:cubicBezTo>
                    <a:pt x="279" y="19"/>
                    <a:pt x="277" y="22"/>
                    <a:pt x="277" y="26"/>
                  </a:cubicBezTo>
                  <a:cubicBezTo>
                    <a:pt x="277" y="31"/>
                    <a:pt x="277" y="31"/>
                    <a:pt x="277" y="31"/>
                  </a:cubicBezTo>
                  <a:cubicBezTo>
                    <a:pt x="277" y="48"/>
                    <a:pt x="277" y="48"/>
                    <a:pt x="277" y="48"/>
                  </a:cubicBezTo>
                  <a:cubicBezTo>
                    <a:pt x="277" y="115"/>
                    <a:pt x="277" y="115"/>
                    <a:pt x="277" y="115"/>
                  </a:cubicBezTo>
                  <a:cubicBezTo>
                    <a:pt x="356" y="31"/>
                    <a:pt x="356" y="31"/>
                    <a:pt x="356" y="31"/>
                  </a:cubicBezTo>
                  <a:cubicBezTo>
                    <a:pt x="356" y="26"/>
                    <a:pt x="356" y="26"/>
                    <a:pt x="356" y="26"/>
                  </a:cubicBezTo>
                  <a:cubicBezTo>
                    <a:pt x="356" y="22"/>
                    <a:pt x="355" y="19"/>
                    <a:pt x="354" y="18"/>
                  </a:cubicBezTo>
                  <a:cubicBezTo>
                    <a:pt x="351" y="17"/>
                    <a:pt x="348" y="16"/>
                    <a:pt x="344" y="16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79" y="0"/>
                    <a:pt x="379" y="0"/>
                    <a:pt x="379" y="0"/>
                  </a:cubicBezTo>
                  <a:cubicBezTo>
                    <a:pt x="420" y="0"/>
                    <a:pt x="420" y="0"/>
                    <a:pt x="420" y="0"/>
                  </a:cubicBezTo>
                  <a:cubicBezTo>
                    <a:pt x="420" y="16"/>
                    <a:pt x="420" y="16"/>
                    <a:pt x="420" y="16"/>
                  </a:cubicBezTo>
                  <a:cubicBezTo>
                    <a:pt x="415" y="16"/>
                    <a:pt x="412" y="17"/>
                    <a:pt x="410" y="18"/>
                  </a:cubicBezTo>
                  <a:cubicBezTo>
                    <a:pt x="407" y="19"/>
                    <a:pt x="406" y="22"/>
                    <a:pt x="406" y="26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6" y="48"/>
                    <a:pt x="406" y="48"/>
                    <a:pt x="406" y="48"/>
                  </a:cubicBezTo>
                  <a:cubicBezTo>
                    <a:pt x="406" y="162"/>
                    <a:pt x="406" y="162"/>
                    <a:pt x="406" y="162"/>
                  </a:cubicBezTo>
                  <a:cubicBezTo>
                    <a:pt x="406" y="167"/>
                    <a:pt x="406" y="167"/>
                    <a:pt x="406" y="167"/>
                  </a:cubicBezTo>
                  <a:cubicBezTo>
                    <a:pt x="406" y="171"/>
                    <a:pt x="407" y="173"/>
                    <a:pt x="410" y="174"/>
                  </a:cubicBezTo>
                  <a:cubicBezTo>
                    <a:pt x="412" y="176"/>
                    <a:pt x="415" y="177"/>
                    <a:pt x="420" y="177"/>
                  </a:cubicBezTo>
                  <a:cubicBezTo>
                    <a:pt x="420" y="193"/>
                    <a:pt x="420" y="193"/>
                    <a:pt x="420" y="193"/>
                  </a:cubicBezTo>
                  <a:cubicBezTo>
                    <a:pt x="379" y="193"/>
                    <a:pt x="379" y="193"/>
                    <a:pt x="379" y="193"/>
                  </a:cubicBezTo>
                  <a:cubicBezTo>
                    <a:pt x="344" y="193"/>
                    <a:pt x="344" y="193"/>
                    <a:pt x="344" y="193"/>
                  </a:cubicBezTo>
                  <a:cubicBezTo>
                    <a:pt x="344" y="177"/>
                    <a:pt x="344" y="177"/>
                    <a:pt x="344" y="177"/>
                  </a:cubicBezTo>
                  <a:cubicBezTo>
                    <a:pt x="348" y="177"/>
                    <a:pt x="351" y="176"/>
                    <a:pt x="354" y="174"/>
                  </a:cubicBezTo>
                  <a:cubicBezTo>
                    <a:pt x="355" y="173"/>
                    <a:pt x="356" y="171"/>
                    <a:pt x="356" y="167"/>
                  </a:cubicBezTo>
                  <a:cubicBezTo>
                    <a:pt x="356" y="162"/>
                    <a:pt x="356" y="162"/>
                    <a:pt x="356" y="162"/>
                  </a:cubicBezTo>
                  <a:lnTo>
                    <a:pt x="356" y="67"/>
                  </a:lnTo>
                  <a:close/>
                  <a:moveTo>
                    <a:pt x="603" y="0"/>
                  </a:moveTo>
                  <a:cubicBezTo>
                    <a:pt x="430" y="0"/>
                    <a:pt x="430" y="0"/>
                    <a:pt x="430" y="0"/>
                  </a:cubicBezTo>
                  <a:cubicBezTo>
                    <a:pt x="430" y="41"/>
                    <a:pt x="430" y="41"/>
                    <a:pt x="430" y="41"/>
                  </a:cubicBezTo>
                  <a:cubicBezTo>
                    <a:pt x="449" y="41"/>
                    <a:pt x="449" y="41"/>
                    <a:pt x="449" y="41"/>
                  </a:cubicBezTo>
                  <a:cubicBezTo>
                    <a:pt x="450" y="37"/>
                    <a:pt x="450" y="28"/>
                    <a:pt x="452" y="26"/>
                  </a:cubicBezTo>
                  <a:cubicBezTo>
                    <a:pt x="455" y="23"/>
                    <a:pt x="457" y="23"/>
                    <a:pt x="461" y="23"/>
                  </a:cubicBezTo>
                  <a:cubicBezTo>
                    <a:pt x="467" y="23"/>
                    <a:pt x="467" y="23"/>
                    <a:pt x="467" y="23"/>
                  </a:cubicBezTo>
                  <a:cubicBezTo>
                    <a:pt x="492" y="23"/>
                    <a:pt x="492" y="23"/>
                    <a:pt x="492" y="23"/>
                  </a:cubicBezTo>
                  <a:cubicBezTo>
                    <a:pt x="492" y="25"/>
                    <a:pt x="492" y="25"/>
                    <a:pt x="492" y="25"/>
                  </a:cubicBezTo>
                  <a:cubicBezTo>
                    <a:pt x="492" y="62"/>
                    <a:pt x="492" y="62"/>
                    <a:pt x="492" y="62"/>
                  </a:cubicBezTo>
                  <a:cubicBezTo>
                    <a:pt x="492" y="167"/>
                    <a:pt x="492" y="167"/>
                    <a:pt x="492" y="167"/>
                  </a:cubicBezTo>
                  <a:cubicBezTo>
                    <a:pt x="492" y="171"/>
                    <a:pt x="491" y="173"/>
                    <a:pt x="489" y="174"/>
                  </a:cubicBezTo>
                  <a:cubicBezTo>
                    <a:pt x="486" y="175"/>
                    <a:pt x="484" y="176"/>
                    <a:pt x="479" y="177"/>
                  </a:cubicBezTo>
                  <a:cubicBezTo>
                    <a:pt x="479" y="193"/>
                    <a:pt x="479" y="193"/>
                    <a:pt x="479" y="193"/>
                  </a:cubicBezTo>
                  <a:cubicBezTo>
                    <a:pt x="554" y="193"/>
                    <a:pt x="554" y="193"/>
                    <a:pt x="554" y="193"/>
                  </a:cubicBezTo>
                  <a:cubicBezTo>
                    <a:pt x="554" y="177"/>
                    <a:pt x="554" y="177"/>
                    <a:pt x="554" y="177"/>
                  </a:cubicBezTo>
                  <a:cubicBezTo>
                    <a:pt x="550" y="176"/>
                    <a:pt x="547" y="175"/>
                    <a:pt x="545" y="174"/>
                  </a:cubicBezTo>
                  <a:cubicBezTo>
                    <a:pt x="543" y="173"/>
                    <a:pt x="542" y="171"/>
                    <a:pt x="542" y="167"/>
                  </a:cubicBezTo>
                  <a:cubicBezTo>
                    <a:pt x="542" y="162"/>
                    <a:pt x="542" y="162"/>
                    <a:pt x="542" y="162"/>
                  </a:cubicBezTo>
                  <a:cubicBezTo>
                    <a:pt x="542" y="25"/>
                    <a:pt x="542" y="25"/>
                    <a:pt x="542" y="25"/>
                  </a:cubicBezTo>
                  <a:cubicBezTo>
                    <a:pt x="542" y="23"/>
                    <a:pt x="542" y="23"/>
                    <a:pt x="542" y="23"/>
                  </a:cubicBezTo>
                  <a:cubicBezTo>
                    <a:pt x="566" y="23"/>
                    <a:pt x="566" y="23"/>
                    <a:pt x="566" y="23"/>
                  </a:cubicBezTo>
                  <a:cubicBezTo>
                    <a:pt x="572" y="23"/>
                    <a:pt x="572" y="23"/>
                    <a:pt x="572" y="23"/>
                  </a:cubicBezTo>
                  <a:cubicBezTo>
                    <a:pt x="577" y="23"/>
                    <a:pt x="579" y="23"/>
                    <a:pt x="581" y="26"/>
                  </a:cubicBezTo>
                  <a:cubicBezTo>
                    <a:pt x="584" y="28"/>
                    <a:pt x="584" y="37"/>
                    <a:pt x="584" y="41"/>
                  </a:cubicBezTo>
                  <a:cubicBezTo>
                    <a:pt x="603" y="41"/>
                    <a:pt x="603" y="41"/>
                    <a:pt x="603" y="41"/>
                  </a:cubicBezTo>
                  <a:lnTo>
                    <a:pt x="603" y="0"/>
                  </a:lnTo>
                  <a:close/>
                  <a:moveTo>
                    <a:pt x="122" y="0"/>
                  </a:moveTo>
                  <a:cubicBezTo>
                    <a:pt x="186" y="162"/>
                    <a:pt x="186" y="162"/>
                    <a:pt x="186" y="162"/>
                  </a:cubicBezTo>
                  <a:cubicBezTo>
                    <a:pt x="188" y="167"/>
                    <a:pt x="188" y="167"/>
                    <a:pt x="188" y="167"/>
                  </a:cubicBezTo>
                  <a:cubicBezTo>
                    <a:pt x="190" y="171"/>
                    <a:pt x="191" y="173"/>
                    <a:pt x="194" y="174"/>
                  </a:cubicBezTo>
                  <a:cubicBezTo>
                    <a:pt x="197" y="176"/>
                    <a:pt x="200" y="177"/>
                    <a:pt x="205" y="177"/>
                  </a:cubicBezTo>
                  <a:cubicBezTo>
                    <a:pt x="205" y="193"/>
                    <a:pt x="205" y="193"/>
                    <a:pt x="205" y="193"/>
                  </a:cubicBezTo>
                  <a:cubicBezTo>
                    <a:pt x="129" y="193"/>
                    <a:pt x="129" y="193"/>
                    <a:pt x="129" y="193"/>
                  </a:cubicBezTo>
                  <a:cubicBezTo>
                    <a:pt x="129" y="177"/>
                    <a:pt x="129" y="177"/>
                    <a:pt x="129" y="177"/>
                  </a:cubicBezTo>
                  <a:cubicBezTo>
                    <a:pt x="133" y="177"/>
                    <a:pt x="136" y="176"/>
                    <a:pt x="138" y="174"/>
                  </a:cubicBezTo>
                  <a:cubicBezTo>
                    <a:pt x="139" y="173"/>
                    <a:pt x="139" y="171"/>
                    <a:pt x="138" y="167"/>
                  </a:cubicBezTo>
                  <a:cubicBezTo>
                    <a:pt x="136" y="162"/>
                    <a:pt x="136" y="162"/>
                    <a:pt x="136" y="1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3" y="167"/>
                    <a:pt x="43" y="167"/>
                    <a:pt x="43" y="167"/>
                  </a:cubicBezTo>
                  <a:cubicBezTo>
                    <a:pt x="41" y="171"/>
                    <a:pt x="41" y="173"/>
                    <a:pt x="43" y="174"/>
                  </a:cubicBezTo>
                  <a:cubicBezTo>
                    <a:pt x="45" y="176"/>
                    <a:pt x="47" y="177"/>
                    <a:pt x="52" y="177"/>
                  </a:cubicBezTo>
                  <a:cubicBezTo>
                    <a:pt x="52" y="193"/>
                    <a:pt x="52" y="193"/>
                    <a:pt x="52" y="193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4" y="177"/>
                    <a:pt x="8" y="176"/>
                    <a:pt x="10" y="174"/>
                  </a:cubicBezTo>
                  <a:cubicBezTo>
                    <a:pt x="13" y="173"/>
                    <a:pt x="15" y="171"/>
                    <a:pt x="17" y="167"/>
                  </a:cubicBezTo>
                  <a:cubicBezTo>
                    <a:pt x="19" y="162"/>
                    <a:pt x="19" y="162"/>
                    <a:pt x="19" y="162"/>
                  </a:cubicBezTo>
                  <a:cubicBezTo>
                    <a:pt x="81" y="0"/>
                    <a:pt x="81" y="0"/>
                    <a:pt x="81" y="0"/>
                  </a:cubicBezTo>
                  <a:lnTo>
                    <a:pt x="122" y="0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8"/>
            <p:cNvSpPr>
              <a:spLocks noEditPoints="1"/>
            </p:cNvSpPr>
            <p:nvPr/>
          </p:nvSpPr>
          <p:spPr bwMode="auto">
            <a:xfrm>
              <a:off x="4851401" y="3779838"/>
              <a:ext cx="660399" cy="668338"/>
            </a:xfrm>
            <a:custGeom>
              <a:avLst/>
              <a:gdLst>
                <a:gd name="T0" fmla="*/ 176 w 176"/>
                <a:gd name="T1" fmla="*/ 147 h 178"/>
                <a:gd name="T2" fmla="*/ 139 w 176"/>
                <a:gd name="T3" fmla="*/ 140 h 178"/>
                <a:gd name="T4" fmla="*/ 41 w 176"/>
                <a:gd name="T5" fmla="*/ 147 h 178"/>
                <a:gd name="T6" fmla="*/ 75 w 176"/>
                <a:gd name="T7" fmla="*/ 140 h 178"/>
                <a:gd name="T8" fmla="*/ 41 w 176"/>
                <a:gd name="T9" fmla="*/ 147 h 178"/>
                <a:gd name="T10" fmla="*/ 176 w 176"/>
                <a:gd name="T11" fmla="*/ 163 h 178"/>
                <a:gd name="T12" fmla="*/ 151 w 176"/>
                <a:gd name="T13" fmla="*/ 155 h 178"/>
                <a:gd name="T14" fmla="*/ 0 w 176"/>
                <a:gd name="T15" fmla="*/ 163 h 178"/>
                <a:gd name="T16" fmla="*/ 61 w 176"/>
                <a:gd name="T17" fmla="*/ 155 h 178"/>
                <a:gd name="T18" fmla="*/ 0 w 176"/>
                <a:gd name="T19" fmla="*/ 163 h 178"/>
                <a:gd name="T20" fmla="*/ 176 w 176"/>
                <a:gd name="T21" fmla="*/ 178 h 178"/>
                <a:gd name="T22" fmla="*/ 164 w 176"/>
                <a:gd name="T23" fmla="*/ 171 h 178"/>
                <a:gd name="T24" fmla="*/ 0 w 176"/>
                <a:gd name="T25" fmla="*/ 178 h 178"/>
                <a:gd name="T26" fmla="*/ 41 w 176"/>
                <a:gd name="T27" fmla="*/ 178 h 178"/>
                <a:gd name="T28" fmla="*/ 0 w 176"/>
                <a:gd name="T29" fmla="*/ 171 h 178"/>
                <a:gd name="T30" fmla="*/ 64 w 176"/>
                <a:gd name="T31" fmla="*/ 93 h 178"/>
                <a:gd name="T32" fmla="*/ 0 w 176"/>
                <a:gd name="T33" fmla="*/ 101 h 178"/>
                <a:gd name="T34" fmla="*/ 64 w 176"/>
                <a:gd name="T35" fmla="*/ 93 h 178"/>
                <a:gd name="T36" fmla="*/ 155 w 176"/>
                <a:gd name="T37" fmla="*/ 101 h 178"/>
                <a:gd name="T38" fmla="*/ 92 w 176"/>
                <a:gd name="T39" fmla="*/ 93 h 178"/>
                <a:gd name="T40" fmla="*/ 50 w 176"/>
                <a:gd name="T41" fmla="*/ 109 h 178"/>
                <a:gd name="T42" fmla="*/ 0 w 176"/>
                <a:gd name="T43" fmla="*/ 116 h 178"/>
                <a:gd name="T44" fmla="*/ 50 w 176"/>
                <a:gd name="T45" fmla="*/ 109 h 178"/>
                <a:gd name="T46" fmla="*/ 96 w 176"/>
                <a:gd name="T47" fmla="*/ 116 h 178"/>
                <a:gd name="T48" fmla="*/ 77 w 176"/>
                <a:gd name="T49" fmla="*/ 109 h 178"/>
                <a:gd name="T50" fmla="*/ 161 w 176"/>
                <a:gd name="T51" fmla="*/ 109 h 178"/>
                <a:gd name="T52" fmla="*/ 119 w 176"/>
                <a:gd name="T53" fmla="*/ 116 h 178"/>
                <a:gd name="T54" fmla="*/ 167 w 176"/>
                <a:gd name="T55" fmla="*/ 116 h 178"/>
                <a:gd name="T56" fmla="*/ 36 w 176"/>
                <a:gd name="T57" fmla="*/ 124 h 178"/>
                <a:gd name="T58" fmla="*/ 0 w 176"/>
                <a:gd name="T59" fmla="*/ 132 h 178"/>
                <a:gd name="T60" fmla="*/ 36 w 176"/>
                <a:gd name="T61" fmla="*/ 124 h 178"/>
                <a:gd name="T62" fmla="*/ 82 w 176"/>
                <a:gd name="T63" fmla="*/ 132 h 178"/>
                <a:gd name="T64" fmla="*/ 63 w 176"/>
                <a:gd name="T65" fmla="*/ 124 h 178"/>
                <a:gd name="T66" fmla="*/ 132 w 176"/>
                <a:gd name="T67" fmla="*/ 132 h 178"/>
                <a:gd name="T68" fmla="*/ 176 w 176"/>
                <a:gd name="T69" fmla="*/ 124 h 178"/>
                <a:gd name="T70" fmla="*/ 132 w 176"/>
                <a:gd name="T71" fmla="*/ 132 h 178"/>
                <a:gd name="T72" fmla="*/ 0 w 176"/>
                <a:gd name="T73" fmla="*/ 47 h 178"/>
                <a:gd name="T74" fmla="*/ 99 w 176"/>
                <a:gd name="T75" fmla="*/ 54 h 178"/>
                <a:gd name="T76" fmla="*/ 157 w 176"/>
                <a:gd name="T77" fmla="*/ 54 h 178"/>
                <a:gd name="T78" fmla="*/ 176 w 176"/>
                <a:gd name="T79" fmla="*/ 47 h 178"/>
                <a:gd name="T80" fmla="*/ 157 w 176"/>
                <a:gd name="T81" fmla="*/ 54 h 178"/>
                <a:gd name="T82" fmla="*/ 0 w 176"/>
                <a:gd name="T83" fmla="*/ 62 h 178"/>
                <a:gd name="T84" fmla="*/ 85 w 176"/>
                <a:gd name="T85" fmla="*/ 69 h 178"/>
                <a:gd name="T86" fmla="*/ 121 w 176"/>
                <a:gd name="T87" fmla="*/ 62 h 178"/>
                <a:gd name="T88" fmla="*/ 130 w 176"/>
                <a:gd name="T89" fmla="*/ 69 h 178"/>
                <a:gd name="T90" fmla="*/ 121 w 176"/>
                <a:gd name="T91" fmla="*/ 62 h 178"/>
                <a:gd name="T92" fmla="*/ 176 w 176"/>
                <a:gd name="T93" fmla="*/ 69 h 178"/>
                <a:gd name="T94" fmla="*/ 164 w 176"/>
                <a:gd name="T95" fmla="*/ 62 h 178"/>
                <a:gd name="T96" fmla="*/ 78 w 176"/>
                <a:gd name="T97" fmla="*/ 78 h 178"/>
                <a:gd name="T98" fmla="*/ 0 w 176"/>
                <a:gd name="T99" fmla="*/ 85 h 178"/>
                <a:gd name="T100" fmla="*/ 78 w 176"/>
                <a:gd name="T101" fmla="*/ 78 h 178"/>
                <a:gd name="T102" fmla="*/ 99 w 176"/>
                <a:gd name="T103" fmla="*/ 85 h 178"/>
                <a:gd name="T104" fmla="*/ 136 w 176"/>
                <a:gd name="T105" fmla="*/ 78 h 178"/>
                <a:gd name="T106" fmla="*/ 0 w 176"/>
                <a:gd name="T107" fmla="*/ 16 h 178"/>
                <a:gd name="T108" fmla="*/ 176 w 176"/>
                <a:gd name="T109" fmla="*/ 23 h 178"/>
                <a:gd name="T110" fmla="*/ 0 w 176"/>
                <a:gd name="T111" fmla="*/ 16 h 178"/>
                <a:gd name="T112" fmla="*/ 0 w 176"/>
                <a:gd name="T113" fmla="*/ 31 h 178"/>
                <a:gd name="T114" fmla="*/ 113 w 176"/>
                <a:gd name="T115" fmla="*/ 38 h 178"/>
                <a:gd name="T116" fmla="*/ 144 w 176"/>
                <a:gd name="T117" fmla="*/ 38 h 178"/>
                <a:gd name="T118" fmla="*/ 176 w 176"/>
                <a:gd name="T119" fmla="*/ 31 h 178"/>
                <a:gd name="T120" fmla="*/ 144 w 176"/>
                <a:gd name="T121" fmla="*/ 38 h 178"/>
                <a:gd name="T122" fmla="*/ 158 w 176"/>
                <a:gd name="T123" fmla="*/ 0 h 178"/>
                <a:gd name="T124" fmla="*/ 2 w 176"/>
                <a:gd name="T125" fmla="*/ 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6" h="178">
                  <a:moveTo>
                    <a:pt x="145" y="147"/>
                  </a:moveTo>
                  <a:cubicBezTo>
                    <a:pt x="176" y="147"/>
                    <a:pt x="176" y="147"/>
                    <a:pt x="176" y="147"/>
                  </a:cubicBezTo>
                  <a:cubicBezTo>
                    <a:pt x="176" y="140"/>
                    <a:pt x="176" y="140"/>
                    <a:pt x="176" y="140"/>
                  </a:cubicBezTo>
                  <a:cubicBezTo>
                    <a:pt x="139" y="140"/>
                    <a:pt x="139" y="140"/>
                    <a:pt x="139" y="140"/>
                  </a:cubicBezTo>
                  <a:lnTo>
                    <a:pt x="145" y="147"/>
                  </a:lnTo>
                  <a:close/>
                  <a:moveTo>
                    <a:pt x="41" y="147"/>
                  </a:moveTo>
                  <a:cubicBezTo>
                    <a:pt x="68" y="147"/>
                    <a:pt x="68" y="147"/>
                    <a:pt x="68" y="147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48" y="140"/>
                    <a:pt x="48" y="140"/>
                    <a:pt x="48" y="140"/>
                  </a:cubicBezTo>
                  <a:lnTo>
                    <a:pt x="41" y="147"/>
                  </a:lnTo>
                  <a:close/>
                  <a:moveTo>
                    <a:pt x="157" y="163"/>
                  </a:moveTo>
                  <a:cubicBezTo>
                    <a:pt x="176" y="163"/>
                    <a:pt x="176" y="163"/>
                    <a:pt x="176" y="163"/>
                  </a:cubicBezTo>
                  <a:cubicBezTo>
                    <a:pt x="176" y="155"/>
                    <a:pt x="176" y="155"/>
                    <a:pt x="176" y="155"/>
                  </a:cubicBezTo>
                  <a:cubicBezTo>
                    <a:pt x="151" y="155"/>
                    <a:pt x="151" y="155"/>
                    <a:pt x="151" y="155"/>
                  </a:cubicBezTo>
                  <a:lnTo>
                    <a:pt x="157" y="163"/>
                  </a:lnTo>
                  <a:close/>
                  <a:moveTo>
                    <a:pt x="0" y="163"/>
                  </a:moveTo>
                  <a:cubicBezTo>
                    <a:pt x="55" y="163"/>
                    <a:pt x="55" y="163"/>
                    <a:pt x="55" y="163"/>
                  </a:cubicBezTo>
                  <a:cubicBezTo>
                    <a:pt x="61" y="155"/>
                    <a:pt x="61" y="155"/>
                    <a:pt x="61" y="155"/>
                  </a:cubicBezTo>
                  <a:cubicBezTo>
                    <a:pt x="0" y="155"/>
                    <a:pt x="0" y="155"/>
                    <a:pt x="0" y="155"/>
                  </a:cubicBezTo>
                  <a:lnTo>
                    <a:pt x="0" y="163"/>
                  </a:lnTo>
                  <a:close/>
                  <a:moveTo>
                    <a:pt x="169" y="178"/>
                  </a:moveTo>
                  <a:cubicBezTo>
                    <a:pt x="176" y="178"/>
                    <a:pt x="176" y="178"/>
                    <a:pt x="176" y="178"/>
                  </a:cubicBezTo>
                  <a:cubicBezTo>
                    <a:pt x="176" y="171"/>
                    <a:pt x="176" y="171"/>
                    <a:pt x="176" y="171"/>
                  </a:cubicBezTo>
                  <a:cubicBezTo>
                    <a:pt x="164" y="171"/>
                    <a:pt x="164" y="171"/>
                    <a:pt x="164" y="171"/>
                  </a:cubicBezTo>
                  <a:lnTo>
                    <a:pt x="169" y="178"/>
                  </a:lnTo>
                  <a:close/>
                  <a:moveTo>
                    <a:pt x="0" y="178"/>
                  </a:moveTo>
                  <a:cubicBezTo>
                    <a:pt x="41" y="178"/>
                    <a:pt x="41" y="178"/>
                    <a:pt x="41" y="178"/>
                  </a:cubicBezTo>
                  <a:cubicBezTo>
                    <a:pt x="41" y="178"/>
                    <a:pt x="41" y="178"/>
                    <a:pt x="41" y="178"/>
                  </a:cubicBezTo>
                  <a:cubicBezTo>
                    <a:pt x="47" y="171"/>
                    <a:pt x="47" y="171"/>
                    <a:pt x="47" y="171"/>
                  </a:cubicBezTo>
                  <a:cubicBezTo>
                    <a:pt x="0" y="171"/>
                    <a:pt x="0" y="171"/>
                    <a:pt x="0" y="171"/>
                  </a:cubicBezTo>
                  <a:lnTo>
                    <a:pt x="0" y="178"/>
                  </a:lnTo>
                  <a:close/>
                  <a:moveTo>
                    <a:pt x="64" y="93"/>
                  </a:moveTo>
                  <a:cubicBezTo>
                    <a:pt x="0" y="93"/>
                    <a:pt x="0" y="93"/>
                    <a:pt x="0" y="93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57" y="101"/>
                    <a:pt x="57" y="101"/>
                    <a:pt x="57" y="101"/>
                  </a:cubicBezTo>
                  <a:lnTo>
                    <a:pt x="64" y="93"/>
                  </a:lnTo>
                  <a:close/>
                  <a:moveTo>
                    <a:pt x="85" y="101"/>
                  </a:moveTo>
                  <a:cubicBezTo>
                    <a:pt x="155" y="101"/>
                    <a:pt x="155" y="101"/>
                    <a:pt x="155" y="101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92" y="93"/>
                    <a:pt x="92" y="93"/>
                    <a:pt x="92" y="93"/>
                  </a:cubicBezTo>
                  <a:lnTo>
                    <a:pt x="85" y="101"/>
                  </a:lnTo>
                  <a:close/>
                  <a:moveTo>
                    <a:pt x="50" y="109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43" y="116"/>
                    <a:pt x="43" y="116"/>
                    <a:pt x="43" y="116"/>
                  </a:cubicBezTo>
                  <a:lnTo>
                    <a:pt x="50" y="109"/>
                  </a:lnTo>
                  <a:close/>
                  <a:moveTo>
                    <a:pt x="70" y="116"/>
                  </a:moveTo>
                  <a:cubicBezTo>
                    <a:pt x="96" y="116"/>
                    <a:pt x="96" y="116"/>
                    <a:pt x="96" y="116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77" y="109"/>
                    <a:pt x="77" y="109"/>
                    <a:pt x="77" y="109"/>
                  </a:cubicBezTo>
                  <a:lnTo>
                    <a:pt x="70" y="116"/>
                  </a:lnTo>
                  <a:close/>
                  <a:moveTo>
                    <a:pt x="161" y="109"/>
                  </a:moveTo>
                  <a:cubicBezTo>
                    <a:pt x="114" y="109"/>
                    <a:pt x="114" y="109"/>
                    <a:pt x="114" y="109"/>
                  </a:cubicBezTo>
                  <a:cubicBezTo>
                    <a:pt x="119" y="116"/>
                    <a:pt x="119" y="116"/>
                    <a:pt x="119" y="116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67" y="116"/>
                    <a:pt x="167" y="116"/>
                    <a:pt x="167" y="116"/>
                  </a:cubicBezTo>
                  <a:lnTo>
                    <a:pt x="161" y="109"/>
                  </a:lnTo>
                  <a:close/>
                  <a:moveTo>
                    <a:pt x="36" y="124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9" y="132"/>
                    <a:pt x="29" y="132"/>
                    <a:pt x="29" y="132"/>
                  </a:cubicBezTo>
                  <a:lnTo>
                    <a:pt x="36" y="124"/>
                  </a:lnTo>
                  <a:close/>
                  <a:moveTo>
                    <a:pt x="56" y="132"/>
                  </a:moveTo>
                  <a:cubicBezTo>
                    <a:pt x="82" y="132"/>
                    <a:pt x="82" y="132"/>
                    <a:pt x="82" y="132"/>
                  </a:cubicBezTo>
                  <a:cubicBezTo>
                    <a:pt x="89" y="124"/>
                    <a:pt x="89" y="124"/>
                    <a:pt x="89" y="124"/>
                  </a:cubicBezTo>
                  <a:cubicBezTo>
                    <a:pt x="63" y="124"/>
                    <a:pt x="63" y="124"/>
                    <a:pt x="63" y="124"/>
                  </a:cubicBezTo>
                  <a:lnTo>
                    <a:pt x="56" y="132"/>
                  </a:lnTo>
                  <a:close/>
                  <a:moveTo>
                    <a:pt x="132" y="132"/>
                  </a:moveTo>
                  <a:cubicBezTo>
                    <a:pt x="176" y="132"/>
                    <a:pt x="176" y="132"/>
                    <a:pt x="176" y="132"/>
                  </a:cubicBezTo>
                  <a:cubicBezTo>
                    <a:pt x="176" y="124"/>
                    <a:pt x="176" y="124"/>
                    <a:pt x="176" y="124"/>
                  </a:cubicBezTo>
                  <a:cubicBezTo>
                    <a:pt x="126" y="124"/>
                    <a:pt x="126" y="124"/>
                    <a:pt x="126" y="124"/>
                  </a:cubicBezTo>
                  <a:lnTo>
                    <a:pt x="132" y="132"/>
                  </a:lnTo>
                  <a:close/>
                  <a:moveTo>
                    <a:pt x="106" y="47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99" y="54"/>
                    <a:pt x="99" y="54"/>
                    <a:pt x="99" y="54"/>
                  </a:cubicBezTo>
                  <a:lnTo>
                    <a:pt x="106" y="47"/>
                  </a:lnTo>
                  <a:close/>
                  <a:moveTo>
                    <a:pt x="157" y="54"/>
                  </a:moveTo>
                  <a:cubicBezTo>
                    <a:pt x="176" y="54"/>
                    <a:pt x="176" y="54"/>
                    <a:pt x="176" y="54"/>
                  </a:cubicBezTo>
                  <a:cubicBezTo>
                    <a:pt x="176" y="47"/>
                    <a:pt x="176" y="47"/>
                    <a:pt x="176" y="47"/>
                  </a:cubicBezTo>
                  <a:cubicBezTo>
                    <a:pt x="151" y="47"/>
                    <a:pt x="151" y="47"/>
                    <a:pt x="151" y="47"/>
                  </a:cubicBezTo>
                  <a:lnTo>
                    <a:pt x="157" y="54"/>
                  </a:lnTo>
                  <a:close/>
                  <a:moveTo>
                    <a:pt x="92" y="62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85" y="69"/>
                    <a:pt x="85" y="69"/>
                    <a:pt x="85" y="69"/>
                  </a:cubicBezTo>
                  <a:lnTo>
                    <a:pt x="92" y="62"/>
                  </a:lnTo>
                  <a:close/>
                  <a:moveTo>
                    <a:pt x="121" y="62"/>
                  </a:moveTo>
                  <a:cubicBezTo>
                    <a:pt x="114" y="69"/>
                    <a:pt x="114" y="69"/>
                    <a:pt x="114" y="69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24" y="62"/>
                    <a:pt x="124" y="62"/>
                    <a:pt x="124" y="62"/>
                  </a:cubicBezTo>
                  <a:lnTo>
                    <a:pt x="121" y="62"/>
                  </a:lnTo>
                  <a:close/>
                  <a:moveTo>
                    <a:pt x="170" y="69"/>
                  </a:moveTo>
                  <a:cubicBezTo>
                    <a:pt x="176" y="69"/>
                    <a:pt x="176" y="69"/>
                    <a:pt x="176" y="69"/>
                  </a:cubicBezTo>
                  <a:cubicBezTo>
                    <a:pt x="176" y="62"/>
                    <a:pt x="176" y="62"/>
                    <a:pt x="176" y="62"/>
                  </a:cubicBezTo>
                  <a:cubicBezTo>
                    <a:pt x="164" y="62"/>
                    <a:pt x="164" y="62"/>
                    <a:pt x="164" y="62"/>
                  </a:cubicBezTo>
                  <a:lnTo>
                    <a:pt x="170" y="69"/>
                  </a:lnTo>
                  <a:close/>
                  <a:moveTo>
                    <a:pt x="78" y="78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71" y="85"/>
                    <a:pt x="71" y="85"/>
                    <a:pt x="71" y="85"/>
                  </a:cubicBezTo>
                  <a:lnTo>
                    <a:pt x="78" y="78"/>
                  </a:lnTo>
                  <a:close/>
                  <a:moveTo>
                    <a:pt x="106" y="78"/>
                  </a:moveTo>
                  <a:cubicBezTo>
                    <a:pt x="99" y="85"/>
                    <a:pt x="99" y="85"/>
                    <a:pt x="99" y="85"/>
                  </a:cubicBezTo>
                  <a:cubicBezTo>
                    <a:pt x="142" y="85"/>
                    <a:pt x="142" y="85"/>
                    <a:pt x="142" y="85"/>
                  </a:cubicBezTo>
                  <a:cubicBezTo>
                    <a:pt x="136" y="78"/>
                    <a:pt x="136" y="78"/>
                    <a:pt x="136" y="78"/>
                  </a:cubicBezTo>
                  <a:lnTo>
                    <a:pt x="106" y="78"/>
                  </a:lnTo>
                  <a:close/>
                  <a:moveTo>
                    <a:pt x="0" y="16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76" y="23"/>
                    <a:pt x="176" y="23"/>
                    <a:pt x="176" y="23"/>
                  </a:cubicBezTo>
                  <a:cubicBezTo>
                    <a:pt x="176" y="16"/>
                    <a:pt x="176" y="16"/>
                    <a:pt x="176" y="16"/>
                  </a:cubicBezTo>
                  <a:lnTo>
                    <a:pt x="0" y="16"/>
                  </a:lnTo>
                  <a:close/>
                  <a:moveTo>
                    <a:pt x="12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13" y="38"/>
                    <a:pt x="113" y="38"/>
                    <a:pt x="113" y="38"/>
                  </a:cubicBezTo>
                  <a:lnTo>
                    <a:pt x="120" y="31"/>
                  </a:lnTo>
                  <a:close/>
                  <a:moveTo>
                    <a:pt x="144" y="38"/>
                  </a:moveTo>
                  <a:cubicBezTo>
                    <a:pt x="176" y="38"/>
                    <a:pt x="176" y="38"/>
                    <a:pt x="176" y="38"/>
                  </a:cubicBezTo>
                  <a:cubicBezTo>
                    <a:pt x="176" y="31"/>
                    <a:pt x="176" y="31"/>
                    <a:pt x="176" y="31"/>
                  </a:cubicBezTo>
                  <a:cubicBezTo>
                    <a:pt x="138" y="31"/>
                    <a:pt x="138" y="31"/>
                    <a:pt x="138" y="31"/>
                  </a:cubicBezTo>
                  <a:lnTo>
                    <a:pt x="144" y="38"/>
                  </a:lnTo>
                  <a:close/>
                  <a:moveTo>
                    <a:pt x="174" y="7"/>
                  </a:moveTo>
                  <a:cubicBezTo>
                    <a:pt x="173" y="3"/>
                    <a:pt x="168" y="0"/>
                    <a:pt x="15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9" y="0"/>
                    <a:pt x="3" y="4"/>
                    <a:pt x="2" y="7"/>
                  </a:cubicBezTo>
                  <a:cubicBezTo>
                    <a:pt x="2" y="7"/>
                    <a:pt x="174" y="7"/>
                    <a:pt x="174" y="7"/>
                  </a:cubicBezTo>
                  <a:close/>
                </a:path>
              </a:pathLst>
            </a:custGeom>
            <a:solidFill>
              <a:srgbClr val="B1B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9"/>
            <p:cNvSpPr>
              <a:spLocks noEditPoints="1"/>
            </p:cNvSpPr>
            <p:nvPr/>
          </p:nvSpPr>
          <p:spPr bwMode="auto">
            <a:xfrm>
              <a:off x="4851401" y="3836989"/>
              <a:ext cx="725489" cy="666749"/>
            </a:xfrm>
            <a:custGeom>
              <a:avLst/>
              <a:gdLst>
                <a:gd name="T0" fmla="*/ 44 w 193"/>
                <a:gd name="T1" fmla="*/ 167 h 178"/>
                <a:gd name="T2" fmla="*/ 36 w 193"/>
                <a:gd name="T3" fmla="*/ 170 h 178"/>
                <a:gd name="T4" fmla="*/ 0 w 193"/>
                <a:gd name="T5" fmla="*/ 170 h 178"/>
                <a:gd name="T6" fmla="*/ 0 w 193"/>
                <a:gd name="T7" fmla="*/ 178 h 178"/>
                <a:gd name="T8" fmla="*/ 39 w 193"/>
                <a:gd name="T9" fmla="*/ 178 h 178"/>
                <a:gd name="T10" fmla="*/ 49 w 193"/>
                <a:gd name="T11" fmla="*/ 175 h 178"/>
                <a:gd name="T12" fmla="*/ 53 w 193"/>
                <a:gd name="T13" fmla="*/ 171 h 178"/>
                <a:gd name="T14" fmla="*/ 115 w 193"/>
                <a:gd name="T15" fmla="*/ 104 h 178"/>
                <a:gd name="T16" fmla="*/ 108 w 193"/>
                <a:gd name="T17" fmla="*/ 95 h 178"/>
                <a:gd name="T18" fmla="*/ 44 w 193"/>
                <a:gd name="T19" fmla="*/ 167 h 178"/>
                <a:gd name="T20" fmla="*/ 181 w 193"/>
                <a:gd name="T21" fmla="*/ 0 h 178"/>
                <a:gd name="T22" fmla="*/ 181 w 193"/>
                <a:gd name="T23" fmla="*/ 170 h 178"/>
                <a:gd name="T24" fmla="*/ 175 w 193"/>
                <a:gd name="T25" fmla="*/ 170 h 178"/>
                <a:gd name="T26" fmla="*/ 181 w 193"/>
                <a:gd name="T27" fmla="*/ 178 h 178"/>
                <a:gd name="T28" fmla="*/ 182 w 193"/>
                <a:gd name="T29" fmla="*/ 178 h 178"/>
                <a:gd name="T30" fmla="*/ 187 w 193"/>
                <a:gd name="T31" fmla="*/ 177 h 178"/>
                <a:gd name="T32" fmla="*/ 193 w 193"/>
                <a:gd name="T33" fmla="*/ 173 h 178"/>
                <a:gd name="T34" fmla="*/ 193 w 193"/>
                <a:gd name="T35" fmla="*/ 171 h 178"/>
                <a:gd name="T36" fmla="*/ 193 w 193"/>
                <a:gd name="T37" fmla="*/ 168 h 178"/>
                <a:gd name="T38" fmla="*/ 193 w 193"/>
                <a:gd name="T39" fmla="*/ 22 h 178"/>
                <a:gd name="T40" fmla="*/ 181 w 193"/>
                <a:gd name="T41" fmla="*/ 0 h 178"/>
                <a:gd name="T42" fmla="*/ 176 w 193"/>
                <a:gd name="T43" fmla="*/ 69 h 178"/>
                <a:gd name="T44" fmla="*/ 132 w 193"/>
                <a:gd name="T45" fmla="*/ 17 h 178"/>
                <a:gd name="T46" fmla="*/ 130 w 193"/>
                <a:gd name="T47" fmla="*/ 16 h 178"/>
                <a:gd name="T48" fmla="*/ 129 w 193"/>
                <a:gd name="T49" fmla="*/ 16 h 178"/>
                <a:gd name="T50" fmla="*/ 127 w 193"/>
                <a:gd name="T51" fmla="*/ 16 h 178"/>
                <a:gd name="T52" fmla="*/ 125 w 193"/>
                <a:gd name="T53" fmla="*/ 17 h 178"/>
                <a:gd name="T54" fmla="*/ 32 w 193"/>
                <a:gd name="T55" fmla="*/ 121 h 178"/>
                <a:gd name="T56" fmla="*/ 24 w 193"/>
                <a:gd name="T57" fmla="*/ 124 h 178"/>
                <a:gd name="T58" fmla="*/ 0 w 193"/>
                <a:gd name="T59" fmla="*/ 124 h 178"/>
                <a:gd name="T60" fmla="*/ 0 w 193"/>
                <a:gd name="T61" fmla="*/ 132 h 178"/>
                <a:gd name="T62" fmla="*/ 26 w 193"/>
                <a:gd name="T63" fmla="*/ 132 h 178"/>
                <a:gd name="T64" fmla="*/ 30 w 193"/>
                <a:gd name="T65" fmla="*/ 132 h 178"/>
                <a:gd name="T66" fmla="*/ 37 w 193"/>
                <a:gd name="T67" fmla="*/ 129 h 178"/>
                <a:gd name="T68" fmla="*/ 123 w 193"/>
                <a:gd name="T69" fmla="*/ 37 h 178"/>
                <a:gd name="T70" fmla="*/ 176 w 193"/>
                <a:gd name="T71" fmla="*/ 102 h 178"/>
                <a:gd name="T72" fmla="*/ 176 w 193"/>
                <a:gd name="T73" fmla="*/ 6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3" h="178">
                  <a:moveTo>
                    <a:pt x="44" y="167"/>
                  </a:moveTo>
                  <a:cubicBezTo>
                    <a:pt x="41" y="169"/>
                    <a:pt x="40" y="170"/>
                    <a:pt x="36" y="170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39" y="178"/>
                    <a:pt x="39" y="178"/>
                    <a:pt x="39" y="178"/>
                  </a:cubicBezTo>
                  <a:cubicBezTo>
                    <a:pt x="43" y="178"/>
                    <a:pt x="47" y="177"/>
                    <a:pt x="49" y="175"/>
                  </a:cubicBezTo>
                  <a:cubicBezTo>
                    <a:pt x="53" y="171"/>
                    <a:pt x="53" y="171"/>
                    <a:pt x="53" y="171"/>
                  </a:cubicBezTo>
                  <a:cubicBezTo>
                    <a:pt x="115" y="104"/>
                    <a:pt x="115" y="104"/>
                    <a:pt x="115" y="104"/>
                  </a:cubicBezTo>
                  <a:cubicBezTo>
                    <a:pt x="108" y="95"/>
                    <a:pt x="108" y="95"/>
                    <a:pt x="108" y="95"/>
                  </a:cubicBezTo>
                  <a:lnTo>
                    <a:pt x="44" y="167"/>
                  </a:lnTo>
                  <a:close/>
                  <a:moveTo>
                    <a:pt x="181" y="0"/>
                  </a:moveTo>
                  <a:cubicBezTo>
                    <a:pt x="181" y="170"/>
                    <a:pt x="181" y="170"/>
                    <a:pt x="181" y="170"/>
                  </a:cubicBezTo>
                  <a:cubicBezTo>
                    <a:pt x="175" y="170"/>
                    <a:pt x="175" y="170"/>
                    <a:pt x="175" y="170"/>
                  </a:cubicBezTo>
                  <a:cubicBezTo>
                    <a:pt x="181" y="178"/>
                    <a:pt x="181" y="178"/>
                    <a:pt x="181" y="178"/>
                  </a:cubicBezTo>
                  <a:cubicBezTo>
                    <a:pt x="182" y="178"/>
                    <a:pt x="182" y="178"/>
                    <a:pt x="182" y="178"/>
                  </a:cubicBezTo>
                  <a:cubicBezTo>
                    <a:pt x="184" y="178"/>
                    <a:pt x="186" y="178"/>
                    <a:pt x="187" y="177"/>
                  </a:cubicBezTo>
                  <a:cubicBezTo>
                    <a:pt x="190" y="177"/>
                    <a:pt x="192" y="176"/>
                    <a:pt x="193" y="173"/>
                  </a:cubicBezTo>
                  <a:cubicBezTo>
                    <a:pt x="193" y="172"/>
                    <a:pt x="193" y="172"/>
                    <a:pt x="193" y="171"/>
                  </a:cubicBezTo>
                  <a:cubicBezTo>
                    <a:pt x="193" y="168"/>
                    <a:pt x="193" y="168"/>
                    <a:pt x="193" y="168"/>
                  </a:cubicBezTo>
                  <a:cubicBezTo>
                    <a:pt x="193" y="22"/>
                    <a:pt x="193" y="22"/>
                    <a:pt x="193" y="22"/>
                  </a:cubicBezTo>
                  <a:lnTo>
                    <a:pt x="181" y="0"/>
                  </a:lnTo>
                  <a:close/>
                  <a:moveTo>
                    <a:pt x="176" y="69"/>
                  </a:moveTo>
                  <a:cubicBezTo>
                    <a:pt x="132" y="17"/>
                    <a:pt x="132" y="17"/>
                    <a:pt x="132" y="17"/>
                  </a:cubicBezTo>
                  <a:cubicBezTo>
                    <a:pt x="131" y="17"/>
                    <a:pt x="131" y="16"/>
                    <a:pt x="130" y="16"/>
                  </a:cubicBezTo>
                  <a:cubicBezTo>
                    <a:pt x="130" y="16"/>
                    <a:pt x="129" y="16"/>
                    <a:pt x="129" y="16"/>
                  </a:cubicBezTo>
                  <a:cubicBezTo>
                    <a:pt x="128" y="16"/>
                    <a:pt x="127" y="16"/>
                    <a:pt x="127" y="16"/>
                  </a:cubicBezTo>
                  <a:cubicBezTo>
                    <a:pt x="126" y="16"/>
                    <a:pt x="126" y="17"/>
                    <a:pt x="125" y="17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29" y="124"/>
                    <a:pt x="28" y="124"/>
                    <a:pt x="24" y="1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6" y="132"/>
                    <a:pt x="26" y="132"/>
                    <a:pt x="26" y="132"/>
                  </a:cubicBezTo>
                  <a:cubicBezTo>
                    <a:pt x="28" y="132"/>
                    <a:pt x="29" y="132"/>
                    <a:pt x="30" y="132"/>
                  </a:cubicBezTo>
                  <a:cubicBezTo>
                    <a:pt x="33" y="132"/>
                    <a:pt x="35" y="131"/>
                    <a:pt x="37" y="129"/>
                  </a:cubicBezTo>
                  <a:cubicBezTo>
                    <a:pt x="123" y="37"/>
                    <a:pt x="123" y="37"/>
                    <a:pt x="123" y="37"/>
                  </a:cubicBezTo>
                  <a:cubicBezTo>
                    <a:pt x="176" y="102"/>
                    <a:pt x="176" y="102"/>
                    <a:pt x="176" y="102"/>
                  </a:cubicBezTo>
                  <a:lnTo>
                    <a:pt x="176" y="69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40048" y="1"/>
            <a:ext cx="8102996" cy="106655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Научно-производственные центры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324659" y="4999510"/>
            <a:ext cx="10688225" cy="2062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0" tIns="45680" rIns="91360" bIns="45680">
            <a:spAutoFit/>
          </a:bodyPr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Verdana" pitchFamily="34" charset="0"/>
              </a:rPr>
              <a:t>Предприятие основано в 1991 </a:t>
            </a:r>
            <a:r>
              <a:rPr lang="ru-RU" altLang="ru-RU" sz="2000" dirty="0" smtClean="0">
                <a:latin typeface="Verdana" pitchFamily="34" charset="0"/>
              </a:rPr>
              <a:t>г.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latin typeface="Verdana" pitchFamily="34" charset="0"/>
              </a:rPr>
              <a:t>Входит в ТОП-3 мировых производителей УФ-оборудования</a:t>
            </a:r>
            <a:endParaRPr lang="ru-RU" altLang="ru-RU" sz="2000" dirty="0">
              <a:latin typeface="Verdana" pitchFamily="34" charset="0"/>
            </a:endParaRPr>
          </a:p>
          <a:p>
            <a:pPr algn="ctr">
              <a:lnSpc>
                <a:spcPct val="150000"/>
              </a:lnSpc>
              <a:buNone/>
            </a:pPr>
            <a:r>
              <a:rPr lang="ru-RU" altLang="ru-RU" sz="2000" dirty="0" smtClean="0">
                <a:latin typeface="Verdana" pitchFamily="34" charset="0"/>
              </a:rPr>
              <a:t>Мы поставляем оборудование </a:t>
            </a:r>
            <a:r>
              <a:rPr lang="ru-RU" altLang="ru-RU" sz="2000" dirty="0">
                <a:latin typeface="Verdana" pitchFamily="34" charset="0"/>
              </a:rPr>
              <a:t>в </a:t>
            </a:r>
            <a:r>
              <a:rPr lang="ru-RU" altLang="ru-RU" sz="2000" dirty="0" smtClean="0">
                <a:latin typeface="Verdana" pitchFamily="34" charset="0"/>
              </a:rPr>
              <a:t>55 стран мира</a:t>
            </a:r>
          </a:p>
          <a:p>
            <a:pPr algn="ctr">
              <a:lnSpc>
                <a:spcPct val="150000"/>
              </a:lnSpc>
              <a:buNone/>
            </a:pPr>
            <a:r>
              <a:rPr lang="ru-RU" altLang="ru-RU" sz="2000" dirty="0" smtClean="0">
                <a:latin typeface="Verdana" pitchFamily="34" charset="0"/>
              </a:rPr>
              <a:t>Свыше 10 000 реализованных объектов</a:t>
            </a:r>
            <a:endParaRPr lang="ru-RU" altLang="ru-RU" sz="2000" dirty="0">
              <a:latin typeface="Verdana" pitchFamily="34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034605" y="1558217"/>
            <a:ext cx="28411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200" dirty="0" smtClean="0">
                <a:latin typeface="Verdana" pitchFamily="34" charset="0"/>
              </a:rPr>
              <a:t>Научно-производственный центр Москва, Россия</a:t>
            </a:r>
            <a:endParaRPr lang="ru-RU" altLang="ru-RU" sz="1200" dirty="0">
              <a:latin typeface="Verdana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8541" y="2156350"/>
            <a:ext cx="4225330" cy="2718689"/>
          </a:xfrm>
          <a:prstGeom prst="rect">
            <a:avLst/>
          </a:prstGeom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7883109" y="1579031"/>
            <a:ext cx="29376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200" dirty="0" smtClean="0">
                <a:latin typeface="Verdana" pitchFamily="34" charset="0"/>
              </a:rPr>
              <a:t>Научно-производственный центр Долгопрудный, Россия</a:t>
            </a:r>
            <a:endParaRPr lang="ru-RU" altLang="ru-RU" sz="1200" dirty="0">
              <a:latin typeface="Verdana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292" y="2156350"/>
            <a:ext cx="4225331" cy="271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755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40048" y="9838"/>
            <a:ext cx="8102996" cy="1034489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Научно-производственные центры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 bwMode="auto">
          <a:xfrm>
            <a:off x="-1844" y="1044328"/>
            <a:ext cx="1288768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AC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Прямоугольник 22"/>
          <p:cNvSpPr/>
          <p:nvPr/>
        </p:nvSpPr>
        <p:spPr bwMode="auto">
          <a:xfrm>
            <a:off x="3" y="1044328"/>
            <a:ext cx="1000733" cy="283677"/>
          </a:xfrm>
          <a:custGeom>
            <a:avLst/>
            <a:gdLst>
              <a:gd name="connsiteX0" fmla="*/ 0 w 1012825"/>
              <a:gd name="connsiteY0" fmla="*/ 0 h 360363"/>
              <a:gd name="connsiteX1" fmla="*/ 1012825 w 1012825"/>
              <a:gd name="connsiteY1" fmla="*/ 0 h 360363"/>
              <a:gd name="connsiteX2" fmla="*/ 1012825 w 1012825"/>
              <a:gd name="connsiteY2" fmla="*/ 360363 h 360363"/>
              <a:gd name="connsiteX3" fmla="*/ 0 w 1012825"/>
              <a:gd name="connsiteY3" fmla="*/ 360363 h 360363"/>
              <a:gd name="connsiteX4" fmla="*/ 0 w 1012825"/>
              <a:gd name="connsiteY4" fmla="*/ 0 h 360363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1012825 w 1012825"/>
              <a:gd name="connsiteY2" fmla="*/ 360363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878782 w 1012825"/>
              <a:gd name="connsiteY2" fmla="*/ 360586 h 360586"/>
              <a:gd name="connsiteX3" fmla="*/ 0 w 1012825"/>
              <a:gd name="connsiteY3" fmla="*/ 360363 h 360586"/>
              <a:gd name="connsiteX4" fmla="*/ 0 w 1012825"/>
              <a:gd name="connsiteY4" fmla="*/ 0 h 36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825" h="360586">
                <a:moveTo>
                  <a:pt x="0" y="0"/>
                </a:moveTo>
                <a:lnTo>
                  <a:pt x="1012825" y="0"/>
                </a:lnTo>
                <a:lnTo>
                  <a:pt x="878782" y="360586"/>
                </a:lnTo>
                <a:lnTo>
                  <a:pt x="0" y="360363"/>
                </a:lnTo>
                <a:lnTo>
                  <a:pt x="0" y="0"/>
                </a:lnTo>
                <a:close/>
              </a:path>
            </a:pathLst>
          </a:custGeom>
          <a:solidFill>
            <a:srgbClr val="008ACF"/>
          </a:solidFill>
          <a:ln w="381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1464623" y="6863161"/>
            <a:ext cx="1423062" cy="334838"/>
            <a:chOff x="2503488" y="3779838"/>
            <a:chExt cx="3076576" cy="723900"/>
          </a:xfrm>
        </p:grpSpPr>
        <p:sp>
          <p:nvSpPr>
            <p:cNvPr id="13" name="AutoShape 5"/>
            <p:cNvSpPr>
              <a:spLocks noChangeAspect="1" noChangeArrowheads="1" noTextEdit="1"/>
            </p:cNvSpPr>
            <p:nvPr/>
          </p:nvSpPr>
          <p:spPr bwMode="auto">
            <a:xfrm>
              <a:off x="2506664" y="3779838"/>
              <a:ext cx="3073400" cy="720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2503488" y="3779838"/>
              <a:ext cx="2262188" cy="723900"/>
            </a:xfrm>
            <a:custGeom>
              <a:avLst/>
              <a:gdLst>
                <a:gd name="T0" fmla="*/ 277 w 603"/>
                <a:gd name="T1" fmla="*/ 151 h 193"/>
                <a:gd name="T2" fmla="*/ 277 w 603"/>
                <a:gd name="T3" fmla="*/ 167 h 193"/>
                <a:gd name="T4" fmla="*/ 290 w 603"/>
                <a:gd name="T5" fmla="*/ 177 h 193"/>
                <a:gd name="T6" fmla="*/ 250 w 603"/>
                <a:gd name="T7" fmla="*/ 193 h 193"/>
                <a:gd name="T8" fmla="*/ 215 w 603"/>
                <a:gd name="T9" fmla="*/ 177 h 193"/>
                <a:gd name="T10" fmla="*/ 227 w 603"/>
                <a:gd name="T11" fmla="*/ 167 h 193"/>
                <a:gd name="T12" fmla="*/ 227 w 603"/>
                <a:gd name="T13" fmla="*/ 62 h 193"/>
                <a:gd name="T14" fmla="*/ 227 w 603"/>
                <a:gd name="T15" fmla="*/ 26 h 193"/>
                <a:gd name="T16" fmla="*/ 215 w 603"/>
                <a:gd name="T17" fmla="*/ 16 h 193"/>
                <a:gd name="T18" fmla="*/ 250 w 603"/>
                <a:gd name="T19" fmla="*/ 0 h 193"/>
                <a:gd name="T20" fmla="*/ 290 w 603"/>
                <a:gd name="T21" fmla="*/ 16 h 193"/>
                <a:gd name="T22" fmla="*/ 277 w 603"/>
                <a:gd name="T23" fmla="*/ 26 h 193"/>
                <a:gd name="T24" fmla="*/ 277 w 603"/>
                <a:gd name="T25" fmla="*/ 48 h 193"/>
                <a:gd name="T26" fmla="*/ 356 w 603"/>
                <a:gd name="T27" fmla="*/ 31 h 193"/>
                <a:gd name="T28" fmla="*/ 354 w 603"/>
                <a:gd name="T29" fmla="*/ 18 h 193"/>
                <a:gd name="T30" fmla="*/ 344 w 603"/>
                <a:gd name="T31" fmla="*/ 0 h 193"/>
                <a:gd name="T32" fmla="*/ 420 w 603"/>
                <a:gd name="T33" fmla="*/ 0 h 193"/>
                <a:gd name="T34" fmla="*/ 410 w 603"/>
                <a:gd name="T35" fmla="*/ 18 h 193"/>
                <a:gd name="T36" fmla="*/ 406 w 603"/>
                <a:gd name="T37" fmla="*/ 31 h 193"/>
                <a:gd name="T38" fmla="*/ 406 w 603"/>
                <a:gd name="T39" fmla="*/ 162 h 193"/>
                <a:gd name="T40" fmla="*/ 410 w 603"/>
                <a:gd name="T41" fmla="*/ 174 h 193"/>
                <a:gd name="T42" fmla="*/ 420 w 603"/>
                <a:gd name="T43" fmla="*/ 193 h 193"/>
                <a:gd name="T44" fmla="*/ 344 w 603"/>
                <a:gd name="T45" fmla="*/ 193 h 193"/>
                <a:gd name="T46" fmla="*/ 354 w 603"/>
                <a:gd name="T47" fmla="*/ 174 h 193"/>
                <a:gd name="T48" fmla="*/ 356 w 603"/>
                <a:gd name="T49" fmla="*/ 162 h 193"/>
                <a:gd name="T50" fmla="*/ 603 w 603"/>
                <a:gd name="T51" fmla="*/ 0 h 193"/>
                <a:gd name="T52" fmla="*/ 430 w 603"/>
                <a:gd name="T53" fmla="*/ 41 h 193"/>
                <a:gd name="T54" fmla="*/ 452 w 603"/>
                <a:gd name="T55" fmla="*/ 26 h 193"/>
                <a:gd name="T56" fmla="*/ 467 w 603"/>
                <a:gd name="T57" fmla="*/ 23 h 193"/>
                <a:gd name="T58" fmla="*/ 492 w 603"/>
                <a:gd name="T59" fmla="*/ 25 h 193"/>
                <a:gd name="T60" fmla="*/ 492 w 603"/>
                <a:gd name="T61" fmla="*/ 167 h 193"/>
                <a:gd name="T62" fmla="*/ 479 w 603"/>
                <a:gd name="T63" fmla="*/ 177 h 193"/>
                <a:gd name="T64" fmla="*/ 554 w 603"/>
                <a:gd name="T65" fmla="*/ 193 h 193"/>
                <a:gd name="T66" fmla="*/ 545 w 603"/>
                <a:gd name="T67" fmla="*/ 174 h 193"/>
                <a:gd name="T68" fmla="*/ 542 w 603"/>
                <a:gd name="T69" fmla="*/ 162 h 193"/>
                <a:gd name="T70" fmla="*/ 542 w 603"/>
                <a:gd name="T71" fmla="*/ 23 h 193"/>
                <a:gd name="T72" fmla="*/ 572 w 603"/>
                <a:gd name="T73" fmla="*/ 23 h 193"/>
                <a:gd name="T74" fmla="*/ 584 w 603"/>
                <a:gd name="T75" fmla="*/ 41 h 193"/>
                <a:gd name="T76" fmla="*/ 603 w 603"/>
                <a:gd name="T77" fmla="*/ 0 h 193"/>
                <a:gd name="T78" fmla="*/ 186 w 603"/>
                <a:gd name="T79" fmla="*/ 162 h 193"/>
                <a:gd name="T80" fmla="*/ 194 w 603"/>
                <a:gd name="T81" fmla="*/ 174 h 193"/>
                <a:gd name="T82" fmla="*/ 205 w 603"/>
                <a:gd name="T83" fmla="*/ 193 h 193"/>
                <a:gd name="T84" fmla="*/ 129 w 603"/>
                <a:gd name="T85" fmla="*/ 177 h 193"/>
                <a:gd name="T86" fmla="*/ 138 w 603"/>
                <a:gd name="T87" fmla="*/ 167 h 193"/>
                <a:gd name="T88" fmla="*/ 97 w 603"/>
                <a:gd name="T89" fmla="*/ 62 h 193"/>
                <a:gd name="T90" fmla="*/ 45 w 603"/>
                <a:gd name="T91" fmla="*/ 162 h 193"/>
                <a:gd name="T92" fmla="*/ 43 w 603"/>
                <a:gd name="T93" fmla="*/ 174 h 193"/>
                <a:gd name="T94" fmla="*/ 52 w 603"/>
                <a:gd name="T95" fmla="*/ 193 h 193"/>
                <a:gd name="T96" fmla="*/ 0 w 603"/>
                <a:gd name="T97" fmla="*/ 193 h 193"/>
                <a:gd name="T98" fmla="*/ 10 w 603"/>
                <a:gd name="T99" fmla="*/ 174 h 193"/>
                <a:gd name="T100" fmla="*/ 19 w 603"/>
                <a:gd name="T101" fmla="*/ 162 h 193"/>
                <a:gd name="T102" fmla="*/ 122 w 603"/>
                <a:gd name="T103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03" h="193">
                  <a:moveTo>
                    <a:pt x="356" y="67"/>
                  </a:moveTo>
                  <a:cubicBezTo>
                    <a:pt x="277" y="151"/>
                    <a:pt x="277" y="151"/>
                    <a:pt x="277" y="151"/>
                  </a:cubicBezTo>
                  <a:cubicBezTo>
                    <a:pt x="277" y="162"/>
                    <a:pt x="277" y="162"/>
                    <a:pt x="277" y="162"/>
                  </a:cubicBezTo>
                  <a:cubicBezTo>
                    <a:pt x="277" y="167"/>
                    <a:pt x="277" y="167"/>
                    <a:pt x="277" y="167"/>
                  </a:cubicBezTo>
                  <a:cubicBezTo>
                    <a:pt x="277" y="171"/>
                    <a:pt x="279" y="173"/>
                    <a:pt x="281" y="174"/>
                  </a:cubicBezTo>
                  <a:cubicBezTo>
                    <a:pt x="283" y="176"/>
                    <a:pt x="286" y="177"/>
                    <a:pt x="290" y="177"/>
                  </a:cubicBezTo>
                  <a:cubicBezTo>
                    <a:pt x="290" y="193"/>
                    <a:pt x="290" y="193"/>
                    <a:pt x="290" y="193"/>
                  </a:cubicBezTo>
                  <a:cubicBezTo>
                    <a:pt x="250" y="193"/>
                    <a:pt x="250" y="193"/>
                    <a:pt x="250" y="193"/>
                  </a:cubicBezTo>
                  <a:cubicBezTo>
                    <a:pt x="215" y="193"/>
                    <a:pt x="215" y="193"/>
                    <a:pt x="215" y="193"/>
                  </a:cubicBezTo>
                  <a:cubicBezTo>
                    <a:pt x="215" y="177"/>
                    <a:pt x="215" y="177"/>
                    <a:pt x="215" y="177"/>
                  </a:cubicBezTo>
                  <a:cubicBezTo>
                    <a:pt x="219" y="177"/>
                    <a:pt x="223" y="176"/>
                    <a:pt x="225" y="174"/>
                  </a:cubicBezTo>
                  <a:cubicBezTo>
                    <a:pt x="226" y="173"/>
                    <a:pt x="227" y="171"/>
                    <a:pt x="227" y="167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7" y="62"/>
                    <a:pt x="227" y="62"/>
                    <a:pt x="227" y="62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7" y="26"/>
                    <a:pt x="227" y="26"/>
                    <a:pt x="227" y="26"/>
                  </a:cubicBezTo>
                  <a:cubicBezTo>
                    <a:pt x="227" y="22"/>
                    <a:pt x="226" y="19"/>
                    <a:pt x="225" y="18"/>
                  </a:cubicBezTo>
                  <a:cubicBezTo>
                    <a:pt x="223" y="17"/>
                    <a:pt x="219" y="16"/>
                    <a:pt x="215" y="16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90" y="0"/>
                    <a:pt x="290" y="0"/>
                    <a:pt x="290" y="0"/>
                  </a:cubicBezTo>
                  <a:cubicBezTo>
                    <a:pt x="290" y="16"/>
                    <a:pt x="290" y="16"/>
                    <a:pt x="290" y="16"/>
                  </a:cubicBezTo>
                  <a:cubicBezTo>
                    <a:pt x="286" y="16"/>
                    <a:pt x="283" y="17"/>
                    <a:pt x="281" y="18"/>
                  </a:cubicBezTo>
                  <a:cubicBezTo>
                    <a:pt x="279" y="19"/>
                    <a:pt x="277" y="22"/>
                    <a:pt x="277" y="26"/>
                  </a:cubicBezTo>
                  <a:cubicBezTo>
                    <a:pt x="277" y="31"/>
                    <a:pt x="277" y="31"/>
                    <a:pt x="277" y="31"/>
                  </a:cubicBezTo>
                  <a:cubicBezTo>
                    <a:pt x="277" y="48"/>
                    <a:pt x="277" y="48"/>
                    <a:pt x="277" y="48"/>
                  </a:cubicBezTo>
                  <a:cubicBezTo>
                    <a:pt x="277" y="115"/>
                    <a:pt x="277" y="115"/>
                    <a:pt x="277" y="115"/>
                  </a:cubicBezTo>
                  <a:cubicBezTo>
                    <a:pt x="356" y="31"/>
                    <a:pt x="356" y="31"/>
                    <a:pt x="356" y="31"/>
                  </a:cubicBezTo>
                  <a:cubicBezTo>
                    <a:pt x="356" y="26"/>
                    <a:pt x="356" y="26"/>
                    <a:pt x="356" y="26"/>
                  </a:cubicBezTo>
                  <a:cubicBezTo>
                    <a:pt x="356" y="22"/>
                    <a:pt x="355" y="19"/>
                    <a:pt x="354" y="18"/>
                  </a:cubicBezTo>
                  <a:cubicBezTo>
                    <a:pt x="351" y="17"/>
                    <a:pt x="348" y="16"/>
                    <a:pt x="344" y="16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79" y="0"/>
                    <a:pt x="379" y="0"/>
                    <a:pt x="379" y="0"/>
                  </a:cubicBezTo>
                  <a:cubicBezTo>
                    <a:pt x="420" y="0"/>
                    <a:pt x="420" y="0"/>
                    <a:pt x="420" y="0"/>
                  </a:cubicBezTo>
                  <a:cubicBezTo>
                    <a:pt x="420" y="16"/>
                    <a:pt x="420" y="16"/>
                    <a:pt x="420" y="16"/>
                  </a:cubicBezTo>
                  <a:cubicBezTo>
                    <a:pt x="415" y="16"/>
                    <a:pt x="412" y="17"/>
                    <a:pt x="410" y="18"/>
                  </a:cubicBezTo>
                  <a:cubicBezTo>
                    <a:pt x="407" y="19"/>
                    <a:pt x="406" y="22"/>
                    <a:pt x="406" y="26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6" y="48"/>
                    <a:pt x="406" y="48"/>
                    <a:pt x="406" y="48"/>
                  </a:cubicBezTo>
                  <a:cubicBezTo>
                    <a:pt x="406" y="162"/>
                    <a:pt x="406" y="162"/>
                    <a:pt x="406" y="162"/>
                  </a:cubicBezTo>
                  <a:cubicBezTo>
                    <a:pt x="406" y="167"/>
                    <a:pt x="406" y="167"/>
                    <a:pt x="406" y="167"/>
                  </a:cubicBezTo>
                  <a:cubicBezTo>
                    <a:pt x="406" y="171"/>
                    <a:pt x="407" y="173"/>
                    <a:pt x="410" y="174"/>
                  </a:cubicBezTo>
                  <a:cubicBezTo>
                    <a:pt x="412" y="176"/>
                    <a:pt x="415" y="177"/>
                    <a:pt x="420" y="177"/>
                  </a:cubicBezTo>
                  <a:cubicBezTo>
                    <a:pt x="420" y="193"/>
                    <a:pt x="420" y="193"/>
                    <a:pt x="420" y="193"/>
                  </a:cubicBezTo>
                  <a:cubicBezTo>
                    <a:pt x="379" y="193"/>
                    <a:pt x="379" y="193"/>
                    <a:pt x="379" y="193"/>
                  </a:cubicBezTo>
                  <a:cubicBezTo>
                    <a:pt x="344" y="193"/>
                    <a:pt x="344" y="193"/>
                    <a:pt x="344" y="193"/>
                  </a:cubicBezTo>
                  <a:cubicBezTo>
                    <a:pt x="344" y="177"/>
                    <a:pt x="344" y="177"/>
                    <a:pt x="344" y="177"/>
                  </a:cubicBezTo>
                  <a:cubicBezTo>
                    <a:pt x="348" y="177"/>
                    <a:pt x="351" y="176"/>
                    <a:pt x="354" y="174"/>
                  </a:cubicBezTo>
                  <a:cubicBezTo>
                    <a:pt x="355" y="173"/>
                    <a:pt x="356" y="171"/>
                    <a:pt x="356" y="167"/>
                  </a:cubicBezTo>
                  <a:cubicBezTo>
                    <a:pt x="356" y="162"/>
                    <a:pt x="356" y="162"/>
                    <a:pt x="356" y="162"/>
                  </a:cubicBezTo>
                  <a:lnTo>
                    <a:pt x="356" y="67"/>
                  </a:lnTo>
                  <a:close/>
                  <a:moveTo>
                    <a:pt x="603" y="0"/>
                  </a:moveTo>
                  <a:cubicBezTo>
                    <a:pt x="430" y="0"/>
                    <a:pt x="430" y="0"/>
                    <a:pt x="430" y="0"/>
                  </a:cubicBezTo>
                  <a:cubicBezTo>
                    <a:pt x="430" y="41"/>
                    <a:pt x="430" y="41"/>
                    <a:pt x="430" y="41"/>
                  </a:cubicBezTo>
                  <a:cubicBezTo>
                    <a:pt x="449" y="41"/>
                    <a:pt x="449" y="41"/>
                    <a:pt x="449" y="41"/>
                  </a:cubicBezTo>
                  <a:cubicBezTo>
                    <a:pt x="450" y="37"/>
                    <a:pt x="450" y="28"/>
                    <a:pt x="452" y="26"/>
                  </a:cubicBezTo>
                  <a:cubicBezTo>
                    <a:pt x="455" y="23"/>
                    <a:pt x="457" y="23"/>
                    <a:pt x="461" y="23"/>
                  </a:cubicBezTo>
                  <a:cubicBezTo>
                    <a:pt x="467" y="23"/>
                    <a:pt x="467" y="23"/>
                    <a:pt x="467" y="23"/>
                  </a:cubicBezTo>
                  <a:cubicBezTo>
                    <a:pt x="492" y="23"/>
                    <a:pt x="492" y="23"/>
                    <a:pt x="492" y="23"/>
                  </a:cubicBezTo>
                  <a:cubicBezTo>
                    <a:pt x="492" y="25"/>
                    <a:pt x="492" y="25"/>
                    <a:pt x="492" y="25"/>
                  </a:cubicBezTo>
                  <a:cubicBezTo>
                    <a:pt x="492" y="62"/>
                    <a:pt x="492" y="62"/>
                    <a:pt x="492" y="62"/>
                  </a:cubicBezTo>
                  <a:cubicBezTo>
                    <a:pt x="492" y="167"/>
                    <a:pt x="492" y="167"/>
                    <a:pt x="492" y="167"/>
                  </a:cubicBezTo>
                  <a:cubicBezTo>
                    <a:pt x="492" y="171"/>
                    <a:pt x="491" y="173"/>
                    <a:pt x="489" y="174"/>
                  </a:cubicBezTo>
                  <a:cubicBezTo>
                    <a:pt x="486" y="175"/>
                    <a:pt x="484" y="176"/>
                    <a:pt x="479" y="177"/>
                  </a:cubicBezTo>
                  <a:cubicBezTo>
                    <a:pt x="479" y="193"/>
                    <a:pt x="479" y="193"/>
                    <a:pt x="479" y="193"/>
                  </a:cubicBezTo>
                  <a:cubicBezTo>
                    <a:pt x="554" y="193"/>
                    <a:pt x="554" y="193"/>
                    <a:pt x="554" y="193"/>
                  </a:cubicBezTo>
                  <a:cubicBezTo>
                    <a:pt x="554" y="177"/>
                    <a:pt x="554" y="177"/>
                    <a:pt x="554" y="177"/>
                  </a:cubicBezTo>
                  <a:cubicBezTo>
                    <a:pt x="550" y="176"/>
                    <a:pt x="547" y="175"/>
                    <a:pt x="545" y="174"/>
                  </a:cubicBezTo>
                  <a:cubicBezTo>
                    <a:pt x="543" y="173"/>
                    <a:pt x="542" y="171"/>
                    <a:pt x="542" y="167"/>
                  </a:cubicBezTo>
                  <a:cubicBezTo>
                    <a:pt x="542" y="162"/>
                    <a:pt x="542" y="162"/>
                    <a:pt x="542" y="162"/>
                  </a:cubicBezTo>
                  <a:cubicBezTo>
                    <a:pt x="542" y="25"/>
                    <a:pt x="542" y="25"/>
                    <a:pt x="542" y="25"/>
                  </a:cubicBezTo>
                  <a:cubicBezTo>
                    <a:pt x="542" y="23"/>
                    <a:pt x="542" y="23"/>
                    <a:pt x="542" y="23"/>
                  </a:cubicBezTo>
                  <a:cubicBezTo>
                    <a:pt x="566" y="23"/>
                    <a:pt x="566" y="23"/>
                    <a:pt x="566" y="23"/>
                  </a:cubicBezTo>
                  <a:cubicBezTo>
                    <a:pt x="572" y="23"/>
                    <a:pt x="572" y="23"/>
                    <a:pt x="572" y="23"/>
                  </a:cubicBezTo>
                  <a:cubicBezTo>
                    <a:pt x="577" y="23"/>
                    <a:pt x="579" y="23"/>
                    <a:pt x="581" y="26"/>
                  </a:cubicBezTo>
                  <a:cubicBezTo>
                    <a:pt x="584" y="28"/>
                    <a:pt x="584" y="37"/>
                    <a:pt x="584" y="41"/>
                  </a:cubicBezTo>
                  <a:cubicBezTo>
                    <a:pt x="603" y="41"/>
                    <a:pt x="603" y="41"/>
                    <a:pt x="603" y="41"/>
                  </a:cubicBezTo>
                  <a:lnTo>
                    <a:pt x="603" y="0"/>
                  </a:lnTo>
                  <a:close/>
                  <a:moveTo>
                    <a:pt x="122" y="0"/>
                  </a:moveTo>
                  <a:cubicBezTo>
                    <a:pt x="186" y="162"/>
                    <a:pt x="186" y="162"/>
                    <a:pt x="186" y="162"/>
                  </a:cubicBezTo>
                  <a:cubicBezTo>
                    <a:pt x="188" y="167"/>
                    <a:pt x="188" y="167"/>
                    <a:pt x="188" y="167"/>
                  </a:cubicBezTo>
                  <a:cubicBezTo>
                    <a:pt x="190" y="171"/>
                    <a:pt x="191" y="173"/>
                    <a:pt x="194" y="174"/>
                  </a:cubicBezTo>
                  <a:cubicBezTo>
                    <a:pt x="197" y="176"/>
                    <a:pt x="200" y="177"/>
                    <a:pt x="205" y="177"/>
                  </a:cubicBezTo>
                  <a:cubicBezTo>
                    <a:pt x="205" y="193"/>
                    <a:pt x="205" y="193"/>
                    <a:pt x="205" y="193"/>
                  </a:cubicBezTo>
                  <a:cubicBezTo>
                    <a:pt x="129" y="193"/>
                    <a:pt x="129" y="193"/>
                    <a:pt x="129" y="193"/>
                  </a:cubicBezTo>
                  <a:cubicBezTo>
                    <a:pt x="129" y="177"/>
                    <a:pt x="129" y="177"/>
                    <a:pt x="129" y="177"/>
                  </a:cubicBezTo>
                  <a:cubicBezTo>
                    <a:pt x="133" y="177"/>
                    <a:pt x="136" y="176"/>
                    <a:pt x="138" y="174"/>
                  </a:cubicBezTo>
                  <a:cubicBezTo>
                    <a:pt x="139" y="173"/>
                    <a:pt x="139" y="171"/>
                    <a:pt x="138" y="167"/>
                  </a:cubicBezTo>
                  <a:cubicBezTo>
                    <a:pt x="136" y="162"/>
                    <a:pt x="136" y="162"/>
                    <a:pt x="136" y="1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3" y="167"/>
                    <a:pt x="43" y="167"/>
                    <a:pt x="43" y="167"/>
                  </a:cubicBezTo>
                  <a:cubicBezTo>
                    <a:pt x="41" y="171"/>
                    <a:pt x="41" y="173"/>
                    <a:pt x="43" y="174"/>
                  </a:cubicBezTo>
                  <a:cubicBezTo>
                    <a:pt x="45" y="176"/>
                    <a:pt x="47" y="177"/>
                    <a:pt x="52" y="177"/>
                  </a:cubicBezTo>
                  <a:cubicBezTo>
                    <a:pt x="52" y="193"/>
                    <a:pt x="52" y="193"/>
                    <a:pt x="52" y="193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4" y="177"/>
                    <a:pt x="8" y="176"/>
                    <a:pt x="10" y="174"/>
                  </a:cubicBezTo>
                  <a:cubicBezTo>
                    <a:pt x="13" y="173"/>
                    <a:pt x="15" y="171"/>
                    <a:pt x="17" y="167"/>
                  </a:cubicBezTo>
                  <a:cubicBezTo>
                    <a:pt x="19" y="162"/>
                    <a:pt x="19" y="162"/>
                    <a:pt x="19" y="162"/>
                  </a:cubicBezTo>
                  <a:cubicBezTo>
                    <a:pt x="81" y="0"/>
                    <a:pt x="81" y="0"/>
                    <a:pt x="81" y="0"/>
                  </a:cubicBezTo>
                  <a:lnTo>
                    <a:pt x="122" y="0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Freeform 8"/>
            <p:cNvSpPr>
              <a:spLocks noEditPoints="1"/>
            </p:cNvSpPr>
            <p:nvPr/>
          </p:nvSpPr>
          <p:spPr bwMode="auto">
            <a:xfrm>
              <a:off x="4851401" y="3779838"/>
              <a:ext cx="660399" cy="668338"/>
            </a:xfrm>
            <a:custGeom>
              <a:avLst/>
              <a:gdLst>
                <a:gd name="T0" fmla="*/ 176 w 176"/>
                <a:gd name="T1" fmla="*/ 147 h 178"/>
                <a:gd name="T2" fmla="*/ 139 w 176"/>
                <a:gd name="T3" fmla="*/ 140 h 178"/>
                <a:gd name="T4" fmla="*/ 41 w 176"/>
                <a:gd name="T5" fmla="*/ 147 h 178"/>
                <a:gd name="T6" fmla="*/ 75 w 176"/>
                <a:gd name="T7" fmla="*/ 140 h 178"/>
                <a:gd name="T8" fmla="*/ 41 w 176"/>
                <a:gd name="T9" fmla="*/ 147 h 178"/>
                <a:gd name="T10" fmla="*/ 176 w 176"/>
                <a:gd name="T11" fmla="*/ 163 h 178"/>
                <a:gd name="T12" fmla="*/ 151 w 176"/>
                <a:gd name="T13" fmla="*/ 155 h 178"/>
                <a:gd name="T14" fmla="*/ 0 w 176"/>
                <a:gd name="T15" fmla="*/ 163 h 178"/>
                <a:gd name="T16" fmla="*/ 61 w 176"/>
                <a:gd name="T17" fmla="*/ 155 h 178"/>
                <a:gd name="T18" fmla="*/ 0 w 176"/>
                <a:gd name="T19" fmla="*/ 163 h 178"/>
                <a:gd name="T20" fmla="*/ 176 w 176"/>
                <a:gd name="T21" fmla="*/ 178 h 178"/>
                <a:gd name="T22" fmla="*/ 164 w 176"/>
                <a:gd name="T23" fmla="*/ 171 h 178"/>
                <a:gd name="T24" fmla="*/ 0 w 176"/>
                <a:gd name="T25" fmla="*/ 178 h 178"/>
                <a:gd name="T26" fmla="*/ 41 w 176"/>
                <a:gd name="T27" fmla="*/ 178 h 178"/>
                <a:gd name="T28" fmla="*/ 0 w 176"/>
                <a:gd name="T29" fmla="*/ 171 h 178"/>
                <a:gd name="T30" fmla="*/ 64 w 176"/>
                <a:gd name="T31" fmla="*/ 93 h 178"/>
                <a:gd name="T32" fmla="*/ 0 w 176"/>
                <a:gd name="T33" fmla="*/ 101 h 178"/>
                <a:gd name="T34" fmla="*/ 64 w 176"/>
                <a:gd name="T35" fmla="*/ 93 h 178"/>
                <a:gd name="T36" fmla="*/ 155 w 176"/>
                <a:gd name="T37" fmla="*/ 101 h 178"/>
                <a:gd name="T38" fmla="*/ 92 w 176"/>
                <a:gd name="T39" fmla="*/ 93 h 178"/>
                <a:gd name="T40" fmla="*/ 50 w 176"/>
                <a:gd name="T41" fmla="*/ 109 h 178"/>
                <a:gd name="T42" fmla="*/ 0 w 176"/>
                <a:gd name="T43" fmla="*/ 116 h 178"/>
                <a:gd name="T44" fmla="*/ 50 w 176"/>
                <a:gd name="T45" fmla="*/ 109 h 178"/>
                <a:gd name="T46" fmla="*/ 96 w 176"/>
                <a:gd name="T47" fmla="*/ 116 h 178"/>
                <a:gd name="T48" fmla="*/ 77 w 176"/>
                <a:gd name="T49" fmla="*/ 109 h 178"/>
                <a:gd name="T50" fmla="*/ 161 w 176"/>
                <a:gd name="T51" fmla="*/ 109 h 178"/>
                <a:gd name="T52" fmla="*/ 119 w 176"/>
                <a:gd name="T53" fmla="*/ 116 h 178"/>
                <a:gd name="T54" fmla="*/ 167 w 176"/>
                <a:gd name="T55" fmla="*/ 116 h 178"/>
                <a:gd name="T56" fmla="*/ 36 w 176"/>
                <a:gd name="T57" fmla="*/ 124 h 178"/>
                <a:gd name="T58" fmla="*/ 0 w 176"/>
                <a:gd name="T59" fmla="*/ 132 h 178"/>
                <a:gd name="T60" fmla="*/ 36 w 176"/>
                <a:gd name="T61" fmla="*/ 124 h 178"/>
                <a:gd name="T62" fmla="*/ 82 w 176"/>
                <a:gd name="T63" fmla="*/ 132 h 178"/>
                <a:gd name="T64" fmla="*/ 63 w 176"/>
                <a:gd name="T65" fmla="*/ 124 h 178"/>
                <a:gd name="T66" fmla="*/ 132 w 176"/>
                <a:gd name="T67" fmla="*/ 132 h 178"/>
                <a:gd name="T68" fmla="*/ 176 w 176"/>
                <a:gd name="T69" fmla="*/ 124 h 178"/>
                <a:gd name="T70" fmla="*/ 132 w 176"/>
                <a:gd name="T71" fmla="*/ 132 h 178"/>
                <a:gd name="T72" fmla="*/ 0 w 176"/>
                <a:gd name="T73" fmla="*/ 47 h 178"/>
                <a:gd name="T74" fmla="*/ 99 w 176"/>
                <a:gd name="T75" fmla="*/ 54 h 178"/>
                <a:gd name="T76" fmla="*/ 157 w 176"/>
                <a:gd name="T77" fmla="*/ 54 h 178"/>
                <a:gd name="T78" fmla="*/ 176 w 176"/>
                <a:gd name="T79" fmla="*/ 47 h 178"/>
                <a:gd name="T80" fmla="*/ 157 w 176"/>
                <a:gd name="T81" fmla="*/ 54 h 178"/>
                <a:gd name="T82" fmla="*/ 0 w 176"/>
                <a:gd name="T83" fmla="*/ 62 h 178"/>
                <a:gd name="T84" fmla="*/ 85 w 176"/>
                <a:gd name="T85" fmla="*/ 69 h 178"/>
                <a:gd name="T86" fmla="*/ 121 w 176"/>
                <a:gd name="T87" fmla="*/ 62 h 178"/>
                <a:gd name="T88" fmla="*/ 130 w 176"/>
                <a:gd name="T89" fmla="*/ 69 h 178"/>
                <a:gd name="T90" fmla="*/ 121 w 176"/>
                <a:gd name="T91" fmla="*/ 62 h 178"/>
                <a:gd name="T92" fmla="*/ 176 w 176"/>
                <a:gd name="T93" fmla="*/ 69 h 178"/>
                <a:gd name="T94" fmla="*/ 164 w 176"/>
                <a:gd name="T95" fmla="*/ 62 h 178"/>
                <a:gd name="T96" fmla="*/ 78 w 176"/>
                <a:gd name="T97" fmla="*/ 78 h 178"/>
                <a:gd name="T98" fmla="*/ 0 w 176"/>
                <a:gd name="T99" fmla="*/ 85 h 178"/>
                <a:gd name="T100" fmla="*/ 78 w 176"/>
                <a:gd name="T101" fmla="*/ 78 h 178"/>
                <a:gd name="T102" fmla="*/ 99 w 176"/>
                <a:gd name="T103" fmla="*/ 85 h 178"/>
                <a:gd name="T104" fmla="*/ 136 w 176"/>
                <a:gd name="T105" fmla="*/ 78 h 178"/>
                <a:gd name="T106" fmla="*/ 0 w 176"/>
                <a:gd name="T107" fmla="*/ 16 h 178"/>
                <a:gd name="T108" fmla="*/ 176 w 176"/>
                <a:gd name="T109" fmla="*/ 23 h 178"/>
                <a:gd name="T110" fmla="*/ 0 w 176"/>
                <a:gd name="T111" fmla="*/ 16 h 178"/>
                <a:gd name="T112" fmla="*/ 0 w 176"/>
                <a:gd name="T113" fmla="*/ 31 h 178"/>
                <a:gd name="T114" fmla="*/ 113 w 176"/>
                <a:gd name="T115" fmla="*/ 38 h 178"/>
                <a:gd name="T116" fmla="*/ 144 w 176"/>
                <a:gd name="T117" fmla="*/ 38 h 178"/>
                <a:gd name="T118" fmla="*/ 176 w 176"/>
                <a:gd name="T119" fmla="*/ 31 h 178"/>
                <a:gd name="T120" fmla="*/ 144 w 176"/>
                <a:gd name="T121" fmla="*/ 38 h 178"/>
                <a:gd name="T122" fmla="*/ 158 w 176"/>
                <a:gd name="T123" fmla="*/ 0 h 178"/>
                <a:gd name="T124" fmla="*/ 2 w 176"/>
                <a:gd name="T125" fmla="*/ 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6" h="178">
                  <a:moveTo>
                    <a:pt x="145" y="147"/>
                  </a:moveTo>
                  <a:cubicBezTo>
                    <a:pt x="176" y="147"/>
                    <a:pt x="176" y="147"/>
                    <a:pt x="176" y="147"/>
                  </a:cubicBezTo>
                  <a:cubicBezTo>
                    <a:pt x="176" y="140"/>
                    <a:pt x="176" y="140"/>
                    <a:pt x="176" y="140"/>
                  </a:cubicBezTo>
                  <a:cubicBezTo>
                    <a:pt x="139" y="140"/>
                    <a:pt x="139" y="140"/>
                    <a:pt x="139" y="140"/>
                  </a:cubicBezTo>
                  <a:lnTo>
                    <a:pt x="145" y="147"/>
                  </a:lnTo>
                  <a:close/>
                  <a:moveTo>
                    <a:pt x="41" y="147"/>
                  </a:moveTo>
                  <a:cubicBezTo>
                    <a:pt x="68" y="147"/>
                    <a:pt x="68" y="147"/>
                    <a:pt x="68" y="147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48" y="140"/>
                    <a:pt x="48" y="140"/>
                    <a:pt x="48" y="140"/>
                  </a:cubicBezTo>
                  <a:lnTo>
                    <a:pt x="41" y="147"/>
                  </a:lnTo>
                  <a:close/>
                  <a:moveTo>
                    <a:pt x="157" y="163"/>
                  </a:moveTo>
                  <a:cubicBezTo>
                    <a:pt x="176" y="163"/>
                    <a:pt x="176" y="163"/>
                    <a:pt x="176" y="163"/>
                  </a:cubicBezTo>
                  <a:cubicBezTo>
                    <a:pt x="176" y="155"/>
                    <a:pt x="176" y="155"/>
                    <a:pt x="176" y="155"/>
                  </a:cubicBezTo>
                  <a:cubicBezTo>
                    <a:pt x="151" y="155"/>
                    <a:pt x="151" y="155"/>
                    <a:pt x="151" y="155"/>
                  </a:cubicBezTo>
                  <a:lnTo>
                    <a:pt x="157" y="163"/>
                  </a:lnTo>
                  <a:close/>
                  <a:moveTo>
                    <a:pt x="0" y="163"/>
                  </a:moveTo>
                  <a:cubicBezTo>
                    <a:pt x="55" y="163"/>
                    <a:pt x="55" y="163"/>
                    <a:pt x="55" y="163"/>
                  </a:cubicBezTo>
                  <a:cubicBezTo>
                    <a:pt x="61" y="155"/>
                    <a:pt x="61" y="155"/>
                    <a:pt x="61" y="155"/>
                  </a:cubicBezTo>
                  <a:cubicBezTo>
                    <a:pt x="0" y="155"/>
                    <a:pt x="0" y="155"/>
                    <a:pt x="0" y="155"/>
                  </a:cubicBezTo>
                  <a:lnTo>
                    <a:pt x="0" y="163"/>
                  </a:lnTo>
                  <a:close/>
                  <a:moveTo>
                    <a:pt x="169" y="178"/>
                  </a:moveTo>
                  <a:cubicBezTo>
                    <a:pt x="176" y="178"/>
                    <a:pt x="176" y="178"/>
                    <a:pt x="176" y="178"/>
                  </a:cubicBezTo>
                  <a:cubicBezTo>
                    <a:pt x="176" y="171"/>
                    <a:pt x="176" y="171"/>
                    <a:pt x="176" y="171"/>
                  </a:cubicBezTo>
                  <a:cubicBezTo>
                    <a:pt x="164" y="171"/>
                    <a:pt x="164" y="171"/>
                    <a:pt x="164" y="171"/>
                  </a:cubicBezTo>
                  <a:lnTo>
                    <a:pt x="169" y="178"/>
                  </a:lnTo>
                  <a:close/>
                  <a:moveTo>
                    <a:pt x="0" y="178"/>
                  </a:moveTo>
                  <a:cubicBezTo>
                    <a:pt x="41" y="178"/>
                    <a:pt x="41" y="178"/>
                    <a:pt x="41" y="178"/>
                  </a:cubicBezTo>
                  <a:cubicBezTo>
                    <a:pt x="41" y="178"/>
                    <a:pt x="41" y="178"/>
                    <a:pt x="41" y="178"/>
                  </a:cubicBezTo>
                  <a:cubicBezTo>
                    <a:pt x="47" y="171"/>
                    <a:pt x="47" y="171"/>
                    <a:pt x="47" y="171"/>
                  </a:cubicBezTo>
                  <a:cubicBezTo>
                    <a:pt x="0" y="171"/>
                    <a:pt x="0" y="171"/>
                    <a:pt x="0" y="171"/>
                  </a:cubicBezTo>
                  <a:lnTo>
                    <a:pt x="0" y="178"/>
                  </a:lnTo>
                  <a:close/>
                  <a:moveTo>
                    <a:pt x="64" y="93"/>
                  </a:moveTo>
                  <a:cubicBezTo>
                    <a:pt x="0" y="93"/>
                    <a:pt x="0" y="93"/>
                    <a:pt x="0" y="93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57" y="101"/>
                    <a:pt x="57" y="101"/>
                    <a:pt x="57" y="101"/>
                  </a:cubicBezTo>
                  <a:lnTo>
                    <a:pt x="64" y="93"/>
                  </a:lnTo>
                  <a:close/>
                  <a:moveTo>
                    <a:pt x="85" y="101"/>
                  </a:moveTo>
                  <a:cubicBezTo>
                    <a:pt x="155" y="101"/>
                    <a:pt x="155" y="101"/>
                    <a:pt x="155" y="101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92" y="93"/>
                    <a:pt x="92" y="93"/>
                    <a:pt x="92" y="93"/>
                  </a:cubicBezTo>
                  <a:lnTo>
                    <a:pt x="85" y="101"/>
                  </a:lnTo>
                  <a:close/>
                  <a:moveTo>
                    <a:pt x="50" y="109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43" y="116"/>
                    <a:pt x="43" y="116"/>
                    <a:pt x="43" y="116"/>
                  </a:cubicBezTo>
                  <a:lnTo>
                    <a:pt x="50" y="109"/>
                  </a:lnTo>
                  <a:close/>
                  <a:moveTo>
                    <a:pt x="70" y="116"/>
                  </a:moveTo>
                  <a:cubicBezTo>
                    <a:pt x="96" y="116"/>
                    <a:pt x="96" y="116"/>
                    <a:pt x="96" y="116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77" y="109"/>
                    <a:pt x="77" y="109"/>
                    <a:pt x="77" y="109"/>
                  </a:cubicBezTo>
                  <a:lnTo>
                    <a:pt x="70" y="116"/>
                  </a:lnTo>
                  <a:close/>
                  <a:moveTo>
                    <a:pt x="161" y="109"/>
                  </a:moveTo>
                  <a:cubicBezTo>
                    <a:pt x="114" y="109"/>
                    <a:pt x="114" y="109"/>
                    <a:pt x="114" y="109"/>
                  </a:cubicBezTo>
                  <a:cubicBezTo>
                    <a:pt x="119" y="116"/>
                    <a:pt x="119" y="116"/>
                    <a:pt x="119" y="116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67" y="116"/>
                    <a:pt x="167" y="116"/>
                    <a:pt x="167" y="116"/>
                  </a:cubicBezTo>
                  <a:lnTo>
                    <a:pt x="161" y="109"/>
                  </a:lnTo>
                  <a:close/>
                  <a:moveTo>
                    <a:pt x="36" y="124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9" y="132"/>
                    <a:pt x="29" y="132"/>
                    <a:pt x="29" y="132"/>
                  </a:cubicBezTo>
                  <a:lnTo>
                    <a:pt x="36" y="124"/>
                  </a:lnTo>
                  <a:close/>
                  <a:moveTo>
                    <a:pt x="56" y="132"/>
                  </a:moveTo>
                  <a:cubicBezTo>
                    <a:pt x="82" y="132"/>
                    <a:pt x="82" y="132"/>
                    <a:pt x="82" y="132"/>
                  </a:cubicBezTo>
                  <a:cubicBezTo>
                    <a:pt x="89" y="124"/>
                    <a:pt x="89" y="124"/>
                    <a:pt x="89" y="124"/>
                  </a:cubicBezTo>
                  <a:cubicBezTo>
                    <a:pt x="63" y="124"/>
                    <a:pt x="63" y="124"/>
                    <a:pt x="63" y="124"/>
                  </a:cubicBezTo>
                  <a:lnTo>
                    <a:pt x="56" y="132"/>
                  </a:lnTo>
                  <a:close/>
                  <a:moveTo>
                    <a:pt x="132" y="132"/>
                  </a:moveTo>
                  <a:cubicBezTo>
                    <a:pt x="176" y="132"/>
                    <a:pt x="176" y="132"/>
                    <a:pt x="176" y="132"/>
                  </a:cubicBezTo>
                  <a:cubicBezTo>
                    <a:pt x="176" y="124"/>
                    <a:pt x="176" y="124"/>
                    <a:pt x="176" y="124"/>
                  </a:cubicBezTo>
                  <a:cubicBezTo>
                    <a:pt x="126" y="124"/>
                    <a:pt x="126" y="124"/>
                    <a:pt x="126" y="124"/>
                  </a:cubicBezTo>
                  <a:lnTo>
                    <a:pt x="132" y="132"/>
                  </a:lnTo>
                  <a:close/>
                  <a:moveTo>
                    <a:pt x="106" y="47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99" y="54"/>
                    <a:pt x="99" y="54"/>
                    <a:pt x="99" y="54"/>
                  </a:cubicBezTo>
                  <a:lnTo>
                    <a:pt x="106" y="47"/>
                  </a:lnTo>
                  <a:close/>
                  <a:moveTo>
                    <a:pt x="157" y="54"/>
                  </a:moveTo>
                  <a:cubicBezTo>
                    <a:pt x="176" y="54"/>
                    <a:pt x="176" y="54"/>
                    <a:pt x="176" y="54"/>
                  </a:cubicBezTo>
                  <a:cubicBezTo>
                    <a:pt x="176" y="47"/>
                    <a:pt x="176" y="47"/>
                    <a:pt x="176" y="47"/>
                  </a:cubicBezTo>
                  <a:cubicBezTo>
                    <a:pt x="151" y="47"/>
                    <a:pt x="151" y="47"/>
                    <a:pt x="151" y="47"/>
                  </a:cubicBezTo>
                  <a:lnTo>
                    <a:pt x="157" y="54"/>
                  </a:lnTo>
                  <a:close/>
                  <a:moveTo>
                    <a:pt x="92" y="62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85" y="69"/>
                    <a:pt x="85" y="69"/>
                    <a:pt x="85" y="69"/>
                  </a:cubicBezTo>
                  <a:lnTo>
                    <a:pt x="92" y="62"/>
                  </a:lnTo>
                  <a:close/>
                  <a:moveTo>
                    <a:pt x="121" y="62"/>
                  </a:moveTo>
                  <a:cubicBezTo>
                    <a:pt x="114" y="69"/>
                    <a:pt x="114" y="69"/>
                    <a:pt x="114" y="69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24" y="62"/>
                    <a:pt x="124" y="62"/>
                    <a:pt x="124" y="62"/>
                  </a:cubicBezTo>
                  <a:lnTo>
                    <a:pt x="121" y="62"/>
                  </a:lnTo>
                  <a:close/>
                  <a:moveTo>
                    <a:pt x="170" y="69"/>
                  </a:moveTo>
                  <a:cubicBezTo>
                    <a:pt x="176" y="69"/>
                    <a:pt x="176" y="69"/>
                    <a:pt x="176" y="69"/>
                  </a:cubicBezTo>
                  <a:cubicBezTo>
                    <a:pt x="176" y="62"/>
                    <a:pt x="176" y="62"/>
                    <a:pt x="176" y="62"/>
                  </a:cubicBezTo>
                  <a:cubicBezTo>
                    <a:pt x="164" y="62"/>
                    <a:pt x="164" y="62"/>
                    <a:pt x="164" y="62"/>
                  </a:cubicBezTo>
                  <a:lnTo>
                    <a:pt x="170" y="69"/>
                  </a:lnTo>
                  <a:close/>
                  <a:moveTo>
                    <a:pt x="78" y="78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71" y="85"/>
                    <a:pt x="71" y="85"/>
                    <a:pt x="71" y="85"/>
                  </a:cubicBezTo>
                  <a:lnTo>
                    <a:pt x="78" y="78"/>
                  </a:lnTo>
                  <a:close/>
                  <a:moveTo>
                    <a:pt x="106" y="78"/>
                  </a:moveTo>
                  <a:cubicBezTo>
                    <a:pt x="99" y="85"/>
                    <a:pt x="99" y="85"/>
                    <a:pt x="99" y="85"/>
                  </a:cubicBezTo>
                  <a:cubicBezTo>
                    <a:pt x="142" y="85"/>
                    <a:pt x="142" y="85"/>
                    <a:pt x="142" y="85"/>
                  </a:cubicBezTo>
                  <a:cubicBezTo>
                    <a:pt x="136" y="78"/>
                    <a:pt x="136" y="78"/>
                    <a:pt x="136" y="78"/>
                  </a:cubicBezTo>
                  <a:lnTo>
                    <a:pt x="106" y="78"/>
                  </a:lnTo>
                  <a:close/>
                  <a:moveTo>
                    <a:pt x="0" y="16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76" y="23"/>
                    <a:pt x="176" y="23"/>
                    <a:pt x="176" y="23"/>
                  </a:cubicBezTo>
                  <a:cubicBezTo>
                    <a:pt x="176" y="16"/>
                    <a:pt x="176" y="16"/>
                    <a:pt x="176" y="16"/>
                  </a:cubicBezTo>
                  <a:lnTo>
                    <a:pt x="0" y="16"/>
                  </a:lnTo>
                  <a:close/>
                  <a:moveTo>
                    <a:pt x="12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13" y="38"/>
                    <a:pt x="113" y="38"/>
                    <a:pt x="113" y="38"/>
                  </a:cubicBezTo>
                  <a:lnTo>
                    <a:pt x="120" y="31"/>
                  </a:lnTo>
                  <a:close/>
                  <a:moveTo>
                    <a:pt x="144" y="38"/>
                  </a:moveTo>
                  <a:cubicBezTo>
                    <a:pt x="176" y="38"/>
                    <a:pt x="176" y="38"/>
                    <a:pt x="176" y="38"/>
                  </a:cubicBezTo>
                  <a:cubicBezTo>
                    <a:pt x="176" y="31"/>
                    <a:pt x="176" y="31"/>
                    <a:pt x="176" y="31"/>
                  </a:cubicBezTo>
                  <a:cubicBezTo>
                    <a:pt x="138" y="31"/>
                    <a:pt x="138" y="31"/>
                    <a:pt x="138" y="31"/>
                  </a:cubicBezTo>
                  <a:lnTo>
                    <a:pt x="144" y="38"/>
                  </a:lnTo>
                  <a:close/>
                  <a:moveTo>
                    <a:pt x="174" y="7"/>
                  </a:moveTo>
                  <a:cubicBezTo>
                    <a:pt x="173" y="3"/>
                    <a:pt x="168" y="0"/>
                    <a:pt x="15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9" y="0"/>
                    <a:pt x="3" y="4"/>
                    <a:pt x="2" y="7"/>
                  </a:cubicBezTo>
                  <a:cubicBezTo>
                    <a:pt x="2" y="7"/>
                    <a:pt x="174" y="7"/>
                    <a:pt x="174" y="7"/>
                  </a:cubicBezTo>
                  <a:close/>
                </a:path>
              </a:pathLst>
            </a:custGeom>
            <a:solidFill>
              <a:srgbClr val="B1B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4851401" y="3836989"/>
              <a:ext cx="725489" cy="666749"/>
            </a:xfrm>
            <a:custGeom>
              <a:avLst/>
              <a:gdLst>
                <a:gd name="T0" fmla="*/ 44 w 193"/>
                <a:gd name="T1" fmla="*/ 167 h 178"/>
                <a:gd name="T2" fmla="*/ 36 w 193"/>
                <a:gd name="T3" fmla="*/ 170 h 178"/>
                <a:gd name="T4" fmla="*/ 0 w 193"/>
                <a:gd name="T5" fmla="*/ 170 h 178"/>
                <a:gd name="T6" fmla="*/ 0 w 193"/>
                <a:gd name="T7" fmla="*/ 178 h 178"/>
                <a:gd name="T8" fmla="*/ 39 w 193"/>
                <a:gd name="T9" fmla="*/ 178 h 178"/>
                <a:gd name="T10" fmla="*/ 49 w 193"/>
                <a:gd name="T11" fmla="*/ 175 h 178"/>
                <a:gd name="T12" fmla="*/ 53 w 193"/>
                <a:gd name="T13" fmla="*/ 171 h 178"/>
                <a:gd name="T14" fmla="*/ 115 w 193"/>
                <a:gd name="T15" fmla="*/ 104 h 178"/>
                <a:gd name="T16" fmla="*/ 108 w 193"/>
                <a:gd name="T17" fmla="*/ 95 h 178"/>
                <a:gd name="T18" fmla="*/ 44 w 193"/>
                <a:gd name="T19" fmla="*/ 167 h 178"/>
                <a:gd name="T20" fmla="*/ 181 w 193"/>
                <a:gd name="T21" fmla="*/ 0 h 178"/>
                <a:gd name="T22" fmla="*/ 181 w 193"/>
                <a:gd name="T23" fmla="*/ 170 h 178"/>
                <a:gd name="T24" fmla="*/ 175 w 193"/>
                <a:gd name="T25" fmla="*/ 170 h 178"/>
                <a:gd name="T26" fmla="*/ 181 w 193"/>
                <a:gd name="T27" fmla="*/ 178 h 178"/>
                <a:gd name="T28" fmla="*/ 182 w 193"/>
                <a:gd name="T29" fmla="*/ 178 h 178"/>
                <a:gd name="T30" fmla="*/ 187 w 193"/>
                <a:gd name="T31" fmla="*/ 177 h 178"/>
                <a:gd name="T32" fmla="*/ 193 w 193"/>
                <a:gd name="T33" fmla="*/ 173 h 178"/>
                <a:gd name="T34" fmla="*/ 193 w 193"/>
                <a:gd name="T35" fmla="*/ 171 h 178"/>
                <a:gd name="T36" fmla="*/ 193 w 193"/>
                <a:gd name="T37" fmla="*/ 168 h 178"/>
                <a:gd name="T38" fmla="*/ 193 w 193"/>
                <a:gd name="T39" fmla="*/ 22 h 178"/>
                <a:gd name="T40" fmla="*/ 181 w 193"/>
                <a:gd name="T41" fmla="*/ 0 h 178"/>
                <a:gd name="T42" fmla="*/ 176 w 193"/>
                <a:gd name="T43" fmla="*/ 69 h 178"/>
                <a:gd name="T44" fmla="*/ 132 w 193"/>
                <a:gd name="T45" fmla="*/ 17 h 178"/>
                <a:gd name="T46" fmla="*/ 130 w 193"/>
                <a:gd name="T47" fmla="*/ 16 h 178"/>
                <a:gd name="T48" fmla="*/ 129 w 193"/>
                <a:gd name="T49" fmla="*/ 16 h 178"/>
                <a:gd name="T50" fmla="*/ 127 w 193"/>
                <a:gd name="T51" fmla="*/ 16 h 178"/>
                <a:gd name="T52" fmla="*/ 125 w 193"/>
                <a:gd name="T53" fmla="*/ 17 h 178"/>
                <a:gd name="T54" fmla="*/ 32 w 193"/>
                <a:gd name="T55" fmla="*/ 121 h 178"/>
                <a:gd name="T56" fmla="*/ 24 w 193"/>
                <a:gd name="T57" fmla="*/ 124 h 178"/>
                <a:gd name="T58" fmla="*/ 0 w 193"/>
                <a:gd name="T59" fmla="*/ 124 h 178"/>
                <a:gd name="T60" fmla="*/ 0 w 193"/>
                <a:gd name="T61" fmla="*/ 132 h 178"/>
                <a:gd name="T62" fmla="*/ 26 w 193"/>
                <a:gd name="T63" fmla="*/ 132 h 178"/>
                <a:gd name="T64" fmla="*/ 30 w 193"/>
                <a:gd name="T65" fmla="*/ 132 h 178"/>
                <a:gd name="T66" fmla="*/ 37 w 193"/>
                <a:gd name="T67" fmla="*/ 129 h 178"/>
                <a:gd name="T68" fmla="*/ 123 w 193"/>
                <a:gd name="T69" fmla="*/ 37 h 178"/>
                <a:gd name="T70" fmla="*/ 176 w 193"/>
                <a:gd name="T71" fmla="*/ 102 h 178"/>
                <a:gd name="T72" fmla="*/ 176 w 193"/>
                <a:gd name="T73" fmla="*/ 6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3" h="178">
                  <a:moveTo>
                    <a:pt x="44" y="167"/>
                  </a:moveTo>
                  <a:cubicBezTo>
                    <a:pt x="41" y="169"/>
                    <a:pt x="40" y="170"/>
                    <a:pt x="36" y="170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39" y="178"/>
                    <a:pt x="39" y="178"/>
                    <a:pt x="39" y="178"/>
                  </a:cubicBezTo>
                  <a:cubicBezTo>
                    <a:pt x="43" y="178"/>
                    <a:pt x="47" y="177"/>
                    <a:pt x="49" y="175"/>
                  </a:cubicBezTo>
                  <a:cubicBezTo>
                    <a:pt x="53" y="171"/>
                    <a:pt x="53" y="171"/>
                    <a:pt x="53" y="171"/>
                  </a:cubicBezTo>
                  <a:cubicBezTo>
                    <a:pt x="115" y="104"/>
                    <a:pt x="115" y="104"/>
                    <a:pt x="115" y="104"/>
                  </a:cubicBezTo>
                  <a:cubicBezTo>
                    <a:pt x="108" y="95"/>
                    <a:pt x="108" y="95"/>
                    <a:pt x="108" y="95"/>
                  </a:cubicBezTo>
                  <a:lnTo>
                    <a:pt x="44" y="167"/>
                  </a:lnTo>
                  <a:close/>
                  <a:moveTo>
                    <a:pt x="181" y="0"/>
                  </a:moveTo>
                  <a:cubicBezTo>
                    <a:pt x="181" y="170"/>
                    <a:pt x="181" y="170"/>
                    <a:pt x="181" y="170"/>
                  </a:cubicBezTo>
                  <a:cubicBezTo>
                    <a:pt x="175" y="170"/>
                    <a:pt x="175" y="170"/>
                    <a:pt x="175" y="170"/>
                  </a:cubicBezTo>
                  <a:cubicBezTo>
                    <a:pt x="181" y="178"/>
                    <a:pt x="181" y="178"/>
                    <a:pt x="181" y="178"/>
                  </a:cubicBezTo>
                  <a:cubicBezTo>
                    <a:pt x="182" y="178"/>
                    <a:pt x="182" y="178"/>
                    <a:pt x="182" y="178"/>
                  </a:cubicBezTo>
                  <a:cubicBezTo>
                    <a:pt x="184" y="178"/>
                    <a:pt x="186" y="178"/>
                    <a:pt x="187" y="177"/>
                  </a:cubicBezTo>
                  <a:cubicBezTo>
                    <a:pt x="190" y="177"/>
                    <a:pt x="192" y="176"/>
                    <a:pt x="193" y="173"/>
                  </a:cubicBezTo>
                  <a:cubicBezTo>
                    <a:pt x="193" y="172"/>
                    <a:pt x="193" y="172"/>
                    <a:pt x="193" y="171"/>
                  </a:cubicBezTo>
                  <a:cubicBezTo>
                    <a:pt x="193" y="168"/>
                    <a:pt x="193" y="168"/>
                    <a:pt x="193" y="168"/>
                  </a:cubicBezTo>
                  <a:cubicBezTo>
                    <a:pt x="193" y="22"/>
                    <a:pt x="193" y="22"/>
                    <a:pt x="193" y="22"/>
                  </a:cubicBezTo>
                  <a:lnTo>
                    <a:pt x="181" y="0"/>
                  </a:lnTo>
                  <a:close/>
                  <a:moveTo>
                    <a:pt x="176" y="69"/>
                  </a:moveTo>
                  <a:cubicBezTo>
                    <a:pt x="132" y="17"/>
                    <a:pt x="132" y="17"/>
                    <a:pt x="132" y="17"/>
                  </a:cubicBezTo>
                  <a:cubicBezTo>
                    <a:pt x="131" y="17"/>
                    <a:pt x="131" y="16"/>
                    <a:pt x="130" y="16"/>
                  </a:cubicBezTo>
                  <a:cubicBezTo>
                    <a:pt x="130" y="16"/>
                    <a:pt x="129" y="16"/>
                    <a:pt x="129" y="16"/>
                  </a:cubicBezTo>
                  <a:cubicBezTo>
                    <a:pt x="128" y="16"/>
                    <a:pt x="127" y="16"/>
                    <a:pt x="127" y="16"/>
                  </a:cubicBezTo>
                  <a:cubicBezTo>
                    <a:pt x="126" y="16"/>
                    <a:pt x="126" y="17"/>
                    <a:pt x="125" y="17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29" y="124"/>
                    <a:pt x="28" y="124"/>
                    <a:pt x="24" y="1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6" y="132"/>
                    <a:pt x="26" y="132"/>
                    <a:pt x="26" y="132"/>
                  </a:cubicBezTo>
                  <a:cubicBezTo>
                    <a:pt x="28" y="132"/>
                    <a:pt x="29" y="132"/>
                    <a:pt x="30" y="132"/>
                  </a:cubicBezTo>
                  <a:cubicBezTo>
                    <a:pt x="33" y="132"/>
                    <a:pt x="35" y="131"/>
                    <a:pt x="37" y="129"/>
                  </a:cubicBezTo>
                  <a:cubicBezTo>
                    <a:pt x="123" y="37"/>
                    <a:pt x="123" y="37"/>
                    <a:pt x="123" y="37"/>
                  </a:cubicBezTo>
                  <a:cubicBezTo>
                    <a:pt x="176" y="102"/>
                    <a:pt x="176" y="102"/>
                    <a:pt x="176" y="102"/>
                  </a:cubicBezTo>
                  <a:lnTo>
                    <a:pt x="176" y="69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1054346" y="6073018"/>
            <a:ext cx="333795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1400" dirty="0" smtClean="0">
                <a:latin typeface="Verdana" pitchFamily="34" charset="0"/>
              </a:rPr>
              <a:t>Механосборочное производство</a:t>
            </a:r>
            <a:endParaRPr lang="ru-RU" altLang="ru-RU" sz="1400" dirty="0">
              <a:latin typeface="Verdana" pitchFamily="34" charset="0"/>
            </a:endParaRPr>
          </a:p>
        </p:txBody>
      </p: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1054346" y="3505698"/>
            <a:ext cx="3337200" cy="317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1400" dirty="0" smtClean="0">
                <a:latin typeface="Verdana" pitchFamily="34" charset="0"/>
              </a:rPr>
              <a:t>Исследования и разработка</a:t>
            </a:r>
            <a:endParaRPr lang="ru-RU" altLang="ru-RU" sz="1400" dirty="0">
              <a:latin typeface="Verdana" pitchFamily="34" charset="0"/>
            </a:endParaRPr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4919287" y="6063279"/>
            <a:ext cx="3339610" cy="31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1400" dirty="0" smtClean="0">
                <a:latin typeface="Verdana" pitchFamily="34" charset="0"/>
              </a:rPr>
              <a:t>Электросборочное производство</a:t>
            </a:r>
            <a:endParaRPr lang="ru-RU" altLang="ru-RU" sz="1400" dirty="0">
              <a:latin typeface="Verdana" pitchFamily="34" charset="0"/>
            </a:endParaRPr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8223495" y="3505698"/>
            <a:ext cx="4820936" cy="31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1400" dirty="0" smtClean="0">
                <a:latin typeface="Verdana" pitchFamily="34" charset="0"/>
              </a:rPr>
              <a:t>Производство источников УФ</a:t>
            </a:r>
            <a:r>
              <a:rPr lang="en-US" altLang="ru-RU" sz="1400" dirty="0">
                <a:latin typeface="Verdana" pitchFamily="34" charset="0"/>
              </a:rPr>
              <a:t>-</a:t>
            </a:r>
            <a:r>
              <a:rPr lang="ru-RU" altLang="ru-RU" sz="1400" dirty="0" smtClean="0">
                <a:latin typeface="Verdana" pitchFamily="34" charset="0"/>
              </a:rPr>
              <a:t>излучения</a:t>
            </a:r>
            <a:endParaRPr lang="ru-RU" altLang="ru-RU" sz="1400" dirty="0">
              <a:latin typeface="Verdana" pitchFamily="34" charset="0"/>
            </a:endParaRP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2106613" y="6540782"/>
            <a:ext cx="8176482" cy="69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eaLnBrk="1" hangingPunct="1">
              <a:spcBef>
                <a:spcPct val="50000"/>
              </a:spcBef>
              <a:buFont typeface="Arial" charset="0"/>
              <a:buChar char="►"/>
              <a:defRPr sz="1400" b="1">
                <a:solidFill>
                  <a:srgbClr val="006EC0"/>
                </a:solidFill>
                <a:latin typeface="Verdana" pitchFamily="34" charset="0"/>
              </a:defRPr>
            </a:lvl1pPr>
          </a:lstStyle>
          <a:p>
            <a:pPr>
              <a:spcBef>
                <a:spcPts val="400"/>
              </a:spcBef>
              <a:buFont typeface="Verdana" pitchFamily="34" charset="0"/>
              <a:buChar char="•"/>
            </a:pPr>
            <a:r>
              <a:rPr lang="en-US" altLang="ru-RU" sz="1800" b="0" dirty="0" smtClean="0">
                <a:solidFill>
                  <a:schemeClr val="tx1"/>
                </a:solidFill>
              </a:rPr>
              <a:t> </a:t>
            </a:r>
            <a:r>
              <a:rPr lang="ru-RU" altLang="ru-RU" sz="1800" b="0" dirty="0" smtClean="0">
                <a:solidFill>
                  <a:schemeClr val="tx1"/>
                </a:solidFill>
              </a:rPr>
              <a:t>350+ сотрудников, среди них </a:t>
            </a:r>
            <a:r>
              <a:rPr lang="en-US" altLang="ru-RU" sz="1800" b="0" dirty="0" smtClean="0">
                <a:solidFill>
                  <a:schemeClr val="tx1"/>
                </a:solidFill>
              </a:rPr>
              <a:t>3 </a:t>
            </a:r>
            <a:r>
              <a:rPr lang="ru-RU" altLang="ru-RU" sz="1800" b="0" dirty="0" smtClean="0">
                <a:solidFill>
                  <a:schemeClr val="tx1"/>
                </a:solidFill>
              </a:rPr>
              <a:t>профессора</a:t>
            </a:r>
            <a:r>
              <a:rPr lang="en-US" altLang="ru-RU" sz="1800" b="0" dirty="0" smtClean="0">
                <a:solidFill>
                  <a:schemeClr val="tx1"/>
                </a:solidFill>
              </a:rPr>
              <a:t>, </a:t>
            </a:r>
            <a:r>
              <a:rPr lang="en-US" altLang="ru-RU" sz="1800" b="0" dirty="0">
                <a:solidFill>
                  <a:schemeClr val="tx1"/>
                </a:solidFill>
              </a:rPr>
              <a:t>9 </a:t>
            </a:r>
            <a:r>
              <a:rPr lang="ru-RU" altLang="ru-RU" sz="1800" b="0" dirty="0" smtClean="0">
                <a:solidFill>
                  <a:schemeClr val="tx1"/>
                </a:solidFill>
              </a:rPr>
              <a:t>кандидатов наук</a:t>
            </a:r>
            <a:endParaRPr lang="en-US" altLang="ru-RU" sz="1800" b="0" dirty="0">
              <a:solidFill>
                <a:schemeClr val="tx1"/>
              </a:solidFill>
            </a:endParaRPr>
          </a:p>
          <a:p>
            <a:pPr>
              <a:spcBef>
                <a:spcPts val="400"/>
              </a:spcBef>
              <a:buFont typeface="Verdana" pitchFamily="34" charset="0"/>
              <a:buChar char="•"/>
            </a:pPr>
            <a:r>
              <a:rPr lang="en-US" altLang="ru-RU" sz="1800" b="0" dirty="0" smtClean="0">
                <a:solidFill>
                  <a:schemeClr val="tx1"/>
                </a:solidFill>
              </a:rPr>
              <a:t> </a:t>
            </a:r>
            <a:r>
              <a:rPr lang="ru-RU" altLang="ru-RU" sz="1800" b="0" dirty="0" smtClean="0">
                <a:solidFill>
                  <a:schemeClr val="tx1"/>
                </a:solidFill>
              </a:rPr>
              <a:t>более </a:t>
            </a:r>
            <a:r>
              <a:rPr lang="ru-RU" altLang="ru-RU" sz="1800" b="0" dirty="0">
                <a:solidFill>
                  <a:schemeClr val="tx1"/>
                </a:solidFill>
              </a:rPr>
              <a:t>50 </a:t>
            </a:r>
            <a:r>
              <a:rPr lang="ru-RU" altLang="ru-RU" sz="1800" b="0" dirty="0" smtClean="0">
                <a:solidFill>
                  <a:schemeClr val="tx1"/>
                </a:solidFill>
              </a:rPr>
              <a:t>патентов</a:t>
            </a:r>
            <a:endParaRPr lang="ru-RU" altLang="ru-RU" sz="1800" b="0" dirty="0">
              <a:solidFill>
                <a:schemeClr val="tx1"/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648" y="4068328"/>
            <a:ext cx="3242340" cy="2004690"/>
          </a:xfrm>
          <a:prstGeom prst="rect">
            <a:avLst/>
          </a:prstGeom>
        </p:spPr>
      </p:pic>
      <p:pic>
        <p:nvPicPr>
          <p:cNvPr id="32" name="Picture 14" descr="Фото2015 - электрик пульт германия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24639" y="4059428"/>
            <a:ext cx="3241175" cy="2016224"/>
          </a:xfrm>
          <a:prstGeom prst="rect">
            <a:avLst/>
          </a:prstGeom>
          <a:noFill/>
          <a:effectLst>
            <a:softEdge rad="0"/>
          </a:effectLst>
        </p:spPr>
      </p:pic>
      <p:pic>
        <p:nvPicPr>
          <p:cNvPr id="33" name="Picture 1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2857" y="1492269"/>
            <a:ext cx="3240736" cy="2016224"/>
          </a:xfrm>
          <a:prstGeom prst="rect">
            <a:avLst/>
          </a:prstGeom>
          <a:noFill/>
          <a:effectLst>
            <a:softEdge rad="0"/>
          </a:effectLst>
        </p:spPr>
      </p:pic>
      <p:pic>
        <p:nvPicPr>
          <p:cNvPr id="34" name="Picture 12" descr="Фото2015 - лампы сотрудник германия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80648" y="1492269"/>
            <a:ext cx="3242340" cy="2016224"/>
          </a:xfrm>
          <a:prstGeom prst="rect">
            <a:avLst/>
          </a:prstGeom>
          <a:noFill/>
          <a:effectLst>
            <a:softEdge rad="0"/>
          </a:effectLst>
        </p:spPr>
      </p:pic>
      <p:pic>
        <p:nvPicPr>
          <p:cNvPr id="35" name="Picture 1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3593" y="4056794"/>
            <a:ext cx="3240000" cy="2016224"/>
          </a:xfrm>
          <a:prstGeom prst="rect">
            <a:avLst/>
          </a:prstGeom>
          <a:noFill/>
          <a:effectLst>
            <a:softEdge rad="0"/>
          </a:effectLst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581" y="1503801"/>
            <a:ext cx="3239079" cy="2004692"/>
          </a:xfrm>
          <a:prstGeom prst="rect">
            <a:avLst/>
          </a:prstGeom>
        </p:spPr>
      </p:pic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4783476" y="3509964"/>
            <a:ext cx="3337200" cy="317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1400" dirty="0" smtClean="0">
                <a:latin typeface="Verdana" pitchFamily="34" charset="0"/>
              </a:rPr>
              <a:t>Дизайн и проектирование</a:t>
            </a:r>
            <a:endParaRPr lang="ru-RU" altLang="ru-RU" sz="1400" dirty="0">
              <a:latin typeface="Verdana" pitchFamily="34" charset="0"/>
            </a:endParaRPr>
          </a:p>
        </p:txBody>
      </p:sp>
      <p:sp>
        <p:nvSpPr>
          <p:cNvPr id="38" name="Text Box 10"/>
          <p:cNvSpPr txBox="1">
            <a:spLocks noChangeArrowheads="1"/>
          </p:cNvSpPr>
          <p:nvPr/>
        </p:nvSpPr>
        <p:spPr bwMode="auto">
          <a:xfrm>
            <a:off x="8798776" y="6063279"/>
            <a:ext cx="3339610" cy="31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1400" dirty="0" smtClean="0">
                <a:latin typeface="Verdana" pitchFamily="34" charset="0"/>
              </a:rPr>
              <a:t>Сервисное обслуживание</a:t>
            </a:r>
            <a:endParaRPr lang="ru-RU" altLang="ru-RU" sz="140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2710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40048" y="9838"/>
            <a:ext cx="8102996" cy="1034489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3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Референсные</a:t>
            </a:r>
            <a:r>
              <a:rPr lang="ru-RU" sz="2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объекты компании</a:t>
            </a:r>
            <a:endParaRPr lang="ru-RU" sz="23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 bwMode="auto">
          <a:xfrm>
            <a:off x="-1844" y="1044328"/>
            <a:ext cx="1288768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AC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Прямоугольник 22"/>
          <p:cNvSpPr/>
          <p:nvPr/>
        </p:nvSpPr>
        <p:spPr bwMode="auto">
          <a:xfrm>
            <a:off x="3" y="1044328"/>
            <a:ext cx="1000733" cy="283677"/>
          </a:xfrm>
          <a:custGeom>
            <a:avLst/>
            <a:gdLst>
              <a:gd name="connsiteX0" fmla="*/ 0 w 1012825"/>
              <a:gd name="connsiteY0" fmla="*/ 0 h 360363"/>
              <a:gd name="connsiteX1" fmla="*/ 1012825 w 1012825"/>
              <a:gd name="connsiteY1" fmla="*/ 0 h 360363"/>
              <a:gd name="connsiteX2" fmla="*/ 1012825 w 1012825"/>
              <a:gd name="connsiteY2" fmla="*/ 360363 h 360363"/>
              <a:gd name="connsiteX3" fmla="*/ 0 w 1012825"/>
              <a:gd name="connsiteY3" fmla="*/ 360363 h 360363"/>
              <a:gd name="connsiteX4" fmla="*/ 0 w 1012825"/>
              <a:gd name="connsiteY4" fmla="*/ 0 h 360363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1012825 w 1012825"/>
              <a:gd name="connsiteY2" fmla="*/ 360363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878782 w 1012825"/>
              <a:gd name="connsiteY2" fmla="*/ 360586 h 360586"/>
              <a:gd name="connsiteX3" fmla="*/ 0 w 1012825"/>
              <a:gd name="connsiteY3" fmla="*/ 360363 h 360586"/>
              <a:gd name="connsiteX4" fmla="*/ 0 w 1012825"/>
              <a:gd name="connsiteY4" fmla="*/ 0 h 36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825" h="360586">
                <a:moveTo>
                  <a:pt x="0" y="0"/>
                </a:moveTo>
                <a:lnTo>
                  <a:pt x="1012825" y="0"/>
                </a:lnTo>
                <a:lnTo>
                  <a:pt x="878782" y="360586"/>
                </a:lnTo>
                <a:lnTo>
                  <a:pt x="0" y="360363"/>
                </a:lnTo>
                <a:lnTo>
                  <a:pt x="0" y="0"/>
                </a:lnTo>
                <a:close/>
              </a:path>
            </a:pathLst>
          </a:custGeom>
          <a:solidFill>
            <a:srgbClr val="008ACF"/>
          </a:solidFill>
          <a:ln w="381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1464623" y="6863161"/>
            <a:ext cx="1423062" cy="334838"/>
            <a:chOff x="2503488" y="3779838"/>
            <a:chExt cx="3076576" cy="723900"/>
          </a:xfrm>
        </p:grpSpPr>
        <p:sp>
          <p:nvSpPr>
            <p:cNvPr id="13" name="AutoShape 5"/>
            <p:cNvSpPr>
              <a:spLocks noChangeAspect="1" noChangeArrowheads="1" noTextEdit="1"/>
            </p:cNvSpPr>
            <p:nvPr/>
          </p:nvSpPr>
          <p:spPr bwMode="auto">
            <a:xfrm>
              <a:off x="2506664" y="3779838"/>
              <a:ext cx="3073400" cy="720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2503488" y="3779838"/>
              <a:ext cx="2262188" cy="723900"/>
            </a:xfrm>
            <a:custGeom>
              <a:avLst/>
              <a:gdLst>
                <a:gd name="T0" fmla="*/ 277 w 603"/>
                <a:gd name="T1" fmla="*/ 151 h 193"/>
                <a:gd name="T2" fmla="*/ 277 w 603"/>
                <a:gd name="T3" fmla="*/ 167 h 193"/>
                <a:gd name="T4" fmla="*/ 290 w 603"/>
                <a:gd name="T5" fmla="*/ 177 h 193"/>
                <a:gd name="T6" fmla="*/ 250 w 603"/>
                <a:gd name="T7" fmla="*/ 193 h 193"/>
                <a:gd name="T8" fmla="*/ 215 w 603"/>
                <a:gd name="T9" fmla="*/ 177 h 193"/>
                <a:gd name="T10" fmla="*/ 227 w 603"/>
                <a:gd name="T11" fmla="*/ 167 h 193"/>
                <a:gd name="T12" fmla="*/ 227 w 603"/>
                <a:gd name="T13" fmla="*/ 62 h 193"/>
                <a:gd name="T14" fmla="*/ 227 w 603"/>
                <a:gd name="T15" fmla="*/ 26 h 193"/>
                <a:gd name="T16" fmla="*/ 215 w 603"/>
                <a:gd name="T17" fmla="*/ 16 h 193"/>
                <a:gd name="T18" fmla="*/ 250 w 603"/>
                <a:gd name="T19" fmla="*/ 0 h 193"/>
                <a:gd name="T20" fmla="*/ 290 w 603"/>
                <a:gd name="T21" fmla="*/ 16 h 193"/>
                <a:gd name="T22" fmla="*/ 277 w 603"/>
                <a:gd name="T23" fmla="*/ 26 h 193"/>
                <a:gd name="T24" fmla="*/ 277 w 603"/>
                <a:gd name="T25" fmla="*/ 48 h 193"/>
                <a:gd name="T26" fmla="*/ 356 w 603"/>
                <a:gd name="T27" fmla="*/ 31 h 193"/>
                <a:gd name="T28" fmla="*/ 354 w 603"/>
                <a:gd name="T29" fmla="*/ 18 h 193"/>
                <a:gd name="T30" fmla="*/ 344 w 603"/>
                <a:gd name="T31" fmla="*/ 0 h 193"/>
                <a:gd name="T32" fmla="*/ 420 w 603"/>
                <a:gd name="T33" fmla="*/ 0 h 193"/>
                <a:gd name="T34" fmla="*/ 410 w 603"/>
                <a:gd name="T35" fmla="*/ 18 h 193"/>
                <a:gd name="T36" fmla="*/ 406 w 603"/>
                <a:gd name="T37" fmla="*/ 31 h 193"/>
                <a:gd name="T38" fmla="*/ 406 w 603"/>
                <a:gd name="T39" fmla="*/ 162 h 193"/>
                <a:gd name="T40" fmla="*/ 410 w 603"/>
                <a:gd name="T41" fmla="*/ 174 h 193"/>
                <a:gd name="T42" fmla="*/ 420 w 603"/>
                <a:gd name="T43" fmla="*/ 193 h 193"/>
                <a:gd name="T44" fmla="*/ 344 w 603"/>
                <a:gd name="T45" fmla="*/ 193 h 193"/>
                <a:gd name="T46" fmla="*/ 354 w 603"/>
                <a:gd name="T47" fmla="*/ 174 h 193"/>
                <a:gd name="T48" fmla="*/ 356 w 603"/>
                <a:gd name="T49" fmla="*/ 162 h 193"/>
                <a:gd name="T50" fmla="*/ 603 w 603"/>
                <a:gd name="T51" fmla="*/ 0 h 193"/>
                <a:gd name="T52" fmla="*/ 430 w 603"/>
                <a:gd name="T53" fmla="*/ 41 h 193"/>
                <a:gd name="T54" fmla="*/ 452 w 603"/>
                <a:gd name="T55" fmla="*/ 26 h 193"/>
                <a:gd name="T56" fmla="*/ 467 w 603"/>
                <a:gd name="T57" fmla="*/ 23 h 193"/>
                <a:gd name="T58" fmla="*/ 492 w 603"/>
                <a:gd name="T59" fmla="*/ 25 h 193"/>
                <a:gd name="T60" fmla="*/ 492 w 603"/>
                <a:gd name="T61" fmla="*/ 167 h 193"/>
                <a:gd name="T62" fmla="*/ 479 w 603"/>
                <a:gd name="T63" fmla="*/ 177 h 193"/>
                <a:gd name="T64" fmla="*/ 554 w 603"/>
                <a:gd name="T65" fmla="*/ 193 h 193"/>
                <a:gd name="T66" fmla="*/ 545 w 603"/>
                <a:gd name="T67" fmla="*/ 174 h 193"/>
                <a:gd name="T68" fmla="*/ 542 w 603"/>
                <a:gd name="T69" fmla="*/ 162 h 193"/>
                <a:gd name="T70" fmla="*/ 542 w 603"/>
                <a:gd name="T71" fmla="*/ 23 h 193"/>
                <a:gd name="T72" fmla="*/ 572 w 603"/>
                <a:gd name="T73" fmla="*/ 23 h 193"/>
                <a:gd name="T74" fmla="*/ 584 w 603"/>
                <a:gd name="T75" fmla="*/ 41 h 193"/>
                <a:gd name="T76" fmla="*/ 603 w 603"/>
                <a:gd name="T77" fmla="*/ 0 h 193"/>
                <a:gd name="T78" fmla="*/ 186 w 603"/>
                <a:gd name="T79" fmla="*/ 162 h 193"/>
                <a:gd name="T80" fmla="*/ 194 w 603"/>
                <a:gd name="T81" fmla="*/ 174 h 193"/>
                <a:gd name="T82" fmla="*/ 205 w 603"/>
                <a:gd name="T83" fmla="*/ 193 h 193"/>
                <a:gd name="T84" fmla="*/ 129 w 603"/>
                <a:gd name="T85" fmla="*/ 177 h 193"/>
                <a:gd name="T86" fmla="*/ 138 w 603"/>
                <a:gd name="T87" fmla="*/ 167 h 193"/>
                <a:gd name="T88" fmla="*/ 97 w 603"/>
                <a:gd name="T89" fmla="*/ 62 h 193"/>
                <a:gd name="T90" fmla="*/ 45 w 603"/>
                <a:gd name="T91" fmla="*/ 162 h 193"/>
                <a:gd name="T92" fmla="*/ 43 w 603"/>
                <a:gd name="T93" fmla="*/ 174 h 193"/>
                <a:gd name="T94" fmla="*/ 52 w 603"/>
                <a:gd name="T95" fmla="*/ 193 h 193"/>
                <a:gd name="T96" fmla="*/ 0 w 603"/>
                <a:gd name="T97" fmla="*/ 193 h 193"/>
                <a:gd name="T98" fmla="*/ 10 w 603"/>
                <a:gd name="T99" fmla="*/ 174 h 193"/>
                <a:gd name="T100" fmla="*/ 19 w 603"/>
                <a:gd name="T101" fmla="*/ 162 h 193"/>
                <a:gd name="T102" fmla="*/ 122 w 603"/>
                <a:gd name="T103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03" h="193">
                  <a:moveTo>
                    <a:pt x="356" y="67"/>
                  </a:moveTo>
                  <a:cubicBezTo>
                    <a:pt x="277" y="151"/>
                    <a:pt x="277" y="151"/>
                    <a:pt x="277" y="151"/>
                  </a:cubicBezTo>
                  <a:cubicBezTo>
                    <a:pt x="277" y="162"/>
                    <a:pt x="277" y="162"/>
                    <a:pt x="277" y="162"/>
                  </a:cubicBezTo>
                  <a:cubicBezTo>
                    <a:pt x="277" y="167"/>
                    <a:pt x="277" y="167"/>
                    <a:pt x="277" y="167"/>
                  </a:cubicBezTo>
                  <a:cubicBezTo>
                    <a:pt x="277" y="171"/>
                    <a:pt x="279" y="173"/>
                    <a:pt x="281" y="174"/>
                  </a:cubicBezTo>
                  <a:cubicBezTo>
                    <a:pt x="283" y="176"/>
                    <a:pt x="286" y="177"/>
                    <a:pt x="290" y="177"/>
                  </a:cubicBezTo>
                  <a:cubicBezTo>
                    <a:pt x="290" y="193"/>
                    <a:pt x="290" y="193"/>
                    <a:pt x="290" y="193"/>
                  </a:cubicBezTo>
                  <a:cubicBezTo>
                    <a:pt x="250" y="193"/>
                    <a:pt x="250" y="193"/>
                    <a:pt x="250" y="193"/>
                  </a:cubicBezTo>
                  <a:cubicBezTo>
                    <a:pt x="215" y="193"/>
                    <a:pt x="215" y="193"/>
                    <a:pt x="215" y="193"/>
                  </a:cubicBezTo>
                  <a:cubicBezTo>
                    <a:pt x="215" y="177"/>
                    <a:pt x="215" y="177"/>
                    <a:pt x="215" y="177"/>
                  </a:cubicBezTo>
                  <a:cubicBezTo>
                    <a:pt x="219" y="177"/>
                    <a:pt x="223" y="176"/>
                    <a:pt x="225" y="174"/>
                  </a:cubicBezTo>
                  <a:cubicBezTo>
                    <a:pt x="226" y="173"/>
                    <a:pt x="227" y="171"/>
                    <a:pt x="227" y="167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7" y="62"/>
                    <a:pt x="227" y="62"/>
                    <a:pt x="227" y="62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7" y="26"/>
                    <a:pt x="227" y="26"/>
                    <a:pt x="227" y="26"/>
                  </a:cubicBezTo>
                  <a:cubicBezTo>
                    <a:pt x="227" y="22"/>
                    <a:pt x="226" y="19"/>
                    <a:pt x="225" y="18"/>
                  </a:cubicBezTo>
                  <a:cubicBezTo>
                    <a:pt x="223" y="17"/>
                    <a:pt x="219" y="16"/>
                    <a:pt x="215" y="16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90" y="0"/>
                    <a:pt x="290" y="0"/>
                    <a:pt x="290" y="0"/>
                  </a:cubicBezTo>
                  <a:cubicBezTo>
                    <a:pt x="290" y="16"/>
                    <a:pt x="290" y="16"/>
                    <a:pt x="290" y="16"/>
                  </a:cubicBezTo>
                  <a:cubicBezTo>
                    <a:pt x="286" y="16"/>
                    <a:pt x="283" y="17"/>
                    <a:pt x="281" y="18"/>
                  </a:cubicBezTo>
                  <a:cubicBezTo>
                    <a:pt x="279" y="19"/>
                    <a:pt x="277" y="22"/>
                    <a:pt x="277" y="26"/>
                  </a:cubicBezTo>
                  <a:cubicBezTo>
                    <a:pt x="277" y="31"/>
                    <a:pt x="277" y="31"/>
                    <a:pt x="277" y="31"/>
                  </a:cubicBezTo>
                  <a:cubicBezTo>
                    <a:pt x="277" y="48"/>
                    <a:pt x="277" y="48"/>
                    <a:pt x="277" y="48"/>
                  </a:cubicBezTo>
                  <a:cubicBezTo>
                    <a:pt x="277" y="115"/>
                    <a:pt x="277" y="115"/>
                    <a:pt x="277" y="115"/>
                  </a:cubicBezTo>
                  <a:cubicBezTo>
                    <a:pt x="356" y="31"/>
                    <a:pt x="356" y="31"/>
                    <a:pt x="356" y="31"/>
                  </a:cubicBezTo>
                  <a:cubicBezTo>
                    <a:pt x="356" y="26"/>
                    <a:pt x="356" y="26"/>
                    <a:pt x="356" y="26"/>
                  </a:cubicBezTo>
                  <a:cubicBezTo>
                    <a:pt x="356" y="22"/>
                    <a:pt x="355" y="19"/>
                    <a:pt x="354" y="18"/>
                  </a:cubicBezTo>
                  <a:cubicBezTo>
                    <a:pt x="351" y="17"/>
                    <a:pt x="348" y="16"/>
                    <a:pt x="344" y="16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79" y="0"/>
                    <a:pt x="379" y="0"/>
                    <a:pt x="379" y="0"/>
                  </a:cubicBezTo>
                  <a:cubicBezTo>
                    <a:pt x="420" y="0"/>
                    <a:pt x="420" y="0"/>
                    <a:pt x="420" y="0"/>
                  </a:cubicBezTo>
                  <a:cubicBezTo>
                    <a:pt x="420" y="16"/>
                    <a:pt x="420" y="16"/>
                    <a:pt x="420" y="16"/>
                  </a:cubicBezTo>
                  <a:cubicBezTo>
                    <a:pt x="415" y="16"/>
                    <a:pt x="412" y="17"/>
                    <a:pt x="410" y="18"/>
                  </a:cubicBezTo>
                  <a:cubicBezTo>
                    <a:pt x="407" y="19"/>
                    <a:pt x="406" y="22"/>
                    <a:pt x="406" y="26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6" y="48"/>
                    <a:pt x="406" y="48"/>
                    <a:pt x="406" y="48"/>
                  </a:cubicBezTo>
                  <a:cubicBezTo>
                    <a:pt x="406" y="162"/>
                    <a:pt x="406" y="162"/>
                    <a:pt x="406" y="162"/>
                  </a:cubicBezTo>
                  <a:cubicBezTo>
                    <a:pt x="406" y="167"/>
                    <a:pt x="406" y="167"/>
                    <a:pt x="406" y="167"/>
                  </a:cubicBezTo>
                  <a:cubicBezTo>
                    <a:pt x="406" y="171"/>
                    <a:pt x="407" y="173"/>
                    <a:pt x="410" y="174"/>
                  </a:cubicBezTo>
                  <a:cubicBezTo>
                    <a:pt x="412" y="176"/>
                    <a:pt x="415" y="177"/>
                    <a:pt x="420" y="177"/>
                  </a:cubicBezTo>
                  <a:cubicBezTo>
                    <a:pt x="420" y="193"/>
                    <a:pt x="420" y="193"/>
                    <a:pt x="420" y="193"/>
                  </a:cubicBezTo>
                  <a:cubicBezTo>
                    <a:pt x="379" y="193"/>
                    <a:pt x="379" y="193"/>
                    <a:pt x="379" y="193"/>
                  </a:cubicBezTo>
                  <a:cubicBezTo>
                    <a:pt x="344" y="193"/>
                    <a:pt x="344" y="193"/>
                    <a:pt x="344" y="193"/>
                  </a:cubicBezTo>
                  <a:cubicBezTo>
                    <a:pt x="344" y="177"/>
                    <a:pt x="344" y="177"/>
                    <a:pt x="344" y="177"/>
                  </a:cubicBezTo>
                  <a:cubicBezTo>
                    <a:pt x="348" y="177"/>
                    <a:pt x="351" y="176"/>
                    <a:pt x="354" y="174"/>
                  </a:cubicBezTo>
                  <a:cubicBezTo>
                    <a:pt x="355" y="173"/>
                    <a:pt x="356" y="171"/>
                    <a:pt x="356" y="167"/>
                  </a:cubicBezTo>
                  <a:cubicBezTo>
                    <a:pt x="356" y="162"/>
                    <a:pt x="356" y="162"/>
                    <a:pt x="356" y="162"/>
                  </a:cubicBezTo>
                  <a:lnTo>
                    <a:pt x="356" y="67"/>
                  </a:lnTo>
                  <a:close/>
                  <a:moveTo>
                    <a:pt x="603" y="0"/>
                  </a:moveTo>
                  <a:cubicBezTo>
                    <a:pt x="430" y="0"/>
                    <a:pt x="430" y="0"/>
                    <a:pt x="430" y="0"/>
                  </a:cubicBezTo>
                  <a:cubicBezTo>
                    <a:pt x="430" y="41"/>
                    <a:pt x="430" y="41"/>
                    <a:pt x="430" y="41"/>
                  </a:cubicBezTo>
                  <a:cubicBezTo>
                    <a:pt x="449" y="41"/>
                    <a:pt x="449" y="41"/>
                    <a:pt x="449" y="41"/>
                  </a:cubicBezTo>
                  <a:cubicBezTo>
                    <a:pt x="450" y="37"/>
                    <a:pt x="450" y="28"/>
                    <a:pt x="452" y="26"/>
                  </a:cubicBezTo>
                  <a:cubicBezTo>
                    <a:pt x="455" y="23"/>
                    <a:pt x="457" y="23"/>
                    <a:pt x="461" y="23"/>
                  </a:cubicBezTo>
                  <a:cubicBezTo>
                    <a:pt x="467" y="23"/>
                    <a:pt x="467" y="23"/>
                    <a:pt x="467" y="23"/>
                  </a:cubicBezTo>
                  <a:cubicBezTo>
                    <a:pt x="492" y="23"/>
                    <a:pt x="492" y="23"/>
                    <a:pt x="492" y="23"/>
                  </a:cubicBezTo>
                  <a:cubicBezTo>
                    <a:pt x="492" y="25"/>
                    <a:pt x="492" y="25"/>
                    <a:pt x="492" y="25"/>
                  </a:cubicBezTo>
                  <a:cubicBezTo>
                    <a:pt x="492" y="62"/>
                    <a:pt x="492" y="62"/>
                    <a:pt x="492" y="62"/>
                  </a:cubicBezTo>
                  <a:cubicBezTo>
                    <a:pt x="492" y="167"/>
                    <a:pt x="492" y="167"/>
                    <a:pt x="492" y="167"/>
                  </a:cubicBezTo>
                  <a:cubicBezTo>
                    <a:pt x="492" y="171"/>
                    <a:pt x="491" y="173"/>
                    <a:pt x="489" y="174"/>
                  </a:cubicBezTo>
                  <a:cubicBezTo>
                    <a:pt x="486" y="175"/>
                    <a:pt x="484" y="176"/>
                    <a:pt x="479" y="177"/>
                  </a:cubicBezTo>
                  <a:cubicBezTo>
                    <a:pt x="479" y="193"/>
                    <a:pt x="479" y="193"/>
                    <a:pt x="479" y="193"/>
                  </a:cubicBezTo>
                  <a:cubicBezTo>
                    <a:pt x="554" y="193"/>
                    <a:pt x="554" y="193"/>
                    <a:pt x="554" y="193"/>
                  </a:cubicBezTo>
                  <a:cubicBezTo>
                    <a:pt x="554" y="177"/>
                    <a:pt x="554" y="177"/>
                    <a:pt x="554" y="177"/>
                  </a:cubicBezTo>
                  <a:cubicBezTo>
                    <a:pt x="550" y="176"/>
                    <a:pt x="547" y="175"/>
                    <a:pt x="545" y="174"/>
                  </a:cubicBezTo>
                  <a:cubicBezTo>
                    <a:pt x="543" y="173"/>
                    <a:pt x="542" y="171"/>
                    <a:pt x="542" y="167"/>
                  </a:cubicBezTo>
                  <a:cubicBezTo>
                    <a:pt x="542" y="162"/>
                    <a:pt x="542" y="162"/>
                    <a:pt x="542" y="162"/>
                  </a:cubicBezTo>
                  <a:cubicBezTo>
                    <a:pt x="542" y="25"/>
                    <a:pt x="542" y="25"/>
                    <a:pt x="542" y="25"/>
                  </a:cubicBezTo>
                  <a:cubicBezTo>
                    <a:pt x="542" y="23"/>
                    <a:pt x="542" y="23"/>
                    <a:pt x="542" y="23"/>
                  </a:cubicBezTo>
                  <a:cubicBezTo>
                    <a:pt x="566" y="23"/>
                    <a:pt x="566" y="23"/>
                    <a:pt x="566" y="23"/>
                  </a:cubicBezTo>
                  <a:cubicBezTo>
                    <a:pt x="572" y="23"/>
                    <a:pt x="572" y="23"/>
                    <a:pt x="572" y="23"/>
                  </a:cubicBezTo>
                  <a:cubicBezTo>
                    <a:pt x="577" y="23"/>
                    <a:pt x="579" y="23"/>
                    <a:pt x="581" y="26"/>
                  </a:cubicBezTo>
                  <a:cubicBezTo>
                    <a:pt x="584" y="28"/>
                    <a:pt x="584" y="37"/>
                    <a:pt x="584" y="41"/>
                  </a:cubicBezTo>
                  <a:cubicBezTo>
                    <a:pt x="603" y="41"/>
                    <a:pt x="603" y="41"/>
                    <a:pt x="603" y="41"/>
                  </a:cubicBezTo>
                  <a:lnTo>
                    <a:pt x="603" y="0"/>
                  </a:lnTo>
                  <a:close/>
                  <a:moveTo>
                    <a:pt x="122" y="0"/>
                  </a:moveTo>
                  <a:cubicBezTo>
                    <a:pt x="186" y="162"/>
                    <a:pt x="186" y="162"/>
                    <a:pt x="186" y="162"/>
                  </a:cubicBezTo>
                  <a:cubicBezTo>
                    <a:pt x="188" y="167"/>
                    <a:pt x="188" y="167"/>
                    <a:pt x="188" y="167"/>
                  </a:cubicBezTo>
                  <a:cubicBezTo>
                    <a:pt x="190" y="171"/>
                    <a:pt x="191" y="173"/>
                    <a:pt x="194" y="174"/>
                  </a:cubicBezTo>
                  <a:cubicBezTo>
                    <a:pt x="197" y="176"/>
                    <a:pt x="200" y="177"/>
                    <a:pt x="205" y="177"/>
                  </a:cubicBezTo>
                  <a:cubicBezTo>
                    <a:pt x="205" y="193"/>
                    <a:pt x="205" y="193"/>
                    <a:pt x="205" y="193"/>
                  </a:cubicBezTo>
                  <a:cubicBezTo>
                    <a:pt x="129" y="193"/>
                    <a:pt x="129" y="193"/>
                    <a:pt x="129" y="193"/>
                  </a:cubicBezTo>
                  <a:cubicBezTo>
                    <a:pt x="129" y="177"/>
                    <a:pt x="129" y="177"/>
                    <a:pt x="129" y="177"/>
                  </a:cubicBezTo>
                  <a:cubicBezTo>
                    <a:pt x="133" y="177"/>
                    <a:pt x="136" y="176"/>
                    <a:pt x="138" y="174"/>
                  </a:cubicBezTo>
                  <a:cubicBezTo>
                    <a:pt x="139" y="173"/>
                    <a:pt x="139" y="171"/>
                    <a:pt x="138" y="167"/>
                  </a:cubicBezTo>
                  <a:cubicBezTo>
                    <a:pt x="136" y="162"/>
                    <a:pt x="136" y="162"/>
                    <a:pt x="136" y="1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3" y="167"/>
                    <a:pt x="43" y="167"/>
                    <a:pt x="43" y="167"/>
                  </a:cubicBezTo>
                  <a:cubicBezTo>
                    <a:pt x="41" y="171"/>
                    <a:pt x="41" y="173"/>
                    <a:pt x="43" y="174"/>
                  </a:cubicBezTo>
                  <a:cubicBezTo>
                    <a:pt x="45" y="176"/>
                    <a:pt x="47" y="177"/>
                    <a:pt x="52" y="177"/>
                  </a:cubicBezTo>
                  <a:cubicBezTo>
                    <a:pt x="52" y="193"/>
                    <a:pt x="52" y="193"/>
                    <a:pt x="52" y="193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4" y="177"/>
                    <a:pt x="8" y="176"/>
                    <a:pt x="10" y="174"/>
                  </a:cubicBezTo>
                  <a:cubicBezTo>
                    <a:pt x="13" y="173"/>
                    <a:pt x="15" y="171"/>
                    <a:pt x="17" y="167"/>
                  </a:cubicBezTo>
                  <a:cubicBezTo>
                    <a:pt x="19" y="162"/>
                    <a:pt x="19" y="162"/>
                    <a:pt x="19" y="162"/>
                  </a:cubicBezTo>
                  <a:cubicBezTo>
                    <a:pt x="81" y="0"/>
                    <a:pt x="81" y="0"/>
                    <a:pt x="81" y="0"/>
                  </a:cubicBezTo>
                  <a:lnTo>
                    <a:pt x="122" y="0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Freeform 8"/>
            <p:cNvSpPr>
              <a:spLocks noEditPoints="1"/>
            </p:cNvSpPr>
            <p:nvPr/>
          </p:nvSpPr>
          <p:spPr bwMode="auto">
            <a:xfrm>
              <a:off x="4851401" y="3779838"/>
              <a:ext cx="660399" cy="668338"/>
            </a:xfrm>
            <a:custGeom>
              <a:avLst/>
              <a:gdLst>
                <a:gd name="T0" fmla="*/ 176 w 176"/>
                <a:gd name="T1" fmla="*/ 147 h 178"/>
                <a:gd name="T2" fmla="*/ 139 w 176"/>
                <a:gd name="T3" fmla="*/ 140 h 178"/>
                <a:gd name="T4" fmla="*/ 41 w 176"/>
                <a:gd name="T5" fmla="*/ 147 h 178"/>
                <a:gd name="T6" fmla="*/ 75 w 176"/>
                <a:gd name="T7" fmla="*/ 140 h 178"/>
                <a:gd name="T8" fmla="*/ 41 w 176"/>
                <a:gd name="T9" fmla="*/ 147 h 178"/>
                <a:gd name="T10" fmla="*/ 176 w 176"/>
                <a:gd name="T11" fmla="*/ 163 h 178"/>
                <a:gd name="T12" fmla="*/ 151 w 176"/>
                <a:gd name="T13" fmla="*/ 155 h 178"/>
                <a:gd name="T14" fmla="*/ 0 w 176"/>
                <a:gd name="T15" fmla="*/ 163 h 178"/>
                <a:gd name="T16" fmla="*/ 61 w 176"/>
                <a:gd name="T17" fmla="*/ 155 h 178"/>
                <a:gd name="T18" fmla="*/ 0 w 176"/>
                <a:gd name="T19" fmla="*/ 163 h 178"/>
                <a:gd name="T20" fmla="*/ 176 w 176"/>
                <a:gd name="T21" fmla="*/ 178 h 178"/>
                <a:gd name="T22" fmla="*/ 164 w 176"/>
                <a:gd name="T23" fmla="*/ 171 h 178"/>
                <a:gd name="T24" fmla="*/ 0 w 176"/>
                <a:gd name="T25" fmla="*/ 178 h 178"/>
                <a:gd name="T26" fmla="*/ 41 w 176"/>
                <a:gd name="T27" fmla="*/ 178 h 178"/>
                <a:gd name="T28" fmla="*/ 0 w 176"/>
                <a:gd name="T29" fmla="*/ 171 h 178"/>
                <a:gd name="T30" fmla="*/ 64 w 176"/>
                <a:gd name="T31" fmla="*/ 93 h 178"/>
                <a:gd name="T32" fmla="*/ 0 w 176"/>
                <a:gd name="T33" fmla="*/ 101 h 178"/>
                <a:gd name="T34" fmla="*/ 64 w 176"/>
                <a:gd name="T35" fmla="*/ 93 h 178"/>
                <a:gd name="T36" fmla="*/ 155 w 176"/>
                <a:gd name="T37" fmla="*/ 101 h 178"/>
                <a:gd name="T38" fmla="*/ 92 w 176"/>
                <a:gd name="T39" fmla="*/ 93 h 178"/>
                <a:gd name="T40" fmla="*/ 50 w 176"/>
                <a:gd name="T41" fmla="*/ 109 h 178"/>
                <a:gd name="T42" fmla="*/ 0 w 176"/>
                <a:gd name="T43" fmla="*/ 116 h 178"/>
                <a:gd name="T44" fmla="*/ 50 w 176"/>
                <a:gd name="T45" fmla="*/ 109 h 178"/>
                <a:gd name="T46" fmla="*/ 96 w 176"/>
                <a:gd name="T47" fmla="*/ 116 h 178"/>
                <a:gd name="T48" fmla="*/ 77 w 176"/>
                <a:gd name="T49" fmla="*/ 109 h 178"/>
                <a:gd name="T50" fmla="*/ 161 w 176"/>
                <a:gd name="T51" fmla="*/ 109 h 178"/>
                <a:gd name="T52" fmla="*/ 119 w 176"/>
                <a:gd name="T53" fmla="*/ 116 h 178"/>
                <a:gd name="T54" fmla="*/ 167 w 176"/>
                <a:gd name="T55" fmla="*/ 116 h 178"/>
                <a:gd name="T56" fmla="*/ 36 w 176"/>
                <a:gd name="T57" fmla="*/ 124 h 178"/>
                <a:gd name="T58" fmla="*/ 0 w 176"/>
                <a:gd name="T59" fmla="*/ 132 h 178"/>
                <a:gd name="T60" fmla="*/ 36 w 176"/>
                <a:gd name="T61" fmla="*/ 124 h 178"/>
                <a:gd name="T62" fmla="*/ 82 w 176"/>
                <a:gd name="T63" fmla="*/ 132 h 178"/>
                <a:gd name="T64" fmla="*/ 63 w 176"/>
                <a:gd name="T65" fmla="*/ 124 h 178"/>
                <a:gd name="T66" fmla="*/ 132 w 176"/>
                <a:gd name="T67" fmla="*/ 132 h 178"/>
                <a:gd name="T68" fmla="*/ 176 w 176"/>
                <a:gd name="T69" fmla="*/ 124 h 178"/>
                <a:gd name="T70" fmla="*/ 132 w 176"/>
                <a:gd name="T71" fmla="*/ 132 h 178"/>
                <a:gd name="T72" fmla="*/ 0 w 176"/>
                <a:gd name="T73" fmla="*/ 47 h 178"/>
                <a:gd name="T74" fmla="*/ 99 w 176"/>
                <a:gd name="T75" fmla="*/ 54 h 178"/>
                <a:gd name="T76" fmla="*/ 157 w 176"/>
                <a:gd name="T77" fmla="*/ 54 h 178"/>
                <a:gd name="T78" fmla="*/ 176 w 176"/>
                <a:gd name="T79" fmla="*/ 47 h 178"/>
                <a:gd name="T80" fmla="*/ 157 w 176"/>
                <a:gd name="T81" fmla="*/ 54 h 178"/>
                <a:gd name="T82" fmla="*/ 0 w 176"/>
                <a:gd name="T83" fmla="*/ 62 h 178"/>
                <a:gd name="T84" fmla="*/ 85 w 176"/>
                <a:gd name="T85" fmla="*/ 69 h 178"/>
                <a:gd name="T86" fmla="*/ 121 w 176"/>
                <a:gd name="T87" fmla="*/ 62 h 178"/>
                <a:gd name="T88" fmla="*/ 130 w 176"/>
                <a:gd name="T89" fmla="*/ 69 h 178"/>
                <a:gd name="T90" fmla="*/ 121 w 176"/>
                <a:gd name="T91" fmla="*/ 62 h 178"/>
                <a:gd name="T92" fmla="*/ 176 w 176"/>
                <a:gd name="T93" fmla="*/ 69 h 178"/>
                <a:gd name="T94" fmla="*/ 164 w 176"/>
                <a:gd name="T95" fmla="*/ 62 h 178"/>
                <a:gd name="T96" fmla="*/ 78 w 176"/>
                <a:gd name="T97" fmla="*/ 78 h 178"/>
                <a:gd name="T98" fmla="*/ 0 w 176"/>
                <a:gd name="T99" fmla="*/ 85 h 178"/>
                <a:gd name="T100" fmla="*/ 78 w 176"/>
                <a:gd name="T101" fmla="*/ 78 h 178"/>
                <a:gd name="T102" fmla="*/ 99 w 176"/>
                <a:gd name="T103" fmla="*/ 85 h 178"/>
                <a:gd name="T104" fmla="*/ 136 w 176"/>
                <a:gd name="T105" fmla="*/ 78 h 178"/>
                <a:gd name="T106" fmla="*/ 0 w 176"/>
                <a:gd name="T107" fmla="*/ 16 h 178"/>
                <a:gd name="T108" fmla="*/ 176 w 176"/>
                <a:gd name="T109" fmla="*/ 23 h 178"/>
                <a:gd name="T110" fmla="*/ 0 w 176"/>
                <a:gd name="T111" fmla="*/ 16 h 178"/>
                <a:gd name="T112" fmla="*/ 0 w 176"/>
                <a:gd name="T113" fmla="*/ 31 h 178"/>
                <a:gd name="T114" fmla="*/ 113 w 176"/>
                <a:gd name="T115" fmla="*/ 38 h 178"/>
                <a:gd name="T116" fmla="*/ 144 w 176"/>
                <a:gd name="T117" fmla="*/ 38 h 178"/>
                <a:gd name="T118" fmla="*/ 176 w 176"/>
                <a:gd name="T119" fmla="*/ 31 h 178"/>
                <a:gd name="T120" fmla="*/ 144 w 176"/>
                <a:gd name="T121" fmla="*/ 38 h 178"/>
                <a:gd name="T122" fmla="*/ 158 w 176"/>
                <a:gd name="T123" fmla="*/ 0 h 178"/>
                <a:gd name="T124" fmla="*/ 2 w 176"/>
                <a:gd name="T125" fmla="*/ 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6" h="178">
                  <a:moveTo>
                    <a:pt x="145" y="147"/>
                  </a:moveTo>
                  <a:cubicBezTo>
                    <a:pt x="176" y="147"/>
                    <a:pt x="176" y="147"/>
                    <a:pt x="176" y="147"/>
                  </a:cubicBezTo>
                  <a:cubicBezTo>
                    <a:pt x="176" y="140"/>
                    <a:pt x="176" y="140"/>
                    <a:pt x="176" y="140"/>
                  </a:cubicBezTo>
                  <a:cubicBezTo>
                    <a:pt x="139" y="140"/>
                    <a:pt x="139" y="140"/>
                    <a:pt x="139" y="140"/>
                  </a:cubicBezTo>
                  <a:lnTo>
                    <a:pt x="145" y="147"/>
                  </a:lnTo>
                  <a:close/>
                  <a:moveTo>
                    <a:pt x="41" y="147"/>
                  </a:moveTo>
                  <a:cubicBezTo>
                    <a:pt x="68" y="147"/>
                    <a:pt x="68" y="147"/>
                    <a:pt x="68" y="147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48" y="140"/>
                    <a:pt x="48" y="140"/>
                    <a:pt x="48" y="140"/>
                  </a:cubicBezTo>
                  <a:lnTo>
                    <a:pt x="41" y="147"/>
                  </a:lnTo>
                  <a:close/>
                  <a:moveTo>
                    <a:pt x="157" y="163"/>
                  </a:moveTo>
                  <a:cubicBezTo>
                    <a:pt x="176" y="163"/>
                    <a:pt x="176" y="163"/>
                    <a:pt x="176" y="163"/>
                  </a:cubicBezTo>
                  <a:cubicBezTo>
                    <a:pt x="176" y="155"/>
                    <a:pt x="176" y="155"/>
                    <a:pt x="176" y="155"/>
                  </a:cubicBezTo>
                  <a:cubicBezTo>
                    <a:pt x="151" y="155"/>
                    <a:pt x="151" y="155"/>
                    <a:pt x="151" y="155"/>
                  </a:cubicBezTo>
                  <a:lnTo>
                    <a:pt x="157" y="163"/>
                  </a:lnTo>
                  <a:close/>
                  <a:moveTo>
                    <a:pt x="0" y="163"/>
                  </a:moveTo>
                  <a:cubicBezTo>
                    <a:pt x="55" y="163"/>
                    <a:pt x="55" y="163"/>
                    <a:pt x="55" y="163"/>
                  </a:cubicBezTo>
                  <a:cubicBezTo>
                    <a:pt x="61" y="155"/>
                    <a:pt x="61" y="155"/>
                    <a:pt x="61" y="155"/>
                  </a:cubicBezTo>
                  <a:cubicBezTo>
                    <a:pt x="0" y="155"/>
                    <a:pt x="0" y="155"/>
                    <a:pt x="0" y="155"/>
                  </a:cubicBezTo>
                  <a:lnTo>
                    <a:pt x="0" y="163"/>
                  </a:lnTo>
                  <a:close/>
                  <a:moveTo>
                    <a:pt x="169" y="178"/>
                  </a:moveTo>
                  <a:cubicBezTo>
                    <a:pt x="176" y="178"/>
                    <a:pt x="176" y="178"/>
                    <a:pt x="176" y="178"/>
                  </a:cubicBezTo>
                  <a:cubicBezTo>
                    <a:pt x="176" y="171"/>
                    <a:pt x="176" y="171"/>
                    <a:pt x="176" y="171"/>
                  </a:cubicBezTo>
                  <a:cubicBezTo>
                    <a:pt x="164" y="171"/>
                    <a:pt x="164" y="171"/>
                    <a:pt x="164" y="171"/>
                  </a:cubicBezTo>
                  <a:lnTo>
                    <a:pt x="169" y="178"/>
                  </a:lnTo>
                  <a:close/>
                  <a:moveTo>
                    <a:pt x="0" y="178"/>
                  </a:moveTo>
                  <a:cubicBezTo>
                    <a:pt x="41" y="178"/>
                    <a:pt x="41" y="178"/>
                    <a:pt x="41" y="178"/>
                  </a:cubicBezTo>
                  <a:cubicBezTo>
                    <a:pt x="41" y="178"/>
                    <a:pt x="41" y="178"/>
                    <a:pt x="41" y="178"/>
                  </a:cubicBezTo>
                  <a:cubicBezTo>
                    <a:pt x="47" y="171"/>
                    <a:pt x="47" y="171"/>
                    <a:pt x="47" y="171"/>
                  </a:cubicBezTo>
                  <a:cubicBezTo>
                    <a:pt x="0" y="171"/>
                    <a:pt x="0" y="171"/>
                    <a:pt x="0" y="171"/>
                  </a:cubicBezTo>
                  <a:lnTo>
                    <a:pt x="0" y="178"/>
                  </a:lnTo>
                  <a:close/>
                  <a:moveTo>
                    <a:pt x="64" y="93"/>
                  </a:moveTo>
                  <a:cubicBezTo>
                    <a:pt x="0" y="93"/>
                    <a:pt x="0" y="93"/>
                    <a:pt x="0" y="93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57" y="101"/>
                    <a:pt x="57" y="101"/>
                    <a:pt x="57" y="101"/>
                  </a:cubicBezTo>
                  <a:lnTo>
                    <a:pt x="64" y="93"/>
                  </a:lnTo>
                  <a:close/>
                  <a:moveTo>
                    <a:pt x="85" y="101"/>
                  </a:moveTo>
                  <a:cubicBezTo>
                    <a:pt x="155" y="101"/>
                    <a:pt x="155" y="101"/>
                    <a:pt x="155" y="101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92" y="93"/>
                    <a:pt x="92" y="93"/>
                    <a:pt x="92" y="93"/>
                  </a:cubicBezTo>
                  <a:lnTo>
                    <a:pt x="85" y="101"/>
                  </a:lnTo>
                  <a:close/>
                  <a:moveTo>
                    <a:pt x="50" y="109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43" y="116"/>
                    <a:pt x="43" y="116"/>
                    <a:pt x="43" y="116"/>
                  </a:cubicBezTo>
                  <a:lnTo>
                    <a:pt x="50" y="109"/>
                  </a:lnTo>
                  <a:close/>
                  <a:moveTo>
                    <a:pt x="70" y="116"/>
                  </a:moveTo>
                  <a:cubicBezTo>
                    <a:pt x="96" y="116"/>
                    <a:pt x="96" y="116"/>
                    <a:pt x="96" y="116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77" y="109"/>
                    <a:pt x="77" y="109"/>
                    <a:pt x="77" y="109"/>
                  </a:cubicBezTo>
                  <a:lnTo>
                    <a:pt x="70" y="116"/>
                  </a:lnTo>
                  <a:close/>
                  <a:moveTo>
                    <a:pt x="161" y="109"/>
                  </a:moveTo>
                  <a:cubicBezTo>
                    <a:pt x="114" y="109"/>
                    <a:pt x="114" y="109"/>
                    <a:pt x="114" y="109"/>
                  </a:cubicBezTo>
                  <a:cubicBezTo>
                    <a:pt x="119" y="116"/>
                    <a:pt x="119" y="116"/>
                    <a:pt x="119" y="116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67" y="116"/>
                    <a:pt x="167" y="116"/>
                    <a:pt x="167" y="116"/>
                  </a:cubicBezTo>
                  <a:lnTo>
                    <a:pt x="161" y="109"/>
                  </a:lnTo>
                  <a:close/>
                  <a:moveTo>
                    <a:pt x="36" y="124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9" y="132"/>
                    <a:pt x="29" y="132"/>
                    <a:pt x="29" y="132"/>
                  </a:cubicBezTo>
                  <a:lnTo>
                    <a:pt x="36" y="124"/>
                  </a:lnTo>
                  <a:close/>
                  <a:moveTo>
                    <a:pt x="56" y="132"/>
                  </a:moveTo>
                  <a:cubicBezTo>
                    <a:pt x="82" y="132"/>
                    <a:pt x="82" y="132"/>
                    <a:pt x="82" y="132"/>
                  </a:cubicBezTo>
                  <a:cubicBezTo>
                    <a:pt x="89" y="124"/>
                    <a:pt x="89" y="124"/>
                    <a:pt x="89" y="124"/>
                  </a:cubicBezTo>
                  <a:cubicBezTo>
                    <a:pt x="63" y="124"/>
                    <a:pt x="63" y="124"/>
                    <a:pt x="63" y="124"/>
                  </a:cubicBezTo>
                  <a:lnTo>
                    <a:pt x="56" y="132"/>
                  </a:lnTo>
                  <a:close/>
                  <a:moveTo>
                    <a:pt x="132" y="132"/>
                  </a:moveTo>
                  <a:cubicBezTo>
                    <a:pt x="176" y="132"/>
                    <a:pt x="176" y="132"/>
                    <a:pt x="176" y="132"/>
                  </a:cubicBezTo>
                  <a:cubicBezTo>
                    <a:pt x="176" y="124"/>
                    <a:pt x="176" y="124"/>
                    <a:pt x="176" y="124"/>
                  </a:cubicBezTo>
                  <a:cubicBezTo>
                    <a:pt x="126" y="124"/>
                    <a:pt x="126" y="124"/>
                    <a:pt x="126" y="124"/>
                  </a:cubicBezTo>
                  <a:lnTo>
                    <a:pt x="132" y="132"/>
                  </a:lnTo>
                  <a:close/>
                  <a:moveTo>
                    <a:pt x="106" y="47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99" y="54"/>
                    <a:pt x="99" y="54"/>
                    <a:pt x="99" y="54"/>
                  </a:cubicBezTo>
                  <a:lnTo>
                    <a:pt x="106" y="47"/>
                  </a:lnTo>
                  <a:close/>
                  <a:moveTo>
                    <a:pt x="157" y="54"/>
                  </a:moveTo>
                  <a:cubicBezTo>
                    <a:pt x="176" y="54"/>
                    <a:pt x="176" y="54"/>
                    <a:pt x="176" y="54"/>
                  </a:cubicBezTo>
                  <a:cubicBezTo>
                    <a:pt x="176" y="47"/>
                    <a:pt x="176" y="47"/>
                    <a:pt x="176" y="47"/>
                  </a:cubicBezTo>
                  <a:cubicBezTo>
                    <a:pt x="151" y="47"/>
                    <a:pt x="151" y="47"/>
                    <a:pt x="151" y="47"/>
                  </a:cubicBezTo>
                  <a:lnTo>
                    <a:pt x="157" y="54"/>
                  </a:lnTo>
                  <a:close/>
                  <a:moveTo>
                    <a:pt x="92" y="62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85" y="69"/>
                    <a:pt x="85" y="69"/>
                    <a:pt x="85" y="69"/>
                  </a:cubicBezTo>
                  <a:lnTo>
                    <a:pt x="92" y="62"/>
                  </a:lnTo>
                  <a:close/>
                  <a:moveTo>
                    <a:pt x="121" y="62"/>
                  </a:moveTo>
                  <a:cubicBezTo>
                    <a:pt x="114" y="69"/>
                    <a:pt x="114" y="69"/>
                    <a:pt x="114" y="69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24" y="62"/>
                    <a:pt x="124" y="62"/>
                    <a:pt x="124" y="62"/>
                  </a:cubicBezTo>
                  <a:lnTo>
                    <a:pt x="121" y="62"/>
                  </a:lnTo>
                  <a:close/>
                  <a:moveTo>
                    <a:pt x="170" y="69"/>
                  </a:moveTo>
                  <a:cubicBezTo>
                    <a:pt x="176" y="69"/>
                    <a:pt x="176" y="69"/>
                    <a:pt x="176" y="69"/>
                  </a:cubicBezTo>
                  <a:cubicBezTo>
                    <a:pt x="176" y="62"/>
                    <a:pt x="176" y="62"/>
                    <a:pt x="176" y="62"/>
                  </a:cubicBezTo>
                  <a:cubicBezTo>
                    <a:pt x="164" y="62"/>
                    <a:pt x="164" y="62"/>
                    <a:pt x="164" y="62"/>
                  </a:cubicBezTo>
                  <a:lnTo>
                    <a:pt x="170" y="69"/>
                  </a:lnTo>
                  <a:close/>
                  <a:moveTo>
                    <a:pt x="78" y="78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71" y="85"/>
                    <a:pt x="71" y="85"/>
                    <a:pt x="71" y="85"/>
                  </a:cubicBezTo>
                  <a:lnTo>
                    <a:pt x="78" y="78"/>
                  </a:lnTo>
                  <a:close/>
                  <a:moveTo>
                    <a:pt x="106" y="78"/>
                  </a:moveTo>
                  <a:cubicBezTo>
                    <a:pt x="99" y="85"/>
                    <a:pt x="99" y="85"/>
                    <a:pt x="99" y="85"/>
                  </a:cubicBezTo>
                  <a:cubicBezTo>
                    <a:pt x="142" y="85"/>
                    <a:pt x="142" y="85"/>
                    <a:pt x="142" y="85"/>
                  </a:cubicBezTo>
                  <a:cubicBezTo>
                    <a:pt x="136" y="78"/>
                    <a:pt x="136" y="78"/>
                    <a:pt x="136" y="78"/>
                  </a:cubicBezTo>
                  <a:lnTo>
                    <a:pt x="106" y="78"/>
                  </a:lnTo>
                  <a:close/>
                  <a:moveTo>
                    <a:pt x="0" y="16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76" y="23"/>
                    <a:pt x="176" y="23"/>
                    <a:pt x="176" y="23"/>
                  </a:cubicBezTo>
                  <a:cubicBezTo>
                    <a:pt x="176" y="16"/>
                    <a:pt x="176" y="16"/>
                    <a:pt x="176" y="16"/>
                  </a:cubicBezTo>
                  <a:lnTo>
                    <a:pt x="0" y="16"/>
                  </a:lnTo>
                  <a:close/>
                  <a:moveTo>
                    <a:pt x="12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13" y="38"/>
                    <a:pt x="113" y="38"/>
                    <a:pt x="113" y="38"/>
                  </a:cubicBezTo>
                  <a:lnTo>
                    <a:pt x="120" y="31"/>
                  </a:lnTo>
                  <a:close/>
                  <a:moveTo>
                    <a:pt x="144" y="38"/>
                  </a:moveTo>
                  <a:cubicBezTo>
                    <a:pt x="176" y="38"/>
                    <a:pt x="176" y="38"/>
                    <a:pt x="176" y="38"/>
                  </a:cubicBezTo>
                  <a:cubicBezTo>
                    <a:pt x="176" y="31"/>
                    <a:pt x="176" y="31"/>
                    <a:pt x="176" y="31"/>
                  </a:cubicBezTo>
                  <a:cubicBezTo>
                    <a:pt x="138" y="31"/>
                    <a:pt x="138" y="31"/>
                    <a:pt x="138" y="31"/>
                  </a:cubicBezTo>
                  <a:lnTo>
                    <a:pt x="144" y="38"/>
                  </a:lnTo>
                  <a:close/>
                  <a:moveTo>
                    <a:pt x="174" y="7"/>
                  </a:moveTo>
                  <a:cubicBezTo>
                    <a:pt x="173" y="3"/>
                    <a:pt x="168" y="0"/>
                    <a:pt x="15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9" y="0"/>
                    <a:pt x="3" y="4"/>
                    <a:pt x="2" y="7"/>
                  </a:cubicBezTo>
                  <a:cubicBezTo>
                    <a:pt x="2" y="7"/>
                    <a:pt x="174" y="7"/>
                    <a:pt x="174" y="7"/>
                  </a:cubicBezTo>
                  <a:close/>
                </a:path>
              </a:pathLst>
            </a:custGeom>
            <a:solidFill>
              <a:srgbClr val="B1B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4851401" y="3836989"/>
              <a:ext cx="725489" cy="666749"/>
            </a:xfrm>
            <a:custGeom>
              <a:avLst/>
              <a:gdLst>
                <a:gd name="T0" fmla="*/ 44 w 193"/>
                <a:gd name="T1" fmla="*/ 167 h 178"/>
                <a:gd name="T2" fmla="*/ 36 w 193"/>
                <a:gd name="T3" fmla="*/ 170 h 178"/>
                <a:gd name="T4" fmla="*/ 0 w 193"/>
                <a:gd name="T5" fmla="*/ 170 h 178"/>
                <a:gd name="T6" fmla="*/ 0 w 193"/>
                <a:gd name="T7" fmla="*/ 178 h 178"/>
                <a:gd name="T8" fmla="*/ 39 w 193"/>
                <a:gd name="T9" fmla="*/ 178 h 178"/>
                <a:gd name="T10" fmla="*/ 49 w 193"/>
                <a:gd name="T11" fmla="*/ 175 h 178"/>
                <a:gd name="T12" fmla="*/ 53 w 193"/>
                <a:gd name="T13" fmla="*/ 171 h 178"/>
                <a:gd name="T14" fmla="*/ 115 w 193"/>
                <a:gd name="T15" fmla="*/ 104 h 178"/>
                <a:gd name="T16" fmla="*/ 108 w 193"/>
                <a:gd name="T17" fmla="*/ 95 h 178"/>
                <a:gd name="T18" fmla="*/ 44 w 193"/>
                <a:gd name="T19" fmla="*/ 167 h 178"/>
                <a:gd name="T20" fmla="*/ 181 w 193"/>
                <a:gd name="T21" fmla="*/ 0 h 178"/>
                <a:gd name="T22" fmla="*/ 181 w 193"/>
                <a:gd name="T23" fmla="*/ 170 h 178"/>
                <a:gd name="T24" fmla="*/ 175 w 193"/>
                <a:gd name="T25" fmla="*/ 170 h 178"/>
                <a:gd name="T26" fmla="*/ 181 w 193"/>
                <a:gd name="T27" fmla="*/ 178 h 178"/>
                <a:gd name="T28" fmla="*/ 182 w 193"/>
                <a:gd name="T29" fmla="*/ 178 h 178"/>
                <a:gd name="T30" fmla="*/ 187 w 193"/>
                <a:gd name="T31" fmla="*/ 177 h 178"/>
                <a:gd name="T32" fmla="*/ 193 w 193"/>
                <a:gd name="T33" fmla="*/ 173 h 178"/>
                <a:gd name="T34" fmla="*/ 193 w 193"/>
                <a:gd name="T35" fmla="*/ 171 h 178"/>
                <a:gd name="T36" fmla="*/ 193 w 193"/>
                <a:gd name="T37" fmla="*/ 168 h 178"/>
                <a:gd name="T38" fmla="*/ 193 w 193"/>
                <a:gd name="T39" fmla="*/ 22 h 178"/>
                <a:gd name="T40" fmla="*/ 181 w 193"/>
                <a:gd name="T41" fmla="*/ 0 h 178"/>
                <a:gd name="T42" fmla="*/ 176 w 193"/>
                <a:gd name="T43" fmla="*/ 69 h 178"/>
                <a:gd name="T44" fmla="*/ 132 w 193"/>
                <a:gd name="T45" fmla="*/ 17 h 178"/>
                <a:gd name="T46" fmla="*/ 130 w 193"/>
                <a:gd name="T47" fmla="*/ 16 h 178"/>
                <a:gd name="T48" fmla="*/ 129 w 193"/>
                <a:gd name="T49" fmla="*/ 16 h 178"/>
                <a:gd name="T50" fmla="*/ 127 w 193"/>
                <a:gd name="T51" fmla="*/ 16 h 178"/>
                <a:gd name="T52" fmla="*/ 125 w 193"/>
                <a:gd name="T53" fmla="*/ 17 h 178"/>
                <a:gd name="T54" fmla="*/ 32 w 193"/>
                <a:gd name="T55" fmla="*/ 121 h 178"/>
                <a:gd name="T56" fmla="*/ 24 w 193"/>
                <a:gd name="T57" fmla="*/ 124 h 178"/>
                <a:gd name="T58" fmla="*/ 0 w 193"/>
                <a:gd name="T59" fmla="*/ 124 h 178"/>
                <a:gd name="T60" fmla="*/ 0 w 193"/>
                <a:gd name="T61" fmla="*/ 132 h 178"/>
                <a:gd name="T62" fmla="*/ 26 w 193"/>
                <a:gd name="T63" fmla="*/ 132 h 178"/>
                <a:gd name="T64" fmla="*/ 30 w 193"/>
                <a:gd name="T65" fmla="*/ 132 h 178"/>
                <a:gd name="T66" fmla="*/ 37 w 193"/>
                <a:gd name="T67" fmla="*/ 129 h 178"/>
                <a:gd name="T68" fmla="*/ 123 w 193"/>
                <a:gd name="T69" fmla="*/ 37 h 178"/>
                <a:gd name="T70" fmla="*/ 176 w 193"/>
                <a:gd name="T71" fmla="*/ 102 h 178"/>
                <a:gd name="T72" fmla="*/ 176 w 193"/>
                <a:gd name="T73" fmla="*/ 6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3" h="178">
                  <a:moveTo>
                    <a:pt x="44" y="167"/>
                  </a:moveTo>
                  <a:cubicBezTo>
                    <a:pt x="41" y="169"/>
                    <a:pt x="40" y="170"/>
                    <a:pt x="36" y="170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39" y="178"/>
                    <a:pt x="39" y="178"/>
                    <a:pt x="39" y="178"/>
                  </a:cubicBezTo>
                  <a:cubicBezTo>
                    <a:pt x="43" y="178"/>
                    <a:pt x="47" y="177"/>
                    <a:pt x="49" y="175"/>
                  </a:cubicBezTo>
                  <a:cubicBezTo>
                    <a:pt x="53" y="171"/>
                    <a:pt x="53" y="171"/>
                    <a:pt x="53" y="171"/>
                  </a:cubicBezTo>
                  <a:cubicBezTo>
                    <a:pt x="115" y="104"/>
                    <a:pt x="115" y="104"/>
                    <a:pt x="115" y="104"/>
                  </a:cubicBezTo>
                  <a:cubicBezTo>
                    <a:pt x="108" y="95"/>
                    <a:pt x="108" y="95"/>
                    <a:pt x="108" y="95"/>
                  </a:cubicBezTo>
                  <a:lnTo>
                    <a:pt x="44" y="167"/>
                  </a:lnTo>
                  <a:close/>
                  <a:moveTo>
                    <a:pt x="181" y="0"/>
                  </a:moveTo>
                  <a:cubicBezTo>
                    <a:pt x="181" y="170"/>
                    <a:pt x="181" y="170"/>
                    <a:pt x="181" y="170"/>
                  </a:cubicBezTo>
                  <a:cubicBezTo>
                    <a:pt x="175" y="170"/>
                    <a:pt x="175" y="170"/>
                    <a:pt x="175" y="170"/>
                  </a:cubicBezTo>
                  <a:cubicBezTo>
                    <a:pt x="181" y="178"/>
                    <a:pt x="181" y="178"/>
                    <a:pt x="181" y="178"/>
                  </a:cubicBezTo>
                  <a:cubicBezTo>
                    <a:pt x="182" y="178"/>
                    <a:pt x="182" y="178"/>
                    <a:pt x="182" y="178"/>
                  </a:cubicBezTo>
                  <a:cubicBezTo>
                    <a:pt x="184" y="178"/>
                    <a:pt x="186" y="178"/>
                    <a:pt x="187" y="177"/>
                  </a:cubicBezTo>
                  <a:cubicBezTo>
                    <a:pt x="190" y="177"/>
                    <a:pt x="192" y="176"/>
                    <a:pt x="193" y="173"/>
                  </a:cubicBezTo>
                  <a:cubicBezTo>
                    <a:pt x="193" y="172"/>
                    <a:pt x="193" y="172"/>
                    <a:pt x="193" y="171"/>
                  </a:cubicBezTo>
                  <a:cubicBezTo>
                    <a:pt x="193" y="168"/>
                    <a:pt x="193" y="168"/>
                    <a:pt x="193" y="168"/>
                  </a:cubicBezTo>
                  <a:cubicBezTo>
                    <a:pt x="193" y="22"/>
                    <a:pt x="193" y="22"/>
                    <a:pt x="193" y="22"/>
                  </a:cubicBezTo>
                  <a:lnTo>
                    <a:pt x="181" y="0"/>
                  </a:lnTo>
                  <a:close/>
                  <a:moveTo>
                    <a:pt x="176" y="69"/>
                  </a:moveTo>
                  <a:cubicBezTo>
                    <a:pt x="132" y="17"/>
                    <a:pt x="132" y="17"/>
                    <a:pt x="132" y="17"/>
                  </a:cubicBezTo>
                  <a:cubicBezTo>
                    <a:pt x="131" y="17"/>
                    <a:pt x="131" y="16"/>
                    <a:pt x="130" y="16"/>
                  </a:cubicBezTo>
                  <a:cubicBezTo>
                    <a:pt x="130" y="16"/>
                    <a:pt x="129" y="16"/>
                    <a:pt x="129" y="16"/>
                  </a:cubicBezTo>
                  <a:cubicBezTo>
                    <a:pt x="128" y="16"/>
                    <a:pt x="127" y="16"/>
                    <a:pt x="127" y="16"/>
                  </a:cubicBezTo>
                  <a:cubicBezTo>
                    <a:pt x="126" y="16"/>
                    <a:pt x="126" y="17"/>
                    <a:pt x="125" y="17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29" y="124"/>
                    <a:pt x="28" y="124"/>
                    <a:pt x="24" y="1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6" y="132"/>
                    <a:pt x="26" y="132"/>
                    <a:pt x="26" y="132"/>
                  </a:cubicBezTo>
                  <a:cubicBezTo>
                    <a:pt x="28" y="132"/>
                    <a:pt x="29" y="132"/>
                    <a:pt x="30" y="132"/>
                  </a:cubicBezTo>
                  <a:cubicBezTo>
                    <a:pt x="33" y="132"/>
                    <a:pt x="35" y="131"/>
                    <a:pt x="37" y="129"/>
                  </a:cubicBezTo>
                  <a:cubicBezTo>
                    <a:pt x="123" y="37"/>
                    <a:pt x="123" y="37"/>
                    <a:pt x="123" y="37"/>
                  </a:cubicBezTo>
                  <a:cubicBezTo>
                    <a:pt x="176" y="102"/>
                    <a:pt x="176" y="102"/>
                    <a:pt x="176" y="102"/>
                  </a:cubicBezTo>
                  <a:lnTo>
                    <a:pt x="176" y="69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21" name="Picture 58" descr="Коллаж Курьяново внеш (Large)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462" y="1620391"/>
            <a:ext cx="3960440" cy="167212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462" y="3564607"/>
            <a:ext cx="3960440" cy="167212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462" y="5508823"/>
            <a:ext cx="3960440" cy="1672125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4951762" y="1696462"/>
            <a:ext cx="771744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rgbClr val="008AC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Крупнейшая в мире УФ-станция обеззараживания сточных вод</a:t>
            </a:r>
          </a:p>
          <a:p>
            <a:endParaRPr lang="ru-RU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Москва, </a:t>
            </a:r>
            <a:r>
              <a:rPr lang="ru-RU" sz="18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Курьяновские</a:t>
            </a: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очистные сооружения, 3,125 млн м</a:t>
            </a:r>
            <a:r>
              <a:rPr lang="ru-RU" sz="18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ru-RU" sz="18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сут</a:t>
            </a: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ru-RU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951762" y="3636615"/>
            <a:ext cx="7717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rgbClr val="008AC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Крупнейший в Старом </a:t>
            </a:r>
            <a:r>
              <a:rPr lang="ru-RU" sz="1800" b="1" dirty="0">
                <a:solidFill>
                  <a:srgbClr val="008AC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</a:t>
            </a:r>
            <a:r>
              <a:rPr lang="ru-RU" sz="1800" b="1" dirty="0" smtClean="0">
                <a:solidFill>
                  <a:srgbClr val="008AC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вете комплекс УФ-обеззараживания в системе водопровода</a:t>
            </a:r>
          </a:p>
          <a:p>
            <a:endParaRPr lang="ru-RU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Санкт-Петербург, 9 станций, 5,5 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млн м</a:t>
            </a:r>
            <a:r>
              <a:rPr lang="ru-RU" sz="18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ru-RU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сут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4951762" y="5760109"/>
            <a:ext cx="77174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rgbClr val="008AC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Системы УФ-обеззараживания в водоканалах столиц</a:t>
            </a:r>
          </a:p>
          <a:p>
            <a:endParaRPr lang="ru-RU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Антверпен, Белград, Берлин, 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Будапешт, Вена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Пекин</a:t>
            </a:r>
            <a:endParaRPr lang="ru-RU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4199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/>
          <p:cNvCxnSpPr/>
          <p:nvPr/>
        </p:nvCxnSpPr>
        <p:spPr bwMode="auto">
          <a:xfrm>
            <a:off x="-1844" y="1044328"/>
            <a:ext cx="1288768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AC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Прямоугольник 22"/>
          <p:cNvSpPr/>
          <p:nvPr/>
        </p:nvSpPr>
        <p:spPr bwMode="auto">
          <a:xfrm>
            <a:off x="3" y="1044328"/>
            <a:ext cx="1000733" cy="283677"/>
          </a:xfrm>
          <a:custGeom>
            <a:avLst/>
            <a:gdLst>
              <a:gd name="connsiteX0" fmla="*/ 0 w 1012825"/>
              <a:gd name="connsiteY0" fmla="*/ 0 h 360363"/>
              <a:gd name="connsiteX1" fmla="*/ 1012825 w 1012825"/>
              <a:gd name="connsiteY1" fmla="*/ 0 h 360363"/>
              <a:gd name="connsiteX2" fmla="*/ 1012825 w 1012825"/>
              <a:gd name="connsiteY2" fmla="*/ 360363 h 360363"/>
              <a:gd name="connsiteX3" fmla="*/ 0 w 1012825"/>
              <a:gd name="connsiteY3" fmla="*/ 360363 h 360363"/>
              <a:gd name="connsiteX4" fmla="*/ 0 w 1012825"/>
              <a:gd name="connsiteY4" fmla="*/ 0 h 360363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1012825 w 1012825"/>
              <a:gd name="connsiteY2" fmla="*/ 360363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878782 w 1012825"/>
              <a:gd name="connsiteY2" fmla="*/ 360586 h 360586"/>
              <a:gd name="connsiteX3" fmla="*/ 0 w 1012825"/>
              <a:gd name="connsiteY3" fmla="*/ 360363 h 360586"/>
              <a:gd name="connsiteX4" fmla="*/ 0 w 1012825"/>
              <a:gd name="connsiteY4" fmla="*/ 0 h 36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825" h="360586">
                <a:moveTo>
                  <a:pt x="0" y="0"/>
                </a:moveTo>
                <a:lnTo>
                  <a:pt x="1012825" y="0"/>
                </a:lnTo>
                <a:lnTo>
                  <a:pt x="878782" y="360586"/>
                </a:lnTo>
                <a:lnTo>
                  <a:pt x="0" y="360363"/>
                </a:lnTo>
                <a:lnTo>
                  <a:pt x="0" y="0"/>
                </a:lnTo>
                <a:close/>
              </a:path>
            </a:pathLst>
          </a:custGeom>
          <a:solidFill>
            <a:srgbClr val="008ACF"/>
          </a:solidFill>
          <a:ln w="381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1464623" y="6863161"/>
            <a:ext cx="1423062" cy="334838"/>
            <a:chOff x="2503488" y="3779838"/>
            <a:chExt cx="3076576" cy="723900"/>
          </a:xfrm>
        </p:grpSpPr>
        <p:sp>
          <p:nvSpPr>
            <p:cNvPr id="5" name="AutoShape 5"/>
            <p:cNvSpPr>
              <a:spLocks noChangeAspect="1" noChangeArrowheads="1" noTextEdit="1"/>
            </p:cNvSpPr>
            <p:nvPr/>
          </p:nvSpPr>
          <p:spPr bwMode="auto">
            <a:xfrm>
              <a:off x="2506664" y="3779838"/>
              <a:ext cx="3073400" cy="720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7"/>
            <p:cNvSpPr>
              <a:spLocks noEditPoints="1"/>
            </p:cNvSpPr>
            <p:nvPr/>
          </p:nvSpPr>
          <p:spPr bwMode="auto">
            <a:xfrm>
              <a:off x="2503488" y="3779838"/>
              <a:ext cx="2262188" cy="723900"/>
            </a:xfrm>
            <a:custGeom>
              <a:avLst/>
              <a:gdLst>
                <a:gd name="T0" fmla="*/ 277 w 603"/>
                <a:gd name="T1" fmla="*/ 151 h 193"/>
                <a:gd name="T2" fmla="*/ 277 w 603"/>
                <a:gd name="T3" fmla="*/ 167 h 193"/>
                <a:gd name="T4" fmla="*/ 290 w 603"/>
                <a:gd name="T5" fmla="*/ 177 h 193"/>
                <a:gd name="T6" fmla="*/ 250 w 603"/>
                <a:gd name="T7" fmla="*/ 193 h 193"/>
                <a:gd name="T8" fmla="*/ 215 w 603"/>
                <a:gd name="T9" fmla="*/ 177 h 193"/>
                <a:gd name="T10" fmla="*/ 227 w 603"/>
                <a:gd name="T11" fmla="*/ 167 h 193"/>
                <a:gd name="T12" fmla="*/ 227 w 603"/>
                <a:gd name="T13" fmla="*/ 62 h 193"/>
                <a:gd name="T14" fmla="*/ 227 w 603"/>
                <a:gd name="T15" fmla="*/ 26 h 193"/>
                <a:gd name="T16" fmla="*/ 215 w 603"/>
                <a:gd name="T17" fmla="*/ 16 h 193"/>
                <a:gd name="T18" fmla="*/ 250 w 603"/>
                <a:gd name="T19" fmla="*/ 0 h 193"/>
                <a:gd name="T20" fmla="*/ 290 w 603"/>
                <a:gd name="T21" fmla="*/ 16 h 193"/>
                <a:gd name="T22" fmla="*/ 277 w 603"/>
                <a:gd name="T23" fmla="*/ 26 h 193"/>
                <a:gd name="T24" fmla="*/ 277 w 603"/>
                <a:gd name="T25" fmla="*/ 48 h 193"/>
                <a:gd name="T26" fmla="*/ 356 w 603"/>
                <a:gd name="T27" fmla="*/ 31 h 193"/>
                <a:gd name="T28" fmla="*/ 354 w 603"/>
                <a:gd name="T29" fmla="*/ 18 h 193"/>
                <a:gd name="T30" fmla="*/ 344 w 603"/>
                <a:gd name="T31" fmla="*/ 0 h 193"/>
                <a:gd name="T32" fmla="*/ 420 w 603"/>
                <a:gd name="T33" fmla="*/ 0 h 193"/>
                <a:gd name="T34" fmla="*/ 410 w 603"/>
                <a:gd name="T35" fmla="*/ 18 h 193"/>
                <a:gd name="T36" fmla="*/ 406 w 603"/>
                <a:gd name="T37" fmla="*/ 31 h 193"/>
                <a:gd name="T38" fmla="*/ 406 w 603"/>
                <a:gd name="T39" fmla="*/ 162 h 193"/>
                <a:gd name="T40" fmla="*/ 410 w 603"/>
                <a:gd name="T41" fmla="*/ 174 h 193"/>
                <a:gd name="T42" fmla="*/ 420 w 603"/>
                <a:gd name="T43" fmla="*/ 193 h 193"/>
                <a:gd name="T44" fmla="*/ 344 w 603"/>
                <a:gd name="T45" fmla="*/ 193 h 193"/>
                <a:gd name="T46" fmla="*/ 354 w 603"/>
                <a:gd name="T47" fmla="*/ 174 h 193"/>
                <a:gd name="T48" fmla="*/ 356 w 603"/>
                <a:gd name="T49" fmla="*/ 162 h 193"/>
                <a:gd name="T50" fmla="*/ 603 w 603"/>
                <a:gd name="T51" fmla="*/ 0 h 193"/>
                <a:gd name="T52" fmla="*/ 430 w 603"/>
                <a:gd name="T53" fmla="*/ 41 h 193"/>
                <a:gd name="T54" fmla="*/ 452 w 603"/>
                <a:gd name="T55" fmla="*/ 26 h 193"/>
                <a:gd name="T56" fmla="*/ 467 w 603"/>
                <a:gd name="T57" fmla="*/ 23 h 193"/>
                <a:gd name="T58" fmla="*/ 492 w 603"/>
                <a:gd name="T59" fmla="*/ 25 h 193"/>
                <a:gd name="T60" fmla="*/ 492 w 603"/>
                <a:gd name="T61" fmla="*/ 167 h 193"/>
                <a:gd name="T62" fmla="*/ 479 w 603"/>
                <a:gd name="T63" fmla="*/ 177 h 193"/>
                <a:gd name="T64" fmla="*/ 554 w 603"/>
                <a:gd name="T65" fmla="*/ 193 h 193"/>
                <a:gd name="T66" fmla="*/ 545 w 603"/>
                <a:gd name="T67" fmla="*/ 174 h 193"/>
                <a:gd name="T68" fmla="*/ 542 w 603"/>
                <a:gd name="T69" fmla="*/ 162 h 193"/>
                <a:gd name="T70" fmla="*/ 542 w 603"/>
                <a:gd name="T71" fmla="*/ 23 h 193"/>
                <a:gd name="T72" fmla="*/ 572 w 603"/>
                <a:gd name="T73" fmla="*/ 23 h 193"/>
                <a:gd name="T74" fmla="*/ 584 w 603"/>
                <a:gd name="T75" fmla="*/ 41 h 193"/>
                <a:gd name="T76" fmla="*/ 603 w 603"/>
                <a:gd name="T77" fmla="*/ 0 h 193"/>
                <a:gd name="T78" fmla="*/ 186 w 603"/>
                <a:gd name="T79" fmla="*/ 162 h 193"/>
                <a:gd name="T80" fmla="*/ 194 w 603"/>
                <a:gd name="T81" fmla="*/ 174 h 193"/>
                <a:gd name="T82" fmla="*/ 205 w 603"/>
                <a:gd name="T83" fmla="*/ 193 h 193"/>
                <a:gd name="T84" fmla="*/ 129 w 603"/>
                <a:gd name="T85" fmla="*/ 177 h 193"/>
                <a:gd name="T86" fmla="*/ 138 w 603"/>
                <a:gd name="T87" fmla="*/ 167 h 193"/>
                <a:gd name="T88" fmla="*/ 97 w 603"/>
                <a:gd name="T89" fmla="*/ 62 h 193"/>
                <a:gd name="T90" fmla="*/ 45 w 603"/>
                <a:gd name="T91" fmla="*/ 162 h 193"/>
                <a:gd name="T92" fmla="*/ 43 w 603"/>
                <a:gd name="T93" fmla="*/ 174 h 193"/>
                <a:gd name="T94" fmla="*/ 52 w 603"/>
                <a:gd name="T95" fmla="*/ 193 h 193"/>
                <a:gd name="T96" fmla="*/ 0 w 603"/>
                <a:gd name="T97" fmla="*/ 193 h 193"/>
                <a:gd name="T98" fmla="*/ 10 w 603"/>
                <a:gd name="T99" fmla="*/ 174 h 193"/>
                <a:gd name="T100" fmla="*/ 19 w 603"/>
                <a:gd name="T101" fmla="*/ 162 h 193"/>
                <a:gd name="T102" fmla="*/ 122 w 603"/>
                <a:gd name="T103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03" h="193">
                  <a:moveTo>
                    <a:pt x="356" y="67"/>
                  </a:moveTo>
                  <a:cubicBezTo>
                    <a:pt x="277" y="151"/>
                    <a:pt x="277" y="151"/>
                    <a:pt x="277" y="151"/>
                  </a:cubicBezTo>
                  <a:cubicBezTo>
                    <a:pt x="277" y="162"/>
                    <a:pt x="277" y="162"/>
                    <a:pt x="277" y="162"/>
                  </a:cubicBezTo>
                  <a:cubicBezTo>
                    <a:pt x="277" y="167"/>
                    <a:pt x="277" y="167"/>
                    <a:pt x="277" y="167"/>
                  </a:cubicBezTo>
                  <a:cubicBezTo>
                    <a:pt x="277" y="171"/>
                    <a:pt x="279" y="173"/>
                    <a:pt x="281" y="174"/>
                  </a:cubicBezTo>
                  <a:cubicBezTo>
                    <a:pt x="283" y="176"/>
                    <a:pt x="286" y="177"/>
                    <a:pt x="290" y="177"/>
                  </a:cubicBezTo>
                  <a:cubicBezTo>
                    <a:pt x="290" y="193"/>
                    <a:pt x="290" y="193"/>
                    <a:pt x="290" y="193"/>
                  </a:cubicBezTo>
                  <a:cubicBezTo>
                    <a:pt x="250" y="193"/>
                    <a:pt x="250" y="193"/>
                    <a:pt x="250" y="193"/>
                  </a:cubicBezTo>
                  <a:cubicBezTo>
                    <a:pt x="215" y="193"/>
                    <a:pt x="215" y="193"/>
                    <a:pt x="215" y="193"/>
                  </a:cubicBezTo>
                  <a:cubicBezTo>
                    <a:pt x="215" y="177"/>
                    <a:pt x="215" y="177"/>
                    <a:pt x="215" y="177"/>
                  </a:cubicBezTo>
                  <a:cubicBezTo>
                    <a:pt x="219" y="177"/>
                    <a:pt x="223" y="176"/>
                    <a:pt x="225" y="174"/>
                  </a:cubicBezTo>
                  <a:cubicBezTo>
                    <a:pt x="226" y="173"/>
                    <a:pt x="227" y="171"/>
                    <a:pt x="227" y="167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7" y="62"/>
                    <a:pt x="227" y="62"/>
                    <a:pt x="227" y="62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7" y="26"/>
                    <a:pt x="227" y="26"/>
                    <a:pt x="227" y="26"/>
                  </a:cubicBezTo>
                  <a:cubicBezTo>
                    <a:pt x="227" y="22"/>
                    <a:pt x="226" y="19"/>
                    <a:pt x="225" y="18"/>
                  </a:cubicBezTo>
                  <a:cubicBezTo>
                    <a:pt x="223" y="17"/>
                    <a:pt x="219" y="16"/>
                    <a:pt x="215" y="16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90" y="0"/>
                    <a:pt x="290" y="0"/>
                    <a:pt x="290" y="0"/>
                  </a:cubicBezTo>
                  <a:cubicBezTo>
                    <a:pt x="290" y="16"/>
                    <a:pt x="290" y="16"/>
                    <a:pt x="290" y="16"/>
                  </a:cubicBezTo>
                  <a:cubicBezTo>
                    <a:pt x="286" y="16"/>
                    <a:pt x="283" y="17"/>
                    <a:pt x="281" y="18"/>
                  </a:cubicBezTo>
                  <a:cubicBezTo>
                    <a:pt x="279" y="19"/>
                    <a:pt x="277" y="22"/>
                    <a:pt x="277" y="26"/>
                  </a:cubicBezTo>
                  <a:cubicBezTo>
                    <a:pt x="277" y="31"/>
                    <a:pt x="277" y="31"/>
                    <a:pt x="277" y="31"/>
                  </a:cubicBezTo>
                  <a:cubicBezTo>
                    <a:pt x="277" y="48"/>
                    <a:pt x="277" y="48"/>
                    <a:pt x="277" y="48"/>
                  </a:cubicBezTo>
                  <a:cubicBezTo>
                    <a:pt x="277" y="115"/>
                    <a:pt x="277" y="115"/>
                    <a:pt x="277" y="115"/>
                  </a:cubicBezTo>
                  <a:cubicBezTo>
                    <a:pt x="356" y="31"/>
                    <a:pt x="356" y="31"/>
                    <a:pt x="356" y="31"/>
                  </a:cubicBezTo>
                  <a:cubicBezTo>
                    <a:pt x="356" y="26"/>
                    <a:pt x="356" y="26"/>
                    <a:pt x="356" y="26"/>
                  </a:cubicBezTo>
                  <a:cubicBezTo>
                    <a:pt x="356" y="22"/>
                    <a:pt x="355" y="19"/>
                    <a:pt x="354" y="18"/>
                  </a:cubicBezTo>
                  <a:cubicBezTo>
                    <a:pt x="351" y="17"/>
                    <a:pt x="348" y="16"/>
                    <a:pt x="344" y="16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79" y="0"/>
                    <a:pt x="379" y="0"/>
                    <a:pt x="379" y="0"/>
                  </a:cubicBezTo>
                  <a:cubicBezTo>
                    <a:pt x="420" y="0"/>
                    <a:pt x="420" y="0"/>
                    <a:pt x="420" y="0"/>
                  </a:cubicBezTo>
                  <a:cubicBezTo>
                    <a:pt x="420" y="16"/>
                    <a:pt x="420" y="16"/>
                    <a:pt x="420" y="16"/>
                  </a:cubicBezTo>
                  <a:cubicBezTo>
                    <a:pt x="415" y="16"/>
                    <a:pt x="412" y="17"/>
                    <a:pt x="410" y="18"/>
                  </a:cubicBezTo>
                  <a:cubicBezTo>
                    <a:pt x="407" y="19"/>
                    <a:pt x="406" y="22"/>
                    <a:pt x="406" y="26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6" y="48"/>
                    <a:pt x="406" y="48"/>
                    <a:pt x="406" y="48"/>
                  </a:cubicBezTo>
                  <a:cubicBezTo>
                    <a:pt x="406" y="162"/>
                    <a:pt x="406" y="162"/>
                    <a:pt x="406" y="162"/>
                  </a:cubicBezTo>
                  <a:cubicBezTo>
                    <a:pt x="406" y="167"/>
                    <a:pt x="406" y="167"/>
                    <a:pt x="406" y="167"/>
                  </a:cubicBezTo>
                  <a:cubicBezTo>
                    <a:pt x="406" y="171"/>
                    <a:pt x="407" y="173"/>
                    <a:pt x="410" y="174"/>
                  </a:cubicBezTo>
                  <a:cubicBezTo>
                    <a:pt x="412" y="176"/>
                    <a:pt x="415" y="177"/>
                    <a:pt x="420" y="177"/>
                  </a:cubicBezTo>
                  <a:cubicBezTo>
                    <a:pt x="420" y="193"/>
                    <a:pt x="420" y="193"/>
                    <a:pt x="420" y="193"/>
                  </a:cubicBezTo>
                  <a:cubicBezTo>
                    <a:pt x="379" y="193"/>
                    <a:pt x="379" y="193"/>
                    <a:pt x="379" y="193"/>
                  </a:cubicBezTo>
                  <a:cubicBezTo>
                    <a:pt x="344" y="193"/>
                    <a:pt x="344" y="193"/>
                    <a:pt x="344" y="193"/>
                  </a:cubicBezTo>
                  <a:cubicBezTo>
                    <a:pt x="344" y="177"/>
                    <a:pt x="344" y="177"/>
                    <a:pt x="344" y="177"/>
                  </a:cubicBezTo>
                  <a:cubicBezTo>
                    <a:pt x="348" y="177"/>
                    <a:pt x="351" y="176"/>
                    <a:pt x="354" y="174"/>
                  </a:cubicBezTo>
                  <a:cubicBezTo>
                    <a:pt x="355" y="173"/>
                    <a:pt x="356" y="171"/>
                    <a:pt x="356" y="167"/>
                  </a:cubicBezTo>
                  <a:cubicBezTo>
                    <a:pt x="356" y="162"/>
                    <a:pt x="356" y="162"/>
                    <a:pt x="356" y="162"/>
                  </a:cubicBezTo>
                  <a:lnTo>
                    <a:pt x="356" y="67"/>
                  </a:lnTo>
                  <a:close/>
                  <a:moveTo>
                    <a:pt x="603" y="0"/>
                  </a:moveTo>
                  <a:cubicBezTo>
                    <a:pt x="430" y="0"/>
                    <a:pt x="430" y="0"/>
                    <a:pt x="430" y="0"/>
                  </a:cubicBezTo>
                  <a:cubicBezTo>
                    <a:pt x="430" y="41"/>
                    <a:pt x="430" y="41"/>
                    <a:pt x="430" y="41"/>
                  </a:cubicBezTo>
                  <a:cubicBezTo>
                    <a:pt x="449" y="41"/>
                    <a:pt x="449" y="41"/>
                    <a:pt x="449" y="41"/>
                  </a:cubicBezTo>
                  <a:cubicBezTo>
                    <a:pt x="450" y="37"/>
                    <a:pt x="450" y="28"/>
                    <a:pt x="452" y="26"/>
                  </a:cubicBezTo>
                  <a:cubicBezTo>
                    <a:pt x="455" y="23"/>
                    <a:pt x="457" y="23"/>
                    <a:pt x="461" y="23"/>
                  </a:cubicBezTo>
                  <a:cubicBezTo>
                    <a:pt x="467" y="23"/>
                    <a:pt x="467" y="23"/>
                    <a:pt x="467" y="23"/>
                  </a:cubicBezTo>
                  <a:cubicBezTo>
                    <a:pt x="492" y="23"/>
                    <a:pt x="492" y="23"/>
                    <a:pt x="492" y="23"/>
                  </a:cubicBezTo>
                  <a:cubicBezTo>
                    <a:pt x="492" y="25"/>
                    <a:pt x="492" y="25"/>
                    <a:pt x="492" y="25"/>
                  </a:cubicBezTo>
                  <a:cubicBezTo>
                    <a:pt x="492" y="62"/>
                    <a:pt x="492" y="62"/>
                    <a:pt x="492" y="62"/>
                  </a:cubicBezTo>
                  <a:cubicBezTo>
                    <a:pt x="492" y="167"/>
                    <a:pt x="492" y="167"/>
                    <a:pt x="492" y="167"/>
                  </a:cubicBezTo>
                  <a:cubicBezTo>
                    <a:pt x="492" y="171"/>
                    <a:pt x="491" y="173"/>
                    <a:pt x="489" y="174"/>
                  </a:cubicBezTo>
                  <a:cubicBezTo>
                    <a:pt x="486" y="175"/>
                    <a:pt x="484" y="176"/>
                    <a:pt x="479" y="177"/>
                  </a:cubicBezTo>
                  <a:cubicBezTo>
                    <a:pt x="479" y="193"/>
                    <a:pt x="479" y="193"/>
                    <a:pt x="479" y="193"/>
                  </a:cubicBezTo>
                  <a:cubicBezTo>
                    <a:pt x="554" y="193"/>
                    <a:pt x="554" y="193"/>
                    <a:pt x="554" y="193"/>
                  </a:cubicBezTo>
                  <a:cubicBezTo>
                    <a:pt x="554" y="177"/>
                    <a:pt x="554" y="177"/>
                    <a:pt x="554" y="177"/>
                  </a:cubicBezTo>
                  <a:cubicBezTo>
                    <a:pt x="550" y="176"/>
                    <a:pt x="547" y="175"/>
                    <a:pt x="545" y="174"/>
                  </a:cubicBezTo>
                  <a:cubicBezTo>
                    <a:pt x="543" y="173"/>
                    <a:pt x="542" y="171"/>
                    <a:pt x="542" y="167"/>
                  </a:cubicBezTo>
                  <a:cubicBezTo>
                    <a:pt x="542" y="162"/>
                    <a:pt x="542" y="162"/>
                    <a:pt x="542" y="162"/>
                  </a:cubicBezTo>
                  <a:cubicBezTo>
                    <a:pt x="542" y="25"/>
                    <a:pt x="542" y="25"/>
                    <a:pt x="542" y="25"/>
                  </a:cubicBezTo>
                  <a:cubicBezTo>
                    <a:pt x="542" y="23"/>
                    <a:pt x="542" y="23"/>
                    <a:pt x="542" y="23"/>
                  </a:cubicBezTo>
                  <a:cubicBezTo>
                    <a:pt x="566" y="23"/>
                    <a:pt x="566" y="23"/>
                    <a:pt x="566" y="23"/>
                  </a:cubicBezTo>
                  <a:cubicBezTo>
                    <a:pt x="572" y="23"/>
                    <a:pt x="572" y="23"/>
                    <a:pt x="572" y="23"/>
                  </a:cubicBezTo>
                  <a:cubicBezTo>
                    <a:pt x="577" y="23"/>
                    <a:pt x="579" y="23"/>
                    <a:pt x="581" y="26"/>
                  </a:cubicBezTo>
                  <a:cubicBezTo>
                    <a:pt x="584" y="28"/>
                    <a:pt x="584" y="37"/>
                    <a:pt x="584" y="41"/>
                  </a:cubicBezTo>
                  <a:cubicBezTo>
                    <a:pt x="603" y="41"/>
                    <a:pt x="603" y="41"/>
                    <a:pt x="603" y="41"/>
                  </a:cubicBezTo>
                  <a:lnTo>
                    <a:pt x="603" y="0"/>
                  </a:lnTo>
                  <a:close/>
                  <a:moveTo>
                    <a:pt x="122" y="0"/>
                  </a:moveTo>
                  <a:cubicBezTo>
                    <a:pt x="186" y="162"/>
                    <a:pt x="186" y="162"/>
                    <a:pt x="186" y="162"/>
                  </a:cubicBezTo>
                  <a:cubicBezTo>
                    <a:pt x="188" y="167"/>
                    <a:pt x="188" y="167"/>
                    <a:pt x="188" y="167"/>
                  </a:cubicBezTo>
                  <a:cubicBezTo>
                    <a:pt x="190" y="171"/>
                    <a:pt x="191" y="173"/>
                    <a:pt x="194" y="174"/>
                  </a:cubicBezTo>
                  <a:cubicBezTo>
                    <a:pt x="197" y="176"/>
                    <a:pt x="200" y="177"/>
                    <a:pt x="205" y="177"/>
                  </a:cubicBezTo>
                  <a:cubicBezTo>
                    <a:pt x="205" y="193"/>
                    <a:pt x="205" y="193"/>
                    <a:pt x="205" y="193"/>
                  </a:cubicBezTo>
                  <a:cubicBezTo>
                    <a:pt x="129" y="193"/>
                    <a:pt x="129" y="193"/>
                    <a:pt x="129" y="193"/>
                  </a:cubicBezTo>
                  <a:cubicBezTo>
                    <a:pt x="129" y="177"/>
                    <a:pt x="129" y="177"/>
                    <a:pt x="129" y="177"/>
                  </a:cubicBezTo>
                  <a:cubicBezTo>
                    <a:pt x="133" y="177"/>
                    <a:pt x="136" y="176"/>
                    <a:pt x="138" y="174"/>
                  </a:cubicBezTo>
                  <a:cubicBezTo>
                    <a:pt x="139" y="173"/>
                    <a:pt x="139" y="171"/>
                    <a:pt x="138" y="167"/>
                  </a:cubicBezTo>
                  <a:cubicBezTo>
                    <a:pt x="136" y="162"/>
                    <a:pt x="136" y="162"/>
                    <a:pt x="136" y="1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3" y="167"/>
                    <a:pt x="43" y="167"/>
                    <a:pt x="43" y="167"/>
                  </a:cubicBezTo>
                  <a:cubicBezTo>
                    <a:pt x="41" y="171"/>
                    <a:pt x="41" y="173"/>
                    <a:pt x="43" y="174"/>
                  </a:cubicBezTo>
                  <a:cubicBezTo>
                    <a:pt x="45" y="176"/>
                    <a:pt x="47" y="177"/>
                    <a:pt x="52" y="177"/>
                  </a:cubicBezTo>
                  <a:cubicBezTo>
                    <a:pt x="52" y="193"/>
                    <a:pt x="52" y="193"/>
                    <a:pt x="52" y="193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4" y="177"/>
                    <a:pt x="8" y="176"/>
                    <a:pt x="10" y="174"/>
                  </a:cubicBezTo>
                  <a:cubicBezTo>
                    <a:pt x="13" y="173"/>
                    <a:pt x="15" y="171"/>
                    <a:pt x="17" y="167"/>
                  </a:cubicBezTo>
                  <a:cubicBezTo>
                    <a:pt x="19" y="162"/>
                    <a:pt x="19" y="162"/>
                    <a:pt x="19" y="162"/>
                  </a:cubicBezTo>
                  <a:cubicBezTo>
                    <a:pt x="81" y="0"/>
                    <a:pt x="81" y="0"/>
                    <a:pt x="81" y="0"/>
                  </a:cubicBezTo>
                  <a:lnTo>
                    <a:pt x="122" y="0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8"/>
            <p:cNvSpPr>
              <a:spLocks noEditPoints="1"/>
            </p:cNvSpPr>
            <p:nvPr/>
          </p:nvSpPr>
          <p:spPr bwMode="auto">
            <a:xfrm>
              <a:off x="4851401" y="3779838"/>
              <a:ext cx="660399" cy="668338"/>
            </a:xfrm>
            <a:custGeom>
              <a:avLst/>
              <a:gdLst>
                <a:gd name="T0" fmla="*/ 176 w 176"/>
                <a:gd name="T1" fmla="*/ 147 h 178"/>
                <a:gd name="T2" fmla="*/ 139 w 176"/>
                <a:gd name="T3" fmla="*/ 140 h 178"/>
                <a:gd name="T4" fmla="*/ 41 w 176"/>
                <a:gd name="T5" fmla="*/ 147 h 178"/>
                <a:gd name="T6" fmla="*/ 75 w 176"/>
                <a:gd name="T7" fmla="*/ 140 h 178"/>
                <a:gd name="T8" fmla="*/ 41 w 176"/>
                <a:gd name="T9" fmla="*/ 147 h 178"/>
                <a:gd name="T10" fmla="*/ 176 w 176"/>
                <a:gd name="T11" fmla="*/ 163 h 178"/>
                <a:gd name="T12" fmla="*/ 151 w 176"/>
                <a:gd name="T13" fmla="*/ 155 h 178"/>
                <a:gd name="T14" fmla="*/ 0 w 176"/>
                <a:gd name="T15" fmla="*/ 163 h 178"/>
                <a:gd name="T16" fmla="*/ 61 w 176"/>
                <a:gd name="T17" fmla="*/ 155 h 178"/>
                <a:gd name="T18" fmla="*/ 0 w 176"/>
                <a:gd name="T19" fmla="*/ 163 h 178"/>
                <a:gd name="T20" fmla="*/ 176 w 176"/>
                <a:gd name="T21" fmla="*/ 178 h 178"/>
                <a:gd name="T22" fmla="*/ 164 w 176"/>
                <a:gd name="T23" fmla="*/ 171 h 178"/>
                <a:gd name="T24" fmla="*/ 0 w 176"/>
                <a:gd name="T25" fmla="*/ 178 h 178"/>
                <a:gd name="T26" fmla="*/ 41 w 176"/>
                <a:gd name="T27" fmla="*/ 178 h 178"/>
                <a:gd name="T28" fmla="*/ 0 w 176"/>
                <a:gd name="T29" fmla="*/ 171 h 178"/>
                <a:gd name="T30" fmla="*/ 64 w 176"/>
                <a:gd name="T31" fmla="*/ 93 h 178"/>
                <a:gd name="T32" fmla="*/ 0 w 176"/>
                <a:gd name="T33" fmla="*/ 101 h 178"/>
                <a:gd name="T34" fmla="*/ 64 w 176"/>
                <a:gd name="T35" fmla="*/ 93 h 178"/>
                <a:gd name="T36" fmla="*/ 155 w 176"/>
                <a:gd name="T37" fmla="*/ 101 h 178"/>
                <a:gd name="T38" fmla="*/ 92 w 176"/>
                <a:gd name="T39" fmla="*/ 93 h 178"/>
                <a:gd name="T40" fmla="*/ 50 w 176"/>
                <a:gd name="T41" fmla="*/ 109 h 178"/>
                <a:gd name="T42" fmla="*/ 0 w 176"/>
                <a:gd name="T43" fmla="*/ 116 h 178"/>
                <a:gd name="T44" fmla="*/ 50 w 176"/>
                <a:gd name="T45" fmla="*/ 109 h 178"/>
                <a:gd name="T46" fmla="*/ 96 w 176"/>
                <a:gd name="T47" fmla="*/ 116 h 178"/>
                <a:gd name="T48" fmla="*/ 77 w 176"/>
                <a:gd name="T49" fmla="*/ 109 h 178"/>
                <a:gd name="T50" fmla="*/ 161 w 176"/>
                <a:gd name="T51" fmla="*/ 109 h 178"/>
                <a:gd name="T52" fmla="*/ 119 w 176"/>
                <a:gd name="T53" fmla="*/ 116 h 178"/>
                <a:gd name="T54" fmla="*/ 167 w 176"/>
                <a:gd name="T55" fmla="*/ 116 h 178"/>
                <a:gd name="T56" fmla="*/ 36 w 176"/>
                <a:gd name="T57" fmla="*/ 124 h 178"/>
                <a:gd name="T58" fmla="*/ 0 w 176"/>
                <a:gd name="T59" fmla="*/ 132 h 178"/>
                <a:gd name="T60" fmla="*/ 36 w 176"/>
                <a:gd name="T61" fmla="*/ 124 h 178"/>
                <a:gd name="T62" fmla="*/ 82 w 176"/>
                <a:gd name="T63" fmla="*/ 132 h 178"/>
                <a:gd name="T64" fmla="*/ 63 w 176"/>
                <a:gd name="T65" fmla="*/ 124 h 178"/>
                <a:gd name="T66" fmla="*/ 132 w 176"/>
                <a:gd name="T67" fmla="*/ 132 h 178"/>
                <a:gd name="T68" fmla="*/ 176 w 176"/>
                <a:gd name="T69" fmla="*/ 124 h 178"/>
                <a:gd name="T70" fmla="*/ 132 w 176"/>
                <a:gd name="T71" fmla="*/ 132 h 178"/>
                <a:gd name="T72" fmla="*/ 0 w 176"/>
                <a:gd name="T73" fmla="*/ 47 h 178"/>
                <a:gd name="T74" fmla="*/ 99 w 176"/>
                <a:gd name="T75" fmla="*/ 54 h 178"/>
                <a:gd name="T76" fmla="*/ 157 w 176"/>
                <a:gd name="T77" fmla="*/ 54 h 178"/>
                <a:gd name="T78" fmla="*/ 176 w 176"/>
                <a:gd name="T79" fmla="*/ 47 h 178"/>
                <a:gd name="T80" fmla="*/ 157 w 176"/>
                <a:gd name="T81" fmla="*/ 54 h 178"/>
                <a:gd name="T82" fmla="*/ 0 w 176"/>
                <a:gd name="T83" fmla="*/ 62 h 178"/>
                <a:gd name="T84" fmla="*/ 85 w 176"/>
                <a:gd name="T85" fmla="*/ 69 h 178"/>
                <a:gd name="T86" fmla="*/ 121 w 176"/>
                <a:gd name="T87" fmla="*/ 62 h 178"/>
                <a:gd name="T88" fmla="*/ 130 w 176"/>
                <a:gd name="T89" fmla="*/ 69 h 178"/>
                <a:gd name="T90" fmla="*/ 121 w 176"/>
                <a:gd name="T91" fmla="*/ 62 h 178"/>
                <a:gd name="T92" fmla="*/ 176 w 176"/>
                <a:gd name="T93" fmla="*/ 69 h 178"/>
                <a:gd name="T94" fmla="*/ 164 w 176"/>
                <a:gd name="T95" fmla="*/ 62 h 178"/>
                <a:gd name="T96" fmla="*/ 78 w 176"/>
                <a:gd name="T97" fmla="*/ 78 h 178"/>
                <a:gd name="T98" fmla="*/ 0 w 176"/>
                <a:gd name="T99" fmla="*/ 85 h 178"/>
                <a:gd name="T100" fmla="*/ 78 w 176"/>
                <a:gd name="T101" fmla="*/ 78 h 178"/>
                <a:gd name="T102" fmla="*/ 99 w 176"/>
                <a:gd name="T103" fmla="*/ 85 h 178"/>
                <a:gd name="T104" fmla="*/ 136 w 176"/>
                <a:gd name="T105" fmla="*/ 78 h 178"/>
                <a:gd name="T106" fmla="*/ 0 w 176"/>
                <a:gd name="T107" fmla="*/ 16 h 178"/>
                <a:gd name="T108" fmla="*/ 176 w 176"/>
                <a:gd name="T109" fmla="*/ 23 h 178"/>
                <a:gd name="T110" fmla="*/ 0 w 176"/>
                <a:gd name="T111" fmla="*/ 16 h 178"/>
                <a:gd name="T112" fmla="*/ 0 w 176"/>
                <a:gd name="T113" fmla="*/ 31 h 178"/>
                <a:gd name="T114" fmla="*/ 113 w 176"/>
                <a:gd name="T115" fmla="*/ 38 h 178"/>
                <a:gd name="T116" fmla="*/ 144 w 176"/>
                <a:gd name="T117" fmla="*/ 38 h 178"/>
                <a:gd name="T118" fmla="*/ 176 w 176"/>
                <a:gd name="T119" fmla="*/ 31 h 178"/>
                <a:gd name="T120" fmla="*/ 144 w 176"/>
                <a:gd name="T121" fmla="*/ 38 h 178"/>
                <a:gd name="T122" fmla="*/ 158 w 176"/>
                <a:gd name="T123" fmla="*/ 0 h 178"/>
                <a:gd name="T124" fmla="*/ 2 w 176"/>
                <a:gd name="T125" fmla="*/ 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6" h="178">
                  <a:moveTo>
                    <a:pt x="145" y="147"/>
                  </a:moveTo>
                  <a:cubicBezTo>
                    <a:pt x="176" y="147"/>
                    <a:pt x="176" y="147"/>
                    <a:pt x="176" y="147"/>
                  </a:cubicBezTo>
                  <a:cubicBezTo>
                    <a:pt x="176" y="140"/>
                    <a:pt x="176" y="140"/>
                    <a:pt x="176" y="140"/>
                  </a:cubicBezTo>
                  <a:cubicBezTo>
                    <a:pt x="139" y="140"/>
                    <a:pt x="139" y="140"/>
                    <a:pt x="139" y="140"/>
                  </a:cubicBezTo>
                  <a:lnTo>
                    <a:pt x="145" y="147"/>
                  </a:lnTo>
                  <a:close/>
                  <a:moveTo>
                    <a:pt x="41" y="147"/>
                  </a:moveTo>
                  <a:cubicBezTo>
                    <a:pt x="68" y="147"/>
                    <a:pt x="68" y="147"/>
                    <a:pt x="68" y="147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48" y="140"/>
                    <a:pt x="48" y="140"/>
                    <a:pt x="48" y="140"/>
                  </a:cubicBezTo>
                  <a:lnTo>
                    <a:pt x="41" y="147"/>
                  </a:lnTo>
                  <a:close/>
                  <a:moveTo>
                    <a:pt x="157" y="163"/>
                  </a:moveTo>
                  <a:cubicBezTo>
                    <a:pt x="176" y="163"/>
                    <a:pt x="176" y="163"/>
                    <a:pt x="176" y="163"/>
                  </a:cubicBezTo>
                  <a:cubicBezTo>
                    <a:pt x="176" y="155"/>
                    <a:pt x="176" y="155"/>
                    <a:pt x="176" y="155"/>
                  </a:cubicBezTo>
                  <a:cubicBezTo>
                    <a:pt x="151" y="155"/>
                    <a:pt x="151" y="155"/>
                    <a:pt x="151" y="155"/>
                  </a:cubicBezTo>
                  <a:lnTo>
                    <a:pt x="157" y="163"/>
                  </a:lnTo>
                  <a:close/>
                  <a:moveTo>
                    <a:pt x="0" y="163"/>
                  </a:moveTo>
                  <a:cubicBezTo>
                    <a:pt x="55" y="163"/>
                    <a:pt x="55" y="163"/>
                    <a:pt x="55" y="163"/>
                  </a:cubicBezTo>
                  <a:cubicBezTo>
                    <a:pt x="61" y="155"/>
                    <a:pt x="61" y="155"/>
                    <a:pt x="61" y="155"/>
                  </a:cubicBezTo>
                  <a:cubicBezTo>
                    <a:pt x="0" y="155"/>
                    <a:pt x="0" y="155"/>
                    <a:pt x="0" y="155"/>
                  </a:cubicBezTo>
                  <a:lnTo>
                    <a:pt x="0" y="163"/>
                  </a:lnTo>
                  <a:close/>
                  <a:moveTo>
                    <a:pt x="169" y="178"/>
                  </a:moveTo>
                  <a:cubicBezTo>
                    <a:pt x="176" y="178"/>
                    <a:pt x="176" y="178"/>
                    <a:pt x="176" y="178"/>
                  </a:cubicBezTo>
                  <a:cubicBezTo>
                    <a:pt x="176" y="171"/>
                    <a:pt x="176" y="171"/>
                    <a:pt x="176" y="171"/>
                  </a:cubicBezTo>
                  <a:cubicBezTo>
                    <a:pt x="164" y="171"/>
                    <a:pt x="164" y="171"/>
                    <a:pt x="164" y="171"/>
                  </a:cubicBezTo>
                  <a:lnTo>
                    <a:pt x="169" y="178"/>
                  </a:lnTo>
                  <a:close/>
                  <a:moveTo>
                    <a:pt x="0" y="178"/>
                  </a:moveTo>
                  <a:cubicBezTo>
                    <a:pt x="41" y="178"/>
                    <a:pt x="41" y="178"/>
                    <a:pt x="41" y="178"/>
                  </a:cubicBezTo>
                  <a:cubicBezTo>
                    <a:pt x="41" y="178"/>
                    <a:pt x="41" y="178"/>
                    <a:pt x="41" y="178"/>
                  </a:cubicBezTo>
                  <a:cubicBezTo>
                    <a:pt x="47" y="171"/>
                    <a:pt x="47" y="171"/>
                    <a:pt x="47" y="171"/>
                  </a:cubicBezTo>
                  <a:cubicBezTo>
                    <a:pt x="0" y="171"/>
                    <a:pt x="0" y="171"/>
                    <a:pt x="0" y="171"/>
                  </a:cubicBezTo>
                  <a:lnTo>
                    <a:pt x="0" y="178"/>
                  </a:lnTo>
                  <a:close/>
                  <a:moveTo>
                    <a:pt x="64" y="93"/>
                  </a:moveTo>
                  <a:cubicBezTo>
                    <a:pt x="0" y="93"/>
                    <a:pt x="0" y="93"/>
                    <a:pt x="0" y="93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57" y="101"/>
                    <a:pt x="57" y="101"/>
                    <a:pt x="57" y="101"/>
                  </a:cubicBezTo>
                  <a:lnTo>
                    <a:pt x="64" y="93"/>
                  </a:lnTo>
                  <a:close/>
                  <a:moveTo>
                    <a:pt x="85" y="101"/>
                  </a:moveTo>
                  <a:cubicBezTo>
                    <a:pt x="155" y="101"/>
                    <a:pt x="155" y="101"/>
                    <a:pt x="155" y="101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92" y="93"/>
                    <a:pt x="92" y="93"/>
                    <a:pt x="92" y="93"/>
                  </a:cubicBezTo>
                  <a:lnTo>
                    <a:pt x="85" y="101"/>
                  </a:lnTo>
                  <a:close/>
                  <a:moveTo>
                    <a:pt x="50" y="109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43" y="116"/>
                    <a:pt x="43" y="116"/>
                    <a:pt x="43" y="116"/>
                  </a:cubicBezTo>
                  <a:lnTo>
                    <a:pt x="50" y="109"/>
                  </a:lnTo>
                  <a:close/>
                  <a:moveTo>
                    <a:pt x="70" y="116"/>
                  </a:moveTo>
                  <a:cubicBezTo>
                    <a:pt x="96" y="116"/>
                    <a:pt x="96" y="116"/>
                    <a:pt x="96" y="116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77" y="109"/>
                    <a:pt x="77" y="109"/>
                    <a:pt x="77" y="109"/>
                  </a:cubicBezTo>
                  <a:lnTo>
                    <a:pt x="70" y="116"/>
                  </a:lnTo>
                  <a:close/>
                  <a:moveTo>
                    <a:pt x="161" y="109"/>
                  </a:moveTo>
                  <a:cubicBezTo>
                    <a:pt x="114" y="109"/>
                    <a:pt x="114" y="109"/>
                    <a:pt x="114" y="109"/>
                  </a:cubicBezTo>
                  <a:cubicBezTo>
                    <a:pt x="119" y="116"/>
                    <a:pt x="119" y="116"/>
                    <a:pt x="119" y="116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67" y="116"/>
                    <a:pt x="167" y="116"/>
                    <a:pt x="167" y="116"/>
                  </a:cubicBezTo>
                  <a:lnTo>
                    <a:pt x="161" y="109"/>
                  </a:lnTo>
                  <a:close/>
                  <a:moveTo>
                    <a:pt x="36" y="124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9" y="132"/>
                    <a:pt x="29" y="132"/>
                    <a:pt x="29" y="132"/>
                  </a:cubicBezTo>
                  <a:lnTo>
                    <a:pt x="36" y="124"/>
                  </a:lnTo>
                  <a:close/>
                  <a:moveTo>
                    <a:pt x="56" y="132"/>
                  </a:moveTo>
                  <a:cubicBezTo>
                    <a:pt x="82" y="132"/>
                    <a:pt x="82" y="132"/>
                    <a:pt x="82" y="132"/>
                  </a:cubicBezTo>
                  <a:cubicBezTo>
                    <a:pt x="89" y="124"/>
                    <a:pt x="89" y="124"/>
                    <a:pt x="89" y="124"/>
                  </a:cubicBezTo>
                  <a:cubicBezTo>
                    <a:pt x="63" y="124"/>
                    <a:pt x="63" y="124"/>
                    <a:pt x="63" y="124"/>
                  </a:cubicBezTo>
                  <a:lnTo>
                    <a:pt x="56" y="132"/>
                  </a:lnTo>
                  <a:close/>
                  <a:moveTo>
                    <a:pt x="132" y="132"/>
                  </a:moveTo>
                  <a:cubicBezTo>
                    <a:pt x="176" y="132"/>
                    <a:pt x="176" y="132"/>
                    <a:pt x="176" y="132"/>
                  </a:cubicBezTo>
                  <a:cubicBezTo>
                    <a:pt x="176" y="124"/>
                    <a:pt x="176" y="124"/>
                    <a:pt x="176" y="124"/>
                  </a:cubicBezTo>
                  <a:cubicBezTo>
                    <a:pt x="126" y="124"/>
                    <a:pt x="126" y="124"/>
                    <a:pt x="126" y="124"/>
                  </a:cubicBezTo>
                  <a:lnTo>
                    <a:pt x="132" y="132"/>
                  </a:lnTo>
                  <a:close/>
                  <a:moveTo>
                    <a:pt x="106" y="47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99" y="54"/>
                    <a:pt x="99" y="54"/>
                    <a:pt x="99" y="54"/>
                  </a:cubicBezTo>
                  <a:lnTo>
                    <a:pt x="106" y="47"/>
                  </a:lnTo>
                  <a:close/>
                  <a:moveTo>
                    <a:pt x="157" y="54"/>
                  </a:moveTo>
                  <a:cubicBezTo>
                    <a:pt x="176" y="54"/>
                    <a:pt x="176" y="54"/>
                    <a:pt x="176" y="54"/>
                  </a:cubicBezTo>
                  <a:cubicBezTo>
                    <a:pt x="176" y="47"/>
                    <a:pt x="176" y="47"/>
                    <a:pt x="176" y="47"/>
                  </a:cubicBezTo>
                  <a:cubicBezTo>
                    <a:pt x="151" y="47"/>
                    <a:pt x="151" y="47"/>
                    <a:pt x="151" y="47"/>
                  </a:cubicBezTo>
                  <a:lnTo>
                    <a:pt x="157" y="54"/>
                  </a:lnTo>
                  <a:close/>
                  <a:moveTo>
                    <a:pt x="92" y="62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85" y="69"/>
                    <a:pt x="85" y="69"/>
                    <a:pt x="85" y="69"/>
                  </a:cubicBezTo>
                  <a:lnTo>
                    <a:pt x="92" y="62"/>
                  </a:lnTo>
                  <a:close/>
                  <a:moveTo>
                    <a:pt x="121" y="62"/>
                  </a:moveTo>
                  <a:cubicBezTo>
                    <a:pt x="114" y="69"/>
                    <a:pt x="114" y="69"/>
                    <a:pt x="114" y="69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24" y="62"/>
                    <a:pt x="124" y="62"/>
                    <a:pt x="124" y="62"/>
                  </a:cubicBezTo>
                  <a:lnTo>
                    <a:pt x="121" y="62"/>
                  </a:lnTo>
                  <a:close/>
                  <a:moveTo>
                    <a:pt x="170" y="69"/>
                  </a:moveTo>
                  <a:cubicBezTo>
                    <a:pt x="176" y="69"/>
                    <a:pt x="176" y="69"/>
                    <a:pt x="176" y="69"/>
                  </a:cubicBezTo>
                  <a:cubicBezTo>
                    <a:pt x="176" y="62"/>
                    <a:pt x="176" y="62"/>
                    <a:pt x="176" y="62"/>
                  </a:cubicBezTo>
                  <a:cubicBezTo>
                    <a:pt x="164" y="62"/>
                    <a:pt x="164" y="62"/>
                    <a:pt x="164" y="62"/>
                  </a:cubicBezTo>
                  <a:lnTo>
                    <a:pt x="170" y="69"/>
                  </a:lnTo>
                  <a:close/>
                  <a:moveTo>
                    <a:pt x="78" y="78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71" y="85"/>
                    <a:pt x="71" y="85"/>
                    <a:pt x="71" y="85"/>
                  </a:cubicBezTo>
                  <a:lnTo>
                    <a:pt x="78" y="78"/>
                  </a:lnTo>
                  <a:close/>
                  <a:moveTo>
                    <a:pt x="106" y="78"/>
                  </a:moveTo>
                  <a:cubicBezTo>
                    <a:pt x="99" y="85"/>
                    <a:pt x="99" y="85"/>
                    <a:pt x="99" y="85"/>
                  </a:cubicBezTo>
                  <a:cubicBezTo>
                    <a:pt x="142" y="85"/>
                    <a:pt x="142" y="85"/>
                    <a:pt x="142" y="85"/>
                  </a:cubicBezTo>
                  <a:cubicBezTo>
                    <a:pt x="136" y="78"/>
                    <a:pt x="136" y="78"/>
                    <a:pt x="136" y="78"/>
                  </a:cubicBezTo>
                  <a:lnTo>
                    <a:pt x="106" y="78"/>
                  </a:lnTo>
                  <a:close/>
                  <a:moveTo>
                    <a:pt x="0" y="16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76" y="23"/>
                    <a:pt x="176" y="23"/>
                    <a:pt x="176" y="23"/>
                  </a:cubicBezTo>
                  <a:cubicBezTo>
                    <a:pt x="176" y="16"/>
                    <a:pt x="176" y="16"/>
                    <a:pt x="176" y="16"/>
                  </a:cubicBezTo>
                  <a:lnTo>
                    <a:pt x="0" y="16"/>
                  </a:lnTo>
                  <a:close/>
                  <a:moveTo>
                    <a:pt x="12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13" y="38"/>
                    <a:pt x="113" y="38"/>
                    <a:pt x="113" y="38"/>
                  </a:cubicBezTo>
                  <a:lnTo>
                    <a:pt x="120" y="31"/>
                  </a:lnTo>
                  <a:close/>
                  <a:moveTo>
                    <a:pt x="144" y="38"/>
                  </a:moveTo>
                  <a:cubicBezTo>
                    <a:pt x="176" y="38"/>
                    <a:pt x="176" y="38"/>
                    <a:pt x="176" y="38"/>
                  </a:cubicBezTo>
                  <a:cubicBezTo>
                    <a:pt x="176" y="31"/>
                    <a:pt x="176" y="31"/>
                    <a:pt x="176" y="31"/>
                  </a:cubicBezTo>
                  <a:cubicBezTo>
                    <a:pt x="138" y="31"/>
                    <a:pt x="138" y="31"/>
                    <a:pt x="138" y="31"/>
                  </a:cubicBezTo>
                  <a:lnTo>
                    <a:pt x="144" y="38"/>
                  </a:lnTo>
                  <a:close/>
                  <a:moveTo>
                    <a:pt x="174" y="7"/>
                  </a:moveTo>
                  <a:cubicBezTo>
                    <a:pt x="173" y="3"/>
                    <a:pt x="168" y="0"/>
                    <a:pt x="15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9" y="0"/>
                    <a:pt x="3" y="4"/>
                    <a:pt x="2" y="7"/>
                  </a:cubicBezTo>
                  <a:cubicBezTo>
                    <a:pt x="2" y="7"/>
                    <a:pt x="174" y="7"/>
                    <a:pt x="174" y="7"/>
                  </a:cubicBezTo>
                  <a:close/>
                </a:path>
              </a:pathLst>
            </a:custGeom>
            <a:solidFill>
              <a:srgbClr val="B1B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9"/>
            <p:cNvSpPr>
              <a:spLocks noEditPoints="1"/>
            </p:cNvSpPr>
            <p:nvPr/>
          </p:nvSpPr>
          <p:spPr bwMode="auto">
            <a:xfrm>
              <a:off x="4851401" y="3836989"/>
              <a:ext cx="725489" cy="666749"/>
            </a:xfrm>
            <a:custGeom>
              <a:avLst/>
              <a:gdLst>
                <a:gd name="T0" fmla="*/ 44 w 193"/>
                <a:gd name="T1" fmla="*/ 167 h 178"/>
                <a:gd name="T2" fmla="*/ 36 w 193"/>
                <a:gd name="T3" fmla="*/ 170 h 178"/>
                <a:gd name="T4" fmla="*/ 0 w 193"/>
                <a:gd name="T5" fmla="*/ 170 h 178"/>
                <a:gd name="T6" fmla="*/ 0 w 193"/>
                <a:gd name="T7" fmla="*/ 178 h 178"/>
                <a:gd name="T8" fmla="*/ 39 w 193"/>
                <a:gd name="T9" fmla="*/ 178 h 178"/>
                <a:gd name="T10" fmla="*/ 49 w 193"/>
                <a:gd name="T11" fmla="*/ 175 h 178"/>
                <a:gd name="T12" fmla="*/ 53 w 193"/>
                <a:gd name="T13" fmla="*/ 171 h 178"/>
                <a:gd name="T14" fmla="*/ 115 w 193"/>
                <a:gd name="T15" fmla="*/ 104 h 178"/>
                <a:gd name="T16" fmla="*/ 108 w 193"/>
                <a:gd name="T17" fmla="*/ 95 h 178"/>
                <a:gd name="T18" fmla="*/ 44 w 193"/>
                <a:gd name="T19" fmla="*/ 167 h 178"/>
                <a:gd name="T20" fmla="*/ 181 w 193"/>
                <a:gd name="T21" fmla="*/ 0 h 178"/>
                <a:gd name="T22" fmla="*/ 181 w 193"/>
                <a:gd name="T23" fmla="*/ 170 h 178"/>
                <a:gd name="T24" fmla="*/ 175 w 193"/>
                <a:gd name="T25" fmla="*/ 170 h 178"/>
                <a:gd name="T26" fmla="*/ 181 w 193"/>
                <a:gd name="T27" fmla="*/ 178 h 178"/>
                <a:gd name="T28" fmla="*/ 182 w 193"/>
                <a:gd name="T29" fmla="*/ 178 h 178"/>
                <a:gd name="T30" fmla="*/ 187 w 193"/>
                <a:gd name="T31" fmla="*/ 177 h 178"/>
                <a:gd name="T32" fmla="*/ 193 w 193"/>
                <a:gd name="T33" fmla="*/ 173 h 178"/>
                <a:gd name="T34" fmla="*/ 193 w 193"/>
                <a:gd name="T35" fmla="*/ 171 h 178"/>
                <a:gd name="T36" fmla="*/ 193 w 193"/>
                <a:gd name="T37" fmla="*/ 168 h 178"/>
                <a:gd name="T38" fmla="*/ 193 w 193"/>
                <a:gd name="T39" fmla="*/ 22 h 178"/>
                <a:gd name="T40" fmla="*/ 181 w 193"/>
                <a:gd name="T41" fmla="*/ 0 h 178"/>
                <a:gd name="T42" fmla="*/ 176 w 193"/>
                <a:gd name="T43" fmla="*/ 69 h 178"/>
                <a:gd name="T44" fmla="*/ 132 w 193"/>
                <a:gd name="T45" fmla="*/ 17 h 178"/>
                <a:gd name="T46" fmla="*/ 130 w 193"/>
                <a:gd name="T47" fmla="*/ 16 h 178"/>
                <a:gd name="T48" fmla="*/ 129 w 193"/>
                <a:gd name="T49" fmla="*/ 16 h 178"/>
                <a:gd name="T50" fmla="*/ 127 w 193"/>
                <a:gd name="T51" fmla="*/ 16 h 178"/>
                <a:gd name="T52" fmla="*/ 125 w 193"/>
                <a:gd name="T53" fmla="*/ 17 h 178"/>
                <a:gd name="T54" fmla="*/ 32 w 193"/>
                <a:gd name="T55" fmla="*/ 121 h 178"/>
                <a:gd name="T56" fmla="*/ 24 w 193"/>
                <a:gd name="T57" fmla="*/ 124 h 178"/>
                <a:gd name="T58" fmla="*/ 0 w 193"/>
                <a:gd name="T59" fmla="*/ 124 h 178"/>
                <a:gd name="T60" fmla="*/ 0 w 193"/>
                <a:gd name="T61" fmla="*/ 132 h 178"/>
                <a:gd name="T62" fmla="*/ 26 w 193"/>
                <a:gd name="T63" fmla="*/ 132 h 178"/>
                <a:gd name="T64" fmla="*/ 30 w 193"/>
                <a:gd name="T65" fmla="*/ 132 h 178"/>
                <a:gd name="T66" fmla="*/ 37 w 193"/>
                <a:gd name="T67" fmla="*/ 129 h 178"/>
                <a:gd name="T68" fmla="*/ 123 w 193"/>
                <a:gd name="T69" fmla="*/ 37 h 178"/>
                <a:gd name="T70" fmla="*/ 176 w 193"/>
                <a:gd name="T71" fmla="*/ 102 h 178"/>
                <a:gd name="T72" fmla="*/ 176 w 193"/>
                <a:gd name="T73" fmla="*/ 6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3" h="178">
                  <a:moveTo>
                    <a:pt x="44" y="167"/>
                  </a:moveTo>
                  <a:cubicBezTo>
                    <a:pt x="41" y="169"/>
                    <a:pt x="40" y="170"/>
                    <a:pt x="36" y="170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39" y="178"/>
                    <a:pt x="39" y="178"/>
                    <a:pt x="39" y="178"/>
                  </a:cubicBezTo>
                  <a:cubicBezTo>
                    <a:pt x="43" y="178"/>
                    <a:pt x="47" y="177"/>
                    <a:pt x="49" y="175"/>
                  </a:cubicBezTo>
                  <a:cubicBezTo>
                    <a:pt x="53" y="171"/>
                    <a:pt x="53" y="171"/>
                    <a:pt x="53" y="171"/>
                  </a:cubicBezTo>
                  <a:cubicBezTo>
                    <a:pt x="115" y="104"/>
                    <a:pt x="115" y="104"/>
                    <a:pt x="115" y="104"/>
                  </a:cubicBezTo>
                  <a:cubicBezTo>
                    <a:pt x="108" y="95"/>
                    <a:pt x="108" y="95"/>
                    <a:pt x="108" y="95"/>
                  </a:cubicBezTo>
                  <a:lnTo>
                    <a:pt x="44" y="167"/>
                  </a:lnTo>
                  <a:close/>
                  <a:moveTo>
                    <a:pt x="181" y="0"/>
                  </a:moveTo>
                  <a:cubicBezTo>
                    <a:pt x="181" y="170"/>
                    <a:pt x="181" y="170"/>
                    <a:pt x="181" y="170"/>
                  </a:cubicBezTo>
                  <a:cubicBezTo>
                    <a:pt x="175" y="170"/>
                    <a:pt x="175" y="170"/>
                    <a:pt x="175" y="170"/>
                  </a:cubicBezTo>
                  <a:cubicBezTo>
                    <a:pt x="181" y="178"/>
                    <a:pt x="181" y="178"/>
                    <a:pt x="181" y="178"/>
                  </a:cubicBezTo>
                  <a:cubicBezTo>
                    <a:pt x="182" y="178"/>
                    <a:pt x="182" y="178"/>
                    <a:pt x="182" y="178"/>
                  </a:cubicBezTo>
                  <a:cubicBezTo>
                    <a:pt x="184" y="178"/>
                    <a:pt x="186" y="178"/>
                    <a:pt x="187" y="177"/>
                  </a:cubicBezTo>
                  <a:cubicBezTo>
                    <a:pt x="190" y="177"/>
                    <a:pt x="192" y="176"/>
                    <a:pt x="193" y="173"/>
                  </a:cubicBezTo>
                  <a:cubicBezTo>
                    <a:pt x="193" y="172"/>
                    <a:pt x="193" y="172"/>
                    <a:pt x="193" y="171"/>
                  </a:cubicBezTo>
                  <a:cubicBezTo>
                    <a:pt x="193" y="168"/>
                    <a:pt x="193" y="168"/>
                    <a:pt x="193" y="168"/>
                  </a:cubicBezTo>
                  <a:cubicBezTo>
                    <a:pt x="193" y="22"/>
                    <a:pt x="193" y="22"/>
                    <a:pt x="193" y="22"/>
                  </a:cubicBezTo>
                  <a:lnTo>
                    <a:pt x="181" y="0"/>
                  </a:lnTo>
                  <a:close/>
                  <a:moveTo>
                    <a:pt x="176" y="69"/>
                  </a:moveTo>
                  <a:cubicBezTo>
                    <a:pt x="132" y="17"/>
                    <a:pt x="132" y="17"/>
                    <a:pt x="132" y="17"/>
                  </a:cubicBezTo>
                  <a:cubicBezTo>
                    <a:pt x="131" y="17"/>
                    <a:pt x="131" y="16"/>
                    <a:pt x="130" y="16"/>
                  </a:cubicBezTo>
                  <a:cubicBezTo>
                    <a:pt x="130" y="16"/>
                    <a:pt x="129" y="16"/>
                    <a:pt x="129" y="16"/>
                  </a:cubicBezTo>
                  <a:cubicBezTo>
                    <a:pt x="128" y="16"/>
                    <a:pt x="127" y="16"/>
                    <a:pt x="127" y="16"/>
                  </a:cubicBezTo>
                  <a:cubicBezTo>
                    <a:pt x="126" y="16"/>
                    <a:pt x="126" y="17"/>
                    <a:pt x="125" y="17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29" y="124"/>
                    <a:pt x="28" y="124"/>
                    <a:pt x="24" y="1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6" y="132"/>
                    <a:pt x="26" y="132"/>
                    <a:pt x="26" y="132"/>
                  </a:cubicBezTo>
                  <a:cubicBezTo>
                    <a:pt x="28" y="132"/>
                    <a:pt x="29" y="132"/>
                    <a:pt x="30" y="132"/>
                  </a:cubicBezTo>
                  <a:cubicBezTo>
                    <a:pt x="33" y="132"/>
                    <a:pt x="35" y="131"/>
                    <a:pt x="37" y="129"/>
                  </a:cubicBezTo>
                  <a:cubicBezTo>
                    <a:pt x="123" y="37"/>
                    <a:pt x="123" y="37"/>
                    <a:pt x="123" y="37"/>
                  </a:cubicBezTo>
                  <a:cubicBezTo>
                    <a:pt x="176" y="102"/>
                    <a:pt x="176" y="102"/>
                    <a:pt x="176" y="102"/>
                  </a:cubicBezTo>
                  <a:lnTo>
                    <a:pt x="176" y="69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40048" y="0"/>
            <a:ext cx="12516062" cy="104432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Оборудование для </a:t>
            </a:r>
            <a:r>
              <a:rPr lang="ru-RU" sz="2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обеззараживания воздуха </a:t>
            </a:r>
            <a:r>
              <a:rPr lang="ru-RU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поверхности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646" y="1511967"/>
            <a:ext cx="2412372" cy="3132952"/>
          </a:xfrm>
          <a:prstGeom prst="rect">
            <a:avLst/>
          </a:prstGeom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408274" y="4817934"/>
            <a:ext cx="3426531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400" b="1" dirty="0" smtClean="0">
                <a:latin typeface="Verdana" pitchFamily="34" charset="0"/>
              </a:rPr>
              <a:t>Открытые УФ-облучатели</a:t>
            </a:r>
          </a:p>
          <a:p>
            <a:pPr algn="ctr"/>
            <a:r>
              <a:rPr lang="ru-RU" altLang="ru-RU" sz="1400" b="1" dirty="0" smtClean="0">
                <a:latin typeface="Verdana" pitchFamily="34" charset="0"/>
              </a:rPr>
              <a:t>СВЕТОЛИТ</a:t>
            </a:r>
            <a:endParaRPr lang="ru-RU" altLang="ru-RU" sz="1400" dirty="0" smtClean="0">
              <a:latin typeface="Verdana" pitchFamily="34" charset="0"/>
            </a:endParaRPr>
          </a:p>
          <a:p>
            <a:pPr algn="ctr"/>
            <a:endParaRPr lang="ru-RU" altLang="ru-RU" sz="1400" dirty="0" smtClean="0">
              <a:latin typeface="Verdana" pitchFamily="34" charset="0"/>
            </a:endParaRPr>
          </a:p>
          <a:p>
            <a:pPr algn="ctr"/>
            <a:r>
              <a:rPr lang="ru-RU" altLang="ru-RU" sz="1400" dirty="0" smtClean="0">
                <a:latin typeface="Verdana" pitchFamily="34" charset="0"/>
              </a:rPr>
              <a:t>УФ-обеззараживание воздуха</a:t>
            </a:r>
          </a:p>
          <a:p>
            <a:pPr algn="ctr"/>
            <a:r>
              <a:rPr lang="ru-RU" altLang="ru-RU" sz="1400" dirty="0" smtClean="0">
                <a:latin typeface="Verdana" pitchFamily="34" charset="0"/>
              </a:rPr>
              <a:t>и поверхностей в помещении</a:t>
            </a:r>
          </a:p>
          <a:p>
            <a:pPr algn="ctr"/>
            <a:r>
              <a:rPr lang="ru-RU" altLang="ru-RU" sz="1400" dirty="0" smtClean="0">
                <a:solidFill>
                  <a:srgbClr val="008ACF"/>
                </a:solidFill>
                <a:latin typeface="Verdana" pitchFamily="34" charset="0"/>
              </a:rPr>
              <a:t>в отсутствие </a:t>
            </a:r>
            <a:r>
              <a:rPr lang="ru-RU" altLang="ru-RU" sz="1400" dirty="0" smtClean="0">
                <a:latin typeface="Verdana" pitchFamily="34" charset="0"/>
              </a:rPr>
              <a:t>людей и животных</a:t>
            </a:r>
            <a:endParaRPr lang="ru-RU" altLang="ru-RU" sz="1400" dirty="0">
              <a:latin typeface="Verdana" pitchFamily="34" charset="0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4368714" y="4817933"/>
            <a:ext cx="3426531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400" b="1" dirty="0" smtClean="0">
                <a:latin typeface="Verdana" pitchFamily="34" charset="0"/>
              </a:rPr>
              <a:t>УФ-</a:t>
            </a:r>
            <a:r>
              <a:rPr lang="ru-RU" altLang="ru-RU" sz="1400" b="1" dirty="0" err="1" smtClean="0">
                <a:latin typeface="Verdana" pitchFamily="34" charset="0"/>
              </a:rPr>
              <a:t>рециркуляторы</a:t>
            </a:r>
            <a:endParaRPr lang="ru-RU" altLang="ru-RU" sz="1400" b="1" dirty="0" smtClean="0">
              <a:latin typeface="Verdana" pitchFamily="34" charset="0"/>
            </a:endParaRPr>
          </a:p>
          <a:p>
            <a:pPr algn="ctr"/>
            <a:r>
              <a:rPr lang="ru-RU" altLang="ru-RU" sz="1400" b="1" dirty="0" smtClean="0">
                <a:latin typeface="Verdana" pitchFamily="34" charset="0"/>
              </a:rPr>
              <a:t>АЭРОЛИТ</a:t>
            </a:r>
            <a:r>
              <a:rPr lang="ru-RU" altLang="ru-RU" sz="1400" b="1" dirty="0">
                <a:latin typeface="Verdana" pitchFamily="34" charset="0"/>
              </a:rPr>
              <a:t/>
            </a:r>
            <a:br>
              <a:rPr lang="ru-RU" altLang="ru-RU" sz="1400" b="1" dirty="0">
                <a:latin typeface="Verdana" pitchFamily="34" charset="0"/>
              </a:rPr>
            </a:br>
            <a:endParaRPr lang="ru-RU" altLang="ru-RU" sz="1400" b="1" dirty="0" smtClean="0">
              <a:latin typeface="Verdana" pitchFamily="34" charset="0"/>
            </a:endParaRPr>
          </a:p>
          <a:p>
            <a:pPr algn="ctr"/>
            <a:r>
              <a:rPr lang="ru-RU" altLang="ru-RU" sz="1400" dirty="0" smtClean="0">
                <a:latin typeface="Verdana" pitchFamily="34" charset="0"/>
              </a:rPr>
              <a:t>УФ-обеззараживание </a:t>
            </a:r>
            <a:r>
              <a:rPr lang="ru-RU" altLang="ru-RU" sz="1400" dirty="0">
                <a:latin typeface="Verdana" pitchFamily="34" charset="0"/>
              </a:rPr>
              <a:t>воздуха</a:t>
            </a:r>
            <a:br>
              <a:rPr lang="ru-RU" altLang="ru-RU" sz="1400" dirty="0">
                <a:latin typeface="Verdana" pitchFamily="34" charset="0"/>
              </a:rPr>
            </a:br>
            <a:r>
              <a:rPr lang="ru-RU" altLang="ru-RU" sz="1400" dirty="0">
                <a:latin typeface="Verdana" pitchFamily="34" charset="0"/>
              </a:rPr>
              <a:t>в помещении </a:t>
            </a:r>
            <a:r>
              <a:rPr lang="ru-RU" altLang="ru-RU" sz="1400" dirty="0">
                <a:solidFill>
                  <a:srgbClr val="008ACF"/>
                </a:solidFill>
                <a:latin typeface="Verdana" pitchFamily="34" charset="0"/>
              </a:rPr>
              <a:t>в присутствии </a:t>
            </a:r>
            <a:r>
              <a:rPr lang="ru-RU" altLang="ru-RU" sz="1400" dirty="0">
                <a:latin typeface="Verdana" pitchFamily="34" charset="0"/>
              </a:rPr>
              <a:t>людей и животных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8420979" y="4858197"/>
            <a:ext cx="434281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400" b="1" dirty="0" smtClean="0">
                <a:latin typeface="Verdana" pitchFamily="34" charset="0"/>
              </a:rPr>
              <a:t>Канальные УФ-установки</a:t>
            </a:r>
          </a:p>
          <a:p>
            <a:pPr algn="ctr"/>
            <a:r>
              <a:rPr lang="ru-RU" altLang="ru-RU" sz="1400" b="1" dirty="0" smtClean="0">
                <a:latin typeface="Verdana" pitchFamily="34" charset="0"/>
              </a:rPr>
              <a:t>МЕГАЛИТ</a:t>
            </a:r>
            <a:r>
              <a:rPr lang="ru-RU" altLang="ru-RU" sz="1400" b="1" dirty="0">
                <a:latin typeface="Verdana" pitchFamily="34" charset="0"/>
              </a:rPr>
              <a:t/>
            </a:r>
            <a:br>
              <a:rPr lang="ru-RU" altLang="ru-RU" sz="1400" b="1" dirty="0">
                <a:latin typeface="Verdana" pitchFamily="34" charset="0"/>
              </a:rPr>
            </a:br>
            <a:endParaRPr lang="ru-RU" altLang="ru-RU" sz="1400" b="1" dirty="0" smtClean="0">
              <a:latin typeface="Verdana" pitchFamily="34" charset="0"/>
            </a:endParaRPr>
          </a:p>
          <a:p>
            <a:pPr algn="ctr"/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Обеззараживание воздуха в системах 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приточно-вытяжной вентиляции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и кондиционирования</a:t>
            </a:r>
            <a:endParaRPr lang="ru-RU" altLang="ru-RU" sz="1400" dirty="0">
              <a:latin typeface="Verdana" pitchFamily="34" charset="0"/>
            </a:endParaRPr>
          </a:p>
        </p:txBody>
      </p:sp>
      <p:pic>
        <p:nvPicPr>
          <p:cNvPr id="16" name="Picture 2" descr="Z:\Reklama\Obmen_3D_machine\ЛИТ\Air set\Светолиты\ru-SVETOLIT-set-50-100-220-100N-600-v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1"/>
          <a:stretch/>
        </p:blipFill>
        <p:spPr bwMode="auto">
          <a:xfrm>
            <a:off x="594445" y="1771250"/>
            <a:ext cx="3053256" cy="282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323" y="1653318"/>
            <a:ext cx="5247936" cy="307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806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27080" y="1"/>
            <a:ext cx="3767766" cy="106655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УФ-доза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 bwMode="auto">
          <a:xfrm>
            <a:off x="-1844" y="1044328"/>
            <a:ext cx="1288768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AC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Прямоугольник 22"/>
          <p:cNvSpPr/>
          <p:nvPr/>
        </p:nvSpPr>
        <p:spPr bwMode="auto">
          <a:xfrm>
            <a:off x="3" y="1044328"/>
            <a:ext cx="1000733" cy="283677"/>
          </a:xfrm>
          <a:custGeom>
            <a:avLst/>
            <a:gdLst>
              <a:gd name="connsiteX0" fmla="*/ 0 w 1012825"/>
              <a:gd name="connsiteY0" fmla="*/ 0 h 360363"/>
              <a:gd name="connsiteX1" fmla="*/ 1012825 w 1012825"/>
              <a:gd name="connsiteY1" fmla="*/ 0 h 360363"/>
              <a:gd name="connsiteX2" fmla="*/ 1012825 w 1012825"/>
              <a:gd name="connsiteY2" fmla="*/ 360363 h 360363"/>
              <a:gd name="connsiteX3" fmla="*/ 0 w 1012825"/>
              <a:gd name="connsiteY3" fmla="*/ 360363 h 360363"/>
              <a:gd name="connsiteX4" fmla="*/ 0 w 1012825"/>
              <a:gd name="connsiteY4" fmla="*/ 0 h 360363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1012825 w 1012825"/>
              <a:gd name="connsiteY2" fmla="*/ 360363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878782 w 1012825"/>
              <a:gd name="connsiteY2" fmla="*/ 360586 h 360586"/>
              <a:gd name="connsiteX3" fmla="*/ 0 w 1012825"/>
              <a:gd name="connsiteY3" fmla="*/ 360363 h 360586"/>
              <a:gd name="connsiteX4" fmla="*/ 0 w 1012825"/>
              <a:gd name="connsiteY4" fmla="*/ 0 h 36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825" h="360586">
                <a:moveTo>
                  <a:pt x="0" y="0"/>
                </a:moveTo>
                <a:lnTo>
                  <a:pt x="1012825" y="0"/>
                </a:lnTo>
                <a:lnTo>
                  <a:pt x="878782" y="360586"/>
                </a:lnTo>
                <a:lnTo>
                  <a:pt x="0" y="360363"/>
                </a:lnTo>
                <a:lnTo>
                  <a:pt x="0" y="0"/>
                </a:lnTo>
                <a:close/>
              </a:path>
            </a:pathLst>
          </a:custGeom>
          <a:solidFill>
            <a:srgbClr val="008ACF"/>
          </a:solidFill>
          <a:ln w="381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1464623" y="6863161"/>
            <a:ext cx="1423062" cy="334838"/>
            <a:chOff x="2503488" y="3779838"/>
            <a:chExt cx="3076576" cy="723900"/>
          </a:xfrm>
        </p:grpSpPr>
        <p:sp>
          <p:nvSpPr>
            <p:cNvPr id="12" name="AutoShape 5"/>
            <p:cNvSpPr>
              <a:spLocks noChangeAspect="1" noChangeArrowheads="1" noTextEdit="1"/>
            </p:cNvSpPr>
            <p:nvPr/>
          </p:nvSpPr>
          <p:spPr bwMode="auto">
            <a:xfrm>
              <a:off x="2506664" y="3779838"/>
              <a:ext cx="3073400" cy="720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7"/>
            <p:cNvSpPr>
              <a:spLocks noEditPoints="1"/>
            </p:cNvSpPr>
            <p:nvPr/>
          </p:nvSpPr>
          <p:spPr bwMode="auto">
            <a:xfrm>
              <a:off x="2503488" y="3779838"/>
              <a:ext cx="2262188" cy="723900"/>
            </a:xfrm>
            <a:custGeom>
              <a:avLst/>
              <a:gdLst>
                <a:gd name="T0" fmla="*/ 277 w 603"/>
                <a:gd name="T1" fmla="*/ 151 h 193"/>
                <a:gd name="T2" fmla="*/ 277 w 603"/>
                <a:gd name="T3" fmla="*/ 167 h 193"/>
                <a:gd name="T4" fmla="*/ 290 w 603"/>
                <a:gd name="T5" fmla="*/ 177 h 193"/>
                <a:gd name="T6" fmla="*/ 250 w 603"/>
                <a:gd name="T7" fmla="*/ 193 h 193"/>
                <a:gd name="T8" fmla="*/ 215 w 603"/>
                <a:gd name="T9" fmla="*/ 177 h 193"/>
                <a:gd name="T10" fmla="*/ 227 w 603"/>
                <a:gd name="T11" fmla="*/ 167 h 193"/>
                <a:gd name="T12" fmla="*/ 227 w 603"/>
                <a:gd name="T13" fmla="*/ 62 h 193"/>
                <a:gd name="T14" fmla="*/ 227 w 603"/>
                <a:gd name="T15" fmla="*/ 26 h 193"/>
                <a:gd name="T16" fmla="*/ 215 w 603"/>
                <a:gd name="T17" fmla="*/ 16 h 193"/>
                <a:gd name="T18" fmla="*/ 250 w 603"/>
                <a:gd name="T19" fmla="*/ 0 h 193"/>
                <a:gd name="T20" fmla="*/ 290 w 603"/>
                <a:gd name="T21" fmla="*/ 16 h 193"/>
                <a:gd name="T22" fmla="*/ 277 w 603"/>
                <a:gd name="T23" fmla="*/ 26 h 193"/>
                <a:gd name="T24" fmla="*/ 277 w 603"/>
                <a:gd name="T25" fmla="*/ 48 h 193"/>
                <a:gd name="T26" fmla="*/ 356 w 603"/>
                <a:gd name="T27" fmla="*/ 31 h 193"/>
                <a:gd name="T28" fmla="*/ 354 w 603"/>
                <a:gd name="T29" fmla="*/ 18 h 193"/>
                <a:gd name="T30" fmla="*/ 344 w 603"/>
                <a:gd name="T31" fmla="*/ 0 h 193"/>
                <a:gd name="T32" fmla="*/ 420 w 603"/>
                <a:gd name="T33" fmla="*/ 0 h 193"/>
                <a:gd name="T34" fmla="*/ 410 w 603"/>
                <a:gd name="T35" fmla="*/ 18 h 193"/>
                <a:gd name="T36" fmla="*/ 406 w 603"/>
                <a:gd name="T37" fmla="*/ 31 h 193"/>
                <a:gd name="T38" fmla="*/ 406 w 603"/>
                <a:gd name="T39" fmla="*/ 162 h 193"/>
                <a:gd name="T40" fmla="*/ 410 w 603"/>
                <a:gd name="T41" fmla="*/ 174 h 193"/>
                <a:gd name="T42" fmla="*/ 420 w 603"/>
                <a:gd name="T43" fmla="*/ 193 h 193"/>
                <a:gd name="T44" fmla="*/ 344 w 603"/>
                <a:gd name="T45" fmla="*/ 193 h 193"/>
                <a:gd name="T46" fmla="*/ 354 w 603"/>
                <a:gd name="T47" fmla="*/ 174 h 193"/>
                <a:gd name="T48" fmla="*/ 356 w 603"/>
                <a:gd name="T49" fmla="*/ 162 h 193"/>
                <a:gd name="T50" fmla="*/ 603 w 603"/>
                <a:gd name="T51" fmla="*/ 0 h 193"/>
                <a:gd name="T52" fmla="*/ 430 w 603"/>
                <a:gd name="T53" fmla="*/ 41 h 193"/>
                <a:gd name="T54" fmla="*/ 452 w 603"/>
                <a:gd name="T55" fmla="*/ 26 h 193"/>
                <a:gd name="T56" fmla="*/ 467 w 603"/>
                <a:gd name="T57" fmla="*/ 23 h 193"/>
                <a:gd name="T58" fmla="*/ 492 w 603"/>
                <a:gd name="T59" fmla="*/ 25 h 193"/>
                <a:gd name="T60" fmla="*/ 492 w 603"/>
                <a:gd name="T61" fmla="*/ 167 h 193"/>
                <a:gd name="T62" fmla="*/ 479 w 603"/>
                <a:gd name="T63" fmla="*/ 177 h 193"/>
                <a:gd name="T64" fmla="*/ 554 w 603"/>
                <a:gd name="T65" fmla="*/ 193 h 193"/>
                <a:gd name="T66" fmla="*/ 545 w 603"/>
                <a:gd name="T67" fmla="*/ 174 h 193"/>
                <a:gd name="T68" fmla="*/ 542 w 603"/>
                <a:gd name="T69" fmla="*/ 162 h 193"/>
                <a:gd name="T70" fmla="*/ 542 w 603"/>
                <a:gd name="T71" fmla="*/ 23 h 193"/>
                <a:gd name="T72" fmla="*/ 572 w 603"/>
                <a:gd name="T73" fmla="*/ 23 h 193"/>
                <a:gd name="T74" fmla="*/ 584 w 603"/>
                <a:gd name="T75" fmla="*/ 41 h 193"/>
                <a:gd name="T76" fmla="*/ 603 w 603"/>
                <a:gd name="T77" fmla="*/ 0 h 193"/>
                <a:gd name="T78" fmla="*/ 186 w 603"/>
                <a:gd name="T79" fmla="*/ 162 h 193"/>
                <a:gd name="T80" fmla="*/ 194 w 603"/>
                <a:gd name="T81" fmla="*/ 174 h 193"/>
                <a:gd name="T82" fmla="*/ 205 w 603"/>
                <a:gd name="T83" fmla="*/ 193 h 193"/>
                <a:gd name="T84" fmla="*/ 129 w 603"/>
                <a:gd name="T85" fmla="*/ 177 h 193"/>
                <a:gd name="T86" fmla="*/ 138 w 603"/>
                <a:gd name="T87" fmla="*/ 167 h 193"/>
                <a:gd name="T88" fmla="*/ 97 w 603"/>
                <a:gd name="T89" fmla="*/ 62 h 193"/>
                <a:gd name="T90" fmla="*/ 45 w 603"/>
                <a:gd name="T91" fmla="*/ 162 h 193"/>
                <a:gd name="T92" fmla="*/ 43 w 603"/>
                <a:gd name="T93" fmla="*/ 174 h 193"/>
                <a:gd name="T94" fmla="*/ 52 w 603"/>
                <a:gd name="T95" fmla="*/ 193 h 193"/>
                <a:gd name="T96" fmla="*/ 0 w 603"/>
                <a:gd name="T97" fmla="*/ 193 h 193"/>
                <a:gd name="T98" fmla="*/ 10 w 603"/>
                <a:gd name="T99" fmla="*/ 174 h 193"/>
                <a:gd name="T100" fmla="*/ 19 w 603"/>
                <a:gd name="T101" fmla="*/ 162 h 193"/>
                <a:gd name="T102" fmla="*/ 122 w 603"/>
                <a:gd name="T103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03" h="193">
                  <a:moveTo>
                    <a:pt x="356" y="67"/>
                  </a:moveTo>
                  <a:cubicBezTo>
                    <a:pt x="277" y="151"/>
                    <a:pt x="277" y="151"/>
                    <a:pt x="277" y="151"/>
                  </a:cubicBezTo>
                  <a:cubicBezTo>
                    <a:pt x="277" y="162"/>
                    <a:pt x="277" y="162"/>
                    <a:pt x="277" y="162"/>
                  </a:cubicBezTo>
                  <a:cubicBezTo>
                    <a:pt x="277" y="167"/>
                    <a:pt x="277" y="167"/>
                    <a:pt x="277" y="167"/>
                  </a:cubicBezTo>
                  <a:cubicBezTo>
                    <a:pt x="277" y="171"/>
                    <a:pt x="279" y="173"/>
                    <a:pt x="281" y="174"/>
                  </a:cubicBezTo>
                  <a:cubicBezTo>
                    <a:pt x="283" y="176"/>
                    <a:pt x="286" y="177"/>
                    <a:pt x="290" y="177"/>
                  </a:cubicBezTo>
                  <a:cubicBezTo>
                    <a:pt x="290" y="193"/>
                    <a:pt x="290" y="193"/>
                    <a:pt x="290" y="193"/>
                  </a:cubicBezTo>
                  <a:cubicBezTo>
                    <a:pt x="250" y="193"/>
                    <a:pt x="250" y="193"/>
                    <a:pt x="250" y="193"/>
                  </a:cubicBezTo>
                  <a:cubicBezTo>
                    <a:pt x="215" y="193"/>
                    <a:pt x="215" y="193"/>
                    <a:pt x="215" y="193"/>
                  </a:cubicBezTo>
                  <a:cubicBezTo>
                    <a:pt x="215" y="177"/>
                    <a:pt x="215" y="177"/>
                    <a:pt x="215" y="177"/>
                  </a:cubicBezTo>
                  <a:cubicBezTo>
                    <a:pt x="219" y="177"/>
                    <a:pt x="223" y="176"/>
                    <a:pt x="225" y="174"/>
                  </a:cubicBezTo>
                  <a:cubicBezTo>
                    <a:pt x="226" y="173"/>
                    <a:pt x="227" y="171"/>
                    <a:pt x="227" y="167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7" y="62"/>
                    <a:pt x="227" y="62"/>
                    <a:pt x="227" y="62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7" y="26"/>
                    <a:pt x="227" y="26"/>
                    <a:pt x="227" y="26"/>
                  </a:cubicBezTo>
                  <a:cubicBezTo>
                    <a:pt x="227" y="22"/>
                    <a:pt x="226" y="19"/>
                    <a:pt x="225" y="18"/>
                  </a:cubicBezTo>
                  <a:cubicBezTo>
                    <a:pt x="223" y="17"/>
                    <a:pt x="219" y="16"/>
                    <a:pt x="215" y="16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90" y="0"/>
                    <a:pt x="290" y="0"/>
                    <a:pt x="290" y="0"/>
                  </a:cubicBezTo>
                  <a:cubicBezTo>
                    <a:pt x="290" y="16"/>
                    <a:pt x="290" y="16"/>
                    <a:pt x="290" y="16"/>
                  </a:cubicBezTo>
                  <a:cubicBezTo>
                    <a:pt x="286" y="16"/>
                    <a:pt x="283" y="17"/>
                    <a:pt x="281" y="18"/>
                  </a:cubicBezTo>
                  <a:cubicBezTo>
                    <a:pt x="279" y="19"/>
                    <a:pt x="277" y="22"/>
                    <a:pt x="277" y="26"/>
                  </a:cubicBezTo>
                  <a:cubicBezTo>
                    <a:pt x="277" y="31"/>
                    <a:pt x="277" y="31"/>
                    <a:pt x="277" y="31"/>
                  </a:cubicBezTo>
                  <a:cubicBezTo>
                    <a:pt x="277" y="48"/>
                    <a:pt x="277" y="48"/>
                    <a:pt x="277" y="48"/>
                  </a:cubicBezTo>
                  <a:cubicBezTo>
                    <a:pt x="277" y="115"/>
                    <a:pt x="277" y="115"/>
                    <a:pt x="277" y="115"/>
                  </a:cubicBezTo>
                  <a:cubicBezTo>
                    <a:pt x="356" y="31"/>
                    <a:pt x="356" y="31"/>
                    <a:pt x="356" y="31"/>
                  </a:cubicBezTo>
                  <a:cubicBezTo>
                    <a:pt x="356" y="26"/>
                    <a:pt x="356" y="26"/>
                    <a:pt x="356" y="26"/>
                  </a:cubicBezTo>
                  <a:cubicBezTo>
                    <a:pt x="356" y="22"/>
                    <a:pt x="355" y="19"/>
                    <a:pt x="354" y="18"/>
                  </a:cubicBezTo>
                  <a:cubicBezTo>
                    <a:pt x="351" y="17"/>
                    <a:pt x="348" y="16"/>
                    <a:pt x="344" y="16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79" y="0"/>
                    <a:pt x="379" y="0"/>
                    <a:pt x="379" y="0"/>
                  </a:cubicBezTo>
                  <a:cubicBezTo>
                    <a:pt x="420" y="0"/>
                    <a:pt x="420" y="0"/>
                    <a:pt x="420" y="0"/>
                  </a:cubicBezTo>
                  <a:cubicBezTo>
                    <a:pt x="420" y="16"/>
                    <a:pt x="420" y="16"/>
                    <a:pt x="420" y="16"/>
                  </a:cubicBezTo>
                  <a:cubicBezTo>
                    <a:pt x="415" y="16"/>
                    <a:pt x="412" y="17"/>
                    <a:pt x="410" y="18"/>
                  </a:cubicBezTo>
                  <a:cubicBezTo>
                    <a:pt x="407" y="19"/>
                    <a:pt x="406" y="22"/>
                    <a:pt x="406" y="26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6" y="48"/>
                    <a:pt x="406" y="48"/>
                    <a:pt x="406" y="48"/>
                  </a:cubicBezTo>
                  <a:cubicBezTo>
                    <a:pt x="406" y="162"/>
                    <a:pt x="406" y="162"/>
                    <a:pt x="406" y="162"/>
                  </a:cubicBezTo>
                  <a:cubicBezTo>
                    <a:pt x="406" y="167"/>
                    <a:pt x="406" y="167"/>
                    <a:pt x="406" y="167"/>
                  </a:cubicBezTo>
                  <a:cubicBezTo>
                    <a:pt x="406" y="171"/>
                    <a:pt x="407" y="173"/>
                    <a:pt x="410" y="174"/>
                  </a:cubicBezTo>
                  <a:cubicBezTo>
                    <a:pt x="412" y="176"/>
                    <a:pt x="415" y="177"/>
                    <a:pt x="420" y="177"/>
                  </a:cubicBezTo>
                  <a:cubicBezTo>
                    <a:pt x="420" y="193"/>
                    <a:pt x="420" y="193"/>
                    <a:pt x="420" y="193"/>
                  </a:cubicBezTo>
                  <a:cubicBezTo>
                    <a:pt x="379" y="193"/>
                    <a:pt x="379" y="193"/>
                    <a:pt x="379" y="193"/>
                  </a:cubicBezTo>
                  <a:cubicBezTo>
                    <a:pt x="344" y="193"/>
                    <a:pt x="344" y="193"/>
                    <a:pt x="344" y="193"/>
                  </a:cubicBezTo>
                  <a:cubicBezTo>
                    <a:pt x="344" y="177"/>
                    <a:pt x="344" y="177"/>
                    <a:pt x="344" y="177"/>
                  </a:cubicBezTo>
                  <a:cubicBezTo>
                    <a:pt x="348" y="177"/>
                    <a:pt x="351" y="176"/>
                    <a:pt x="354" y="174"/>
                  </a:cubicBezTo>
                  <a:cubicBezTo>
                    <a:pt x="355" y="173"/>
                    <a:pt x="356" y="171"/>
                    <a:pt x="356" y="167"/>
                  </a:cubicBezTo>
                  <a:cubicBezTo>
                    <a:pt x="356" y="162"/>
                    <a:pt x="356" y="162"/>
                    <a:pt x="356" y="162"/>
                  </a:cubicBezTo>
                  <a:lnTo>
                    <a:pt x="356" y="67"/>
                  </a:lnTo>
                  <a:close/>
                  <a:moveTo>
                    <a:pt x="603" y="0"/>
                  </a:moveTo>
                  <a:cubicBezTo>
                    <a:pt x="430" y="0"/>
                    <a:pt x="430" y="0"/>
                    <a:pt x="430" y="0"/>
                  </a:cubicBezTo>
                  <a:cubicBezTo>
                    <a:pt x="430" y="41"/>
                    <a:pt x="430" y="41"/>
                    <a:pt x="430" y="41"/>
                  </a:cubicBezTo>
                  <a:cubicBezTo>
                    <a:pt x="449" y="41"/>
                    <a:pt x="449" y="41"/>
                    <a:pt x="449" y="41"/>
                  </a:cubicBezTo>
                  <a:cubicBezTo>
                    <a:pt x="450" y="37"/>
                    <a:pt x="450" y="28"/>
                    <a:pt x="452" y="26"/>
                  </a:cubicBezTo>
                  <a:cubicBezTo>
                    <a:pt x="455" y="23"/>
                    <a:pt x="457" y="23"/>
                    <a:pt x="461" y="23"/>
                  </a:cubicBezTo>
                  <a:cubicBezTo>
                    <a:pt x="467" y="23"/>
                    <a:pt x="467" y="23"/>
                    <a:pt x="467" y="23"/>
                  </a:cubicBezTo>
                  <a:cubicBezTo>
                    <a:pt x="492" y="23"/>
                    <a:pt x="492" y="23"/>
                    <a:pt x="492" y="23"/>
                  </a:cubicBezTo>
                  <a:cubicBezTo>
                    <a:pt x="492" y="25"/>
                    <a:pt x="492" y="25"/>
                    <a:pt x="492" y="25"/>
                  </a:cubicBezTo>
                  <a:cubicBezTo>
                    <a:pt x="492" y="62"/>
                    <a:pt x="492" y="62"/>
                    <a:pt x="492" y="62"/>
                  </a:cubicBezTo>
                  <a:cubicBezTo>
                    <a:pt x="492" y="167"/>
                    <a:pt x="492" y="167"/>
                    <a:pt x="492" y="167"/>
                  </a:cubicBezTo>
                  <a:cubicBezTo>
                    <a:pt x="492" y="171"/>
                    <a:pt x="491" y="173"/>
                    <a:pt x="489" y="174"/>
                  </a:cubicBezTo>
                  <a:cubicBezTo>
                    <a:pt x="486" y="175"/>
                    <a:pt x="484" y="176"/>
                    <a:pt x="479" y="177"/>
                  </a:cubicBezTo>
                  <a:cubicBezTo>
                    <a:pt x="479" y="193"/>
                    <a:pt x="479" y="193"/>
                    <a:pt x="479" y="193"/>
                  </a:cubicBezTo>
                  <a:cubicBezTo>
                    <a:pt x="554" y="193"/>
                    <a:pt x="554" y="193"/>
                    <a:pt x="554" y="193"/>
                  </a:cubicBezTo>
                  <a:cubicBezTo>
                    <a:pt x="554" y="177"/>
                    <a:pt x="554" y="177"/>
                    <a:pt x="554" y="177"/>
                  </a:cubicBezTo>
                  <a:cubicBezTo>
                    <a:pt x="550" y="176"/>
                    <a:pt x="547" y="175"/>
                    <a:pt x="545" y="174"/>
                  </a:cubicBezTo>
                  <a:cubicBezTo>
                    <a:pt x="543" y="173"/>
                    <a:pt x="542" y="171"/>
                    <a:pt x="542" y="167"/>
                  </a:cubicBezTo>
                  <a:cubicBezTo>
                    <a:pt x="542" y="162"/>
                    <a:pt x="542" y="162"/>
                    <a:pt x="542" y="162"/>
                  </a:cubicBezTo>
                  <a:cubicBezTo>
                    <a:pt x="542" y="25"/>
                    <a:pt x="542" y="25"/>
                    <a:pt x="542" y="25"/>
                  </a:cubicBezTo>
                  <a:cubicBezTo>
                    <a:pt x="542" y="23"/>
                    <a:pt x="542" y="23"/>
                    <a:pt x="542" y="23"/>
                  </a:cubicBezTo>
                  <a:cubicBezTo>
                    <a:pt x="566" y="23"/>
                    <a:pt x="566" y="23"/>
                    <a:pt x="566" y="23"/>
                  </a:cubicBezTo>
                  <a:cubicBezTo>
                    <a:pt x="572" y="23"/>
                    <a:pt x="572" y="23"/>
                    <a:pt x="572" y="23"/>
                  </a:cubicBezTo>
                  <a:cubicBezTo>
                    <a:pt x="577" y="23"/>
                    <a:pt x="579" y="23"/>
                    <a:pt x="581" y="26"/>
                  </a:cubicBezTo>
                  <a:cubicBezTo>
                    <a:pt x="584" y="28"/>
                    <a:pt x="584" y="37"/>
                    <a:pt x="584" y="41"/>
                  </a:cubicBezTo>
                  <a:cubicBezTo>
                    <a:pt x="603" y="41"/>
                    <a:pt x="603" y="41"/>
                    <a:pt x="603" y="41"/>
                  </a:cubicBezTo>
                  <a:lnTo>
                    <a:pt x="603" y="0"/>
                  </a:lnTo>
                  <a:close/>
                  <a:moveTo>
                    <a:pt x="122" y="0"/>
                  </a:moveTo>
                  <a:cubicBezTo>
                    <a:pt x="186" y="162"/>
                    <a:pt x="186" y="162"/>
                    <a:pt x="186" y="162"/>
                  </a:cubicBezTo>
                  <a:cubicBezTo>
                    <a:pt x="188" y="167"/>
                    <a:pt x="188" y="167"/>
                    <a:pt x="188" y="167"/>
                  </a:cubicBezTo>
                  <a:cubicBezTo>
                    <a:pt x="190" y="171"/>
                    <a:pt x="191" y="173"/>
                    <a:pt x="194" y="174"/>
                  </a:cubicBezTo>
                  <a:cubicBezTo>
                    <a:pt x="197" y="176"/>
                    <a:pt x="200" y="177"/>
                    <a:pt x="205" y="177"/>
                  </a:cubicBezTo>
                  <a:cubicBezTo>
                    <a:pt x="205" y="193"/>
                    <a:pt x="205" y="193"/>
                    <a:pt x="205" y="193"/>
                  </a:cubicBezTo>
                  <a:cubicBezTo>
                    <a:pt x="129" y="193"/>
                    <a:pt x="129" y="193"/>
                    <a:pt x="129" y="193"/>
                  </a:cubicBezTo>
                  <a:cubicBezTo>
                    <a:pt x="129" y="177"/>
                    <a:pt x="129" y="177"/>
                    <a:pt x="129" y="177"/>
                  </a:cubicBezTo>
                  <a:cubicBezTo>
                    <a:pt x="133" y="177"/>
                    <a:pt x="136" y="176"/>
                    <a:pt x="138" y="174"/>
                  </a:cubicBezTo>
                  <a:cubicBezTo>
                    <a:pt x="139" y="173"/>
                    <a:pt x="139" y="171"/>
                    <a:pt x="138" y="167"/>
                  </a:cubicBezTo>
                  <a:cubicBezTo>
                    <a:pt x="136" y="162"/>
                    <a:pt x="136" y="162"/>
                    <a:pt x="136" y="1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3" y="167"/>
                    <a:pt x="43" y="167"/>
                    <a:pt x="43" y="167"/>
                  </a:cubicBezTo>
                  <a:cubicBezTo>
                    <a:pt x="41" y="171"/>
                    <a:pt x="41" y="173"/>
                    <a:pt x="43" y="174"/>
                  </a:cubicBezTo>
                  <a:cubicBezTo>
                    <a:pt x="45" y="176"/>
                    <a:pt x="47" y="177"/>
                    <a:pt x="52" y="177"/>
                  </a:cubicBezTo>
                  <a:cubicBezTo>
                    <a:pt x="52" y="193"/>
                    <a:pt x="52" y="193"/>
                    <a:pt x="52" y="193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4" y="177"/>
                    <a:pt x="8" y="176"/>
                    <a:pt x="10" y="174"/>
                  </a:cubicBezTo>
                  <a:cubicBezTo>
                    <a:pt x="13" y="173"/>
                    <a:pt x="15" y="171"/>
                    <a:pt x="17" y="167"/>
                  </a:cubicBezTo>
                  <a:cubicBezTo>
                    <a:pt x="19" y="162"/>
                    <a:pt x="19" y="162"/>
                    <a:pt x="19" y="162"/>
                  </a:cubicBezTo>
                  <a:cubicBezTo>
                    <a:pt x="81" y="0"/>
                    <a:pt x="81" y="0"/>
                    <a:pt x="81" y="0"/>
                  </a:cubicBezTo>
                  <a:lnTo>
                    <a:pt x="122" y="0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Freeform 8"/>
            <p:cNvSpPr>
              <a:spLocks noEditPoints="1"/>
            </p:cNvSpPr>
            <p:nvPr/>
          </p:nvSpPr>
          <p:spPr bwMode="auto">
            <a:xfrm>
              <a:off x="4851401" y="3779838"/>
              <a:ext cx="660399" cy="668338"/>
            </a:xfrm>
            <a:custGeom>
              <a:avLst/>
              <a:gdLst>
                <a:gd name="T0" fmla="*/ 176 w 176"/>
                <a:gd name="T1" fmla="*/ 147 h 178"/>
                <a:gd name="T2" fmla="*/ 139 w 176"/>
                <a:gd name="T3" fmla="*/ 140 h 178"/>
                <a:gd name="T4" fmla="*/ 41 w 176"/>
                <a:gd name="T5" fmla="*/ 147 h 178"/>
                <a:gd name="T6" fmla="*/ 75 w 176"/>
                <a:gd name="T7" fmla="*/ 140 h 178"/>
                <a:gd name="T8" fmla="*/ 41 w 176"/>
                <a:gd name="T9" fmla="*/ 147 h 178"/>
                <a:gd name="T10" fmla="*/ 176 w 176"/>
                <a:gd name="T11" fmla="*/ 163 h 178"/>
                <a:gd name="T12" fmla="*/ 151 w 176"/>
                <a:gd name="T13" fmla="*/ 155 h 178"/>
                <a:gd name="T14" fmla="*/ 0 w 176"/>
                <a:gd name="T15" fmla="*/ 163 h 178"/>
                <a:gd name="T16" fmla="*/ 61 w 176"/>
                <a:gd name="T17" fmla="*/ 155 h 178"/>
                <a:gd name="T18" fmla="*/ 0 w 176"/>
                <a:gd name="T19" fmla="*/ 163 h 178"/>
                <a:gd name="T20" fmla="*/ 176 w 176"/>
                <a:gd name="T21" fmla="*/ 178 h 178"/>
                <a:gd name="T22" fmla="*/ 164 w 176"/>
                <a:gd name="T23" fmla="*/ 171 h 178"/>
                <a:gd name="T24" fmla="*/ 0 w 176"/>
                <a:gd name="T25" fmla="*/ 178 h 178"/>
                <a:gd name="T26" fmla="*/ 41 w 176"/>
                <a:gd name="T27" fmla="*/ 178 h 178"/>
                <a:gd name="T28" fmla="*/ 0 w 176"/>
                <a:gd name="T29" fmla="*/ 171 h 178"/>
                <a:gd name="T30" fmla="*/ 64 w 176"/>
                <a:gd name="T31" fmla="*/ 93 h 178"/>
                <a:gd name="T32" fmla="*/ 0 w 176"/>
                <a:gd name="T33" fmla="*/ 101 h 178"/>
                <a:gd name="T34" fmla="*/ 64 w 176"/>
                <a:gd name="T35" fmla="*/ 93 h 178"/>
                <a:gd name="T36" fmla="*/ 155 w 176"/>
                <a:gd name="T37" fmla="*/ 101 h 178"/>
                <a:gd name="T38" fmla="*/ 92 w 176"/>
                <a:gd name="T39" fmla="*/ 93 h 178"/>
                <a:gd name="T40" fmla="*/ 50 w 176"/>
                <a:gd name="T41" fmla="*/ 109 h 178"/>
                <a:gd name="T42" fmla="*/ 0 w 176"/>
                <a:gd name="T43" fmla="*/ 116 h 178"/>
                <a:gd name="T44" fmla="*/ 50 w 176"/>
                <a:gd name="T45" fmla="*/ 109 h 178"/>
                <a:gd name="T46" fmla="*/ 96 w 176"/>
                <a:gd name="T47" fmla="*/ 116 h 178"/>
                <a:gd name="T48" fmla="*/ 77 w 176"/>
                <a:gd name="T49" fmla="*/ 109 h 178"/>
                <a:gd name="T50" fmla="*/ 161 w 176"/>
                <a:gd name="T51" fmla="*/ 109 h 178"/>
                <a:gd name="T52" fmla="*/ 119 w 176"/>
                <a:gd name="T53" fmla="*/ 116 h 178"/>
                <a:gd name="T54" fmla="*/ 167 w 176"/>
                <a:gd name="T55" fmla="*/ 116 h 178"/>
                <a:gd name="T56" fmla="*/ 36 w 176"/>
                <a:gd name="T57" fmla="*/ 124 h 178"/>
                <a:gd name="T58" fmla="*/ 0 w 176"/>
                <a:gd name="T59" fmla="*/ 132 h 178"/>
                <a:gd name="T60" fmla="*/ 36 w 176"/>
                <a:gd name="T61" fmla="*/ 124 h 178"/>
                <a:gd name="T62" fmla="*/ 82 w 176"/>
                <a:gd name="T63" fmla="*/ 132 h 178"/>
                <a:gd name="T64" fmla="*/ 63 w 176"/>
                <a:gd name="T65" fmla="*/ 124 h 178"/>
                <a:gd name="T66" fmla="*/ 132 w 176"/>
                <a:gd name="T67" fmla="*/ 132 h 178"/>
                <a:gd name="T68" fmla="*/ 176 w 176"/>
                <a:gd name="T69" fmla="*/ 124 h 178"/>
                <a:gd name="T70" fmla="*/ 132 w 176"/>
                <a:gd name="T71" fmla="*/ 132 h 178"/>
                <a:gd name="T72" fmla="*/ 0 w 176"/>
                <a:gd name="T73" fmla="*/ 47 h 178"/>
                <a:gd name="T74" fmla="*/ 99 w 176"/>
                <a:gd name="T75" fmla="*/ 54 h 178"/>
                <a:gd name="T76" fmla="*/ 157 w 176"/>
                <a:gd name="T77" fmla="*/ 54 h 178"/>
                <a:gd name="T78" fmla="*/ 176 w 176"/>
                <a:gd name="T79" fmla="*/ 47 h 178"/>
                <a:gd name="T80" fmla="*/ 157 w 176"/>
                <a:gd name="T81" fmla="*/ 54 h 178"/>
                <a:gd name="T82" fmla="*/ 0 w 176"/>
                <a:gd name="T83" fmla="*/ 62 h 178"/>
                <a:gd name="T84" fmla="*/ 85 w 176"/>
                <a:gd name="T85" fmla="*/ 69 h 178"/>
                <a:gd name="T86" fmla="*/ 121 w 176"/>
                <a:gd name="T87" fmla="*/ 62 h 178"/>
                <a:gd name="T88" fmla="*/ 130 w 176"/>
                <a:gd name="T89" fmla="*/ 69 h 178"/>
                <a:gd name="T90" fmla="*/ 121 w 176"/>
                <a:gd name="T91" fmla="*/ 62 h 178"/>
                <a:gd name="T92" fmla="*/ 176 w 176"/>
                <a:gd name="T93" fmla="*/ 69 h 178"/>
                <a:gd name="T94" fmla="*/ 164 w 176"/>
                <a:gd name="T95" fmla="*/ 62 h 178"/>
                <a:gd name="T96" fmla="*/ 78 w 176"/>
                <a:gd name="T97" fmla="*/ 78 h 178"/>
                <a:gd name="T98" fmla="*/ 0 w 176"/>
                <a:gd name="T99" fmla="*/ 85 h 178"/>
                <a:gd name="T100" fmla="*/ 78 w 176"/>
                <a:gd name="T101" fmla="*/ 78 h 178"/>
                <a:gd name="T102" fmla="*/ 99 w 176"/>
                <a:gd name="T103" fmla="*/ 85 h 178"/>
                <a:gd name="T104" fmla="*/ 136 w 176"/>
                <a:gd name="T105" fmla="*/ 78 h 178"/>
                <a:gd name="T106" fmla="*/ 0 w 176"/>
                <a:gd name="T107" fmla="*/ 16 h 178"/>
                <a:gd name="T108" fmla="*/ 176 w 176"/>
                <a:gd name="T109" fmla="*/ 23 h 178"/>
                <a:gd name="T110" fmla="*/ 0 w 176"/>
                <a:gd name="T111" fmla="*/ 16 h 178"/>
                <a:gd name="T112" fmla="*/ 0 w 176"/>
                <a:gd name="T113" fmla="*/ 31 h 178"/>
                <a:gd name="T114" fmla="*/ 113 w 176"/>
                <a:gd name="T115" fmla="*/ 38 h 178"/>
                <a:gd name="T116" fmla="*/ 144 w 176"/>
                <a:gd name="T117" fmla="*/ 38 h 178"/>
                <a:gd name="T118" fmla="*/ 176 w 176"/>
                <a:gd name="T119" fmla="*/ 31 h 178"/>
                <a:gd name="T120" fmla="*/ 144 w 176"/>
                <a:gd name="T121" fmla="*/ 38 h 178"/>
                <a:gd name="T122" fmla="*/ 158 w 176"/>
                <a:gd name="T123" fmla="*/ 0 h 178"/>
                <a:gd name="T124" fmla="*/ 2 w 176"/>
                <a:gd name="T125" fmla="*/ 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6" h="178">
                  <a:moveTo>
                    <a:pt x="145" y="147"/>
                  </a:moveTo>
                  <a:cubicBezTo>
                    <a:pt x="176" y="147"/>
                    <a:pt x="176" y="147"/>
                    <a:pt x="176" y="147"/>
                  </a:cubicBezTo>
                  <a:cubicBezTo>
                    <a:pt x="176" y="140"/>
                    <a:pt x="176" y="140"/>
                    <a:pt x="176" y="140"/>
                  </a:cubicBezTo>
                  <a:cubicBezTo>
                    <a:pt x="139" y="140"/>
                    <a:pt x="139" y="140"/>
                    <a:pt x="139" y="140"/>
                  </a:cubicBezTo>
                  <a:lnTo>
                    <a:pt x="145" y="147"/>
                  </a:lnTo>
                  <a:close/>
                  <a:moveTo>
                    <a:pt x="41" y="147"/>
                  </a:moveTo>
                  <a:cubicBezTo>
                    <a:pt x="68" y="147"/>
                    <a:pt x="68" y="147"/>
                    <a:pt x="68" y="147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48" y="140"/>
                    <a:pt x="48" y="140"/>
                    <a:pt x="48" y="140"/>
                  </a:cubicBezTo>
                  <a:lnTo>
                    <a:pt x="41" y="147"/>
                  </a:lnTo>
                  <a:close/>
                  <a:moveTo>
                    <a:pt x="157" y="163"/>
                  </a:moveTo>
                  <a:cubicBezTo>
                    <a:pt x="176" y="163"/>
                    <a:pt x="176" y="163"/>
                    <a:pt x="176" y="163"/>
                  </a:cubicBezTo>
                  <a:cubicBezTo>
                    <a:pt x="176" y="155"/>
                    <a:pt x="176" y="155"/>
                    <a:pt x="176" y="155"/>
                  </a:cubicBezTo>
                  <a:cubicBezTo>
                    <a:pt x="151" y="155"/>
                    <a:pt x="151" y="155"/>
                    <a:pt x="151" y="155"/>
                  </a:cubicBezTo>
                  <a:lnTo>
                    <a:pt x="157" y="163"/>
                  </a:lnTo>
                  <a:close/>
                  <a:moveTo>
                    <a:pt x="0" y="163"/>
                  </a:moveTo>
                  <a:cubicBezTo>
                    <a:pt x="55" y="163"/>
                    <a:pt x="55" y="163"/>
                    <a:pt x="55" y="163"/>
                  </a:cubicBezTo>
                  <a:cubicBezTo>
                    <a:pt x="61" y="155"/>
                    <a:pt x="61" y="155"/>
                    <a:pt x="61" y="155"/>
                  </a:cubicBezTo>
                  <a:cubicBezTo>
                    <a:pt x="0" y="155"/>
                    <a:pt x="0" y="155"/>
                    <a:pt x="0" y="155"/>
                  </a:cubicBezTo>
                  <a:lnTo>
                    <a:pt x="0" y="163"/>
                  </a:lnTo>
                  <a:close/>
                  <a:moveTo>
                    <a:pt x="169" y="178"/>
                  </a:moveTo>
                  <a:cubicBezTo>
                    <a:pt x="176" y="178"/>
                    <a:pt x="176" y="178"/>
                    <a:pt x="176" y="178"/>
                  </a:cubicBezTo>
                  <a:cubicBezTo>
                    <a:pt x="176" y="171"/>
                    <a:pt x="176" y="171"/>
                    <a:pt x="176" y="171"/>
                  </a:cubicBezTo>
                  <a:cubicBezTo>
                    <a:pt x="164" y="171"/>
                    <a:pt x="164" y="171"/>
                    <a:pt x="164" y="171"/>
                  </a:cubicBezTo>
                  <a:lnTo>
                    <a:pt x="169" y="178"/>
                  </a:lnTo>
                  <a:close/>
                  <a:moveTo>
                    <a:pt x="0" y="178"/>
                  </a:moveTo>
                  <a:cubicBezTo>
                    <a:pt x="41" y="178"/>
                    <a:pt x="41" y="178"/>
                    <a:pt x="41" y="178"/>
                  </a:cubicBezTo>
                  <a:cubicBezTo>
                    <a:pt x="41" y="178"/>
                    <a:pt x="41" y="178"/>
                    <a:pt x="41" y="178"/>
                  </a:cubicBezTo>
                  <a:cubicBezTo>
                    <a:pt x="47" y="171"/>
                    <a:pt x="47" y="171"/>
                    <a:pt x="47" y="171"/>
                  </a:cubicBezTo>
                  <a:cubicBezTo>
                    <a:pt x="0" y="171"/>
                    <a:pt x="0" y="171"/>
                    <a:pt x="0" y="171"/>
                  </a:cubicBezTo>
                  <a:lnTo>
                    <a:pt x="0" y="178"/>
                  </a:lnTo>
                  <a:close/>
                  <a:moveTo>
                    <a:pt x="64" y="93"/>
                  </a:moveTo>
                  <a:cubicBezTo>
                    <a:pt x="0" y="93"/>
                    <a:pt x="0" y="93"/>
                    <a:pt x="0" y="93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57" y="101"/>
                    <a:pt x="57" y="101"/>
                    <a:pt x="57" y="101"/>
                  </a:cubicBezTo>
                  <a:lnTo>
                    <a:pt x="64" y="93"/>
                  </a:lnTo>
                  <a:close/>
                  <a:moveTo>
                    <a:pt x="85" y="101"/>
                  </a:moveTo>
                  <a:cubicBezTo>
                    <a:pt x="155" y="101"/>
                    <a:pt x="155" y="101"/>
                    <a:pt x="155" y="101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92" y="93"/>
                    <a:pt x="92" y="93"/>
                    <a:pt x="92" y="93"/>
                  </a:cubicBezTo>
                  <a:lnTo>
                    <a:pt x="85" y="101"/>
                  </a:lnTo>
                  <a:close/>
                  <a:moveTo>
                    <a:pt x="50" y="109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43" y="116"/>
                    <a:pt x="43" y="116"/>
                    <a:pt x="43" y="116"/>
                  </a:cubicBezTo>
                  <a:lnTo>
                    <a:pt x="50" y="109"/>
                  </a:lnTo>
                  <a:close/>
                  <a:moveTo>
                    <a:pt x="70" y="116"/>
                  </a:moveTo>
                  <a:cubicBezTo>
                    <a:pt x="96" y="116"/>
                    <a:pt x="96" y="116"/>
                    <a:pt x="96" y="116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77" y="109"/>
                    <a:pt x="77" y="109"/>
                    <a:pt x="77" y="109"/>
                  </a:cubicBezTo>
                  <a:lnTo>
                    <a:pt x="70" y="116"/>
                  </a:lnTo>
                  <a:close/>
                  <a:moveTo>
                    <a:pt x="161" y="109"/>
                  </a:moveTo>
                  <a:cubicBezTo>
                    <a:pt x="114" y="109"/>
                    <a:pt x="114" y="109"/>
                    <a:pt x="114" y="109"/>
                  </a:cubicBezTo>
                  <a:cubicBezTo>
                    <a:pt x="119" y="116"/>
                    <a:pt x="119" y="116"/>
                    <a:pt x="119" y="116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67" y="116"/>
                    <a:pt x="167" y="116"/>
                    <a:pt x="167" y="116"/>
                  </a:cubicBezTo>
                  <a:lnTo>
                    <a:pt x="161" y="109"/>
                  </a:lnTo>
                  <a:close/>
                  <a:moveTo>
                    <a:pt x="36" y="124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9" y="132"/>
                    <a:pt x="29" y="132"/>
                    <a:pt x="29" y="132"/>
                  </a:cubicBezTo>
                  <a:lnTo>
                    <a:pt x="36" y="124"/>
                  </a:lnTo>
                  <a:close/>
                  <a:moveTo>
                    <a:pt x="56" y="132"/>
                  </a:moveTo>
                  <a:cubicBezTo>
                    <a:pt x="82" y="132"/>
                    <a:pt x="82" y="132"/>
                    <a:pt x="82" y="132"/>
                  </a:cubicBezTo>
                  <a:cubicBezTo>
                    <a:pt x="89" y="124"/>
                    <a:pt x="89" y="124"/>
                    <a:pt x="89" y="124"/>
                  </a:cubicBezTo>
                  <a:cubicBezTo>
                    <a:pt x="63" y="124"/>
                    <a:pt x="63" y="124"/>
                    <a:pt x="63" y="124"/>
                  </a:cubicBezTo>
                  <a:lnTo>
                    <a:pt x="56" y="132"/>
                  </a:lnTo>
                  <a:close/>
                  <a:moveTo>
                    <a:pt x="132" y="132"/>
                  </a:moveTo>
                  <a:cubicBezTo>
                    <a:pt x="176" y="132"/>
                    <a:pt x="176" y="132"/>
                    <a:pt x="176" y="132"/>
                  </a:cubicBezTo>
                  <a:cubicBezTo>
                    <a:pt x="176" y="124"/>
                    <a:pt x="176" y="124"/>
                    <a:pt x="176" y="124"/>
                  </a:cubicBezTo>
                  <a:cubicBezTo>
                    <a:pt x="126" y="124"/>
                    <a:pt x="126" y="124"/>
                    <a:pt x="126" y="124"/>
                  </a:cubicBezTo>
                  <a:lnTo>
                    <a:pt x="132" y="132"/>
                  </a:lnTo>
                  <a:close/>
                  <a:moveTo>
                    <a:pt x="106" y="47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99" y="54"/>
                    <a:pt x="99" y="54"/>
                    <a:pt x="99" y="54"/>
                  </a:cubicBezTo>
                  <a:lnTo>
                    <a:pt x="106" y="47"/>
                  </a:lnTo>
                  <a:close/>
                  <a:moveTo>
                    <a:pt x="157" y="54"/>
                  </a:moveTo>
                  <a:cubicBezTo>
                    <a:pt x="176" y="54"/>
                    <a:pt x="176" y="54"/>
                    <a:pt x="176" y="54"/>
                  </a:cubicBezTo>
                  <a:cubicBezTo>
                    <a:pt x="176" y="47"/>
                    <a:pt x="176" y="47"/>
                    <a:pt x="176" y="47"/>
                  </a:cubicBezTo>
                  <a:cubicBezTo>
                    <a:pt x="151" y="47"/>
                    <a:pt x="151" y="47"/>
                    <a:pt x="151" y="47"/>
                  </a:cubicBezTo>
                  <a:lnTo>
                    <a:pt x="157" y="54"/>
                  </a:lnTo>
                  <a:close/>
                  <a:moveTo>
                    <a:pt x="92" y="62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85" y="69"/>
                    <a:pt x="85" y="69"/>
                    <a:pt x="85" y="69"/>
                  </a:cubicBezTo>
                  <a:lnTo>
                    <a:pt x="92" y="62"/>
                  </a:lnTo>
                  <a:close/>
                  <a:moveTo>
                    <a:pt x="121" y="62"/>
                  </a:moveTo>
                  <a:cubicBezTo>
                    <a:pt x="114" y="69"/>
                    <a:pt x="114" y="69"/>
                    <a:pt x="114" y="69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24" y="62"/>
                    <a:pt x="124" y="62"/>
                    <a:pt x="124" y="62"/>
                  </a:cubicBezTo>
                  <a:lnTo>
                    <a:pt x="121" y="62"/>
                  </a:lnTo>
                  <a:close/>
                  <a:moveTo>
                    <a:pt x="170" y="69"/>
                  </a:moveTo>
                  <a:cubicBezTo>
                    <a:pt x="176" y="69"/>
                    <a:pt x="176" y="69"/>
                    <a:pt x="176" y="69"/>
                  </a:cubicBezTo>
                  <a:cubicBezTo>
                    <a:pt x="176" y="62"/>
                    <a:pt x="176" y="62"/>
                    <a:pt x="176" y="62"/>
                  </a:cubicBezTo>
                  <a:cubicBezTo>
                    <a:pt x="164" y="62"/>
                    <a:pt x="164" y="62"/>
                    <a:pt x="164" y="62"/>
                  </a:cubicBezTo>
                  <a:lnTo>
                    <a:pt x="170" y="69"/>
                  </a:lnTo>
                  <a:close/>
                  <a:moveTo>
                    <a:pt x="78" y="78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71" y="85"/>
                    <a:pt x="71" y="85"/>
                    <a:pt x="71" y="85"/>
                  </a:cubicBezTo>
                  <a:lnTo>
                    <a:pt x="78" y="78"/>
                  </a:lnTo>
                  <a:close/>
                  <a:moveTo>
                    <a:pt x="106" y="78"/>
                  </a:moveTo>
                  <a:cubicBezTo>
                    <a:pt x="99" y="85"/>
                    <a:pt x="99" y="85"/>
                    <a:pt x="99" y="85"/>
                  </a:cubicBezTo>
                  <a:cubicBezTo>
                    <a:pt x="142" y="85"/>
                    <a:pt x="142" y="85"/>
                    <a:pt x="142" y="85"/>
                  </a:cubicBezTo>
                  <a:cubicBezTo>
                    <a:pt x="136" y="78"/>
                    <a:pt x="136" y="78"/>
                    <a:pt x="136" y="78"/>
                  </a:cubicBezTo>
                  <a:lnTo>
                    <a:pt x="106" y="78"/>
                  </a:lnTo>
                  <a:close/>
                  <a:moveTo>
                    <a:pt x="0" y="16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76" y="23"/>
                    <a:pt x="176" y="23"/>
                    <a:pt x="176" y="23"/>
                  </a:cubicBezTo>
                  <a:cubicBezTo>
                    <a:pt x="176" y="16"/>
                    <a:pt x="176" y="16"/>
                    <a:pt x="176" y="16"/>
                  </a:cubicBezTo>
                  <a:lnTo>
                    <a:pt x="0" y="16"/>
                  </a:lnTo>
                  <a:close/>
                  <a:moveTo>
                    <a:pt x="12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13" y="38"/>
                    <a:pt x="113" y="38"/>
                    <a:pt x="113" y="38"/>
                  </a:cubicBezTo>
                  <a:lnTo>
                    <a:pt x="120" y="31"/>
                  </a:lnTo>
                  <a:close/>
                  <a:moveTo>
                    <a:pt x="144" y="38"/>
                  </a:moveTo>
                  <a:cubicBezTo>
                    <a:pt x="176" y="38"/>
                    <a:pt x="176" y="38"/>
                    <a:pt x="176" y="38"/>
                  </a:cubicBezTo>
                  <a:cubicBezTo>
                    <a:pt x="176" y="31"/>
                    <a:pt x="176" y="31"/>
                    <a:pt x="176" y="31"/>
                  </a:cubicBezTo>
                  <a:cubicBezTo>
                    <a:pt x="138" y="31"/>
                    <a:pt x="138" y="31"/>
                    <a:pt x="138" y="31"/>
                  </a:cubicBezTo>
                  <a:lnTo>
                    <a:pt x="144" y="38"/>
                  </a:lnTo>
                  <a:close/>
                  <a:moveTo>
                    <a:pt x="174" y="7"/>
                  </a:moveTo>
                  <a:cubicBezTo>
                    <a:pt x="173" y="3"/>
                    <a:pt x="168" y="0"/>
                    <a:pt x="15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9" y="0"/>
                    <a:pt x="3" y="4"/>
                    <a:pt x="2" y="7"/>
                  </a:cubicBezTo>
                  <a:cubicBezTo>
                    <a:pt x="2" y="7"/>
                    <a:pt x="174" y="7"/>
                    <a:pt x="174" y="7"/>
                  </a:cubicBezTo>
                  <a:close/>
                </a:path>
              </a:pathLst>
            </a:custGeom>
            <a:solidFill>
              <a:srgbClr val="B1B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Freeform 9"/>
            <p:cNvSpPr>
              <a:spLocks noEditPoints="1"/>
            </p:cNvSpPr>
            <p:nvPr/>
          </p:nvSpPr>
          <p:spPr bwMode="auto">
            <a:xfrm>
              <a:off x="4851401" y="3836989"/>
              <a:ext cx="725489" cy="666749"/>
            </a:xfrm>
            <a:custGeom>
              <a:avLst/>
              <a:gdLst>
                <a:gd name="T0" fmla="*/ 44 w 193"/>
                <a:gd name="T1" fmla="*/ 167 h 178"/>
                <a:gd name="T2" fmla="*/ 36 w 193"/>
                <a:gd name="T3" fmla="*/ 170 h 178"/>
                <a:gd name="T4" fmla="*/ 0 w 193"/>
                <a:gd name="T5" fmla="*/ 170 h 178"/>
                <a:gd name="T6" fmla="*/ 0 w 193"/>
                <a:gd name="T7" fmla="*/ 178 h 178"/>
                <a:gd name="T8" fmla="*/ 39 w 193"/>
                <a:gd name="T9" fmla="*/ 178 h 178"/>
                <a:gd name="T10" fmla="*/ 49 w 193"/>
                <a:gd name="T11" fmla="*/ 175 h 178"/>
                <a:gd name="T12" fmla="*/ 53 w 193"/>
                <a:gd name="T13" fmla="*/ 171 h 178"/>
                <a:gd name="T14" fmla="*/ 115 w 193"/>
                <a:gd name="T15" fmla="*/ 104 h 178"/>
                <a:gd name="T16" fmla="*/ 108 w 193"/>
                <a:gd name="T17" fmla="*/ 95 h 178"/>
                <a:gd name="T18" fmla="*/ 44 w 193"/>
                <a:gd name="T19" fmla="*/ 167 h 178"/>
                <a:gd name="T20" fmla="*/ 181 w 193"/>
                <a:gd name="T21" fmla="*/ 0 h 178"/>
                <a:gd name="T22" fmla="*/ 181 w 193"/>
                <a:gd name="T23" fmla="*/ 170 h 178"/>
                <a:gd name="T24" fmla="*/ 175 w 193"/>
                <a:gd name="T25" fmla="*/ 170 h 178"/>
                <a:gd name="T26" fmla="*/ 181 w 193"/>
                <a:gd name="T27" fmla="*/ 178 h 178"/>
                <a:gd name="T28" fmla="*/ 182 w 193"/>
                <a:gd name="T29" fmla="*/ 178 h 178"/>
                <a:gd name="T30" fmla="*/ 187 w 193"/>
                <a:gd name="T31" fmla="*/ 177 h 178"/>
                <a:gd name="T32" fmla="*/ 193 w 193"/>
                <a:gd name="T33" fmla="*/ 173 h 178"/>
                <a:gd name="T34" fmla="*/ 193 w 193"/>
                <a:gd name="T35" fmla="*/ 171 h 178"/>
                <a:gd name="T36" fmla="*/ 193 w 193"/>
                <a:gd name="T37" fmla="*/ 168 h 178"/>
                <a:gd name="T38" fmla="*/ 193 w 193"/>
                <a:gd name="T39" fmla="*/ 22 h 178"/>
                <a:gd name="T40" fmla="*/ 181 w 193"/>
                <a:gd name="T41" fmla="*/ 0 h 178"/>
                <a:gd name="T42" fmla="*/ 176 w 193"/>
                <a:gd name="T43" fmla="*/ 69 h 178"/>
                <a:gd name="T44" fmla="*/ 132 w 193"/>
                <a:gd name="T45" fmla="*/ 17 h 178"/>
                <a:gd name="T46" fmla="*/ 130 w 193"/>
                <a:gd name="T47" fmla="*/ 16 h 178"/>
                <a:gd name="T48" fmla="*/ 129 w 193"/>
                <a:gd name="T49" fmla="*/ 16 h 178"/>
                <a:gd name="T50" fmla="*/ 127 w 193"/>
                <a:gd name="T51" fmla="*/ 16 h 178"/>
                <a:gd name="T52" fmla="*/ 125 w 193"/>
                <a:gd name="T53" fmla="*/ 17 h 178"/>
                <a:gd name="T54" fmla="*/ 32 w 193"/>
                <a:gd name="T55" fmla="*/ 121 h 178"/>
                <a:gd name="T56" fmla="*/ 24 w 193"/>
                <a:gd name="T57" fmla="*/ 124 h 178"/>
                <a:gd name="T58" fmla="*/ 0 w 193"/>
                <a:gd name="T59" fmla="*/ 124 h 178"/>
                <a:gd name="T60" fmla="*/ 0 w 193"/>
                <a:gd name="T61" fmla="*/ 132 h 178"/>
                <a:gd name="T62" fmla="*/ 26 w 193"/>
                <a:gd name="T63" fmla="*/ 132 h 178"/>
                <a:gd name="T64" fmla="*/ 30 w 193"/>
                <a:gd name="T65" fmla="*/ 132 h 178"/>
                <a:gd name="T66" fmla="*/ 37 w 193"/>
                <a:gd name="T67" fmla="*/ 129 h 178"/>
                <a:gd name="T68" fmla="*/ 123 w 193"/>
                <a:gd name="T69" fmla="*/ 37 h 178"/>
                <a:gd name="T70" fmla="*/ 176 w 193"/>
                <a:gd name="T71" fmla="*/ 102 h 178"/>
                <a:gd name="T72" fmla="*/ 176 w 193"/>
                <a:gd name="T73" fmla="*/ 6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3" h="178">
                  <a:moveTo>
                    <a:pt x="44" y="167"/>
                  </a:moveTo>
                  <a:cubicBezTo>
                    <a:pt x="41" y="169"/>
                    <a:pt x="40" y="170"/>
                    <a:pt x="36" y="170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39" y="178"/>
                    <a:pt x="39" y="178"/>
                    <a:pt x="39" y="178"/>
                  </a:cubicBezTo>
                  <a:cubicBezTo>
                    <a:pt x="43" y="178"/>
                    <a:pt x="47" y="177"/>
                    <a:pt x="49" y="175"/>
                  </a:cubicBezTo>
                  <a:cubicBezTo>
                    <a:pt x="53" y="171"/>
                    <a:pt x="53" y="171"/>
                    <a:pt x="53" y="171"/>
                  </a:cubicBezTo>
                  <a:cubicBezTo>
                    <a:pt x="115" y="104"/>
                    <a:pt x="115" y="104"/>
                    <a:pt x="115" y="104"/>
                  </a:cubicBezTo>
                  <a:cubicBezTo>
                    <a:pt x="108" y="95"/>
                    <a:pt x="108" y="95"/>
                    <a:pt x="108" y="95"/>
                  </a:cubicBezTo>
                  <a:lnTo>
                    <a:pt x="44" y="167"/>
                  </a:lnTo>
                  <a:close/>
                  <a:moveTo>
                    <a:pt x="181" y="0"/>
                  </a:moveTo>
                  <a:cubicBezTo>
                    <a:pt x="181" y="170"/>
                    <a:pt x="181" y="170"/>
                    <a:pt x="181" y="170"/>
                  </a:cubicBezTo>
                  <a:cubicBezTo>
                    <a:pt x="175" y="170"/>
                    <a:pt x="175" y="170"/>
                    <a:pt x="175" y="170"/>
                  </a:cubicBezTo>
                  <a:cubicBezTo>
                    <a:pt x="181" y="178"/>
                    <a:pt x="181" y="178"/>
                    <a:pt x="181" y="178"/>
                  </a:cubicBezTo>
                  <a:cubicBezTo>
                    <a:pt x="182" y="178"/>
                    <a:pt x="182" y="178"/>
                    <a:pt x="182" y="178"/>
                  </a:cubicBezTo>
                  <a:cubicBezTo>
                    <a:pt x="184" y="178"/>
                    <a:pt x="186" y="178"/>
                    <a:pt x="187" y="177"/>
                  </a:cubicBezTo>
                  <a:cubicBezTo>
                    <a:pt x="190" y="177"/>
                    <a:pt x="192" y="176"/>
                    <a:pt x="193" y="173"/>
                  </a:cubicBezTo>
                  <a:cubicBezTo>
                    <a:pt x="193" y="172"/>
                    <a:pt x="193" y="172"/>
                    <a:pt x="193" y="171"/>
                  </a:cubicBezTo>
                  <a:cubicBezTo>
                    <a:pt x="193" y="168"/>
                    <a:pt x="193" y="168"/>
                    <a:pt x="193" y="168"/>
                  </a:cubicBezTo>
                  <a:cubicBezTo>
                    <a:pt x="193" y="22"/>
                    <a:pt x="193" y="22"/>
                    <a:pt x="193" y="22"/>
                  </a:cubicBezTo>
                  <a:lnTo>
                    <a:pt x="181" y="0"/>
                  </a:lnTo>
                  <a:close/>
                  <a:moveTo>
                    <a:pt x="176" y="69"/>
                  </a:moveTo>
                  <a:cubicBezTo>
                    <a:pt x="132" y="17"/>
                    <a:pt x="132" y="17"/>
                    <a:pt x="132" y="17"/>
                  </a:cubicBezTo>
                  <a:cubicBezTo>
                    <a:pt x="131" y="17"/>
                    <a:pt x="131" y="16"/>
                    <a:pt x="130" y="16"/>
                  </a:cubicBezTo>
                  <a:cubicBezTo>
                    <a:pt x="130" y="16"/>
                    <a:pt x="129" y="16"/>
                    <a:pt x="129" y="16"/>
                  </a:cubicBezTo>
                  <a:cubicBezTo>
                    <a:pt x="128" y="16"/>
                    <a:pt x="127" y="16"/>
                    <a:pt x="127" y="16"/>
                  </a:cubicBezTo>
                  <a:cubicBezTo>
                    <a:pt x="126" y="16"/>
                    <a:pt x="126" y="17"/>
                    <a:pt x="125" y="17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29" y="124"/>
                    <a:pt x="28" y="124"/>
                    <a:pt x="24" y="1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6" y="132"/>
                    <a:pt x="26" y="132"/>
                    <a:pt x="26" y="132"/>
                  </a:cubicBezTo>
                  <a:cubicBezTo>
                    <a:pt x="28" y="132"/>
                    <a:pt x="29" y="132"/>
                    <a:pt x="30" y="132"/>
                  </a:cubicBezTo>
                  <a:cubicBezTo>
                    <a:pt x="33" y="132"/>
                    <a:pt x="35" y="131"/>
                    <a:pt x="37" y="129"/>
                  </a:cubicBezTo>
                  <a:cubicBezTo>
                    <a:pt x="123" y="37"/>
                    <a:pt x="123" y="37"/>
                    <a:pt x="123" y="37"/>
                  </a:cubicBezTo>
                  <a:cubicBezTo>
                    <a:pt x="176" y="102"/>
                    <a:pt x="176" y="102"/>
                    <a:pt x="176" y="102"/>
                  </a:cubicBezTo>
                  <a:lnTo>
                    <a:pt x="176" y="69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03949" y="1555927"/>
            <a:ext cx="8622353" cy="78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1530549" y="3236012"/>
            <a:ext cx="4642576" cy="2387579"/>
          </a:xfrm>
          <a:prstGeom prst="rect">
            <a:avLst/>
          </a:prstGeom>
        </p:spPr>
        <p:txBody>
          <a:bodyPr wrap="square" lIns="93727" tIns="46864" rIns="93727" bIns="46864">
            <a:spAutoFit/>
          </a:bodyPr>
          <a:lstStyle/>
          <a:p>
            <a:pPr algn="just">
              <a:lnSpc>
                <a:spcPct val="150000"/>
              </a:lnSpc>
              <a:spcAft>
                <a:spcPts val="615"/>
              </a:spcAft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УФ-доза (мДж/см</a:t>
            </a:r>
            <a:r>
              <a:rPr lang="ru-RU" sz="1600" baseline="30000" dirty="0"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) – это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количество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УФ-излучения, которое сообщается микроорганизму. </a:t>
            </a:r>
            <a:endParaRPr lang="ru-RU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lnSpc>
                <a:spcPct val="150000"/>
              </a:lnSpc>
              <a:spcAft>
                <a:spcPts val="615"/>
              </a:spcAft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Ее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величина напрямую зависит от мощности излучения и длительности обработки.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6" r="5017"/>
          <a:stretch/>
        </p:blipFill>
        <p:spPr>
          <a:xfrm>
            <a:off x="6787133" y="2628503"/>
            <a:ext cx="5840743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589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/>
          <p:cNvCxnSpPr/>
          <p:nvPr/>
        </p:nvCxnSpPr>
        <p:spPr bwMode="auto">
          <a:xfrm>
            <a:off x="-1844" y="1044328"/>
            <a:ext cx="1288768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AC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Прямоугольник 22"/>
          <p:cNvSpPr/>
          <p:nvPr/>
        </p:nvSpPr>
        <p:spPr bwMode="auto">
          <a:xfrm>
            <a:off x="3" y="1044328"/>
            <a:ext cx="1000733" cy="283677"/>
          </a:xfrm>
          <a:custGeom>
            <a:avLst/>
            <a:gdLst>
              <a:gd name="connsiteX0" fmla="*/ 0 w 1012825"/>
              <a:gd name="connsiteY0" fmla="*/ 0 h 360363"/>
              <a:gd name="connsiteX1" fmla="*/ 1012825 w 1012825"/>
              <a:gd name="connsiteY1" fmla="*/ 0 h 360363"/>
              <a:gd name="connsiteX2" fmla="*/ 1012825 w 1012825"/>
              <a:gd name="connsiteY2" fmla="*/ 360363 h 360363"/>
              <a:gd name="connsiteX3" fmla="*/ 0 w 1012825"/>
              <a:gd name="connsiteY3" fmla="*/ 360363 h 360363"/>
              <a:gd name="connsiteX4" fmla="*/ 0 w 1012825"/>
              <a:gd name="connsiteY4" fmla="*/ 0 h 360363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1012825 w 1012825"/>
              <a:gd name="connsiteY2" fmla="*/ 360363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878782 w 1012825"/>
              <a:gd name="connsiteY2" fmla="*/ 360586 h 360586"/>
              <a:gd name="connsiteX3" fmla="*/ 0 w 1012825"/>
              <a:gd name="connsiteY3" fmla="*/ 360363 h 360586"/>
              <a:gd name="connsiteX4" fmla="*/ 0 w 1012825"/>
              <a:gd name="connsiteY4" fmla="*/ 0 h 36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825" h="360586">
                <a:moveTo>
                  <a:pt x="0" y="0"/>
                </a:moveTo>
                <a:lnTo>
                  <a:pt x="1012825" y="0"/>
                </a:lnTo>
                <a:lnTo>
                  <a:pt x="878782" y="360586"/>
                </a:lnTo>
                <a:lnTo>
                  <a:pt x="0" y="360363"/>
                </a:lnTo>
                <a:lnTo>
                  <a:pt x="0" y="0"/>
                </a:lnTo>
                <a:close/>
              </a:path>
            </a:pathLst>
          </a:custGeom>
          <a:solidFill>
            <a:srgbClr val="008ACF"/>
          </a:solidFill>
          <a:ln w="381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1464623" y="6863161"/>
            <a:ext cx="1423062" cy="334838"/>
            <a:chOff x="2503488" y="3779838"/>
            <a:chExt cx="3076576" cy="723900"/>
          </a:xfrm>
        </p:grpSpPr>
        <p:sp>
          <p:nvSpPr>
            <p:cNvPr id="5" name="AutoShape 5"/>
            <p:cNvSpPr>
              <a:spLocks noChangeAspect="1" noChangeArrowheads="1" noTextEdit="1"/>
            </p:cNvSpPr>
            <p:nvPr/>
          </p:nvSpPr>
          <p:spPr bwMode="auto">
            <a:xfrm>
              <a:off x="2506664" y="3779838"/>
              <a:ext cx="3073400" cy="720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7"/>
            <p:cNvSpPr>
              <a:spLocks noEditPoints="1"/>
            </p:cNvSpPr>
            <p:nvPr/>
          </p:nvSpPr>
          <p:spPr bwMode="auto">
            <a:xfrm>
              <a:off x="2503488" y="3779838"/>
              <a:ext cx="2262188" cy="723900"/>
            </a:xfrm>
            <a:custGeom>
              <a:avLst/>
              <a:gdLst>
                <a:gd name="T0" fmla="*/ 277 w 603"/>
                <a:gd name="T1" fmla="*/ 151 h 193"/>
                <a:gd name="T2" fmla="*/ 277 w 603"/>
                <a:gd name="T3" fmla="*/ 167 h 193"/>
                <a:gd name="T4" fmla="*/ 290 w 603"/>
                <a:gd name="T5" fmla="*/ 177 h 193"/>
                <a:gd name="T6" fmla="*/ 250 w 603"/>
                <a:gd name="T7" fmla="*/ 193 h 193"/>
                <a:gd name="T8" fmla="*/ 215 w 603"/>
                <a:gd name="T9" fmla="*/ 177 h 193"/>
                <a:gd name="T10" fmla="*/ 227 w 603"/>
                <a:gd name="T11" fmla="*/ 167 h 193"/>
                <a:gd name="T12" fmla="*/ 227 w 603"/>
                <a:gd name="T13" fmla="*/ 62 h 193"/>
                <a:gd name="T14" fmla="*/ 227 w 603"/>
                <a:gd name="T15" fmla="*/ 26 h 193"/>
                <a:gd name="T16" fmla="*/ 215 w 603"/>
                <a:gd name="T17" fmla="*/ 16 h 193"/>
                <a:gd name="T18" fmla="*/ 250 w 603"/>
                <a:gd name="T19" fmla="*/ 0 h 193"/>
                <a:gd name="T20" fmla="*/ 290 w 603"/>
                <a:gd name="T21" fmla="*/ 16 h 193"/>
                <a:gd name="T22" fmla="*/ 277 w 603"/>
                <a:gd name="T23" fmla="*/ 26 h 193"/>
                <a:gd name="T24" fmla="*/ 277 w 603"/>
                <a:gd name="T25" fmla="*/ 48 h 193"/>
                <a:gd name="T26" fmla="*/ 356 w 603"/>
                <a:gd name="T27" fmla="*/ 31 h 193"/>
                <a:gd name="T28" fmla="*/ 354 w 603"/>
                <a:gd name="T29" fmla="*/ 18 h 193"/>
                <a:gd name="T30" fmla="*/ 344 w 603"/>
                <a:gd name="T31" fmla="*/ 0 h 193"/>
                <a:gd name="T32" fmla="*/ 420 w 603"/>
                <a:gd name="T33" fmla="*/ 0 h 193"/>
                <a:gd name="T34" fmla="*/ 410 w 603"/>
                <a:gd name="T35" fmla="*/ 18 h 193"/>
                <a:gd name="T36" fmla="*/ 406 w 603"/>
                <a:gd name="T37" fmla="*/ 31 h 193"/>
                <a:gd name="T38" fmla="*/ 406 w 603"/>
                <a:gd name="T39" fmla="*/ 162 h 193"/>
                <a:gd name="T40" fmla="*/ 410 w 603"/>
                <a:gd name="T41" fmla="*/ 174 h 193"/>
                <a:gd name="T42" fmla="*/ 420 w 603"/>
                <a:gd name="T43" fmla="*/ 193 h 193"/>
                <a:gd name="T44" fmla="*/ 344 w 603"/>
                <a:gd name="T45" fmla="*/ 193 h 193"/>
                <a:gd name="T46" fmla="*/ 354 w 603"/>
                <a:gd name="T47" fmla="*/ 174 h 193"/>
                <a:gd name="T48" fmla="*/ 356 w 603"/>
                <a:gd name="T49" fmla="*/ 162 h 193"/>
                <a:gd name="T50" fmla="*/ 603 w 603"/>
                <a:gd name="T51" fmla="*/ 0 h 193"/>
                <a:gd name="T52" fmla="*/ 430 w 603"/>
                <a:gd name="T53" fmla="*/ 41 h 193"/>
                <a:gd name="T54" fmla="*/ 452 w 603"/>
                <a:gd name="T55" fmla="*/ 26 h 193"/>
                <a:gd name="T56" fmla="*/ 467 w 603"/>
                <a:gd name="T57" fmla="*/ 23 h 193"/>
                <a:gd name="T58" fmla="*/ 492 w 603"/>
                <a:gd name="T59" fmla="*/ 25 h 193"/>
                <a:gd name="T60" fmla="*/ 492 w 603"/>
                <a:gd name="T61" fmla="*/ 167 h 193"/>
                <a:gd name="T62" fmla="*/ 479 w 603"/>
                <a:gd name="T63" fmla="*/ 177 h 193"/>
                <a:gd name="T64" fmla="*/ 554 w 603"/>
                <a:gd name="T65" fmla="*/ 193 h 193"/>
                <a:gd name="T66" fmla="*/ 545 w 603"/>
                <a:gd name="T67" fmla="*/ 174 h 193"/>
                <a:gd name="T68" fmla="*/ 542 w 603"/>
                <a:gd name="T69" fmla="*/ 162 h 193"/>
                <a:gd name="T70" fmla="*/ 542 w 603"/>
                <a:gd name="T71" fmla="*/ 23 h 193"/>
                <a:gd name="T72" fmla="*/ 572 w 603"/>
                <a:gd name="T73" fmla="*/ 23 h 193"/>
                <a:gd name="T74" fmla="*/ 584 w 603"/>
                <a:gd name="T75" fmla="*/ 41 h 193"/>
                <a:gd name="T76" fmla="*/ 603 w 603"/>
                <a:gd name="T77" fmla="*/ 0 h 193"/>
                <a:gd name="T78" fmla="*/ 186 w 603"/>
                <a:gd name="T79" fmla="*/ 162 h 193"/>
                <a:gd name="T80" fmla="*/ 194 w 603"/>
                <a:gd name="T81" fmla="*/ 174 h 193"/>
                <a:gd name="T82" fmla="*/ 205 w 603"/>
                <a:gd name="T83" fmla="*/ 193 h 193"/>
                <a:gd name="T84" fmla="*/ 129 w 603"/>
                <a:gd name="T85" fmla="*/ 177 h 193"/>
                <a:gd name="T86" fmla="*/ 138 w 603"/>
                <a:gd name="T87" fmla="*/ 167 h 193"/>
                <a:gd name="T88" fmla="*/ 97 w 603"/>
                <a:gd name="T89" fmla="*/ 62 h 193"/>
                <a:gd name="T90" fmla="*/ 45 w 603"/>
                <a:gd name="T91" fmla="*/ 162 h 193"/>
                <a:gd name="T92" fmla="*/ 43 w 603"/>
                <a:gd name="T93" fmla="*/ 174 h 193"/>
                <a:gd name="T94" fmla="*/ 52 w 603"/>
                <a:gd name="T95" fmla="*/ 193 h 193"/>
                <a:gd name="T96" fmla="*/ 0 w 603"/>
                <a:gd name="T97" fmla="*/ 193 h 193"/>
                <a:gd name="T98" fmla="*/ 10 w 603"/>
                <a:gd name="T99" fmla="*/ 174 h 193"/>
                <a:gd name="T100" fmla="*/ 19 w 603"/>
                <a:gd name="T101" fmla="*/ 162 h 193"/>
                <a:gd name="T102" fmla="*/ 122 w 603"/>
                <a:gd name="T103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03" h="193">
                  <a:moveTo>
                    <a:pt x="356" y="67"/>
                  </a:moveTo>
                  <a:cubicBezTo>
                    <a:pt x="277" y="151"/>
                    <a:pt x="277" y="151"/>
                    <a:pt x="277" y="151"/>
                  </a:cubicBezTo>
                  <a:cubicBezTo>
                    <a:pt x="277" y="162"/>
                    <a:pt x="277" y="162"/>
                    <a:pt x="277" y="162"/>
                  </a:cubicBezTo>
                  <a:cubicBezTo>
                    <a:pt x="277" y="167"/>
                    <a:pt x="277" y="167"/>
                    <a:pt x="277" y="167"/>
                  </a:cubicBezTo>
                  <a:cubicBezTo>
                    <a:pt x="277" y="171"/>
                    <a:pt x="279" y="173"/>
                    <a:pt x="281" y="174"/>
                  </a:cubicBezTo>
                  <a:cubicBezTo>
                    <a:pt x="283" y="176"/>
                    <a:pt x="286" y="177"/>
                    <a:pt x="290" y="177"/>
                  </a:cubicBezTo>
                  <a:cubicBezTo>
                    <a:pt x="290" y="193"/>
                    <a:pt x="290" y="193"/>
                    <a:pt x="290" y="193"/>
                  </a:cubicBezTo>
                  <a:cubicBezTo>
                    <a:pt x="250" y="193"/>
                    <a:pt x="250" y="193"/>
                    <a:pt x="250" y="193"/>
                  </a:cubicBezTo>
                  <a:cubicBezTo>
                    <a:pt x="215" y="193"/>
                    <a:pt x="215" y="193"/>
                    <a:pt x="215" y="193"/>
                  </a:cubicBezTo>
                  <a:cubicBezTo>
                    <a:pt x="215" y="177"/>
                    <a:pt x="215" y="177"/>
                    <a:pt x="215" y="177"/>
                  </a:cubicBezTo>
                  <a:cubicBezTo>
                    <a:pt x="219" y="177"/>
                    <a:pt x="223" y="176"/>
                    <a:pt x="225" y="174"/>
                  </a:cubicBezTo>
                  <a:cubicBezTo>
                    <a:pt x="226" y="173"/>
                    <a:pt x="227" y="171"/>
                    <a:pt x="227" y="167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7" y="62"/>
                    <a:pt x="227" y="62"/>
                    <a:pt x="227" y="62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7" y="26"/>
                    <a:pt x="227" y="26"/>
                    <a:pt x="227" y="26"/>
                  </a:cubicBezTo>
                  <a:cubicBezTo>
                    <a:pt x="227" y="22"/>
                    <a:pt x="226" y="19"/>
                    <a:pt x="225" y="18"/>
                  </a:cubicBezTo>
                  <a:cubicBezTo>
                    <a:pt x="223" y="17"/>
                    <a:pt x="219" y="16"/>
                    <a:pt x="215" y="16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90" y="0"/>
                    <a:pt x="290" y="0"/>
                    <a:pt x="290" y="0"/>
                  </a:cubicBezTo>
                  <a:cubicBezTo>
                    <a:pt x="290" y="16"/>
                    <a:pt x="290" y="16"/>
                    <a:pt x="290" y="16"/>
                  </a:cubicBezTo>
                  <a:cubicBezTo>
                    <a:pt x="286" y="16"/>
                    <a:pt x="283" y="17"/>
                    <a:pt x="281" y="18"/>
                  </a:cubicBezTo>
                  <a:cubicBezTo>
                    <a:pt x="279" y="19"/>
                    <a:pt x="277" y="22"/>
                    <a:pt x="277" y="26"/>
                  </a:cubicBezTo>
                  <a:cubicBezTo>
                    <a:pt x="277" y="31"/>
                    <a:pt x="277" y="31"/>
                    <a:pt x="277" y="31"/>
                  </a:cubicBezTo>
                  <a:cubicBezTo>
                    <a:pt x="277" y="48"/>
                    <a:pt x="277" y="48"/>
                    <a:pt x="277" y="48"/>
                  </a:cubicBezTo>
                  <a:cubicBezTo>
                    <a:pt x="277" y="115"/>
                    <a:pt x="277" y="115"/>
                    <a:pt x="277" y="115"/>
                  </a:cubicBezTo>
                  <a:cubicBezTo>
                    <a:pt x="356" y="31"/>
                    <a:pt x="356" y="31"/>
                    <a:pt x="356" y="31"/>
                  </a:cubicBezTo>
                  <a:cubicBezTo>
                    <a:pt x="356" y="26"/>
                    <a:pt x="356" y="26"/>
                    <a:pt x="356" y="26"/>
                  </a:cubicBezTo>
                  <a:cubicBezTo>
                    <a:pt x="356" y="22"/>
                    <a:pt x="355" y="19"/>
                    <a:pt x="354" y="18"/>
                  </a:cubicBezTo>
                  <a:cubicBezTo>
                    <a:pt x="351" y="17"/>
                    <a:pt x="348" y="16"/>
                    <a:pt x="344" y="16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79" y="0"/>
                    <a:pt x="379" y="0"/>
                    <a:pt x="379" y="0"/>
                  </a:cubicBezTo>
                  <a:cubicBezTo>
                    <a:pt x="420" y="0"/>
                    <a:pt x="420" y="0"/>
                    <a:pt x="420" y="0"/>
                  </a:cubicBezTo>
                  <a:cubicBezTo>
                    <a:pt x="420" y="16"/>
                    <a:pt x="420" y="16"/>
                    <a:pt x="420" y="16"/>
                  </a:cubicBezTo>
                  <a:cubicBezTo>
                    <a:pt x="415" y="16"/>
                    <a:pt x="412" y="17"/>
                    <a:pt x="410" y="18"/>
                  </a:cubicBezTo>
                  <a:cubicBezTo>
                    <a:pt x="407" y="19"/>
                    <a:pt x="406" y="22"/>
                    <a:pt x="406" y="26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6" y="48"/>
                    <a:pt x="406" y="48"/>
                    <a:pt x="406" y="48"/>
                  </a:cubicBezTo>
                  <a:cubicBezTo>
                    <a:pt x="406" y="162"/>
                    <a:pt x="406" y="162"/>
                    <a:pt x="406" y="162"/>
                  </a:cubicBezTo>
                  <a:cubicBezTo>
                    <a:pt x="406" y="167"/>
                    <a:pt x="406" y="167"/>
                    <a:pt x="406" y="167"/>
                  </a:cubicBezTo>
                  <a:cubicBezTo>
                    <a:pt x="406" y="171"/>
                    <a:pt x="407" y="173"/>
                    <a:pt x="410" y="174"/>
                  </a:cubicBezTo>
                  <a:cubicBezTo>
                    <a:pt x="412" y="176"/>
                    <a:pt x="415" y="177"/>
                    <a:pt x="420" y="177"/>
                  </a:cubicBezTo>
                  <a:cubicBezTo>
                    <a:pt x="420" y="193"/>
                    <a:pt x="420" y="193"/>
                    <a:pt x="420" y="193"/>
                  </a:cubicBezTo>
                  <a:cubicBezTo>
                    <a:pt x="379" y="193"/>
                    <a:pt x="379" y="193"/>
                    <a:pt x="379" y="193"/>
                  </a:cubicBezTo>
                  <a:cubicBezTo>
                    <a:pt x="344" y="193"/>
                    <a:pt x="344" y="193"/>
                    <a:pt x="344" y="193"/>
                  </a:cubicBezTo>
                  <a:cubicBezTo>
                    <a:pt x="344" y="177"/>
                    <a:pt x="344" y="177"/>
                    <a:pt x="344" y="177"/>
                  </a:cubicBezTo>
                  <a:cubicBezTo>
                    <a:pt x="348" y="177"/>
                    <a:pt x="351" y="176"/>
                    <a:pt x="354" y="174"/>
                  </a:cubicBezTo>
                  <a:cubicBezTo>
                    <a:pt x="355" y="173"/>
                    <a:pt x="356" y="171"/>
                    <a:pt x="356" y="167"/>
                  </a:cubicBezTo>
                  <a:cubicBezTo>
                    <a:pt x="356" y="162"/>
                    <a:pt x="356" y="162"/>
                    <a:pt x="356" y="162"/>
                  </a:cubicBezTo>
                  <a:lnTo>
                    <a:pt x="356" y="67"/>
                  </a:lnTo>
                  <a:close/>
                  <a:moveTo>
                    <a:pt x="603" y="0"/>
                  </a:moveTo>
                  <a:cubicBezTo>
                    <a:pt x="430" y="0"/>
                    <a:pt x="430" y="0"/>
                    <a:pt x="430" y="0"/>
                  </a:cubicBezTo>
                  <a:cubicBezTo>
                    <a:pt x="430" y="41"/>
                    <a:pt x="430" y="41"/>
                    <a:pt x="430" y="41"/>
                  </a:cubicBezTo>
                  <a:cubicBezTo>
                    <a:pt x="449" y="41"/>
                    <a:pt x="449" y="41"/>
                    <a:pt x="449" y="41"/>
                  </a:cubicBezTo>
                  <a:cubicBezTo>
                    <a:pt x="450" y="37"/>
                    <a:pt x="450" y="28"/>
                    <a:pt x="452" y="26"/>
                  </a:cubicBezTo>
                  <a:cubicBezTo>
                    <a:pt x="455" y="23"/>
                    <a:pt x="457" y="23"/>
                    <a:pt x="461" y="23"/>
                  </a:cubicBezTo>
                  <a:cubicBezTo>
                    <a:pt x="467" y="23"/>
                    <a:pt x="467" y="23"/>
                    <a:pt x="467" y="23"/>
                  </a:cubicBezTo>
                  <a:cubicBezTo>
                    <a:pt x="492" y="23"/>
                    <a:pt x="492" y="23"/>
                    <a:pt x="492" y="23"/>
                  </a:cubicBezTo>
                  <a:cubicBezTo>
                    <a:pt x="492" y="25"/>
                    <a:pt x="492" y="25"/>
                    <a:pt x="492" y="25"/>
                  </a:cubicBezTo>
                  <a:cubicBezTo>
                    <a:pt x="492" y="62"/>
                    <a:pt x="492" y="62"/>
                    <a:pt x="492" y="62"/>
                  </a:cubicBezTo>
                  <a:cubicBezTo>
                    <a:pt x="492" y="167"/>
                    <a:pt x="492" y="167"/>
                    <a:pt x="492" y="167"/>
                  </a:cubicBezTo>
                  <a:cubicBezTo>
                    <a:pt x="492" y="171"/>
                    <a:pt x="491" y="173"/>
                    <a:pt x="489" y="174"/>
                  </a:cubicBezTo>
                  <a:cubicBezTo>
                    <a:pt x="486" y="175"/>
                    <a:pt x="484" y="176"/>
                    <a:pt x="479" y="177"/>
                  </a:cubicBezTo>
                  <a:cubicBezTo>
                    <a:pt x="479" y="193"/>
                    <a:pt x="479" y="193"/>
                    <a:pt x="479" y="193"/>
                  </a:cubicBezTo>
                  <a:cubicBezTo>
                    <a:pt x="554" y="193"/>
                    <a:pt x="554" y="193"/>
                    <a:pt x="554" y="193"/>
                  </a:cubicBezTo>
                  <a:cubicBezTo>
                    <a:pt x="554" y="177"/>
                    <a:pt x="554" y="177"/>
                    <a:pt x="554" y="177"/>
                  </a:cubicBezTo>
                  <a:cubicBezTo>
                    <a:pt x="550" y="176"/>
                    <a:pt x="547" y="175"/>
                    <a:pt x="545" y="174"/>
                  </a:cubicBezTo>
                  <a:cubicBezTo>
                    <a:pt x="543" y="173"/>
                    <a:pt x="542" y="171"/>
                    <a:pt x="542" y="167"/>
                  </a:cubicBezTo>
                  <a:cubicBezTo>
                    <a:pt x="542" y="162"/>
                    <a:pt x="542" y="162"/>
                    <a:pt x="542" y="162"/>
                  </a:cubicBezTo>
                  <a:cubicBezTo>
                    <a:pt x="542" y="25"/>
                    <a:pt x="542" y="25"/>
                    <a:pt x="542" y="25"/>
                  </a:cubicBezTo>
                  <a:cubicBezTo>
                    <a:pt x="542" y="23"/>
                    <a:pt x="542" y="23"/>
                    <a:pt x="542" y="23"/>
                  </a:cubicBezTo>
                  <a:cubicBezTo>
                    <a:pt x="566" y="23"/>
                    <a:pt x="566" y="23"/>
                    <a:pt x="566" y="23"/>
                  </a:cubicBezTo>
                  <a:cubicBezTo>
                    <a:pt x="572" y="23"/>
                    <a:pt x="572" y="23"/>
                    <a:pt x="572" y="23"/>
                  </a:cubicBezTo>
                  <a:cubicBezTo>
                    <a:pt x="577" y="23"/>
                    <a:pt x="579" y="23"/>
                    <a:pt x="581" y="26"/>
                  </a:cubicBezTo>
                  <a:cubicBezTo>
                    <a:pt x="584" y="28"/>
                    <a:pt x="584" y="37"/>
                    <a:pt x="584" y="41"/>
                  </a:cubicBezTo>
                  <a:cubicBezTo>
                    <a:pt x="603" y="41"/>
                    <a:pt x="603" y="41"/>
                    <a:pt x="603" y="41"/>
                  </a:cubicBezTo>
                  <a:lnTo>
                    <a:pt x="603" y="0"/>
                  </a:lnTo>
                  <a:close/>
                  <a:moveTo>
                    <a:pt x="122" y="0"/>
                  </a:moveTo>
                  <a:cubicBezTo>
                    <a:pt x="186" y="162"/>
                    <a:pt x="186" y="162"/>
                    <a:pt x="186" y="162"/>
                  </a:cubicBezTo>
                  <a:cubicBezTo>
                    <a:pt x="188" y="167"/>
                    <a:pt x="188" y="167"/>
                    <a:pt x="188" y="167"/>
                  </a:cubicBezTo>
                  <a:cubicBezTo>
                    <a:pt x="190" y="171"/>
                    <a:pt x="191" y="173"/>
                    <a:pt x="194" y="174"/>
                  </a:cubicBezTo>
                  <a:cubicBezTo>
                    <a:pt x="197" y="176"/>
                    <a:pt x="200" y="177"/>
                    <a:pt x="205" y="177"/>
                  </a:cubicBezTo>
                  <a:cubicBezTo>
                    <a:pt x="205" y="193"/>
                    <a:pt x="205" y="193"/>
                    <a:pt x="205" y="193"/>
                  </a:cubicBezTo>
                  <a:cubicBezTo>
                    <a:pt x="129" y="193"/>
                    <a:pt x="129" y="193"/>
                    <a:pt x="129" y="193"/>
                  </a:cubicBezTo>
                  <a:cubicBezTo>
                    <a:pt x="129" y="177"/>
                    <a:pt x="129" y="177"/>
                    <a:pt x="129" y="177"/>
                  </a:cubicBezTo>
                  <a:cubicBezTo>
                    <a:pt x="133" y="177"/>
                    <a:pt x="136" y="176"/>
                    <a:pt x="138" y="174"/>
                  </a:cubicBezTo>
                  <a:cubicBezTo>
                    <a:pt x="139" y="173"/>
                    <a:pt x="139" y="171"/>
                    <a:pt x="138" y="167"/>
                  </a:cubicBezTo>
                  <a:cubicBezTo>
                    <a:pt x="136" y="162"/>
                    <a:pt x="136" y="162"/>
                    <a:pt x="136" y="1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3" y="167"/>
                    <a:pt x="43" y="167"/>
                    <a:pt x="43" y="167"/>
                  </a:cubicBezTo>
                  <a:cubicBezTo>
                    <a:pt x="41" y="171"/>
                    <a:pt x="41" y="173"/>
                    <a:pt x="43" y="174"/>
                  </a:cubicBezTo>
                  <a:cubicBezTo>
                    <a:pt x="45" y="176"/>
                    <a:pt x="47" y="177"/>
                    <a:pt x="52" y="177"/>
                  </a:cubicBezTo>
                  <a:cubicBezTo>
                    <a:pt x="52" y="193"/>
                    <a:pt x="52" y="193"/>
                    <a:pt x="52" y="193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4" y="177"/>
                    <a:pt x="8" y="176"/>
                    <a:pt x="10" y="174"/>
                  </a:cubicBezTo>
                  <a:cubicBezTo>
                    <a:pt x="13" y="173"/>
                    <a:pt x="15" y="171"/>
                    <a:pt x="17" y="167"/>
                  </a:cubicBezTo>
                  <a:cubicBezTo>
                    <a:pt x="19" y="162"/>
                    <a:pt x="19" y="162"/>
                    <a:pt x="19" y="162"/>
                  </a:cubicBezTo>
                  <a:cubicBezTo>
                    <a:pt x="81" y="0"/>
                    <a:pt x="81" y="0"/>
                    <a:pt x="81" y="0"/>
                  </a:cubicBezTo>
                  <a:lnTo>
                    <a:pt x="122" y="0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8"/>
            <p:cNvSpPr>
              <a:spLocks noEditPoints="1"/>
            </p:cNvSpPr>
            <p:nvPr/>
          </p:nvSpPr>
          <p:spPr bwMode="auto">
            <a:xfrm>
              <a:off x="4851401" y="3779838"/>
              <a:ext cx="660399" cy="668338"/>
            </a:xfrm>
            <a:custGeom>
              <a:avLst/>
              <a:gdLst>
                <a:gd name="T0" fmla="*/ 176 w 176"/>
                <a:gd name="T1" fmla="*/ 147 h 178"/>
                <a:gd name="T2" fmla="*/ 139 w 176"/>
                <a:gd name="T3" fmla="*/ 140 h 178"/>
                <a:gd name="T4" fmla="*/ 41 w 176"/>
                <a:gd name="T5" fmla="*/ 147 h 178"/>
                <a:gd name="T6" fmla="*/ 75 w 176"/>
                <a:gd name="T7" fmla="*/ 140 h 178"/>
                <a:gd name="T8" fmla="*/ 41 w 176"/>
                <a:gd name="T9" fmla="*/ 147 h 178"/>
                <a:gd name="T10" fmla="*/ 176 w 176"/>
                <a:gd name="T11" fmla="*/ 163 h 178"/>
                <a:gd name="T12" fmla="*/ 151 w 176"/>
                <a:gd name="T13" fmla="*/ 155 h 178"/>
                <a:gd name="T14" fmla="*/ 0 w 176"/>
                <a:gd name="T15" fmla="*/ 163 h 178"/>
                <a:gd name="T16" fmla="*/ 61 w 176"/>
                <a:gd name="T17" fmla="*/ 155 h 178"/>
                <a:gd name="T18" fmla="*/ 0 w 176"/>
                <a:gd name="T19" fmla="*/ 163 h 178"/>
                <a:gd name="T20" fmla="*/ 176 w 176"/>
                <a:gd name="T21" fmla="*/ 178 h 178"/>
                <a:gd name="T22" fmla="*/ 164 w 176"/>
                <a:gd name="T23" fmla="*/ 171 h 178"/>
                <a:gd name="T24" fmla="*/ 0 w 176"/>
                <a:gd name="T25" fmla="*/ 178 h 178"/>
                <a:gd name="T26" fmla="*/ 41 w 176"/>
                <a:gd name="T27" fmla="*/ 178 h 178"/>
                <a:gd name="T28" fmla="*/ 0 w 176"/>
                <a:gd name="T29" fmla="*/ 171 h 178"/>
                <a:gd name="T30" fmla="*/ 64 w 176"/>
                <a:gd name="T31" fmla="*/ 93 h 178"/>
                <a:gd name="T32" fmla="*/ 0 w 176"/>
                <a:gd name="T33" fmla="*/ 101 h 178"/>
                <a:gd name="T34" fmla="*/ 64 w 176"/>
                <a:gd name="T35" fmla="*/ 93 h 178"/>
                <a:gd name="T36" fmla="*/ 155 w 176"/>
                <a:gd name="T37" fmla="*/ 101 h 178"/>
                <a:gd name="T38" fmla="*/ 92 w 176"/>
                <a:gd name="T39" fmla="*/ 93 h 178"/>
                <a:gd name="T40" fmla="*/ 50 w 176"/>
                <a:gd name="T41" fmla="*/ 109 h 178"/>
                <a:gd name="T42" fmla="*/ 0 w 176"/>
                <a:gd name="T43" fmla="*/ 116 h 178"/>
                <a:gd name="T44" fmla="*/ 50 w 176"/>
                <a:gd name="T45" fmla="*/ 109 h 178"/>
                <a:gd name="T46" fmla="*/ 96 w 176"/>
                <a:gd name="T47" fmla="*/ 116 h 178"/>
                <a:gd name="T48" fmla="*/ 77 w 176"/>
                <a:gd name="T49" fmla="*/ 109 h 178"/>
                <a:gd name="T50" fmla="*/ 161 w 176"/>
                <a:gd name="T51" fmla="*/ 109 h 178"/>
                <a:gd name="T52" fmla="*/ 119 w 176"/>
                <a:gd name="T53" fmla="*/ 116 h 178"/>
                <a:gd name="T54" fmla="*/ 167 w 176"/>
                <a:gd name="T55" fmla="*/ 116 h 178"/>
                <a:gd name="T56" fmla="*/ 36 w 176"/>
                <a:gd name="T57" fmla="*/ 124 h 178"/>
                <a:gd name="T58" fmla="*/ 0 w 176"/>
                <a:gd name="T59" fmla="*/ 132 h 178"/>
                <a:gd name="T60" fmla="*/ 36 w 176"/>
                <a:gd name="T61" fmla="*/ 124 h 178"/>
                <a:gd name="T62" fmla="*/ 82 w 176"/>
                <a:gd name="T63" fmla="*/ 132 h 178"/>
                <a:gd name="T64" fmla="*/ 63 w 176"/>
                <a:gd name="T65" fmla="*/ 124 h 178"/>
                <a:gd name="T66" fmla="*/ 132 w 176"/>
                <a:gd name="T67" fmla="*/ 132 h 178"/>
                <a:gd name="T68" fmla="*/ 176 w 176"/>
                <a:gd name="T69" fmla="*/ 124 h 178"/>
                <a:gd name="T70" fmla="*/ 132 w 176"/>
                <a:gd name="T71" fmla="*/ 132 h 178"/>
                <a:gd name="T72" fmla="*/ 0 w 176"/>
                <a:gd name="T73" fmla="*/ 47 h 178"/>
                <a:gd name="T74" fmla="*/ 99 w 176"/>
                <a:gd name="T75" fmla="*/ 54 h 178"/>
                <a:gd name="T76" fmla="*/ 157 w 176"/>
                <a:gd name="T77" fmla="*/ 54 h 178"/>
                <a:gd name="T78" fmla="*/ 176 w 176"/>
                <a:gd name="T79" fmla="*/ 47 h 178"/>
                <a:gd name="T80" fmla="*/ 157 w 176"/>
                <a:gd name="T81" fmla="*/ 54 h 178"/>
                <a:gd name="T82" fmla="*/ 0 w 176"/>
                <a:gd name="T83" fmla="*/ 62 h 178"/>
                <a:gd name="T84" fmla="*/ 85 w 176"/>
                <a:gd name="T85" fmla="*/ 69 h 178"/>
                <a:gd name="T86" fmla="*/ 121 w 176"/>
                <a:gd name="T87" fmla="*/ 62 h 178"/>
                <a:gd name="T88" fmla="*/ 130 w 176"/>
                <a:gd name="T89" fmla="*/ 69 h 178"/>
                <a:gd name="T90" fmla="*/ 121 w 176"/>
                <a:gd name="T91" fmla="*/ 62 h 178"/>
                <a:gd name="T92" fmla="*/ 176 w 176"/>
                <a:gd name="T93" fmla="*/ 69 h 178"/>
                <a:gd name="T94" fmla="*/ 164 w 176"/>
                <a:gd name="T95" fmla="*/ 62 h 178"/>
                <a:gd name="T96" fmla="*/ 78 w 176"/>
                <a:gd name="T97" fmla="*/ 78 h 178"/>
                <a:gd name="T98" fmla="*/ 0 w 176"/>
                <a:gd name="T99" fmla="*/ 85 h 178"/>
                <a:gd name="T100" fmla="*/ 78 w 176"/>
                <a:gd name="T101" fmla="*/ 78 h 178"/>
                <a:gd name="T102" fmla="*/ 99 w 176"/>
                <a:gd name="T103" fmla="*/ 85 h 178"/>
                <a:gd name="T104" fmla="*/ 136 w 176"/>
                <a:gd name="T105" fmla="*/ 78 h 178"/>
                <a:gd name="T106" fmla="*/ 0 w 176"/>
                <a:gd name="T107" fmla="*/ 16 h 178"/>
                <a:gd name="T108" fmla="*/ 176 w 176"/>
                <a:gd name="T109" fmla="*/ 23 h 178"/>
                <a:gd name="T110" fmla="*/ 0 w 176"/>
                <a:gd name="T111" fmla="*/ 16 h 178"/>
                <a:gd name="T112" fmla="*/ 0 w 176"/>
                <a:gd name="T113" fmla="*/ 31 h 178"/>
                <a:gd name="T114" fmla="*/ 113 w 176"/>
                <a:gd name="T115" fmla="*/ 38 h 178"/>
                <a:gd name="T116" fmla="*/ 144 w 176"/>
                <a:gd name="T117" fmla="*/ 38 h 178"/>
                <a:gd name="T118" fmla="*/ 176 w 176"/>
                <a:gd name="T119" fmla="*/ 31 h 178"/>
                <a:gd name="T120" fmla="*/ 144 w 176"/>
                <a:gd name="T121" fmla="*/ 38 h 178"/>
                <a:gd name="T122" fmla="*/ 158 w 176"/>
                <a:gd name="T123" fmla="*/ 0 h 178"/>
                <a:gd name="T124" fmla="*/ 2 w 176"/>
                <a:gd name="T125" fmla="*/ 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6" h="178">
                  <a:moveTo>
                    <a:pt x="145" y="147"/>
                  </a:moveTo>
                  <a:cubicBezTo>
                    <a:pt x="176" y="147"/>
                    <a:pt x="176" y="147"/>
                    <a:pt x="176" y="147"/>
                  </a:cubicBezTo>
                  <a:cubicBezTo>
                    <a:pt x="176" y="140"/>
                    <a:pt x="176" y="140"/>
                    <a:pt x="176" y="140"/>
                  </a:cubicBezTo>
                  <a:cubicBezTo>
                    <a:pt x="139" y="140"/>
                    <a:pt x="139" y="140"/>
                    <a:pt x="139" y="140"/>
                  </a:cubicBezTo>
                  <a:lnTo>
                    <a:pt x="145" y="147"/>
                  </a:lnTo>
                  <a:close/>
                  <a:moveTo>
                    <a:pt x="41" y="147"/>
                  </a:moveTo>
                  <a:cubicBezTo>
                    <a:pt x="68" y="147"/>
                    <a:pt x="68" y="147"/>
                    <a:pt x="68" y="147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48" y="140"/>
                    <a:pt x="48" y="140"/>
                    <a:pt x="48" y="140"/>
                  </a:cubicBezTo>
                  <a:lnTo>
                    <a:pt x="41" y="147"/>
                  </a:lnTo>
                  <a:close/>
                  <a:moveTo>
                    <a:pt x="157" y="163"/>
                  </a:moveTo>
                  <a:cubicBezTo>
                    <a:pt x="176" y="163"/>
                    <a:pt x="176" y="163"/>
                    <a:pt x="176" y="163"/>
                  </a:cubicBezTo>
                  <a:cubicBezTo>
                    <a:pt x="176" y="155"/>
                    <a:pt x="176" y="155"/>
                    <a:pt x="176" y="155"/>
                  </a:cubicBezTo>
                  <a:cubicBezTo>
                    <a:pt x="151" y="155"/>
                    <a:pt x="151" y="155"/>
                    <a:pt x="151" y="155"/>
                  </a:cubicBezTo>
                  <a:lnTo>
                    <a:pt x="157" y="163"/>
                  </a:lnTo>
                  <a:close/>
                  <a:moveTo>
                    <a:pt x="0" y="163"/>
                  </a:moveTo>
                  <a:cubicBezTo>
                    <a:pt x="55" y="163"/>
                    <a:pt x="55" y="163"/>
                    <a:pt x="55" y="163"/>
                  </a:cubicBezTo>
                  <a:cubicBezTo>
                    <a:pt x="61" y="155"/>
                    <a:pt x="61" y="155"/>
                    <a:pt x="61" y="155"/>
                  </a:cubicBezTo>
                  <a:cubicBezTo>
                    <a:pt x="0" y="155"/>
                    <a:pt x="0" y="155"/>
                    <a:pt x="0" y="155"/>
                  </a:cubicBezTo>
                  <a:lnTo>
                    <a:pt x="0" y="163"/>
                  </a:lnTo>
                  <a:close/>
                  <a:moveTo>
                    <a:pt x="169" y="178"/>
                  </a:moveTo>
                  <a:cubicBezTo>
                    <a:pt x="176" y="178"/>
                    <a:pt x="176" y="178"/>
                    <a:pt x="176" y="178"/>
                  </a:cubicBezTo>
                  <a:cubicBezTo>
                    <a:pt x="176" y="171"/>
                    <a:pt x="176" y="171"/>
                    <a:pt x="176" y="171"/>
                  </a:cubicBezTo>
                  <a:cubicBezTo>
                    <a:pt x="164" y="171"/>
                    <a:pt x="164" y="171"/>
                    <a:pt x="164" y="171"/>
                  </a:cubicBezTo>
                  <a:lnTo>
                    <a:pt x="169" y="178"/>
                  </a:lnTo>
                  <a:close/>
                  <a:moveTo>
                    <a:pt x="0" y="178"/>
                  </a:moveTo>
                  <a:cubicBezTo>
                    <a:pt x="41" y="178"/>
                    <a:pt x="41" y="178"/>
                    <a:pt x="41" y="178"/>
                  </a:cubicBezTo>
                  <a:cubicBezTo>
                    <a:pt x="41" y="178"/>
                    <a:pt x="41" y="178"/>
                    <a:pt x="41" y="178"/>
                  </a:cubicBezTo>
                  <a:cubicBezTo>
                    <a:pt x="47" y="171"/>
                    <a:pt x="47" y="171"/>
                    <a:pt x="47" y="171"/>
                  </a:cubicBezTo>
                  <a:cubicBezTo>
                    <a:pt x="0" y="171"/>
                    <a:pt x="0" y="171"/>
                    <a:pt x="0" y="171"/>
                  </a:cubicBezTo>
                  <a:lnTo>
                    <a:pt x="0" y="178"/>
                  </a:lnTo>
                  <a:close/>
                  <a:moveTo>
                    <a:pt x="64" y="93"/>
                  </a:moveTo>
                  <a:cubicBezTo>
                    <a:pt x="0" y="93"/>
                    <a:pt x="0" y="93"/>
                    <a:pt x="0" y="93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57" y="101"/>
                    <a:pt x="57" y="101"/>
                    <a:pt x="57" y="101"/>
                  </a:cubicBezTo>
                  <a:lnTo>
                    <a:pt x="64" y="93"/>
                  </a:lnTo>
                  <a:close/>
                  <a:moveTo>
                    <a:pt x="85" y="101"/>
                  </a:moveTo>
                  <a:cubicBezTo>
                    <a:pt x="155" y="101"/>
                    <a:pt x="155" y="101"/>
                    <a:pt x="155" y="101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92" y="93"/>
                    <a:pt x="92" y="93"/>
                    <a:pt x="92" y="93"/>
                  </a:cubicBezTo>
                  <a:lnTo>
                    <a:pt x="85" y="101"/>
                  </a:lnTo>
                  <a:close/>
                  <a:moveTo>
                    <a:pt x="50" y="109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43" y="116"/>
                    <a:pt x="43" y="116"/>
                    <a:pt x="43" y="116"/>
                  </a:cubicBezTo>
                  <a:lnTo>
                    <a:pt x="50" y="109"/>
                  </a:lnTo>
                  <a:close/>
                  <a:moveTo>
                    <a:pt x="70" y="116"/>
                  </a:moveTo>
                  <a:cubicBezTo>
                    <a:pt x="96" y="116"/>
                    <a:pt x="96" y="116"/>
                    <a:pt x="96" y="116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77" y="109"/>
                    <a:pt x="77" y="109"/>
                    <a:pt x="77" y="109"/>
                  </a:cubicBezTo>
                  <a:lnTo>
                    <a:pt x="70" y="116"/>
                  </a:lnTo>
                  <a:close/>
                  <a:moveTo>
                    <a:pt x="161" y="109"/>
                  </a:moveTo>
                  <a:cubicBezTo>
                    <a:pt x="114" y="109"/>
                    <a:pt x="114" y="109"/>
                    <a:pt x="114" y="109"/>
                  </a:cubicBezTo>
                  <a:cubicBezTo>
                    <a:pt x="119" y="116"/>
                    <a:pt x="119" y="116"/>
                    <a:pt x="119" y="116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67" y="116"/>
                    <a:pt x="167" y="116"/>
                    <a:pt x="167" y="116"/>
                  </a:cubicBezTo>
                  <a:lnTo>
                    <a:pt x="161" y="109"/>
                  </a:lnTo>
                  <a:close/>
                  <a:moveTo>
                    <a:pt x="36" y="124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9" y="132"/>
                    <a:pt x="29" y="132"/>
                    <a:pt x="29" y="132"/>
                  </a:cubicBezTo>
                  <a:lnTo>
                    <a:pt x="36" y="124"/>
                  </a:lnTo>
                  <a:close/>
                  <a:moveTo>
                    <a:pt x="56" y="132"/>
                  </a:moveTo>
                  <a:cubicBezTo>
                    <a:pt x="82" y="132"/>
                    <a:pt x="82" y="132"/>
                    <a:pt x="82" y="132"/>
                  </a:cubicBezTo>
                  <a:cubicBezTo>
                    <a:pt x="89" y="124"/>
                    <a:pt x="89" y="124"/>
                    <a:pt x="89" y="124"/>
                  </a:cubicBezTo>
                  <a:cubicBezTo>
                    <a:pt x="63" y="124"/>
                    <a:pt x="63" y="124"/>
                    <a:pt x="63" y="124"/>
                  </a:cubicBezTo>
                  <a:lnTo>
                    <a:pt x="56" y="132"/>
                  </a:lnTo>
                  <a:close/>
                  <a:moveTo>
                    <a:pt x="132" y="132"/>
                  </a:moveTo>
                  <a:cubicBezTo>
                    <a:pt x="176" y="132"/>
                    <a:pt x="176" y="132"/>
                    <a:pt x="176" y="132"/>
                  </a:cubicBezTo>
                  <a:cubicBezTo>
                    <a:pt x="176" y="124"/>
                    <a:pt x="176" y="124"/>
                    <a:pt x="176" y="124"/>
                  </a:cubicBezTo>
                  <a:cubicBezTo>
                    <a:pt x="126" y="124"/>
                    <a:pt x="126" y="124"/>
                    <a:pt x="126" y="124"/>
                  </a:cubicBezTo>
                  <a:lnTo>
                    <a:pt x="132" y="132"/>
                  </a:lnTo>
                  <a:close/>
                  <a:moveTo>
                    <a:pt x="106" y="47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99" y="54"/>
                    <a:pt x="99" y="54"/>
                    <a:pt x="99" y="54"/>
                  </a:cubicBezTo>
                  <a:lnTo>
                    <a:pt x="106" y="47"/>
                  </a:lnTo>
                  <a:close/>
                  <a:moveTo>
                    <a:pt x="157" y="54"/>
                  </a:moveTo>
                  <a:cubicBezTo>
                    <a:pt x="176" y="54"/>
                    <a:pt x="176" y="54"/>
                    <a:pt x="176" y="54"/>
                  </a:cubicBezTo>
                  <a:cubicBezTo>
                    <a:pt x="176" y="47"/>
                    <a:pt x="176" y="47"/>
                    <a:pt x="176" y="47"/>
                  </a:cubicBezTo>
                  <a:cubicBezTo>
                    <a:pt x="151" y="47"/>
                    <a:pt x="151" y="47"/>
                    <a:pt x="151" y="47"/>
                  </a:cubicBezTo>
                  <a:lnTo>
                    <a:pt x="157" y="54"/>
                  </a:lnTo>
                  <a:close/>
                  <a:moveTo>
                    <a:pt x="92" y="62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85" y="69"/>
                    <a:pt x="85" y="69"/>
                    <a:pt x="85" y="69"/>
                  </a:cubicBezTo>
                  <a:lnTo>
                    <a:pt x="92" y="62"/>
                  </a:lnTo>
                  <a:close/>
                  <a:moveTo>
                    <a:pt x="121" y="62"/>
                  </a:moveTo>
                  <a:cubicBezTo>
                    <a:pt x="114" y="69"/>
                    <a:pt x="114" y="69"/>
                    <a:pt x="114" y="69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24" y="62"/>
                    <a:pt x="124" y="62"/>
                    <a:pt x="124" y="62"/>
                  </a:cubicBezTo>
                  <a:lnTo>
                    <a:pt x="121" y="62"/>
                  </a:lnTo>
                  <a:close/>
                  <a:moveTo>
                    <a:pt x="170" y="69"/>
                  </a:moveTo>
                  <a:cubicBezTo>
                    <a:pt x="176" y="69"/>
                    <a:pt x="176" y="69"/>
                    <a:pt x="176" y="69"/>
                  </a:cubicBezTo>
                  <a:cubicBezTo>
                    <a:pt x="176" y="62"/>
                    <a:pt x="176" y="62"/>
                    <a:pt x="176" y="62"/>
                  </a:cubicBezTo>
                  <a:cubicBezTo>
                    <a:pt x="164" y="62"/>
                    <a:pt x="164" y="62"/>
                    <a:pt x="164" y="62"/>
                  </a:cubicBezTo>
                  <a:lnTo>
                    <a:pt x="170" y="69"/>
                  </a:lnTo>
                  <a:close/>
                  <a:moveTo>
                    <a:pt x="78" y="78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71" y="85"/>
                    <a:pt x="71" y="85"/>
                    <a:pt x="71" y="85"/>
                  </a:cubicBezTo>
                  <a:lnTo>
                    <a:pt x="78" y="78"/>
                  </a:lnTo>
                  <a:close/>
                  <a:moveTo>
                    <a:pt x="106" y="78"/>
                  </a:moveTo>
                  <a:cubicBezTo>
                    <a:pt x="99" y="85"/>
                    <a:pt x="99" y="85"/>
                    <a:pt x="99" y="85"/>
                  </a:cubicBezTo>
                  <a:cubicBezTo>
                    <a:pt x="142" y="85"/>
                    <a:pt x="142" y="85"/>
                    <a:pt x="142" y="85"/>
                  </a:cubicBezTo>
                  <a:cubicBezTo>
                    <a:pt x="136" y="78"/>
                    <a:pt x="136" y="78"/>
                    <a:pt x="136" y="78"/>
                  </a:cubicBezTo>
                  <a:lnTo>
                    <a:pt x="106" y="78"/>
                  </a:lnTo>
                  <a:close/>
                  <a:moveTo>
                    <a:pt x="0" y="16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76" y="23"/>
                    <a:pt x="176" y="23"/>
                    <a:pt x="176" y="23"/>
                  </a:cubicBezTo>
                  <a:cubicBezTo>
                    <a:pt x="176" y="16"/>
                    <a:pt x="176" y="16"/>
                    <a:pt x="176" y="16"/>
                  </a:cubicBezTo>
                  <a:lnTo>
                    <a:pt x="0" y="16"/>
                  </a:lnTo>
                  <a:close/>
                  <a:moveTo>
                    <a:pt x="12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13" y="38"/>
                    <a:pt x="113" y="38"/>
                    <a:pt x="113" y="38"/>
                  </a:cubicBezTo>
                  <a:lnTo>
                    <a:pt x="120" y="31"/>
                  </a:lnTo>
                  <a:close/>
                  <a:moveTo>
                    <a:pt x="144" y="38"/>
                  </a:moveTo>
                  <a:cubicBezTo>
                    <a:pt x="176" y="38"/>
                    <a:pt x="176" y="38"/>
                    <a:pt x="176" y="38"/>
                  </a:cubicBezTo>
                  <a:cubicBezTo>
                    <a:pt x="176" y="31"/>
                    <a:pt x="176" y="31"/>
                    <a:pt x="176" y="31"/>
                  </a:cubicBezTo>
                  <a:cubicBezTo>
                    <a:pt x="138" y="31"/>
                    <a:pt x="138" y="31"/>
                    <a:pt x="138" y="31"/>
                  </a:cubicBezTo>
                  <a:lnTo>
                    <a:pt x="144" y="38"/>
                  </a:lnTo>
                  <a:close/>
                  <a:moveTo>
                    <a:pt x="174" y="7"/>
                  </a:moveTo>
                  <a:cubicBezTo>
                    <a:pt x="173" y="3"/>
                    <a:pt x="168" y="0"/>
                    <a:pt x="15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9" y="0"/>
                    <a:pt x="3" y="4"/>
                    <a:pt x="2" y="7"/>
                  </a:cubicBezTo>
                  <a:cubicBezTo>
                    <a:pt x="2" y="7"/>
                    <a:pt x="174" y="7"/>
                    <a:pt x="174" y="7"/>
                  </a:cubicBezTo>
                  <a:close/>
                </a:path>
              </a:pathLst>
            </a:custGeom>
            <a:solidFill>
              <a:srgbClr val="B1B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9"/>
            <p:cNvSpPr>
              <a:spLocks noEditPoints="1"/>
            </p:cNvSpPr>
            <p:nvPr/>
          </p:nvSpPr>
          <p:spPr bwMode="auto">
            <a:xfrm>
              <a:off x="4851401" y="3836989"/>
              <a:ext cx="725489" cy="666749"/>
            </a:xfrm>
            <a:custGeom>
              <a:avLst/>
              <a:gdLst>
                <a:gd name="T0" fmla="*/ 44 w 193"/>
                <a:gd name="T1" fmla="*/ 167 h 178"/>
                <a:gd name="T2" fmla="*/ 36 w 193"/>
                <a:gd name="T3" fmla="*/ 170 h 178"/>
                <a:gd name="T4" fmla="*/ 0 w 193"/>
                <a:gd name="T5" fmla="*/ 170 h 178"/>
                <a:gd name="T6" fmla="*/ 0 w 193"/>
                <a:gd name="T7" fmla="*/ 178 h 178"/>
                <a:gd name="T8" fmla="*/ 39 w 193"/>
                <a:gd name="T9" fmla="*/ 178 h 178"/>
                <a:gd name="T10" fmla="*/ 49 w 193"/>
                <a:gd name="T11" fmla="*/ 175 h 178"/>
                <a:gd name="T12" fmla="*/ 53 w 193"/>
                <a:gd name="T13" fmla="*/ 171 h 178"/>
                <a:gd name="T14" fmla="*/ 115 w 193"/>
                <a:gd name="T15" fmla="*/ 104 h 178"/>
                <a:gd name="T16" fmla="*/ 108 w 193"/>
                <a:gd name="T17" fmla="*/ 95 h 178"/>
                <a:gd name="T18" fmla="*/ 44 w 193"/>
                <a:gd name="T19" fmla="*/ 167 h 178"/>
                <a:gd name="T20" fmla="*/ 181 w 193"/>
                <a:gd name="T21" fmla="*/ 0 h 178"/>
                <a:gd name="T22" fmla="*/ 181 w 193"/>
                <a:gd name="T23" fmla="*/ 170 h 178"/>
                <a:gd name="T24" fmla="*/ 175 w 193"/>
                <a:gd name="T25" fmla="*/ 170 h 178"/>
                <a:gd name="T26" fmla="*/ 181 w 193"/>
                <a:gd name="T27" fmla="*/ 178 h 178"/>
                <a:gd name="T28" fmla="*/ 182 w 193"/>
                <a:gd name="T29" fmla="*/ 178 h 178"/>
                <a:gd name="T30" fmla="*/ 187 w 193"/>
                <a:gd name="T31" fmla="*/ 177 h 178"/>
                <a:gd name="T32" fmla="*/ 193 w 193"/>
                <a:gd name="T33" fmla="*/ 173 h 178"/>
                <a:gd name="T34" fmla="*/ 193 w 193"/>
                <a:gd name="T35" fmla="*/ 171 h 178"/>
                <a:gd name="T36" fmla="*/ 193 w 193"/>
                <a:gd name="T37" fmla="*/ 168 h 178"/>
                <a:gd name="T38" fmla="*/ 193 w 193"/>
                <a:gd name="T39" fmla="*/ 22 h 178"/>
                <a:gd name="T40" fmla="*/ 181 w 193"/>
                <a:gd name="T41" fmla="*/ 0 h 178"/>
                <a:gd name="T42" fmla="*/ 176 w 193"/>
                <a:gd name="T43" fmla="*/ 69 h 178"/>
                <a:gd name="T44" fmla="*/ 132 w 193"/>
                <a:gd name="T45" fmla="*/ 17 h 178"/>
                <a:gd name="T46" fmla="*/ 130 w 193"/>
                <a:gd name="T47" fmla="*/ 16 h 178"/>
                <a:gd name="T48" fmla="*/ 129 w 193"/>
                <a:gd name="T49" fmla="*/ 16 h 178"/>
                <a:gd name="T50" fmla="*/ 127 w 193"/>
                <a:gd name="T51" fmla="*/ 16 h 178"/>
                <a:gd name="T52" fmla="*/ 125 w 193"/>
                <a:gd name="T53" fmla="*/ 17 h 178"/>
                <a:gd name="T54" fmla="*/ 32 w 193"/>
                <a:gd name="T55" fmla="*/ 121 h 178"/>
                <a:gd name="T56" fmla="*/ 24 w 193"/>
                <a:gd name="T57" fmla="*/ 124 h 178"/>
                <a:gd name="T58" fmla="*/ 0 w 193"/>
                <a:gd name="T59" fmla="*/ 124 h 178"/>
                <a:gd name="T60" fmla="*/ 0 w 193"/>
                <a:gd name="T61" fmla="*/ 132 h 178"/>
                <a:gd name="T62" fmla="*/ 26 w 193"/>
                <a:gd name="T63" fmla="*/ 132 h 178"/>
                <a:gd name="T64" fmla="*/ 30 w 193"/>
                <a:gd name="T65" fmla="*/ 132 h 178"/>
                <a:gd name="T66" fmla="*/ 37 w 193"/>
                <a:gd name="T67" fmla="*/ 129 h 178"/>
                <a:gd name="T68" fmla="*/ 123 w 193"/>
                <a:gd name="T69" fmla="*/ 37 h 178"/>
                <a:gd name="T70" fmla="*/ 176 w 193"/>
                <a:gd name="T71" fmla="*/ 102 h 178"/>
                <a:gd name="T72" fmla="*/ 176 w 193"/>
                <a:gd name="T73" fmla="*/ 6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3" h="178">
                  <a:moveTo>
                    <a:pt x="44" y="167"/>
                  </a:moveTo>
                  <a:cubicBezTo>
                    <a:pt x="41" y="169"/>
                    <a:pt x="40" y="170"/>
                    <a:pt x="36" y="170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39" y="178"/>
                    <a:pt x="39" y="178"/>
                    <a:pt x="39" y="178"/>
                  </a:cubicBezTo>
                  <a:cubicBezTo>
                    <a:pt x="43" y="178"/>
                    <a:pt x="47" y="177"/>
                    <a:pt x="49" y="175"/>
                  </a:cubicBezTo>
                  <a:cubicBezTo>
                    <a:pt x="53" y="171"/>
                    <a:pt x="53" y="171"/>
                    <a:pt x="53" y="171"/>
                  </a:cubicBezTo>
                  <a:cubicBezTo>
                    <a:pt x="115" y="104"/>
                    <a:pt x="115" y="104"/>
                    <a:pt x="115" y="104"/>
                  </a:cubicBezTo>
                  <a:cubicBezTo>
                    <a:pt x="108" y="95"/>
                    <a:pt x="108" y="95"/>
                    <a:pt x="108" y="95"/>
                  </a:cubicBezTo>
                  <a:lnTo>
                    <a:pt x="44" y="167"/>
                  </a:lnTo>
                  <a:close/>
                  <a:moveTo>
                    <a:pt x="181" y="0"/>
                  </a:moveTo>
                  <a:cubicBezTo>
                    <a:pt x="181" y="170"/>
                    <a:pt x="181" y="170"/>
                    <a:pt x="181" y="170"/>
                  </a:cubicBezTo>
                  <a:cubicBezTo>
                    <a:pt x="175" y="170"/>
                    <a:pt x="175" y="170"/>
                    <a:pt x="175" y="170"/>
                  </a:cubicBezTo>
                  <a:cubicBezTo>
                    <a:pt x="181" y="178"/>
                    <a:pt x="181" y="178"/>
                    <a:pt x="181" y="178"/>
                  </a:cubicBezTo>
                  <a:cubicBezTo>
                    <a:pt x="182" y="178"/>
                    <a:pt x="182" y="178"/>
                    <a:pt x="182" y="178"/>
                  </a:cubicBezTo>
                  <a:cubicBezTo>
                    <a:pt x="184" y="178"/>
                    <a:pt x="186" y="178"/>
                    <a:pt x="187" y="177"/>
                  </a:cubicBezTo>
                  <a:cubicBezTo>
                    <a:pt x="190" y="177"/>
                    <a:pt x="192" y="176"/>
                    <a:pt x="193" y="173"/>
                  </a:cubicBezTo>
                  <a:cubicBezTo>
                    <a:pt x="193" y="172"/>
                    <a:pt x="193" y="172"/>
                    <a:pt x="193" y="171"/>
                  </a:cubicBezTo>
                  <a:cubicBezTo>
                    <a:pt x="193" y="168"/>
                    <a:pt x="193" y="168"/>
                    <a:pt x="193" y="168"/>
                  </a:cubicBezTo>
                  <a:cubicBezTo>
                    <a:pt x="193" y="22"/>
                    <a:pt x="193" y="22"/>
                    <a:pt x="193" y="22"/>
                  </a:cubicBezTo>
                  <a:lnTo>
                    <a:pt x="181" y="0"/>
                  </a:lnTo>
                  <a:close/>
                  <a:moveTo>
                    <a:pt x="176" y="69"/>
                  </a:moveTo>
                  <a:cubicBezTo>
                    <a:pt x="132" y="17"/>
                    <a:pt x="132" y="17"/>
                    <a:pt x="132" y="17"/>
                  </a:cubicBezTo>
                  <a:cubicBezTo>
                    <a:pt x="131" y="17"/>
                    <a:pt x="131" y="16"/>
                    <a:pt x="130" y="16"/>
                  </a:cubicBezTo>
                  <a:cubicBezTo>
                    <a:pt x="130" y="16"/>
                    <a:pt x="129" y="16"/>
                    <a:pt x="129" y="16"/>
                  </a:cubicBezTo>
                  <a:cubicBezTo>
                    <a:pt x="128" y="16"/>
                    <a:pt x="127" y="16"/>
                    <a:pt x="127" y="16"/>
                  </a:cubicBezTo>
                  <a:cubicBezTo>
                    <a:pt x="126" y="16"/>
                    <a:pt x="126" y="17"/>
                    <a:pt x="125" y="17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29" y="124"/>
                    <a:pt x="28" y="124"/>
                    <a:pt x="24" y="1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6" y="132"/>
                    <a:pt x="26" y="132"/>
                    <a:pt x="26" y="132"/>
                  </a:cubicBezTo>
                  <a:cubicBezTo>
                    <a:pt x="28" y="132"/>
                    <a:pt x="29" y="132"/>
                    <a:pt x="30" y="132"/>
                  </a:cubicBezTo>
                  <a:cubicBezTo>
                    <a:pt x="33" y="132"/>
                    <a:pt x="35" y="131"/>
                    <a:pt x="37" y="129"/>
                  </a:cubicBezTo>
                  <a:cubicBezTo>
                    <a:pt x="123" y="37"/>
                    <a:pt x="123" y="37"/>
                    <a:pt x="123" y="37"/>
                  </a:cubicBezTo>
                  <a:cubicBezTo>
                    <a:pt x="176" y="102"/>
                    <a:pt x="176" y="102"/>
                    <a:pt x="176" y="102"/>
                  </a:cubicBezTo>
                  <a:lnTo>
                    <a:pt x="176" y="69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10" name="Рисунок 9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93" r="30063"/>
          <a:stretch/>
        </p:blipFill>
        <p:spPr>
          <a:xfrm>
            <a:off x="666452" y="2008003"/>
            <a:ext cx="4781097" cy="3778609"/>
          </a:xfrm>
          <a:prstGeom prst="rect">
            <a:avLst/>
          </a:prstGeom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41039" y="6023349"/>
            <a:ext cx="622131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400" b="1" dirty="0">
                <a:latin typeface="Verdana" pitchFamily="34" charset="0"/>
              </a:rPr>
              <a:t>Городская клиническая больница </a:t>
            </a:r>
            <a:r>
              <a:rPr lang="en-US" altLang="ru-RU" sz="1400" b="1" dirty="0" smtClean="0">
                <a:latin typeface="Verdana" pitchFamily="34" charset="0"/>
              </a:rPr>
              <a:t/>
            </a:r>
            <a:br>
              <a:rPr lang="en-US" altLang="ru-RU" sz="1400" b="1" dirty="0" smtClean="0">
                <a:latin typeface="Verdana" pitchFamily="34" charset="0"/>
              </a:rPr>
            </a:br>
            <a:r>
              <a:rPr lang="ru-RU" altLang="ru-RU" sz="1400" b="1" dirty="0" smtClean="0">
                <a:latin typeface="Verdana" pitchFamily="34" charset="0"/>
              </a:rPr>
              <a:t>им. </a:t>
            </a:r>
            <a:r>
              <a:rPr lang="ru-RU" altLang="ru-RU" sz="1400" b="1" dirty="0" err="1" smtClean="0">
                <a:latin typeface="Verdana" pitchFamily="34" charset="0"/>
              </a:rPr>
              <a:t>Ф.И.Иноземцева</a:t>
            </a:r>
            <a:endParaRPr lang="en-US" altLang="ru-RU" sz="1400" b="1" dirty="0" smtClean="0">
              <a:latin typeface="Verdana" pitchFamily="34" charset="0"/>
            </a:endParaRPr>
          </a:p>
          <a:p>
            <a:pPr algn="ctr"/>
            <a:r>
              <a:rPr lang="ru-RU" altLang="ru-RU" sz="1400" b="1" dirty="0" smtClean="0">
                <a:latin typeface="Verdana" pitchFamily="34" charset="0"/>
              </a:rPr>
              <a:t>(Москва)</a:t>
            </a:r>
            <a:endParaRPr lang="en-US" altLang="ru-RU" sz="1400" b="1" dirty="0" smtClean="0">
              <a:latin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0048" y="1"/>
            <a:ext cx="8102996" cy="106655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Примеры решений в медицине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7832779" y="6023349"/>
            <a:ext cx="363184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400" b="1" dirty="0">
                <a:latin typeface="Verdana" pitchFamily="34" charset="0"/>
              </a:rPr>
              <a:t>Городская клиническая больница </a:t>
            </a:r>
            <a:r>
              <a:rPr lang="ru-RU" altLang="ru-RU" sz="1400" b="1" dirty="0" smtClean="0">
                <a:latin typeface="Verdana" pitchFamily="34" charset="0"/>
              </a:rPr>
              <a:t>им. С. С. Юдина</a:t>
            </a:r>
          </a:p>
          <a:p>
            <a:pPr algn="ctr"/>
            <a:r>
              <a:rPr lang="ru-RU" altLang="ru-RU" sz="1400" b="1" dirty="0" smtClean="0">
                <a:latin typeface="Verdana" pitchFamily="34" charset="0"/>
              </a:rPr>
              <a:t>(Москва)</a:t>
            </a:r>
            <a:endParaRPr lang="en-US" altLang="ru-RU" sz="1400" b="1" dirty="0" smtClean="0">
              <a:latin typeface="Verdana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5" r="1021"/>
          <a:stretch/>
        </p:blipFill>
        <p:spPr>
          <a:xfrm>
            <a:off x="6139061" y="2008004"/>
            <a:ext cx="6192688" cy="379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3091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/>
          <p:cNvCxnSpPr/>
          <p:nvPr/>
        </p:nvCxnSpPr>
        <p:spPr bwMode="auto">
          <a:xfrm>
            <a:off x="-1844" y="1044328"/>
            <a:ext cx="1288768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AC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Прямоугольник 22"/>
          <p:cNvSpPr/>
          <p:nvPr/>
        </p:nvSpPr>
        <p:spPr bwMode="auto">
          <a:xfrm>
            <a:off x="3" y="1044328"/>
            <a:ext cx="1000733" cy="283677"/>
          </a:xfrm>
          <a:custGeom>
            <a:avLst/>
            <a:gdLst>
              <a:gd name="connsiteX0" fmla="*/ 0 w 1012825"/>
              <a:gd name="connsiteY0" fmla="*/ 0 h 360363"/>
              <a:gd name="connsiteX1" fmla="*/ 1012825 w 1012825"/>
              <a:gd name="connsiteY1" fmla="*/ 0 h 360363"/>
              <a:gd name="connsiteX2" fmla="*/ 1012825 w 1012825"/>
              <a:gd name="connsiteY2" fmla="*/ 360363 h 360363"/>
              <a:gd name="connsiteX3" fmla="*/ 0 w 1012825"/>
              <a:gd name="connsiteY3" fmla="*/ 360363 h 360363"/>
              <a:gd name="connsiteX4" fmla="*/ 0 w 1012825"/>
              <a:gd name="connsiteY4" fmla="*/ 0 h 360363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1012825 w 1012825"/>
              <a:gd name="connsiteY2" fmla="*/ 360363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878782 w 1012825"/>
              <a:gd name="connsiteY2" fmla="*/ 360586 h 360586"/>
              <a:gd name="connsiteX3" fmla="*/ 0 w 1012825"/>
              <a:gd name="connsiteY3" fmla="*/ 360363 h 360586"/>
              <a:gd name="connsiteX4" fmla="*/ 0 w 1012825"/>
              <a:gd name="connsiteY4" fmla="*/ 0 h 36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825" h="360586">
                <a:moveTo>
                  <a:pt x="0" y="0"/>
                </a:moveTo>
                <a:lnTo>
                  <a:pt x="1012825" y="0"/>
                </a:lnTo>
                <a:lnTo>
                  <a:pt x="878782" y="360586"/>
                </a:lnTo>
                <a:lnTo>
                  <a:pt x="0" y="360363"/>
                </a:lnTo>
                <a:lnTo>
                  <a:pt x="0" y="0"/>
                </a:lnTo>
                <a:close/>
              </a:path>
            </a:pathLst>
          </a:custGeom>
          <a:solidFill>
            <a:srgbClr val="008ACF"/>
          </a:solidFill>
          <a:ln w="381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1464623" y="6863161"/>
            <a:ext cx="1423062" cy="334838"/>
            <a:chOff x="2503488" y="3779838"/>
            <a:chExt cx="3076576" cy="723900"/>
          </a:xfrm>
        </p:grpSpPr>
        <p:sp>
          <p:nvSpPr>
            <p:cNvPr id="5" name="AutoShape 5"/>
            <p:cNvSpPr>
              <a:spLocks noChangeAspect="1" noChangeArrowheads="1" noTextEdit="1"/>
            </p:cNvSpPr>
            <p:nvPr/>
          </p:nvSpPr>
          <p:spPr bwMode="auto">
            <a:xfrm>
              <a:off x="2506664" y="3779838"/>
              <a:ext cx="3073400" cy="720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7"/>
            <p:cNvSpPr>
              <a:spLocks noEditPoints="1"/>
            </p:cNvSpPr>
            <p:nvPr/>
          </p:nvSpPr>
          <p:spPr bwMode="auto">
            <a:xfrm>
              <a:off x="2503488" y="3779838"/>
              <a:ext cx="2262188" cy="723900"/>
            </a:xfrm>
            <a:custGeom>
              <a:avLst/>
              <a:gdLst>
                <a:gd name="T0" fmla="*/ 277 w 603"/>
                <a:gd name="T1" fmla="*/ 151 h 193"/>
                <a:gd name="T2" fmla="*/ 277 w 603"/>
                <a:gd name="T3" fmla="*/ 167 h 193"/>
                <a:gd name="T4" fmla="*/ 290 w 603"/>
                <a:gd name="T5" fmla="*/ 177 h 193"/>
                <a:gd name="T6" fmla="*/ 250 w 603"/>
                <a:gd name="T7" fmla="*/ 193 h 193"/>
                <a:gd name="T8" fmla="*/ 215 w 603"/>
                <a:gd name="T9" fmla="*/ 177 h 193"/>
                <a:gd name="T10" fmla="*/ 227 w 603"/>
                <a:gd name="T11" fmla="*/ 167 h 193"/>
                <a:gd name="T12" fmla="*/ 227 w 603"/>
                <a:gd name="T13" fmla="*/ 62 h 193"/>
                <a:gd name="T14" fmla="*/ 227 w 603"/>
                <a:gd name="T15" fmla="*/ 26 h 193"/>
                <a:gd name="T16" fmla="*/ 215 w 603"/>
                <a:gd name="T17" fmla="*/ 16 h 193"/>
                <a:gd name="T18" fmla="*/ 250 w 603"/>
                <a:gd name="T19" fmla="*/ 0 h 193"/>
                <a:gd name="T20" fmla="*/ 290 w 603"/>
                <a:gd name="T21" fmla="*/ 16 h 193"/>
                <a:gd name="T22" fmla="*/ 277 w 603"/>
                <a:gd name="T23" fmla="*/ 26 h 193"/>
                <a:gd name="T24" fmla="*/ 277 w 603"/>
                <a:gd name="T25" fmla="*/ 48 h 193"/>
                <a:gd name="T26" fmla="*/ 356 w 603"/>
                <a:gd name="T27" fmla="*/ 31 h 193"/>
                <a:gd name="T28" fmla="*/ 354 w 603"/>
                <a:gd name="T29" fmla="*/ 18 h 193"/>
                <a:gd name="T30" fmla="*/ 344 w 603"/>
                <a:gd name="T31" fmla="*/ 0 h 193"/>
                <a:gd name="T32" fmla="*/ 420 w 603"/>
                <a:gd name="T33" fmla="*/ 0 h 193"/>
                <a:gd name="T34" fmla="*/ 410 w 603"/>
                <a:gd name="T35" fmla="*/ 18 h 193"/>
                <a:gd name="T36" fmla="*/ 406 w 603"/>
                <a:gd name="T37" fmla="*/ 31 h 193"/>
                <a:gd name="T38" fmla="*/ 406 w 603"/>
                <a:gd name="T39" fmla="*/ 162 h 193"/>
                <a:gd name="T40" fmla="*/ 410 w 603"/>
                <a:gd name="T41" fmla="*/ 174 h 193"/>
                <a:gd name="T42" fmla="*/ 420 w 603"/>
                <a:gd name="T43" fmla="*/ 193 h 193"/>
                <a:gd name="T44" fmla="*/ 344 w 603"/>
                <a:gd name="T45" fmla="*/ 193 h 193"/>
                <a:gd name="T46" fmla="*/ 354 w 603"/>
                <a:gd name="T47" fmla="*/ 174 h 193"/>
                <a:gd name="T48" fmla="*/ 356 w 603"/>
                <a:gd name="T49" fmla="*/ 162 h 193"/>
                <a:gd name="T50" fmla="*/ 603 w 603"/>
                <a:gd name="T51" fmla="*/ 0 h 193"/>
                <a:gd name="T52" fmla="*/ 430 w 603"/>
                <a:gd name="T53" fmla="*/ 41 h 193"/>
                <a:gd name="T54" fmla="*/ 452 w 603"/>
                <a:gd name="T55" fmla="*/ 26 h 193"/>
                <a:gd name="T56" fmla="*/ 467 w 603"/>
                <a:gd name="T57" fmla="*/ 23 h 193"/>
                <a:gd name="T58" fmla="*/ 492 w 603"/>
                <a:gd name="T59" fmla="*/ 25 h 193"/>
                <a:gd name="T60" fmla="*/ 492 w 603"/>
                <a:gd name="T61" fmla="*/ 167 h 193"/>
                <a:gd name="T62" fmla="*/ 479 w 603"/>
                <a:gd name="T63" fmla="*/ 177 h 193"/>
                <a:gd name="T64" fmla="*/ 554 w 603"/>
                <a:gd name="T65" fmla="*/ 193 h 193"/>
                <a:gd name="T66" fmla="*/ 545 w 603"/>
                <a:gd name="T67" fmla="*/ 174 h 193"/>
                <a:gd name="T68" fmla="*/ 542 w 603"/>
                <a:gd name="T69" fmla="*/ 162 h 193"/>
                <a:gd name="T70" fmla="*/ 542 w 603"/>
                <a:gd name="T71" fmla="*/ 23 h 193"/>
                <a:gd name="T72" fmla="*/ 572 w 603"/>
                <a:gd name="T73" fmla="*/ 23 h 193"/>
                <a:gd name="T74" fmla="*/ 584 w 603"/>
                <a:gd name="T75" fmla="*/ 41 h 193"/>
                <a:gd name="T76" fmla="*/ 603 w 603"/>
                <a:gd name="T77" fmla="*/ 0 h 193"/>
                <a:gd name="T78" fmla="*/ 186 w 603"/>
                <a:gd name="T79" fmla="*/ 162 h 193"/>
                <a:gd name="T80" fmla="*/ 194 w 603"/>
                <a:gd name="T81" fmla="*/ 174 h 193"/>
                <a:gd name="T82" fmla="*/ 205 w 603"/>
                <a:gd name="T83" fmla="*/ 193 h 193"/>
                <a:gd name="T84" fmla="*/ 129 w 603"/>
                <a:gd name="T85" fmla="*/ 177 h 193"/>
                <a:gd name="T86" fmla="*/ 138 w 603"/>
                <a:gd name="T87" fmla="*/ 167 h 193"/>
                <a:gd name="T88" fmla="*/ 97 w 603"/>
                <a:gd name="T89" fmla="*/ 62 h 193"/>
                <a:gd name="T90" fmla="*/ 45 w 603"/>
                <a:gd name="T91" fmla="*/ 162 h 193"/>
                <a:gd name="T92" fmla="*/ 43 w 603"/>
                <a:gd name="T93" fmla="*/ 174 h 193"/>
                <a:gd name="T94" fmla="*/ 52 w 603"/>
                <a:gd name="T95" fmla="*/ 193 h 193"/>
                <a:gd name="T96" fmla="*/ 0 w 603"/>
                <a:gd name="T97" fmla="*/ 193 h 193"/>
                <a:gd name="T98" fmla="*/ 10 w 603"/>
                <a:gd name="T99" fmla="*/ 174 h 193"/>
                <a:gd name="T100" fmla="*/ 19 w 603"/>
                <a:gd name="T101" fmla="*/ 162 h 193"/>
                <a:gd name="T102" fmla="*/ 122 w 603"/>
                <a:gd name="T103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03" h="193">
                  <a:moveTo>
                    <a:pt x="356" y="67"/>
                  </a:moveTo>
                  <a:cubicBezTo>
                    <a:pt x="277" y="151"/>
                    <a:pt x="277" y="151"/>
                    <a:pt x="277" y="151"/>
                  </a:cubicBezTo>
                  <a:cubicBezTo>
                    <a:pt x="277" y="162"/>
                    <a:pt x="277" y="162"/>
                    <a:pt x="277" y="162"/>
                  </a:cubicBezTo>
                  <a:cubicBezTo>
                    <a:pt x="277" y="167"/>
                    <a:pt x="277" y="167"/>
                    <a:pt x="277" y="167"/>
                  </a:cubicBezTo>
                  <a:cubicBezTo>
                    <a:pt x="277" y="171"/>
                    <a:pt x="279" y="173"/>
                    <a:pt x="281" y="174"/>
                  </a:cubicBezTo>
                  <a:cubicBezTo>
                    <a:pt x="283" y="176"/>
                    <a:pt x="286" y="177"/>
                    <a:pt x="290" y="177"/>
                  </a:cubicBezTo>
                  <a:cubicBezTo>
                    <a:pt x="290" y="193"/>
                    <a:pt x="290" y="193"/>
                    <a:pt x="290" y="193"/>
                  </a:cubicBezTo>
                  <a:cubicBezTo>
                    <a:pt x="250" y="193"/>
                    <a:pt x="250" y="193"/>
                    <a:pt x="250" y="193"/>
                  </a:cubicBezTo>
                  <a:cubicBezTo>
                    <a:pt x="215" y="193"/>
                    <a:pt x="215" y="193"/>
                    <a:pt x="215" y="193"/>
                  </a:cubicBezTo>
                  <a:cubicBezTo>
                    <a:pt x="215" y="177"/>
                    <a:pt x="215" y="177"/>
                    <a:pt x="215" y="177"/>
                  </a:cubicBezTo>
                  <a:cubicBezTo>
                    <a:pt x="219" y="177"/>
                    <a:pt x="223" y="176"/>
                    <a:pt x="225" y="174"/>
                  </a:cubicBezTo>
                  <a:cubicBezTo>
                    <a:pt x="226" y="173"/>
                    <a:pt x="227" y="171"/>
                    <a:pt x="227" y="167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7" y="62"/>
                    <a:pt x="227" y="62"/>
                    <a:pt x="227" y="62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7" y="26"/>
                    <a:pt x="227" y="26"/>
                    <a:pt x="227" y="26"/>
                  </a:cubicBezTo>
                  <a:cubicBezTo>
                    <a:pt x="227" y="22"/>
                    <a:pt x="226" y="19"/>
                    <a:pt x="225" y="18"/>
                  </a:cubicBezTo>
                  <a:cubicBezTo>
                    <a:pt x="223" y="17"/>
                    <a:pt x="219" y="16"/>
                    <a:pt x="215" y="16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90" y="0"/>
                    <a:pt x="290" y="0"/>
                    <a:pt x="290" y="0"/>
                  </a:cubicBezTo>
                  <a:cubicBezTo>
                    <a:pt x="290" y="16"/>
                    <a:pt x="290" y="16"/>
                    <a:pt x="290" y="16"/>
                  </a:cubicBezTo>
                  <a:cubicBezTo>
                    <a:pt x="286" y="16"/>
                    <a:pt x="283" y="17"/>
                    <a:pt x="281" y="18"/>
                  </a:cubicBezTo>
                  <a:cubicBezTo>
                    <a:pt x="279" y="19"/>
                    <a:pt x="277" y="22"/>
                    <a:pt x="277" y="26"/>
                  </a:cubicBezTo>
                  <a:cubicBezTo>
                    <a:pt x="277" y="31"/>
                    <a:pt x="277" y="31"/>
                    <a:pt x="277" y="31"/>
                  </a:cubicBezTo>
                  <a:cubicBezTo>
                    <a:pt x="277" y="48"/>
                    <a:pt x="277" y="48"/>
                    <a:pt x="277" y="48"/>
                  </a:cubicBezTo>
                  <a:cubicBezTo>
                    <a:pt x="277" y="115"/>
                    <a:pt x="277" y="115"/>
                    <a:pt x="277" y="115"/>
                  </a:cubicBezTo>
                  <a:cubicBezTo>
                    <a:pt x="356" y="31"/>
                    <a:pt x="356" y="31"/>
                    <a:pt x="356" y="31"/>
                  </a:cubicBezTo>
                  <a:cubicBezTo>
                    <a:pt x="356" y="26"/>
                    <a:pt x="356" y="26"/>
                    <a:pt x="356" y="26"/>
                  </a:cubicBezTo>
                  <a:cubicBezTo>
                    <a:pt x="356" y="22"/>
                    <a:pt x="355" y="19"/>
                    <a:pt x="354" y="18"/>
                  </a:cubicBezTo>
                  <a:cubicBezTo>
                    <a:pt x="351" y="17"/>
                    <a:pt x="348" y="16"/>
                    <a:pt x="344" y="16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79" y="0"/>
                    <a:pt x="379" y="0"/>
                    <a:pt x="379" y="0"/>
                  </a:cubicBezTo>
                  <a:cubicBezTo>
                    <a:pt x="420" y="0"/>
                    <a:pt x="420" y="0"/>
                    <a:pt x="420" y="0"/>
                  </a:cubicBezTo>
                  <a:cubicBezTo>
                    <a:pt x="420" y="16"/>
                    <a:pt x="420" y="16"/>
                    <a:pt x="420" y="16"/>
                  </a:cubicBezTo>
                  <a:cubicBezTo>
                    <a:pt x="415" y="16"/>
                    <a:pt x="412" y="17"/>
                    <a:pt x="410" y="18"/>
                  </a:cubicBezTo>
                  <a:cubicBezTo>
                    <a:pt x="407" y="19"/>
                    <a:pt x="406" y="22"/>
                    <a:pt x="406" y="26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6" y="48"/>
                    <a:pt x="406" y="48"/>
                    <a:pt x="406" y="48"/>
                  </a:cubicBezTo>
                  <a:cubicBezTo>
                    <a:pt x="406" y="162"/>
                    <a:pt x="406" y="162"/>
                    <a:pt x="406" y="162"/>
                  </a:cubicBezTo>
                  <a:cubicBezTo>
                    <a:pt x="406" y="167"/>
                    <a:pt x="406" y="167"/>
                    <a:pt x="406" y="167"/>
                  </a:cubicBezTo>
                  <a:cubicBezTo>
                    <a:pt x="406" y="171"/>
                    <a:pt x="407" y="173"/>
                    <a:pt x="410" y="174"/>
                  </a:cubicBezTo>
                  <a:cubicBezTo>
                    <a:pt x="412" y="176"/>
                    <a:pt x="415" y="177"/>
                    <a:pt x="420" y="177"/>
                  </a:cubicBezTo>
                  <a:cubicBezTo>
                    <a:pt x="420" y="193"/>
                    <a:pt x="420" y="193"/>
                    <a:pt x="420" y="193"/>
                  </a:cubicBezTo>
                  <a:cubicBezTo>
                    <a:pt x="379" y="193"/>
                    <a:pt x="379" y="193"/>
                    <a:pt x="379" y="193"/>
                  </a:cubicBezTo>
                  <a:cubicBezTo>
                    <a:pt x="344" y="193"/>
                    <a:pt x="344" y="193"/>
                    <a:pt x="344" y="193"/>
                  </a:cubicBezTo>
                  <a:cubicBezTo>
                    <a:pt x="344" y="177"/>
                    <a:pt x="344" y="177"/>
                    <a:pt x="344" y="177"/>
                  </a:cubicBezTo>
                  <a:cubicBezTo>
                    <a:pt x="348" y="177"/>
                    <a:pt x="351" y="176"/>
                    <a:pt x="354" y="174"/>
                  </a:cubicBezTo>
                  <a:cubicBezTo>
                    <a:pt x="355" y="173"/>
                    <a:pt x="356" y="171"/>
                    <a:pt x="356" y="167"/>
                  </a:cubicBezTo>
                  <a:cubicBezTo>
                    <a:pt x="356" y="162"/>
                    <a:pt x="356" y="162"/>
                    <a:pt x="356" y="162"/>
                  </a:cubicBezTo>
                  <a:lnTo>
                    <a:pt x="356" y="67"/>
                  </a:lnTo>
                  <a:close/>
                  <a:moveTo>
                    <a:pt x="603" y="0"/>
                  </a:moveTo>
                  <a:cubicBezTo>
                    <a:pt x="430" y="0"/>
                    <a:pt x="430" y="0"/>
                    <a:pt x="430" y="0"/>
                  </a:cubicBezTo>
                  <a:cubicBezTo>
                    <a:pt x="430" y="41"/>
                    <a:pt x="430" y="41"/>
                    <a:pt x="430" y="41"/>
                  </a:cubicBezTo>
                  <a:cubicBezTo>
                    <a:pt x="449" y="41"/>
                    <a:pt x="449" y="41"/>
                    <a:pt x="449" y="41"/>
                  </a:cubicBezTo>
                  <a:cubicBezTo>
                    <a:pt x="450" y="37"/>
                    <a:pt x="450" y="28"/>
                    <a:pt x="452" y="26"/>
                  </a:cubicBezTo>
                  <a:cubicBezTo>
                    <a:pt x="455" y="23"/>
                    <a:pt x="457" y="23"/>
                    <a:pt x="461" y="23"/>
                  </a:cubicBezTo>
                  <a:cubicBezTo>
                    <a:pt x="467" y="23"/>
                    <a:pt x="467" y="23"/>
                    <a:pt x="467" y="23"/>
                  </a:cubicBezTo>
                  <a:cubicBezTo>
                    <a:pt x="492" y="23"/>
                    <a:pt x="492" y="23"/>
                    <a:pt x="492" y="23"/>
                  </a:cubicBezTo>
                  <a:cubicBezTo>
                    <a:pt x="492" y="25"/>
                    <a:pt x="492" y="25"/>
                    <a:pt x="492" y="25"/>
                  </a:cubicBezTo>
                  <a:cubicBezTo>
                    <a:pt x="492" y="62"/>
                    <a:pt x="492" y="62"/>
                    <a:pt x="492" y="62"/>
                  </a:cubicBezTo>
                  <a:cubicBezTo>
                    <a:pt x="492" y="167"/>
                    <a:pt x="492" y="167"/>
                    <a:pt x="492" y="167"/>
                  </a:cubicBezTo>
                  <a:cubicBezTo>
                    <a:pt x="492" y="171"/>
                    <a:pt x="491" y="173"/>
                    <a:pt x="489" y="174"/>
                  </a:cubicBezTo>
                  <a:cubicBezTo>
                    <a:pt x="486" y="175"/>
                    <a:pt x="484" y="176"/>
                    <a:pt x="479" y="177"/>
                  </a:cubicBezTo>
                  <a:cubicBezTo>
                    <a:pt x="479" y="193"/>
                    <a:pt x="479" y="193"/>
                    <a:pt x="479" y="193"/>
                  </a:cubicBezTo>
                  <a:cubicBezTo>
                    <a:pt x="554" y="193"/>
                    <a:pt x="554" y="193"/>
                    <a:pt x="554" y="193"/>
                  </a:cubicBezTo>
                  <a:cubicBezTo>
                    <a:pt x="554" y="177"/>
                    <a:pt x="554" y="177"/>
                    <a:pt x="554" y="177"/>
                  </a:cubicBezTo>
                  <a:cubicBezTo>
                    <a:pt x="550" y="176"/>
                    <a:pt x="547" y="175"/>
                    <a:pt x="545" y="174"/>
                  </a:cubicBezTo>
                  <a:cubicBezTo>
                    <a:pt x="543" y="173"/>
                    <a:pt x="542" y="171"/>
                    <a:pt x="542" y="167"/>
                  </a:cubicBezTo>
                  <a:cubicBezTo>
                    <a:pt x="542" y="162"/>
                    <a:pt x="542" y="162"/>
                    <a:pt x="542" y="162"/>
                  </a:cubicBezTo>
                  <a:cubicBezTo>
                    <a:pt x="542" y="25"/>
                    <a:pt x="542" y="25"/>
                    <a:pt x="542" y="25"/>
                  </a:cubicBezTo>
                  <a:cubicBezTo>
                    <a:pt x="542" y="23"/>
                    <a:pt x="542" y="23"/>
                    <a:pt x="542" y="23"/>
                  </a:cubicBezTo>
                  <a:cubicBezTo>
                    <a:pt x="566" y="23"/>
                    <a:pt x="566" y="23"/>
                    <a:pt x="566" y="23"/>
                  </a:cubicBezTo>
                  <a:cubicBezTo>
                    <a:pt x="572" y="23"/>
                    <a:pt x="572" y="23"/>
                    <a:pt x="572" y="23"/>
                  </a:cubicBezTo>
                  <a:cubicBezTo>
                    <a:pt x="577" y="23"/>
                    <a:pt x="579" y="23"/>
                    <a:pt x="581" y="26"/>
                  </a:cubicBezTo>
                  <a:cubicBezTo>
                    <a:pt x="584" y="28"/>
                    <a:pt x="584" y="37"/>
                    <a:pt x="584" y="41"/>
                  </a:cubicBezTo>
                  <a:cubicBezTo>
                    <a:pt x="603" y="41"/>
                    <a:pt x="603" y="41"/>
                    <a:pt x="603" y="41"/>
                  </a:cubicBezTo>
                  <a:lnTo>
                    <a:pt x="603" y="0"/>
                  </a:lnTo>
                  <a:close/>
                  <a:moveTo>
                    <a:pt x="122" y="0"/>
                  </a:moveTo>
                  <a:cubicBezTo>
                    <a:pt x="186" y="162"/>
                    <a:pt x="186" y="162"/>
                    <a:pt x="186" y="162"/>
                  </a:cubicBezTo>
                  <a:cubicBezTo>
                    <a:pt x="188" y="167"/>
                    <a:pt x="188" y="167"/>
                    <a:pt x="188" y="167"/>
                  </a:cubicBezTo>
                  <a:cubicBezTo>
                    <a:pt x="190" y="171"/>
                    <a:pt x="191" y="173"/>
                    <a:pt x="194" y="174"/>
                  </a:cubicBezTo>
                  <a:cubicBezTo>
                    <a:pt x="197" y="176"/>
                    <a:pt x="200" y="177"/>
                    <a:pt x="205" y="177"/>
                  </a:cubicBezTo>
                  <a:cubicBezTo>
                    <a:pt x="205" y="193"/>
                    <a:pt x="205" y="193"/>
                    <a:pt x="205" y="193"/>
                  </a:cubicBezTo>
                  <a:cubicBezTo>
                    <a:pt x="129" y="193"/>
                    <a:pt x="129" y="193"/>
                    <a:pt x="129" y="193"/>
                  </a:cubicBezTo>
                  <a:cubicBezTo>
                    <a:pt x="129" y="177"/>
                    <a:pt x="129" y="177"/>
                    <a:pt x="129" y="177"/>
                  </a:cubicBezTo>
                  <a:cubicBezTo>
                    <a:pt x="133" y="177"/>
                    <a:pt x="136" y="176"/>
                    <a:pt x="138" y="174"/>
                  </a:cubicBezTo>
                  <a:cubicBezTo>
                    <a:pt x="139" y="173"/>
                    <a:pt x="139" y="171"/>
                    <a:pt x="138" y="167"/>
                  </a:cubicBezTo>
                  <a:cubicBezTo>
                    <a:pt x="136" y="162"/>
                    <a:pt x="136" y="162"/>
                    <a:pt x="136" y="1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3" y="167"/>
                    <a:pt x="43" y="167"/>
                    <a:pt x="43" y="167"/>
                  </a:cubicBezTo>
                  <a:cubicBezTo>
                    <a:pt x="41" y="171"/>
                    <a:pt x="41" y="173"/>
                    <a:pt x="43" y="174"/>
                  </a:cubicBezTo>
                  <a:cubicBezTo>
                    <a:pt x="45" y="176"/>
                    <a:pt x="47" y="177"/>
                    <a:pt x="52" y="177"/>
                  </a:cubicBezTo>
                  <a:cubicBezTo>
                    <a:pt x="52" y="193"/>
                    <a:pt x="52" y="193"/>
                    <a:pt x="52" y="193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4" y="177"/>
                    <a:pt x="8" y="176"/>
                    <a:pt x="10" y="174"/>
                  </a:cubicBezTo>
                  <a:cubicBezTo>
                    <a:pt x="13" y="173"/>
                    <a:pt x="15" y="171"/>
                    <a:pt x="17" y="167"/>
                  </a:cubicBezTo>
                  <a:cubicBezTo>
                    <a:pt x="19" y="162"/>
                    <a:pt x="19" y="162"/>
                    <a:pt x="19" y="162"/>
                  </a:cubicBezTo>
                  <a:cubicBezTo>
                    <a:pt x="81" y="0"/>
                    <a:pt x="81" y="0"/>
                    <a:pt x="81" y="0"/>
                  </a:cubicBezTo>
                  <a:lnTo>
                    <a:pt x="122" y="0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8"/>
            <p:cNvSpPr>
              <a:spLocks noEditPoints="1"/>
            </p:cNvSpPr>
            <p:nvPr/>
          </p:nvSpPr>
          <p:spPr bwMode="auto">
            <a:xfrm>
              <a:off x="4851401" y="3779838"/>
              <a:ext cx="660399" cy="668338"/>
            </a:xfrm>
            <a:custGeom>
              <a:avLst/>
              <a:gdLst>
                <a:gd name="T0" fmla="*/ 176 w 176"/>
                <a:gd name="T1" fmla="*/ 147 h 178"/>
                <a:gd name="T2" fmla="*/ 139 w 176"/>
                <a:gd name="T3" fmla="*/ 140 h 178"/>
                <a:gd name="T4" fmla="*/ 41 w 176"/>
                <a:gd name="T5" fmla="*/ 147 h 178"/>
                <a:gd name="T6" fmla="*/ 75 w 176"/>
                <a:gd name="T7" fmla="*/ 140 h 178"/>
                <a:gd name="T8" fmla="*/ 41 w 176"/>
                <a:gd name="T9" fmla="*/ 147 h 178"/>
                <a:gd name="T10" fmla="*/ 176 w 176"/>
                <a:gd name="T11" fmla="*/ 163 h 178"/>
                <a:gd name="T12" fmla="*/ 151 w 176"/>
                <a:gd name="T13" fmla="*/ 155 h 178"/>
                <a:gd name="T14" fmla="*/ 0 w 176"/>
                <a:gd name="T15" fmla="*/ 163 h 178"/>
                <a:gd name="T16" fmla="*/ 61 w 176"/>
                <a:gd name="T17" fmla="*/ 155 h 178"/>
                <a:gd name="T18" fmla="*/ 0 w 176"/>
                <a:gd name="T19" fmla="*/ 163 h 178"/>
                <a:gd name="T20" fmla="*/ 176 w 176"/>
                <a:gd name="T21" fmla="*/ 178 h 178"/>
                <a:gd name="T22" fmla="*/ 164 w 176"/>
                <a:gd name="T23" fmla="*/ 171 h 178"/>
                <a:gd name="T24" fmla="*/ 0 w 176"/>
                <a:gd name="T25" fmla="*/ 178 h 178"/>
                <a:gd name="T26" fmla="*/ 41 w 176"/>
                <a:gd name="T27" fmla="*/ 178 h 178"/>
                <a:gd name="T28" fmla="*/ 0 w 176"/>
                <a:gd name="T29" fmla="*/ 171 h 178"/>
                <a:gd name="T30" fmla="*/ 64 w 176"/>
                <a:gd name="T31" fmla="*/ 93 h 178"/>
                <a:gd name="T32" fmla="*/ 0 w 176"/>
                <a:gd name="T33" fmla="*/ 101 h 178"/>
                <a:gd name="T34" fmla="*/ 64 w 176"/>
                <a:gd name="T35" fmla="*/ 93 h 178"/>
                <a:gd name="T36" fmla="*/ 155 w 176"/>
                <a:gd name="T37" fmla="*/ 101 h 178"/>
                <a:gd name="T38" fmla="*/ 92 w 176"/>
                <a:gd name="T39" fmla="*/ 93 h 178"/>
                <a:gd name="T40" fmla="*/ 50 w 176"/>
                <a:gd name="T41" fmla="*/ 109 h 178"/>
                <a:gd name="T42" fmla="*/ 0 w 176"/>
                <a:gd name="T43" fmla="*/ 116 h 178"/>
                <a:gd name="T44" fmla="*/ 50 w 176"/>
                <a:gd name="T45" fmla="*/ 109 h 178"/>
                <a:gd name="T46" fmla="*/ 96 w 176"/>
                <a:gd name="T47" fmla="*/ 116 h 178"/>
                <a:gd name="T48" fmla="*/ 77 w 176"/>
                <a:gd name="T49" fmla="*/ 109 h 178"/>
                <a:gd name="T50" fmla="*/ 161 w 176"/>
                <a:gd name="T51" fmla="*/ 109 h 178"/>
                <a:gd name="T52" fmla="*/ 119 w 176"/>
                <a:gd name="T53" fmla="*/ 116 h 178"/>
                <a:gd name="T54" fmla="*/ 167 w 176"/>
                <a:gd name="T55" fmla="*/ 116 h 178"/>
                <a:gd name="T56" fmla="*/ 36 w 176"/>
                <a:gd name="T57" fmla="*/ 124 h 178"/>
                <a:gd name="T58" fmla="*/ 0 w 176"/>
                <a:gd name="T59" fmla="*/ 132 h 178"/>
                <a:gd name="T60" fmla="*/ 36 w 176"/>
                <a:gd name="T61" fmla="*/ 124 h 178"/>
                <a:gd name="T62" fmla="*/ 82 w 176"/>
                <a:gd name="T63" fmla="*/ 132 h 178"/>
                <a:gd name="T64" fmla="*/ 63 w 176"/>
                <a:gd name="T65" fmla="*/ 124 h 178"/>
                <a:gd name="T66" fmla="*/ 132 w 176"/>
                <a:gd name="T67" fmla="*/ 132 h 178"/>
                <a:gd name="T68" fmla="*/ 176 w 176"/>
                <a:gd name="T69" fmla="*/ 124 h 178"/>
                <a:gd name="T70" fmla="*/ 132 w 176"/>
                <a:gd name="T71" fmla="*/ 132 h 178"/>
                <a:gd name="T72" fmla="*/ 0 w 176"/>
                <a:gd name="T73" fmla="*/ 47 h 178"/>
                <a:gd name="T74" fmla="*/ 99 w 176"/>
                <a:gd name="T75" fmla="*/ 54 h 178"/>
                <a:gd name="T76" fmla="*/ 157 w 176"/>
                <a:gd name="T77" fmla="*/ 54 h 178"/>
                <a:gd name="T78" fmla="*/ 176 w 176"/>
                <a:gd name="T79" fmla="*/ 47 h 178"/>
                <a:gd name="T80" fmla="*/ 157 w 176"/>
                <a:gd name="T81" fmla="*/ 54 h 178"/>
                <a:gd name="T82" fmla="*/ 0 w 176"/>
                <a:gd name="T83" fmla="*/ 62 h 178"/>
                <a:gd name="T84" fmla="*/ 85 w 176"/>
                <a:gd name="T85" fmla="*/ 69 h 178"/>
                <a:gd name="T86" fmla="*/ 121 w 176"/>
                <a:gd name="T87" fmla="*/ 62 h 178"/>
                <a:gd name="T88" fmla="*/ 130 w 176"/>
                <a:gd name="T89" fmla="*/ 69 h 178"/>
                <a:gd name="T90" fmla="*/ 121 w 176"/>
                <a:gd name="T91" fmla="*/ 62 h 178"/>
                <a:gd name="T92" fmla="*/ 176 w 176"/>
                <a:gd name="T93" fmla="*/ 69 h 178"/>
                <a:gd name="T94" fmla="*/ 164 w 176"/>
                <a:gd name="T95" fmla="*/ 62 h 178"/>
                <a:gd name="T96" fmla="*/ 78 w 176"/>
                <a:gd name="T97" fmla="*/ 78 h 178"/>
                <a:gd name="T98" fmla="*/ 0 w 176"/>
                <a:gd name="T99" fmla="*/ 85 h 178"/>
                <a:gd name="T100" fmla="*/ 78 w 176"/>
                <a:gd name="T101" fmla="*/ 78 h 178"/>
                <a:gd name="T102" fmla="*/ 99 w 176"/>
                <a:gd name="T103" fmla="*/ 85 h 178"/>
                <a:gd name="T104" fmla="*/ 136 w 176"/>
                <a:gd name="T105" fmla="*/ 78 h 178"/>
                <a:gd name="T106" fmla="*/ 0 w 176"/>
                <a:gd name="T107" fmla="*/ 16 h 178"/>
                <a:gd name="T108" fmla="*/ 176 w 176"/>
                <a:gd name="T109" fmla="*/ 23 h 178"/>
                <a:gd name="T110" fmla="*/ 0 w 176"/>
                <a:gd name="T111" fmla="*/ 16 h 178"/>
                <a:gd name="T112" fmla="*/ 0 w 176"/>
                <a:gd name="T113" fmla="*/ 31 h 178"/>
                <a:gd name="T114" fmla="*/ 113 w 176"/>
                <a:gd name="T115" fmla="*/ 38 h 178"/>
                <a:gd name="T116" fmla="*/ 144 w 176"/>
                <a:gd name="T117" fmla="*/ 38 h 178"/>
                <a:gd name="T118" fmla="*/ 176 w 176"/>
                <a:gd name="T119" fmla="*/ 31 h 178"/>
                <a:gd name="T120" fmla="*/ 144 w 176"/>
                <a:gd name="T121" fmla="*/ 38 h 178"/>
                <a:gd name="T122" fmla="*/ 158 w 176"/>
                <a:gd name="T123" fmla="*/ 0 h 178"/>
                <a:gd name="T124" fmla="*/ 2 w 176"/>
                <a:gd name="T125" fmla="*/ 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6" h="178">
                  <a:moveTo>
                    <a:pt x="145" y="147"/>
                  </a:moveTo>
                  <a:cubicBezTo>
                    <a:pt x="176" y="147"/>
                    <a:pt x="176" y="147"/>
                    <a:pt x="176" y="147"/>
                  </a:cubicBezTo>
                  <a:cubicBezTo>
                    <a:pt x="176" y="140"/>
                    <a:pt x="176" y="140"/>
                    <a:pt x="176" y="140"/>
                  </a:cubicBezTo>
                  <a:cubicBezTo>
                    <a:pt x="139" y="140"/>
                    <a:pt x="139" y="140"/>
                    <a:pt x="139" y="140"/>
                  </a:cubicBezTo>
                  <a:lnTo>
                    <a:pt x="145" y="147"/>
                  </a:lnTo>
                  <a:close/>
                  <a:moveTo>
                    <a:pt x="41" y="147"/>
                  </a:moveTo>
                  <a:cubicBezTo>
                    <a:pt x="68" y="147"/>
                    <a:pt x="68" y="147"/>
                    <a:pt x="68" y="147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48" y="140"/>
                    <a:pt x="48" y="140"/>
                    <a:pt x="48" y="140"/>
                  </a:cubicBezTo>
                  <a:lnTo>
                    <a:pt x="41" y="147"/>
                  </a:lnTo>
                  <a:close/>
                  <a:moveTo>
                    <a:pt x="157" y="163"/>
                  </a:moveTo>
                  <a:cubicBezTo>
                    <a:pt x="176" y="163"/>
                    <a:pt x="176" y="163"/>
                    <a:pt x="176" y="163"/>
                  </a:cubicBezTo>
                  <a:cubicBezTo>
                    <a:pt x="176" y="155"/>
                    <a:pt x="176" y="155"/>
                    <a:pt x="176" y="155"/>
                  </a:cubicBezTo>
                  <a:cubicBezTo>
                    <a:pt x="151" y="155"/>
                    <a:pt x="151" y="155"/>
                    <a:pt x="151" y="155"/>
                  </a:cubicBezTo>
                  <a:lnTo>
                    <a:pt x="157" y="163"/>
                  </a:lnTo>
                  <a:close/>
                  <a:moveTo>
                    <a:pt x="0" y="163"/>
                  </a:moveTo>
                  <a:cubicBezTo>
                    <a:pt x="55" y="163"/>
                    <a:pt x="55" y="163"/>
                    <a:pt x="55" y="163"/>
                  </a:cubicBezTo>
                  <a:cubicBezTo>
                    <a:pt x="61" y="155"/>
                    <a:pt x="61" y="155"/>
                    <a:pt x="61" y="155"/>
                  </a:cubicBezTo>
                  <a:cubicBezTo>
                    <a:pt x="0" y="155"/>
                    <a:pt x="0" y="155"/>
                    <a:pt x="0" y="155"/>
                  </a:cubicBezTo>
                  <a:lnTo>
                    <a:pt x="0" y="163"/>
                  </a:lnTo>
                  <a:close/>
                  <a:moveTo>
                    <a:pt x="169" y="178"/>
                  </a:moveTo>
                  <a:cubicBezTo>
                    <a:pt x="176" y="178"/>
                    <a:pt x="176" y="178"/>
                    <a:pt x="176" y="178"/>
                  </a:cubicBezTo>
                  <a:cubicBezTo>
                    <a:pt x="176" y="171"/>
                    <a:pt x="176" y="171"/>
                    <a:pt x="176" y="171"/>
                  </a:cubicBezTo>
                  <a:cubicBezTo>
                    <a:pt x="164" y="171"/>
                    <a:pt x="164" y="171"/>
                    <a:pt x="164" y="171"/>
                  </a:cubicBezTo>
                  <a:lnTo>
                    <a:pt x="169" y="178"/>
                  </a:lnTo>
                  <a:close/>
                  <a:moveTo>
                    <a:pt x="0" y="178"/>
                  </a:moveTo>
                  <a:cubicBezTo>
                    <a:pt x="41" y="178"/>
                    <a:pt x="41" y="178"/>
                    <a:pt x="41" y="178"/>
                  </a:cubicBezTo>
                  <a:cubicBezTo>
                    <a:pt x="41" y="178"/>
                    <a:pt x="41" y="178"/>
                    <a:pt x="41" y="178"/>
                  </a:cubicBezTo>
                  <a:cubicBezTo>
                    <a:pt x="47" y="171"/>
                    <a:pt x="47" y="171"/>
                    <a:pt x="47" y="171"/>
                  </a:cubicBezTo>
                  <a:cubicBezTo>
                    <a:pt x="0" y="171"/>
                    <a:pt x="0" y="171"/>
                    <a:pt x="0" y="171"/>
                  </a:cubicBezTo>
                  <a:lnTo>
                    <a:pt x="0" y="178"/>
                  </a:lnTo>
                  <a:close/>
                  <a:moveTo>
                    <a:pt x="64" y="93"/>
                  </a:moveTo>
                  <a:cubicBezTo>
                    <a:pt x="0" y="93"/>
                    <a:pt x="0" y="93"/>
                    <a:pt x="0" y="93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57" y="101"/>
                    <a:pt x="57" y="101"/>
                    <a:pt x="57" y="101"/>
                  </a:cubicBezTo>
                  <a:lnTo>
                    <a:pt x="64" y="93"/>
                  </a:lnTo>
                  <a:close/>
                  <a:moveTo>
                    <a:pt x="85" y="101"/>
                  </a:moveTo>
                  <a:cubicBezTo>
                    <a:pt x="155" y="101"/>
                    <a:pt x="155" y="101"/>
                    <a:pt x="155" y="101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92" y="93"/>
                    <a:pt x="92" y="93"/>
                    <a:pt x="92" y="93"/>
                  </a:cubicBezTo>
                  <a:lnTo>
                    <a:pt x="85" y="101"/>
                  </a:lnTo>
                  <a:close/>
                  <a:moveTo>
                    <a:pt x="50" y="109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43" y="116"/>
                    <a:pt x="43" y="116"/>
                    <a:pt x="43" y="116"/>
                  </a:cubicBezTo>
                  <a:lnTo>
                    <a:pt x="50" y="109"/>
                  </a:lnTo>
                  <a:close/>
                  <a:moveTo>
                    <a:pt x="70" y="116"/>
                  </a:moveTo>
                  <a:cubicBezTo>
                    <a:pt x="96" y="116"/>
                    <a:pt x="96" y="116"/>
                    <a:pt x="96" y="116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77" y="109"/>
                    <a:pt x="77" y="109"/>
                    <a:pt x="77" y="109"/>
                  </a:cubicBezTo>
                  <a:lnTo>
                    <a:pt x="70" y="116"/>
                  </a:lnTo>
                  <a:close/>
                  <a:moveTo>
                    <a:pt x="161" y="109"/>
                  </a:moveTo>
                  <a:cubicBezTo>
                    <a:pt x="114" y="109"/>
                    <a:pt x="114" y="109"/>
                    <a:pt x="114" y="109"/>
                  </a:cubicBezTo>
                  <a:cubicBezTo>
                    <a:pt x="119" y="116"/>
                    <a:pt x="119" y="116"/>
                    <a:pt x="119" y="116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67" y="116"/>
                    <a:pt x="167" y="116"/>
                    <a:pt x="167" y="116"/>
                  </a:cubicBezTo>
                  <a:lnTo>
                    <a:pt x="161" y="109"/>
                  </a:lnTo>
                  <a:close/>
                  <a:moveTo>
                    <a:pt x="36" y="124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9" y="132"/>
                    <a:pt x="29" y="132"/>
                    <a:pt x="29" y="132"/>
                  </a:cubicBezTo>
                  <a:lnTo>
                    <a:pt x="36" y="124"/>
                  </a:lnTo>
                  <a:close/>
                  <a:moveTo>
                    <a:pt x="56" y="132"/>
                  </a:moveTo>
                  <a:cubicBezTo>
                    <a:pt x="82" y="132"/>
                    <a:pt x="82" y="132"/>
                    <a:pt x="82" y="132"/>
                  </a:cubicBezTo>
                  <a:cubicBezTo>
                    <a:pt x="89" y="124"/>
                    <a:pt x="89" y="124"/>
                    <a:pt x="89" y="124"/>
                  </a:cubicBezTo>
                  <a:cubicBezTo>
                    <a:pt x="63" y="124"/>
                    <a:pt x="63" y="124"/>
                    <a:pt x="63" y="124"/>
                  </a:cubicBezTo>
                  <a:lnTo>
                    <a:pt x="56" y="132"/>
                  </a:lnTo>
                  <a:close/>
                  <a:moveTo>
                    <a:pt x="132" y="132"/>
                  </a:moveTo>
                  <a:cubicBezTo>
                    <a:pt x="176" y="132"/>
                    <a:pt x="176" y="132"/>
                    <a:pt x="176" y="132"/>
                  </a:cubicBezTo>
                  <a:cubicBezTo>
                    <a:pt x="176" y="124"/>
                    <a:pt x="176" y="124"/>
                    <a:pt x="176" y="124"/>
                  </a:cubicBezTo>
                  <a:cubicBezTo>
                    <a:pt x="126" y="124"/>
                    <a:pt x="126" y="124"/>
                    <a:pt x="126" y="124"/>
                  </a:cubicBezTo>
                  <a:lnTo>
                    <a:pt x="132" y="132"/>
                  </a:lnTo>
                  <a:close/>
                  <a:moveTo>
                    <a:pt x="106" y="47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99" y="54"/>
                    <a:pt x="99" y="54"/>
                    <a:pt x="99" y="54"/>
                  </a:cubicBezTo>
                  <a:lnTo>
                    <a:pt x="106" y="47"/>
                  </a:lnTo>
                  <a:close/>
                  <a:moveTo>
                    <a:pt x="157" y="54"/>
                  </a:moveTo>
                  <a:cubicBezTo>
                    <a:pt x="176" y="54"/>
                    <a:pt x="176" y="54"/>
                    <a:pt x="176" y="54"/>
                  </a:cubicBezTo>
                  <a:cubicBezTo>
                    <a:pt x="176" y="47"/>
                    <a:pt x="176" y="47"/>
                    <a:pt x="176" y="47"/>
                  </a:cubicBezTo>
                  <a:cubicBezTo>
                    <a:pt x="151" y="47"/>
                    <a:pt x="151" y="47"/>
                    <a:pt x="151" y="47"/>
                  </a:cubicBezTo>
                  <a:lnTo>
                    <a:pt x="157" y="54"/>
                  </a:lnTo>
                  <a:close/>
                  <a:moveTo>
                    <a:pt x="92" y="62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85" y="69"/>
                    <a:pt x="85" y="69"/>
                    <a:pt x="85" y="69"/>
                  </a:cubicBezTo>
                  <a:lnTo>
                    <a:pt x="92" y="62"/>
                  </a:lnTo>
                  <a:close/>
                  <a:moveTo>
                    <a:pt x="121" y="62"/>
                  </a:moveTo>
                  <a:cubicBezTo>
                    <a:pt x="114" y="69"/>
                    <a:pt x="114" y="69"/>
                    <a:pt x="114" y="69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24" y="62"/>
                    <a:pt x="124" y="62"/>
                    <a:pt x="124" y="62"/>
                  </a:cubicBezTo>
                  <a:lnTo>
                    <a:pt x="121" y="62"/>
                  </a:lnTo>
                  <a:close/>
                  <a:moveTo>
                    <a:pt x="170" y="69"/>
                  </a:moveTo>
                  <a:cubicBezTo>
                    <a:pt x="176" y="69"/>
                    <a:pt x="176" y="69"/>
                    <a:pt x="176" y="69"/>
                  </a:cubicBezTo>
                  <a:cubicBezTo>
                    <a:pt x="176" y="62"/>
                    <a:pt x="176" y="62"/>
                    <a:pt x="176" y="62"/>
                  </a:cubicBezTo>
                  <a:cubicBezTo>
                    <a:pt x="164" y="62"/>
                    <a:pt x="164" y="62"/>
                    <a:pt x="164" y="62"/>
                  </a:cubicBezTo>
                  <a:lnTo>
                    <a:pt x="170" y="69"/>
                  </a:lnTo>
                  <a:close/>
                  <a:moveTo>
                    <a:pt x="78" y="78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71" y="85"/>
                    <a:pt x="71" y="85"/>
                    <a:pt x="71" y="85"/>
                  </a:cubicBezTo>
                  <a:lnTo>
                    <a:pt x="78" y="78"/>
                  </a:lnTo>
                  <a:close/>
                  <a:moveTo>
                    <a:pt x="106" y="78"/>
                  </a:moveTo>
                  <a:cubicBezTo>
                    <a:pt x="99" y="85"/>
                    <a:pt x="99" y="85"/>
                    <a:pt x="99" y="85"/>
                  </a:cubicBezTo>
                  <a:cubicBezTo>
                    <a:pt x="142" y="85"/>
                    <a:pt x="142" y="85"/>
                    <a:pt x="142" y="85"/>
                  </a:cubicBezTo>
                  <a:cubicBezTo>
                    <a:pt x="136" y="78"/>
                    <a:pt x="136" y="78"/>
                    <a:pt x="136" y="78"/>
                  </a:cubicBezTo>
                  <a:lnTo>
                    <a:pt x="106" y="78"/>
                  </a:lnTo>
                  <a:close/>
                  <a:moveTo>
                    <a:pt x="0" y="16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76" y="23"/>
                    <a:pt x="176" y="23"/>
                    <a:pt x="176" y="23"/>
                  </a:cubicBezTo>
                  <a:cubicBezTo>
                    <a:pt x="176" y="16"/>
                    <a:pt x="176" y="16"/>
                    <a:pt x="176" y="16"/>
                  </a:cubicBezTo>
                  <a:lnTo>
                    <a:pt x="0" y="16"/>
                  </a:lnTo>
                  <a:close/>
                  <a:moveTo>
                    <a:pt x="12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13" y="38"/>
                    <a:pt x="113" y="38"/>
                    <a:pt x="113" y="38"/>
                  </a:cubicBezTo>
                  <a:lnTo>
                    <a:pt x="120" y="31"/>
                  </a:lnTo>
                  <a:close/>
                  <a:moveTo>
                    <a:pt x="144" y="38"/>
                  </a:moveTo>
                  <a:cubicBezTo>
                    <a:pt x="176" y="38"/>
                    <a:pt x="176" y="38"/>
                    <a:pt x="176" y="38"/>
                  </a:cubicBezTo>
                  <a:cubicBezTo>
                    <a:pt x="176" y="31"/>
                    <a:pt x="176" y="31"/>
                    <a:pt x="176" y="31"/>
                  </a:cubicBezTo>
                  <a:cubicBezTo>
                    <a:pt x="138" y="31"/>
                    <a:pt x="138" y="31"/>
                    <a:pt x="138" y="31"/>
                  </a:cubicBezTo>
                  <a:lnTo>
                    <a:pt x="144" y="38"/>
                  </a:lnTo>
                  <a:close/>
                  <a:moveTo>
                    <a:pt x="174" y="7"/>
                  </a:moveTo>
                  <a:cubicBezTo>
                    <a:pt x="173" y="3"/>
                    <a:pt x="168" y="0"/>
                    <a:pt x="15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9" y="0"/>
                    <a:pt x="3" y="4"/>
                    <a:pt x="2" y="7"/>
                  </a:cubicBezTo>
                  <a:cubicBezTo>
                    <a:pt x="2" y="7"/>
                    <a:pt x="174" y="7"/>
                    <a:pt x="174" y="7"/>
                  </a:cubicBezTo>
                  <a:close/>
                </a:path>
              </a:pathLst>
            </a:custGeom>
            <a:solidFill>
              <a:srgbClr val="B1B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9"/>
            <p:cNvSpPr>
              <a:spLocks noEditPoints="1"/>
            </p:cNvSpPr>
            <p:nvPr/>
          </p:nvSpPr>
          <p:spPr bwMode="auto">
            <a:xfrm>
              <a:off x="4851401" y="3836989"/>
              <a:ext cx="725489" cy="666749"/>
            </a:xfrm>
            <a:custGeom>
              <a:avLst/>
              <a:gdLst>
                <a:gd name="T0" fmla="*/ 44 w 193"/>
                <a:gd name="T1" fmla="*/ 167 h 178"/>
                <a:gd name="T2" fmla="*/ 36 w 193"/>
                <a:gd name="T3" fmla="*/ 170 h 178"/>
                <a:gd name="T4" fmla="*/ 0 w 193"/>
                <a:gd name="T5" fmla="*/ 170 h 178"/>
                <a:gd name="T6" fmla="*/ 0 w 193"/>
                <a:gd name="T7" fmla="*/ 178 h 178"/>
                <a:gd name="T8" fmla="*/ 39 w 193"/>
                <a:gd name="T9" fmla="*/ 178 h 178"/>
                <a:gd name="T10" fmla="*/ 49 w 193"/>
                <a:gd name="T11" fmla="*/ 175 h 178"/>
                <a:gd name="T12" fmla="*/ 53 w 193"/>
                <a:gd name="T13" fmla="*/ 171 h 178"/>
                <a:gd name="T14" fmla="*/ 115 w 193"/>
                <a:gd name="T15" fmla="*/ 104 h 178"/>
                <a:gd name="T16" fmla="*/ 108 w 193"/>
                <a:gd name="T17" fmla="*/ 95 h 178"/>
                <a:gd name="T18" fmla="*/ 44 w 193"/>
                <a:gd name="T19" fmla="*/ 167 h 178"/>
                <a:gd name="T20" fmla="*/ 181 w 193"/>
                <a:gd name="T21" fmla="*/ 0 h 178"/>
                <a:gd name="T22" fmla="*/ 181 w 193"/>
                <a:gd name="T23" fmla="*/ 170 h 178"/>
                <a:gd name="T24" fmla="*/ 175 w 193"/>
                <a:gd name="T25" fmla="*/ 170 h 178"/>
                <a:gd name="T26" fmla="*/ 181 w 193"/>
                <a:gd name="T27" fmla="*/ 178 h 178"/>
                <a:gd name="T28" fmla="*/ 182 w 193"/>
                <a:gd name="T29" fmla="*/ 178 h 178"/>
                <a:gd name="T30" fmla="*/ 187 w 193"/>
                <a:gd name="T31" fmla="*/ 177 h 178"/>
                <a:gd name="T32" fmla="*/ 193 w 193"/>
                <a:gd name="T33" fmla="*/ 173 h 178"/>
                <a:gd name="T34" fmla="*/ 193 w 193"/>
                <a:gd name="T35" fmla="*/ 171 h 178"/>
                <a:gd name="T36" fmla="*/ 193 w 193"/>
                <a:gd name="T37" fmla="*/ 168 h 178"/>
                <a:gd name="T38" fmla="*/ 193 w 193"/>
                <a:gd name="T39" fmla="*/ 22 h 178"/>
                <a:gd name="T40" fmla="*/ 181 w 193"/>
                <a:gd name="T41" fmla="*/ 0 h 178"/>
                <a:gd name="T42" fmla="*/ 176 w 193"/>
                <a:gd name="T43" fmla="*/ 69 h 178"/>
                <a:gd name="T44" fmla="*/ 132 w 193"/>
                <a:gd name="T45" fmla="*/ 17 h 178"/>
                <a:gd name="T46" fmla="*/ 130 w 193"/>
                <a:gd name="T47" fmla="*/ 16 h 178"/>
                <a:gd name="T48" fmla="*/ 129 w 193"/>
                <a:gd name="T49" fmla="*/ 16 h 178"/>
                <a:gd name="T50" fmla="*/ 127 w 193"/>
                <a:gd name="T51" fmla="*/ 16 h 178"/>
                <a:gd name="T52" fmla="*/ 125 w 193"/>
                <a:gd name="T53" fmla="*/ 17 h 178"/>
                <a:gd name="T54" fmla="*/ 32 w 193"/>
                <a:gd name="T55" fmla="*/ 121 h 178"/>
                <a:gd name="T56" fmla="*/ 24 w 193"/>
                <a:gd name="T57" fmla="*/ 124 h 178"/>
                <a:gd name="T58" fmla="*/ 0 w 193"/>
                <a:gd name="T59" fmla="*/ 124 h 178"/>
                <a:gd name="T60" fmla="*/ 0 w 193"/>
                <a:gd name="T61" fmla="*/ 132 h 178"/>
                <a:gd name="T62" fmla="*/ 26 w 193"/>
                <a:gd name="T63" fmla="*/ 132 h 178"/>
                <a:gd name="T64" fmla="*/ 30 w 193"/>
                <a:gd name="T65" fmla="*/ 132 h 178"/>
                <a:gd name="T66" fmla="*/ 37 w 193"/>
                <a:gd name="T67" fmla="*/ 129 h 178"/>
                <a:gd name="T68" fmla="*/ 123 w 193"/>
                <a:gd name="T69" fmla="*/ 37 h 178"/>
                <a:gd name="T70" fmla="*/ 176 w 193"/>
                <a:gd name="T71" fmla="*/ 102 h 178"/>
                <a:gd name="T72" fmla="*/ 176 w 193"/>
                <a:gd name="T73" fmla="*/ 6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3" h="178">
                  <a:moveTo>
                    <a:pt x="44" y="167"/>
                  </a:moveTo>
                  <a:cubicBezTo>
                    <a:pt x="41" y="169"/>
                    <a:pt x="40" y="170"/>
                    <a:pt x="36" y="170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39" y="178"/>
                    <a:pt x="39" y="178"/>
                    <a:pt x="39" y="178"/>
                  </a:cubicBezTo>
                  <a:cubicBezTo>
                    <a:pt x="43" y="178"/>
                    <a:pt x="47" y="177"/>
                    <a:pt x="49" y="175"/>
                  </a:cubicBezTo>
                  <a:cubicBezTo>
                    <a:pt x="53" y="171"/>
                    <a:pt x="53" y="171"/>
                    <a:pt x="53" y="171"/>
                  </a:cubicBezTo>
                  <a:cubicBezTo>
                    <a:pt x="115" y="104"/>
                    <a:pt x="115" y="104"/>
                    <a:pt x="115" y="104"/>
                  </a:cubicBezTo>
                  <a:cubicBezTo>
                    <a:pt x="108" y="95"/>
                    <a:pt x="108" y="95"/>
                    <a:pt x="108" y="95"/>
                  </a:cubicBezTo>
                  <a:lnTo>
                    <a:pt x="44" y="167"/>
                  </a:lnTo>
                  <a:close/>
                  <a:moveTo>
                    <a:pt x="181" y="0"/>
                  </a:moveTo>
                  <a:cubicBezTo>
                    <a:pt x="181" y="170"/>
                    <a:pt x="181" y="170"/>
                    <a:pt x="181" y="170"/>
                  </a:cubicBezTo>
                  <a:cubicBezTo>
                    <a:pt x="175" y="170"/>
                    <a:pt x="175" y="170"/>
                    <a:pt x="175" y="170"/>
                  </a:cubicBezTo>
                  <a:cubicBezTo>
                    <a:pt x="181" y="178"/>
                    <a:pt x="181" y="178"/>
                    <a:pt x="181" y="178"/>
                  </a:cubicBezTo>
                  <a:cubicBezTo>
                    <a:pt x="182" y="178"/>
                    <a:pt x="182" y="178"/>
                    <a:pt x="182" y="178"/>
                  </a:cubicBezTo>
                  <a:cubicBezTo>
                    <a:pt x="184" y="178"/>
                    <a:pt x="186" y="178"/>
                    <a:pt x="187" y="177"/>
                  </a:cubicBezTo>
                  <a:cubicBezTo>
                    <a:pt x="190" y="177"/>
                    <a:pt x="192" y="176"/>
                    <a:pt x="193" y="173"/>
                  </a:cubicBezTo>
                  <a:cubicBezTo>
                    <a:pt x="193" y="172"/>
                    <a:pt x="193" y="172"/>
                    <a:pt x="193" y="171"/>
                  </a:cubicBezTo>
                  <a:cubicBezTo>
                    <a:pt x="193" y="168"/>
                    <a:pt x="193" y="168"/>
                    <a:pt x="193" y="168"/>
                  </a:cubicBezTo>
                  <a:cubicBezTo>
                    <a:pt x="193" y="22"/>
                    <a:pt x="193" y="22"/>
                    <a:pt x="193" y="22"/>
                  </a:cubicBezTo>
                  <a:lnTo>
                    <a:pt x="181" y="0"/>
                  </a:lnTo>
                  <a:close/>
                  <a:moveTo>
                    <a:pt x="176" y="69"/>
                  </a:moveTo>
                  <a:cubicBezTo>
                    <a:pt x="132" y="17"/>
                    <a:pt x="132" y="17"/>
                    <a:pt x="132" y="17"/>
                  </a:cubicBezTo>
                  <a:cubicBezTo>
                    <a:pt x="131" y="17"/>
                    <a:pt x="131" y="16"/>
                    <a:pt x="130" y="16"/>
                  </a:cubicBezTo>
                  <a:cubicBezTo>
                    <a:pt x="130" y="16"/>
                    <a:pt x="129" y="16"/>
                    <a:pt x="129" y="16"/>
                  </a:cubicBezTo>
                  <a:cubicBezTo>
                    <a:pt x="128" y="16"/>
                    <a:pt x="127" y="16"/>
                    <a:pt x="127" y="16"/>
                  </a:cubicBezTo>
                  <a:cubicBezTo>
                    <a:pt x="126" y="16"/>
                    <a:pt x="126" y="17"/>
                    <a:pt x="125" y="17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29" y="124"/>
                    <a:pt x="28" y="124"/>
                    <a:pt x="24" y="1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6" y="132"/>
                    <a:pt x="26" y="132"/>
                    <a:pt x="26" y="132"/>
                  </a:cubicBezTo>
                  <a:cubicBezTo>
                    <a:pt x="28" y="132"/>
                    <a:pt x="29" y="132"/>
                    <a:pt x="30" y="132"/>
                  </a:cubicBezTo>
                  <a:cubicBezTo>
                    <a:pt x="33" y="132"/>
                    <a:pt x="35" y="131"/>
                    <a:pt x="37" y="129"/>
                  </a:cubicBezTo>
                  <a:cubicBezTo>
                    <a:pt x="123" y="37"/>
                    <a:pt x="123" y="37"/>
                    <a:pt x="123" y="37"/>
                  </a:cubicBezTo>
                  <a:cubicBezTo>
                    <a:pt x="176" y="102"/>
                    <a:pt x="176" y="102"/>
                    <a:pt x="176" y="102"/>
                  </a:cubicBezTo>
                  <a:lnTo>
                    <a:pt x="176" y="69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40048" y="1"/>
            <a:ext cx="8102996" cy="106655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Примеры решений в медицине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668155" y="1620391"/>
            <a:ext cx="12050275" cy="4685524"/>
            <a:chOff x="284072" y="1034695"/>
            <a:chExt cx="12050275" cy="4685524"/>
          </a:xfrm>
        </p:grpSpPr>
        <p:pic>
          <p:nvPicPr>
            <p:cNvPr id="18" name="Рисунок 17"/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05955" y="1034695"/>
              <a:ext cx="3528392" cy="3530187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5013" y="1036490"/>
              <a:ext cx="3528392" cy="3528392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072" y="1051761"/>
              <a:ext cx="3528392" cy="3528392"/>
            </a:xfrm>
            <a:prstGeom prst="rect">
              <a:avLst/>
            </a:prstGeom>
          </p:spPr>
        </p:pic>
        <p:sp>
          <p:nvSpPr>
            <p:cNvPr id="21" name="Text Box 10"/>
            <p:cNvSpPr txBox="1">
              <a:spLocks noChangeArrowheads="1"/>
            </p:cNvSpPr>
            <p:nvPr/>
          </p:nvSpPr>
          <p:spPr bwMode="auto">
            <a:xfrm>
              <a:off x="604784" y="4770815"/>
              <a:ext cx="2886968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altLang="ru-RU" sz="1400" b="1" dirty="0" smtClean="0">
                  <a:latin typeface="Verdana" pitchFamily="34" charset="0"/>
                </a:rPr>
                <a:t>НИИ скорой помощи им. </a:t>
              </a:r>
              <a:r>
                <a:rPr lang="ru-RU" altLang="ru-RU" sz="1400" b="1" dirty="0" err="1" smtClean="0">
                  <a:latin typeface="Verdana" pitchFamily="34" charset="0"/>
                </a:rPr>
                <a:t>Н.В.Склифосовского</a:t>
              </a:r>
              <a:endParaRPr lang="ru-RU" altLang="ru-RU" sz="1400" b="1" dirty="0" smtClean="0">
                <a:latin typeface="Verdana" pitchFamily="34" charset="0"/>
              </a:endParaRPr>
            </a:p>
            <a:p>
              <a:pPr algn="ctr"/>
              <a:r>
                <a:rPr lang="ru-RU" altLang="ru-RU" sz="1400" b="1" dirty="0" smtClean="0">
                  <a:latin typeface="Verdana" pitchFamily="34" charset="0"/>
                </a:rPr>
                <a:t>(Москва)</a:t>
              </a:r>
              <a:endParaRPr lang="en-US" altLang="ru-RU" sz="1400" b="1" dirty="0" smtClean="0">
                <a:latin typeface="Verdana" pitchFamily="34" charset="0"/>
              </a:endParaRPr>
            </a:p>
          </p:txBody>
        </p:sp>
        <p:sp>
          <p:nvSpPr>
            <p:cNvPr id="22" name="Text Box 10"/>
            <p:cNvSpPr txBox="1">
              <a:spLocks noChangeArrowheads="1"/>
            </p:cNvSpPr>
            <p:nvPr/>
          </p:nvSpPr>
          <p:spPr bwMode="auto">
            <a:xfrm>
              <a:off x="4794635" y="4747324"/>
              <a:ext cx="3278769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altLang="ru-RU" sz="1400" b="1" dirty="0" smtClean="0">
                  <a:latin typeface="Verdana" pitchFamily="34" charset="0"/>
                </a:rPr>
                <a:t>Центральная клиническая больница Управления делами Президента РФ</a:t>
              </a:r>
            </a:p>
            <a:p>
              <a:pPr algn="ctr"/>
              <a:r>
                <a:rPr lang="ru-RU" altLang="ru-RU" sz="1400" b="1" dirty="0" smtClean="0">
                  <a:latin typeface="Verdana" pitchFamily="34" charset="0"/>
                </a:rPr>
                <a:t>(Москва)</a:t>
              </a:r>
              <a:endParaRPr lang="en-US" altLang="ru-RU" sz="1400" b="1" dirty="0" smtClean="0">
                <a:latin typeface="Verdana" pitchFamily="34" charset="0"/>
              </a:endParaRPr>
            </a:p>
          </p:txBody>
        </p:sp>
        <p:sp>
          <p:nvSpPr>
            <p:cNvPr id="23" name="Text Box 10"/>
            <p:cNvSpPr txBox="1">
              <a:spLocks noChangeArrowheads="1"/>
            </p:cNvSpPr>
            <p:nvPr/>
          </p:nvSpPr>
          <p:spPr bwMode="auto">
            <a:xfrm>
              <a:off x="9307140" y="4766112"/>
              <a:ext cx="2886968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altLang="ru-RU" sz="1400" b="1" dirty="0" smtClean="0">
                  <a:latin typeface="Verdana" pitchFamily="34" charset="0"/>
                </a:rPr>
                <a:t>МНТК «Микрохирургия глаза» им. академика </a:t>
              </a:r>
              <a:r>
                <a:rPr lang="ru-RU" altLang="ru-RU" sz="1400" b="1" dirty="0" err="1" smtClean="0">
                  <a:latin typeface="Verdana" pitchFamily="34" charset="0"/>
                </a:rPr>
                <a:t>С.Н.Федорова</a:t>
              </a:r>
              <a:endParaRPr lang="en-US" altLang="ru-RU" sz="1400" b="1" dirty="0" smtClean="0">
                <a:latin typeface="Verdana" pitchFamily="34" charset="0"/>
              </a:endParaRPr>
            </a:p>
            <a:p>
              <a:pPr algn="ctr"/>
              <a:r>
                <a:rPr lang="ru-RU" altLang="ru-RU" sz="1400" b="1" dirty="0" smtClean="0">
                  <a:latin typeface="Verdana" pitchFamily="34" charset="0"/>
                </a:rPr>
                <a:t>(Москва)</a:t>
              </a:r>
              <a:endParaRPr lang="en-US" altLang="ru-RU" sz="1400" b="1" dirty="0" smtClean="0"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22488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687" y="1790488"/>
            <a:ext cx="3767154" cy="3715537"/>
          </a:xfrm>
          <a:prstGeom prst="rect">
            <a:avLst/>
          </a:prstGeom>
        </p:spPr>
      </p:pic>
      <p:cxnSp>
        <p:nvCxnSpPr>
          <p:cNvPr id="2" name="Прямая соединительная линия 1"/>
          <p:cNvCxnSpPr/>
          <p:nvPr/>
        </p:nvCxnSpPr>
        <p:spPr bwMode="auto">
          <a:xfrm>
            <a:off x="-1844" y="1044328"/>
            <a:ext cx="1288768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AC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Прямоугольник 22"/>
          <p:cNvSpPr/>
          <p:nvPr/>
        </p:nvSpPr>
        <p:spPr bwMode="auto">
          <a:xfrm>
            <a:off x="3" y="1044328"/>
            <a:ext cx="1000733" cy="283677"/>
          </a:xfrm>
          <a:custGeom>
            <a:avLst/>
            <a:gdLst>
              <a:gd name="connsiteX0" fmla="*/ 0 w 1012825"/>
              <a:gd name="connsiteY0" fmla="*/ 0 h 360363"/>
              <a:gd name="connsiteX1" fmla="*/ 1012825 w 1012825"/>
              <a:gd name="connsiteY1" fmla="*/ 0 h 360363"/>
              <a:gd name="connsiteX2" fmla="*/ 1012825 w 1012825"/>
              <a:gd name="connsiteY2" fmla="*/ 360363 h 360363"/>
              <a:gd name="connsiteX3" fmla="*/ 0 w 1012825"/>
              <a:gd name="connsiteY3" fmla="*/ 360363 h 360363"/>
              <a:gd name="connsiteX4" fmla="*/ 0 w 1012825"/>
              <a:gd name="connsiteY4" fmla="*/ 0 h 360363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1012825 w 1012825"/>
              <a:gd name="connsiteY2" fmla="*/ 360363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878782 w 1012825"/>
              <a:gd name="connsiteY2" fmla="*/ 360586 h 360586"/>
              <a:gd name="connsiteX3" fmla="*/ 0 w 1012825"/>
              <a:gd name="connsiteY3" fmla="*/ 360363 h 360586"/>
              <a:gd name="connsiteX4" fmla="*/ 0 w 1012825"/>
              <a:gd name="connsiteY4" fmla="*/ 0 h 36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825" h="360586">
                <a:moveTo>
                  <a:pt x="0" y="0"/>
                </a:moveTo>
                <a:lnTo>
                  <a:pt x="1012825" y="0"/>
                </a:lnTo>
                <a:lnTo>
                  <a:pt x="878782" y="360586"/>
                </a:lnTo>
                <a:lnTo>
                  <a:pt x="0" y="360363"/>
                </a:lnTo>
                <a:lnTo>
                  <a:pt x="0" y="0"/>
                </a:lnTo>
                <a:close/>
              </a:path>
            </a:pathLst>
          </a:custGeom>
          <a:solidFill>
            <a:srgbClr val="008ACF"/>
          </a:solidFill>
          <a:ln w="381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1464623" y="6863161"/>
            <a:ext cx="1423062" cy="334838"/>
            <a:chOff x="2503488" y="3779838"/>
            <a:chExt cx="3076576" cy="723900"/>
          </a:xfrm>
        </p:grpSpPr>
        <p:sp>
          <p:nvSpPr>
            <p:cNvPr id="5" name="AutoShape 5"/>
            <p:cNvSpPr>
              <a:spLocks noChangeAspect="1" noChangeArrowheads="1" noTextEdit="1"/>
            </p:cNvSpPr>
            <p:nvPr/>
          </p:nvSpPr>
          <p:spPr bwMode="auto">
            <a:xfrm>
              <a:off x="2506664" y="3779838"/>
              <a:ext cx="3073400" cy="720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7"/>
            <p:cNvSpPr>
              <a:spLocks noEditPoints="1"/>
            </p:cNvSpPr>
            <p:nvPr/>
          </p:nvSpPr>
          <p:spPr bwMode="auto">
            <a:xfrm>
              <a:off x="2503488" y="3779838"/>
              <a:ext cx="2262188" cy="723900"/>
            </a:xfrm>
            <a:custGeom>
              <a:avLst/>
              <a:gdLst>
                <a:gd name="T0" fmla="*/ 277 w 603"/>
                <a:gd name="T1" fmla="*/ 151 h 193"/>
                <a:gd name="T2" fmla="*/ 277 w 603"/>
                <a:gd name="T3" fmla="*/ 167 h 193"/>
                <a:gd name="T4" fmla="*/ 290 w 603"/>
                <a:gd name="T5" fmla="*/ 177 h 193"/>
                <a:gd name="T6" fmla="*/ 250 w 603"/>
                <a:gd name="T7" fmla="*/ 193 h 193"/>
                <a:gd name="T8" fmla="*/ 215 w 603"/>
                <a:gd name="T9" fmla="*/ 177 h 193"/>
                <a:gd name="T10" fmla="*/ 227 w 603"/>
                <a:gd name="T11" fmla="*/ 167 h 193"/>
                <a:gd name="T12" fmla="*/ 227 w 603"/>
                <a:gd name="T13" fmla="*/ 62 h 193"/>
                <a:gd name="T14" fmla="*/ 227 w 603"/>
                <a:gd name="T15" fmla="*/ 26 h 193"/>
                <a:gd name="T16" fmla="*/ 215 w 603"/>
                <a:gd name="T17" fmla="*/ 16 h 193"/>
                <a:gd name="T18" fmla="*/ 250 w 603"/>
                <a:gd name="T19" fmla="*/ 0 h 193"/>
                <a:gd name="T20" fmla="*/ 290 w 603"/>
                <a:gd name="T21" fmla="*/ 16 h 193"/>
                <a:gd name="T22" fmla="*/ 277 w 603"/>
                <a:gd name="T23" fmla="*/ 26 h 193"/>
                <a:gd name="T24" fmla="*/ 277 w 603"/>
                <a:gd name="T25" fmla="*/ 48 h 193"/>
                <a:gd name="T26" fmla="*/ 356 w 603"/>
                <a:gd name="T27" fmla="*/ 31 h 193"/>
                <a:gd name="T28" fmla="*/ 354 w 603"/>
                <a:gd name="T29" fmla="*/ 18 h 193"/>
                <a:gd name="T30" fmla="*/ 344 w 603"/>
                <a:gd name="T31" fmla="*/ 0 h 193"/>
                <a:gd name="T32" fmla="*/ 420 w 603"/>
                <a:gd name="T33" fmla="*/ 0 h 193"/>
                <a:gd name="T34" fmla="*/ 410 w 603"/>
                <a:gd name="T35" fmla="*/ 18 h 193"/>
                <a:gd name="T36" fmla="*/ 406 w 603"/>
                <a:gd name="T37" fmla="*/ 31 h 193"/>
                <a:gd name="T38" fmla="*/ 406 w 603"/>
                <a:gd name="T39" fmla="*/ 162 h 193"/>
                <a:gd name="T40" fmla="*/ 410 w 603"/>
                <a:gd name="T41" fmla="*/ 174 h 193"/>
                <a:gd name="T42" fmla="*/ 420 w 603"/>
                <a:gd name="T43" fmla="*/ 193 h 193"/>
                <a:gd name="T44" fmla="*/ 344 w 603"/>
                <a:gd name="T45" fmla="*/ 193 h 193"/>
                <a:gd name="T46" fmla="*/ 354 w 603"/>
                <a:gd name="T47" fmla="*/ 174 h 193"/>
                <a:gd name="T48" fmla="*/ 356 w 603"/>
                <a:gd name="T49" fmla="*/ 162 h 193"/>
                <a:gd name="T50" fmla="*/ 603 w 603"/>
                <a:gd name="T51" fmla="*/ 0 h 193"/>
                <a:gd name="T52" fmla="*/ 430 w 603"/>
                <a:gd name="T53" fmla="*/ 41 h 193"/>
                <a:gd name="T54" fmla="*/ 452 w 603"/>
                <a:gd name="T55" fmla="*/ 26 h 193"/>
                <a:gd name="T56" fmla="*/ 467 w 603"/>
                <a:gd name="T57" fmla="*/ 23 h 193"/>
                <a:gd name="T58" fmla="*/ 492 w 603"/>
                <a:gd name="T59" fmla="*/ 25 h 193"/>
                <a:gd name="T60" fmla="*/ 492 w 603"/>
                <a:gd name="T61" fmla="*/ 167 h 193"/>
                <a:gd name="T62" fmla="*/ 479 w 603"/>
                <a:gd name="T63" fmla="*/ 177 h 193"/>
                <a:gd name="T64" fmla="*/ 554 w 603"/>
                <a:gd name="T65" fmla="*/ 193 h 193"/>
                <a:gd name="T66" fmla="*/ 545 w 603"/>
                <a:gd name="T67" fmla="*/ 174 h 193"/>
                <a:gd name="T68" fmla="*/ 542 w 603"/>
                <a:gd name="T69" fmla="*/ 162 h 193"/>
                <a:gd name="T70" fmla="*/ 542 w 603"/>
                <a:gd name="T71" fmla="*/ 23 h 193"/>
                <a:gd name="T72" fmla="*/ 572 w 603"/>
                <a:gd name="T73" fmla="*/ 23 h 193"/>
                <a:gd name="T74" fmla="*/ 584 w 603"/>
                <a:gd name="T75" fmla="*/ 41 h 193"/>
                <a:gd name="T76" fmla="*/ 603 w 603"/>
                <a:gd name="T77" fmla="*/ 0 h 193"/>
                <a:gd name="T78" fmla="*/ 186 w 603"/>
                <a:gd name="T79" fmla="*/ 162 h 193"/>
                <a:gd name="T80" fmla="*/ 194 w 603"/>
                <a:gd name="T81" fmla="*/ 174 h 193"/>
                <a:gd name="T82" fmla="*/ 205 w 603"/>
                <a:gd name="T83" fmla="*/ 193 h 193"/>
                <a:gd name="T84" fmla="*/ 129 w 603"/>
                <a:gd name="T85" fmla="*/ 177 h 193"/>
                <a:gd name="T86" fmla="*/ 138 w 603"/>
                <a:gd name="T87" fmla="*/ 167 h 193"/>
                <a:gd name="T88" fmla="*/ 97 w 603"/>
                <a:gd name="T89" fmla="*/ 62 h 193"/>
                <a:gd name="T90" fmla="*/ 45 w 603"/>
                <a:gd name="T91" fmla="*/ 162 h 193"/>
                <a:gd name="T92" fmla="*/ 43 w 603"/>
                <a:gd name="T93" fmla="*/ 174 h 193"/>
                <a:gd name="T94" fmla="*/ 52 w 603"/>
                <a:gd name="T95" fmla="*/ 193 h 193"/>
                <a:gd name="T96" fmla="*/ 0 w 603"/>
                <a:gd name="T97" fmla="*/ 193 h 193"/>
                <a:gd name="T98" fmla="*/ 10 w 603"/>
                <a:gd name="T99" fmla="*/ 174 h 193"/>
                <a:gd name="T100" fmla="*/ 19 w 603"/>
                <a:gd name="T101" fmla="*/ 162 h 193"/>
                <a:gd name="T102" fmla="*/ 122 w 603"/>
                <a:gd name="T103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03" h="193">
                  <a:moveTo>
                    <a:pt x="356" y="67"/>
                  </a:moveTo>
                  <a:cubicBezTo>
                    <a:pt x="277" y="151"/>
                    <a:pt x="277" y="151"/>
                    <a:pt x="277" y="151"/>
                  </a:cubicBezTo>
                  <a:cubicBezTo>
                    <a:pt x="277" y="162"/>
                    <a:pt x="277" y="162"/>
                    <a:pt x="277" y="162"/>
                  </a:cubicBezTo>
                  <a:cubicBezTo>
                    <a:pt x="277" y="167"/>
                    <a:pt x="277" y="167"/>
                    <a:pt x="277" y="167"/>
                  </a:cubicBezTo>
                  <a:cubicBezTo>
                    <a:pt x="277" y="171"/>
                    <a:pt x="279" y="173"/>
                    <a:pt x="281" y="174"/>
                  </a:cubicBezTo>
                  <a:cubicBezTo>
                    <a:pt x="283" y="176"/>
                    <a:pt x="286" y="177"/>
                    <a:pt x="290" y="177"/>
                  </a:cubicBezTo>
                  <a:cubicBezTo>
                    <a:pt x="290" y="193"/>
                    <a:pt x="290" y="193"/>
                    <a:pt x="290" y="193"/>
                  </a:cubicBezTo>
                  <a:cubicBezTo>
                    <a:pt x="250" y="193"/>
                    <a:pt x="250" y="193"/>
                    <a:pt x="250" y="193"/>
                  </a:cubicBezTo>
                  <a:cubicBezTo>
                    <a:pt x="215" y="193"/>
                    <a:pt x="215" y="193"/>
                    <a:pt x="215" y="193"/>
                  </a:cubicBezTo>
                  <a:cubicBezTo>
                    <a:pt x="215" y="177"/>
                    <a:pt x="215" y="177"/>
                    <a:pt x="215" y="177"/>
                  </a:cubicBezTo>
                  <a:cubicBezTo>
                    <a:pt x="219" y="177"/>
                    <a:pt x="223" y="176"/>
                    <a:pt x="225" y="174"/>
                  </a:cubicBezTo>
                  <a:cubicBezTo>
                    <a:pt x="226" y="173"/>
                    <a:pt x="227" y="171"/>
                    <a:pt x="227" y="167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7" y="62"/>
                    <a:pt x="227" y="62"/>
                    <a:pt x="227" y="62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7" y="26"/>
                    <a:pt x="227" y="26"/>
                    <a:pt x="227" y="26"/>
                  </a:cubicBezTo>
                  <a:cubicBezTo>
                    <a:pt x="227" y="22"/>
                    <a:pt x="226" y="19"/>
                    <a:pt x="225" y="18"/>
                  </a:cubicBezTo>
                  <a:cubicBezTo>
                    <a:pt x="223" y="17"/>
                    <a:pt x="219" y="16"/>
                    <a:pt x="215" y="16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90" y="0"/>
                    <a:pt x="290" y="0"/>
                    <a:pt x="290" y="0"/>
                  </a:cubicBezTo>
                  <a:cubicBezTo>
                    <a:pt x="290" y="16"/>
                    <a:pt x="290" y="16"/>
                    <a:pt x="290" y="16"/>
                  </a:cubicBezTo>
                  <a:cubicBezTo>
                    <a:pt x="286" y="16"/>
                    <a:pt x="283" y="17"/>
                    <a:pt x="281" y="18"/>
                  </a:cubicBezTo>
                  <a:cubicBezTo>
                    <a:pt x="279" y="19"/>
                    <a:pt x="277" y="22"/>
                    <a:pt x="277" y="26"/>
                  </a:cubicBezTo>
                  <a:cubicBezTo>
                    <a:pt x="277" y="31"/>
                    <a:pt x="277" y="31"/>
                    <a:pt x="277" y="31"/>
                  </a:cubicBezTo>
                  <a:cubicBezTo>
                    <a:pt x="277" y="48"/>
                    <a:pt x="277" y="48"/>
                    <a:pt x="277" y="48"/>
                  </a:cubicBezTo>
                  <a:cubicBezTo>
                    <a:pt x="277" y="115"/>
                    <a:pt x="277" y="115"/>
                    <a:pt x="277" y="115"/>
                  </a:cubicBezTo>
                  <a:cubicBezTo>
                    <a:pt x="356" y="31"/>
                    <a:pt x="356" y="31"/>
                    <a:pt x="356" y="31"/>
                  </a:cubicBezTo>
                  <a:cubicBezTo>
                    <a:pt x="356" y="26"/>
                    <a:pt x="356" y="26"/>
                    <a:pt x="356" y="26"/>
                  </a:cubicBezTo>
                  <a:cubicBezTo>
                    <a:pt x="356" y="22"/>
                    <a:pt x="355" y="19"/>
                    <a:pt x="354" y="18"/>
                  </a:cubicBezTo>
                  <a:cubicBezTo>
                    <a:pt x="351" y="17"/>
                    <a:pt x="348" y="16"/>
                    <a:pt x="344" y="16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79" y="0"/>
                    <a:pt x="379" y="0"/>
                    <a:pt x="379" y="0"/>
                  </a:cubicBezTo>
                  <a:cubicBezTo>
                    <a:pt x="420" y="0"/>
                    <a:pt x="420" y="0"/>
                    <a:pt x="420" y="0"/>
                  </a:cubicBezTo>
                  <a:cubicBezTo>
                    <a:pt x="420" y="16"/>
                    <a:pt x="420" y="16"/>
                    <a:pt x="420" y="16"/>
                  </a:cubicBezTo>
                  <a:cubicBezTo>
                    <a:pt x="415" y="16"/>
                    <a:pt x="412" y="17"/>
                    <a:pt x="410" y="18"/>
                  </a:cubicBezTo>
                  <a:cubicBezTo>
                    <a:pt x="407" y="19"/>
                    <a:pt x="406" y="22"/>
                    <a:pt x="406" y="26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6" y="48"/>
                    <a:pt x="406" y="48"/>
                    <a:pt x="406" y="48"/>
                  </a:cubicBezTo>
                  <a:cubicBezTo>
                    <a:pt x="406" y="162"/>
                    <a:pt x="406" y="162"/>
                    <a:pt x="406" y="162"/>
                  </a:cubicBezTo>
                  <a:cubicBezTo>
                    <a:pt x="406" y="167"/>
                    <a:pt x="406" y="167"/>
                    <a:pt x="406" y="167"/>
                  </a:cubicBezTo>
                  <a:cubicBezTo>
                    <a:pt x="406" y="171"/>
                    <a:pt x="407" y="173"/>
                    <a:pt x="410" y="174"/>
                  </a:cubicBezTo>
                  <a:cubicBezTo>
                    <a:pt x="412" y="176"/>
                    <a:pt x="415" y="177"/>
                    <a:pt x="420" y="177"/>
                  </a:cubicBezTo>
                  <a:cubicBezTo>
                    <a:pt x="420" y="193"/>
                    <a:pt x="420" y="193"/>
                    <a:pt x="420" y="193"/>
                  </a:cubicBezTo>
                  <a:cubicBezTo>
                    <a:pt x="379" y="193"/>
                    <a:pt x="379" y="193"/>
                    <a:pt x="379" y="193"/>
                  </a:cubicBezTo>
                  <a:cubicBezTo>
                    <a:pt x="344" y="193"/>
                    <a:pt x="344" y="193"/>
                    <a:pt x="344" y="193"/>
                  </a:cubicBezTo>
                  <a:cubicBezTo>
                    <a:pt x="344" y="177"/>
                    <a:pt x="344" y="177"/>
                    <a:pt x="344" y="177"/>
                  </a:cubicBezTo>
                  <a:cubicBezTo>
                    <a:pt x="348" y="177"/>
                    <a:pt x="351" y="176"/>
                    <a:pt x="354" y="174"/>
                  </a:cubicBezTo>
                  <a:cubicBezTo>
                    <a:pt x="355" y="173"/>
                    <a:pt x="356" y="171"/>
                    <a:pt x="356" y="167"/>
                  </a:cubicBezTo>
                  <a:cubicBezTo>
                    <a:pt x="356" y="162"/>
                    <a:pt x="356" y="162"/>
                    <a:pt x="356" y="162"/>
                  </a:cubicBezTo>
                  <a:lnTo>
                    <a:pt x="356" y="67"/>
                  </a:lnTo>
                  <a:close/>
                  <a:moveTo>
                    <a:pt x="603" y="0"/>
                  </a:moveTo>
                  <a:cubicBezTo>
                    <a:pt x="430" y="0"/>
                    <a:pt x="430" y="0"/>
                    <a:pt x="430" y="0"/>
                  </a:cubicBezTo>
                  <a:cubicBezTo>
                    <a:pt x="430" y="41"/>
                    <a:pt x="430" y="41"/>
                    <a:pt x="430" y="41"/>
                  </a:cubicBezTo>
                  <a:cubicBezTo>
                    <a:pt x="449" y="41"/>
                    <a:pt x="449" y="41"/>
                    <a:pt x="449" y="41"/>
                  </a:cubicBezTo>
                  <a:cubicBezTo>
                    <a:pt x="450" y="37"/>
                    <a:pt x="450" y="28"/>
                    <a:pt x="452" y="26"/>
                  </a:cubicBezTo>
                  <a:cubicBezTo>
                    <a:pt x="455" y="23"/>
                    <a:pt x="457" y="23"/>
                    <a:pt x="461" y="23"/>
                  </a:cubicBezTo>
                  <a:cubicBezTo>
                    <a:pt x="467" y="23"/>
                    <a:pt x="467" y="23"/>
                    <a:pt x="467" y="23"/>
                  </a:cubicBezTo>
                  <a:cubicBezTo>
                    <a:pt x="492" y="23"/>
                    <a:pt x="492" y="23"/>
                    <a:pt x="492" y="23"/>
                  </a:cubicBezTo>
                  <a:cubicBezTo>
                    <a:pt x="492" y="25"/>
                    <a:pt x="492" y="25"/>
                    <a:pt x="492" y="25"/>
                  </a:cubicBezTo>
                  <a:cubicBezTo>
                    <a:pt x="492" y="62"/>
                    <a:pt x="492" y="62"/>
                    <a:pt x="492" y="62"/>
                  </a:cubicBezTo>
                  <a:cubicBezTo>
                    <a:pt x="492" y="167"/>
                    <a:pt x="492" y="167"/>
                    <a:pt x="492" y="167"/>
                  </a:cubicBezTo>
                  <a:cubicBezTo>
                    <a:pt x="492" y="171"/>
                    <a:pt x="491" y="173"/>
                    <a:pt x="489" y="174"/>
                  </a:cubicBezTo>
                  <a:cubicBezTo>
                    <a:pt x="486" y="175"/>
                    <a:pt x="484" y="176"/>
                    <a:pt x="479" y="177"/>
                  </a:cubicBezTo>
                  <a:cubicBezTo>
                    <a:pt x="479" y="193"/>
                    <a:pt x="479" y="193"/>
                    <a:pt x="479" y="193"/>
                  </a:cubicBezTo>
                  <a:cubicBezTo>
                    <a:pt x="554" y="193"/>
                    <a:pt x="554" y="193"/>
                    <a:pt x="554" y="193"/>
                  </a:cubicBezTo>
                  <a:cubicBezTo>
                    <a:pt x="554" y="177"/>
                    <a:pt x="554" y="177"/>
                    <a:pt x="554" y="177"/>
                  </a:cubicBezTo>
                  <a:cubicBezTo>
                    <a:pt x="550" y="176"/>
                    <a:pt x="547" y="175"/>
                    <a:pt x="545" y="174"/>
                  </a:cubicBezTo>
                  <a:cubicBezTo>
                    <a:pt x="543" y="173"/>
                    <a:pt x="542" y="171"/>
                    <a:pt x="542" y="167"/>
                  </a:cubicBezTo>
                  <a:cubicBezTo>
                    <a:pt x="542" y="162"/>
                    <a:pt x="542" y="162"/>
                    <a:pt x="542" y="162"/>
                  </a:cubicBezTo>
                  <a:cubicBezTo>
                    <a:pt x="542" y="25"/>
                    <a:pt x="542" y="25"/>
                    <a:pt x="542" y="25"/>
                  </a:cubicBezTo>
                  <a:cubicBezTo>
                    <a:pt x="542" y="23"/>
                    <a:pt x="542" y="23"/>
                    <a:pt x="542" y="23"/>
                  </a:cubicBezTo>
                  <a:cubicBezTo>
                    <a:pt x="566" y="23"/>
                    <a:pt x="566" y="23"/>
                    <a:pt x="566" y="23"/>
                  </a:cubicBezTo>
                  <a:cubicBezTo>
                    <a:pt x="572" y="23"/>
                    <a:pt x="572" y="23"/>
                    <a:pt x="572" y="23"/>
                  </a:cubicBezTo>
                  <a:cubicBezTo>
                    <a:pt x="577" y="23"/>
                    <a:pt x="579" y="23"/>
                    <a:pt x="581" y="26"/>
                  </a:cubicBezTo>
                  <a:cubicBezTo>
                    <a:pt x="584" y="28"/>
                    <a:pt x="584" y="37"/>
                    <a:pt x="584" y="41"/>
                  </a:cubicBezTo>
                  <a:cubicBezTo>
                    <a:pt x="603" y="41"/>
                    <a:pt x="603" y="41"/>
                    <a:pt x="603" y="41"/>
                  </a:cubicBezTo>
                  <a:lnTo>
                    <a:pt x="603" y="0"/>
                  </a:lnTo>
                  <a:close/>
                  <a:moveTo>
                    <a:pt x="122" y="0"/>
                  </a:moveTo>
                  <a:cubicBezTo>
                    <a:pt x="186" y="162"/>
                    <a:pt x="186" y="162"/>
                    <a:pt x="186" y="162"/>
                  </a:cubicBezTo>
                  <a:cubicBezTo>
                    <a:pt x="188" y="167"/>
                    <a:pt x="188" y="167"/>
                    <a:pt x="188" y="167"/>
                  </a:cubicBezTo>
                  <a:cubicBezTo>
                    <a:pt x="190" y="171"/>
                    <a:pt x="191" y="173"/>
                    <a:pt x="194" y="174"/>
                  </a:cubicBezTo>
                  <a:cubicBezTo>
                    <a:pt x="197" y="176"/>
                    <a:pt x="200" y="177"/>
                    <a:pt x="205" y="177"/>
                  </a:cubicBezTo>
                  <a:cubicBezTo>
                    <a:pt x="205" y="193"/>
                    <a:pt x="205" y="193"/>
                    <a:pt x="205" y="193"/>
                  </a:cubicBezTo>
                  <a:cubicBezTo>
                    <a:pt x="129" y="193"/>
                    <a:pt x="129" y="193"/>
                    <a:pt x="129" y="193"/>
                  </a:cubicBezTo>
                  <a:cubicBezTo>
                    <a:pt x="129" y="177"/>
                    <a:pt x="129" y="177"/>
                    <a:pt x="129" y="177"/>
                  </a:cubicBezTo>
                  <a:cubicBezTo>
                    <a:pt x="133" y="177"/>
                    <a:pt x="136" y="176"/>
                    <a:pt x="138" y="174"/>
                  </a:cubicBezTo>
                  <a:cubicBezTo>
                    <a:pt x="139" y="173"/>
                    <a:pt x="139" y="171"/>
                    <a:pt x="138" y="167"/>
                  </a:cubicBezTo>
                  <a:cubicBezTo>
                    <a:pt x="136" y="162"/>
                    <a:pt x="136" y="162"/>
                    <a:pt x="136" y="1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3" y="167"/>
                    <a:pt x="43" y="167"/>
                    <a:pt x="43" y="167"/>
                  </a:cubicBezTo>
                  <a:cubicBezTo>
                    <a:pt x="41" y="171"/>
                    <a:pt x="41" y="173"/>
                    <a:pt x="43" y="174"/>
                  </a:cubicBezTo>
                  <a:cubicBezTo>
                    <a:pt x="45" y="176"/>
                    <a:pt x="47" y="177"/>
                    <a:pt x="52" y="177"/>
                  </a:cubicBezTo>
                  <a:cubicBezTo>
                    <a:pt x="52" y="193"/>
                    <a:pt x="52" y="193"/>
                    <a:pt x="52" y="193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4" y="177"/>
                    <a:pt x="8" y="176"/>
                    <a:pt x="10" y="174"/>
                  </a:cubicBezTo>
                  <a:cubicBezTo>
                    <a:pt x="13" y="173"/>
                    <a:pt x="15" y="171"/>
                    <a:pt x="17" y="167"/>
                  </a:cubicBezTo>
                  <a:cubicBezTo>
                    <a:pt x="19" y="162"/>
                    <a:pt x="19" y="162"/>
                    <a:pt x="19" y="162"/>
                  </a:cubicBezTo>
                  <a:cubicBezTo>
                    <a:pt x="81" y="0"/>
                    <a:pt x="81" y="0"/>
                    <a:pt x="81" y="0"/>
                  </a:cubicBezTo>
                  <a:lnTo>
                    <a:pt x="122" y="0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8"/>
            <p:cNvSpPr>
              <a:spLocks noEditPoints="1"/>
            </p:cNvSpPr>
            <p:nvPr/>
          </p:nvSpPr>
          <p:spPr bwMode="auto">
            <a:xfrm>
              <a:off x="4851401" y="3779838"/>
              <a:ext cx="660399" cy="668338"/>
            </a:xfrm>
            <a:custGeom>
              <a:avLst/>
              <a:gdLst>
                <a:gd name="T0" fmla="*/ 176 w 176"/>
                <a:gd name="T1" fmla="*/ 147 h 178"/>
                <a:gd name="T2" fmla="*/ 139 w 176"/>
                <a:gd name="T3" fmla="*/ 140 h 178"/>
                <a:gd name="T4" fmla="*/ 41 w 176"/>
                <a:gd name="T5" fmla="*/ 147 h 178"/>
                <a:gd name="T6" fmla="*/ 75 w 176"/>
                <a:gd name="T7" fmla="*/ 140 h 178"/>
                <a:gd name="T8" fmla="*/ 41 w 176"/>
                <a:gd name="T9" fmla="*/ 147 h 178"/>
                <a:gd name="T10" fmla="*/ 176 w 176"/>
                <a:gd name="T11" fmla="*/ 163 h 178"/>
                <a:gd name="T12" fmla="*/ 151 w 176"/>
                <a:gd name="T13" fmla="*/ 155 h 178"/>
                <a:gd name="T14" fmla="*/ 0 w 176"/>
                <a:gd name="T15" fmla="*/ 163 h 178"/>
                <a:gd name="T16" fmla="*/ 61 w 176"/>
                <a:gd name="T17" fmla="*/ 155 h 178"/>
                <a:gd name="T18" fmla="*/ 0 w 176"/>
                <a:gd name="T19" fmla="*/ 163 h 178"/>
                <a:gd name="T20" fmla="*/ 176 w 176"/>
                <a:gd name="T21" fmla="*/ 178 h 178"/>
                <a:gd name="T22" fmla="*/ 164 w 176"/>
                <a:gd name="T23" fmla="*/ 171 h 178"/>
                <a:gd name="T24" fmla="*/ 0 w 176"/>
                <a:gd name="T25" fmla="*/ 178 h 178"/>
                <a:gd name="T26" fmla="*/ 41 w 176"/>
                <a:gd name="T27" fmla="*/ 178 h 178"/>
                <a:gd name="T28" fmla="*/ 0 w 176"/>
                <a:gd name="T29" fmla="*/ 171 h 178"/>
                <a:gd name="T30" fmla="*/ 64 w 176"/>
                <a:gd name="T31" fmla="*/ 93 h 178"/>
                <a:gd name="T32" fmla="*/ 0 w 176"/>
                <a:gd name="T33" fmla="*/ 101 h 178"/>
                <a:gd name="T34" fmla="*/ 64 w 176"/>
                <a:gd name="T35" fmla="*/ 93 h 178"/>
                <a:gd name="T36" fmla="*/ 155 w 176"/>
                <a:gd name="T37" fmla="*/ 101 h 178"/>
                <a:gd name="T38" fmla="*/ 92 w 176"/>
                <a:gd name="T39" fmla="*/ 93 h 178"/>
                <a:gd name="T40" fmla="*/ 50 w 176"/>
                <a:gd name="T41" fmla="*/ 109 h 178"/>
                <a:gd name="T42" fmla="*/ 0 w 176"/>
                <a:gd name="T43" fmla="*/ 116 h 178"/>
                <a:gd name="T44" fmla="*/ 50 w 176"/>
                <a:gd name="T45" fmla="*/ 109 h 178"/>
                <a:gd name="T46" fmla="*/ 96 w 176"/>
                <a:gd name="T47" fmla="*/ 116 h 178"/>
                <a:gd name="T48" fmla="*/ 77 w 176"/>
                <a:gd name="T49" fmla="*/ 109 h 178"/>
                <a:gd name="T50" fmla="*/ 161 w 176"/>
                <a:gd name="T51" fmla="*/ 109 h 178"/>
                <a:gd name="T52" fmla="*/ 119 w 176"/>
                <a:gd name="T53" fmla="*/ 116 h 178"/>
                <a:gd name="T54" fmla="*/ 167 w 176"/>
                <a:gd name="T55" fmla="*/ 116 h 178"/>
                <a:gd name="T56" fmla="*/ 36 w 176"/>
                <a:gd name="T57" fmla="*/ 124 h 178"/>
                <a:gd name="T58" fmla="*/ 0 w 176"/>
                <a:gd name="T59" fmla="*/ 132 h 178"/>
                <a:gd name="T60" fmla="*/ 36 w 176"/>
                <a:gd name="T61" fmla="*/ 124 h 178"/>
                <a:gd name="T62" fmla="*/ 82 w 176"/>
                <a:gd name="T63" fmla="*/ 132 h 178"/>
                <a:gd name="T64" fmla="*/ 63 w 176"/>
                <a:gd name="T65" fmla="*/ 124 h 178"/>
                <a:gd name="T66" fmla="*/ 132 w 176"/>
                <a:gd name="T67" fmla="*/ 132 h 178"/>
                <a:gd name="T68" fmla="*/ 176 w 176"/>
                <a:gd name="T69" fmla="*/ 124 h 178"/>
                <a:gd name="T70" fmla="*/ 132 w 176"/>
                <a:gd name="T71" fmla="*/ 132 h 178"/>
                <a:gd name="T72" fmla="*/ 0 w 176"/>
                <a:gd name="T73" fmla="*/ 47 h 178"/>
                <a:gd name="T74" fmla="*/ 99 w 176"/>
                <a:gd name="T75" fmla="*/ 54 h 178"/>
                <a:gd name="T76" fmla="*/ 157 w 176"/>
                <a:gd name="T77" fmla="*/ 54 h 178"/>
                <a:gd name="T78" fmla="*/ 176 w 176"/>
                <a:gd name="T79" fmla="*/ 47 h 178"/>
                <a:gd name="T80" fmla="*/ 157 w 176"/>
                <a:gd name="T81" fmla="*/ 54 h 178"/>
                <a:gd name="T82" fmla="*/ 0 w 176"/>
                <a:gd name="T83" fmla="*/ 62 h 178"/>
                <a:gd name="T84" fmla="*/ 85 w 176"/>
                <a:gd name="T85" fmla="*/ 69 h 178"/>
                <a:gd name="T86" fmla="*/ 121 w 176"/>
                <a:gd name="T87" fmla="*/ 62 h 178"/>
                <a:gd name="T88" fmla="*/ 130 w 176"/>
                <a:gd name="T89" fmla="*/ 69 h 178"/>
                <a:gd name="T90" fmla="*/ 121 w 176"/>
                <a:gd name="T91" fmla="*/ 62 h 178"/>
                <a:gd name="T92" fmla="*/ 176 w 176"/>
                <a:gd name="T93" fmla="*/ 69 h 178"/>
                <a:gd name="T94" fmla="*/ 164 w 176"/>
                <a:gd name="T95" fmla="*/ 62 h 178"/>
                <a:gd name="T96" fmla="*/ 78 w 176"/>
                <a:gd name="T97" fmla="*/ 78 h 178"/>
                <a:gd name="T98" fmla="*/ 0 w 176"/>
                <a:gd name="T99" fmla="*/ 85 h 178"/>
                <a:gd name="T100" fmla="*/ 78 w 176"/>
                <a:gd name="T101" fmla="*/ 78 h 178"/>
                <a:gd name="T102" fmla="*/ 99 w 176"/>
                <a:gd name="T103" fmla="*/ 85 h 178"/>
                <a:gd name="T104" fmla="*/ 136 w 176"/>
                <a:gd name="T105" fmla="*/ 78 h 178"/>
                <a:gd name="T106" fmla="*/ 0 w 176"/>
                <a:gd name="T107" fmla="*/ 16 h 178"/>
                <a:gd name="T108" fmla="*/ 176 w 176"/>
                <a:gd name="T109" fmla="*/ 23 h 178"/>
                <a:gd name="T110" fmla="*/ 0 w 176"/>
                <a:gd name="T111" fmla="*/ 16 h 178"/>
                <a:gd name="T112" fmla="*/ 0 w 176"/>
                <a:gd name="T113" fmla="*/ 31 h 178"/>
                <a:gd name="T114" fmla="*/ 113 w 176"/>
                <a:gd name="T115" fmla="*/ 38 h 178"/>
                <a:gd name="T116" fmla="*/ 144 w 176"/>
                <a:gd name="T117" fmla="*/ 38 h 178"/>
                <a:gd name="T118" fmla="*/ 176 w 176"/>
                <a:gd name="T119" fmla="*/ 31 h 178"/>
                <a:gd name="T120" fmla="*/ 144 w 176"/>
                <a:gd name="T121" fmla="*/ 38 h 178"/>
                <a:gd name="T122" fmla="*/ 158 w 176"/>
                <a:gd name="T123" fmla="*/ 0 h 178"/>
                <a:gd name="T124" fmla="*/ 2 w 176"/>
                <a:gd name="T125" fmla="*/ 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6" h="178">
                  <a:moveTo>
                    <a:pt x="145" y="147"/>
                  </a:moveTo>
                  <a:cubicBezTo>
                    <a:pt x="176" y="147"/>
                    <a:pt x="176" y="147"/>
                    <a:pt x="176" y="147"/>
                  </a:cubicBezTo>
                  <a:cubicBezTo>
                    <a:pt x="176" y="140"/>
                    <a:pt x="176" y="140"/>
                    <a:pt x="176" y="140"/>
                  </a:cubicBezTo>
                  <a:cubicBezTo>
                    <a:pt x="139" y="140"/>
                    <a:pt x="139" y="140"/>
                    <a:pt x="139" y="140"/>
                  </a:cubicBezTo>
                  <a:lnTo>
                    <a:pt x="145" y="147"/>
                  </a:lnTo>
                  <a:close/>
                  <a:moveTo>
                    <a:pt x="41" y="147"/>
                  </a:moveTo>
                  <a:cubicBezTo>
                    <a:pt x="68" y="147"/>
                    <a:pt x="68" y="147"/>
                    <a:pt x="68" y="147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48" y="140"/>
                    <a:pt x="48" y="140"/>
                    <a:pt x="48" y="140"/>
                  </a:cubicBezTo>
                  <a:lnTo>
                    <a:pt x="41" y="147"/>
                  </a:lnTo>
                  <a:close/>
                  <a:moveTo>
                    <a:pt x="157" y="163"/>
                  </a:moveTo>
                  <a:cubicBezTo>
                    <a:pt x="176" y="163"/>
                    <a:pt x="176" y="163"/>
                    <a:pt x="176" y="163"/>
                  </a:cubicBezTo>
                  <a:cubicBezTo>
                    <a:pt x="176" y="155"/>
                    <a:pt x="176" y="155"/>
                    <a:pt x="176" y="155"/>
                  </a:cubicBezTo>
                  <a:cubicBezTo>
                    <a:pt x="151" y="155"/>
                    <a:pt x="151" y="155"/>
                    <a:pt x="151" y="155"/>
                  </a:cubicBezTo>
                  <a:lnTo>
                    <a:pt x="157" y="163"/>
                  </a:lnTo>
                  <a:close/>
                  <a:moveTo>
                    <a:pt x="0" y="163"/>
                  </a:moveTo>
                  <a:cubicBezTo>
                    <a:pt x="55" y="163"/>
                    <a:pt x="55" y="163"/>
                    <a:pt x="55" y="163"/>
                  </a:cubicBezTo>
                  <a:cubicBezTo>
                    <a:pt x="61" y="155"/>
                    <a:pt x="61" y="155"/>
                    <a:pt x="61" y="155"/>
                  </a:cubicBezTo>
                  <a:cubicBezTo>
                    <a:pt x="0" y="155"/>
                    <a:pt x="0" y="155"/>
                    <a:pt x="0" y="155"/>
                  </a:cubicBezTo>
                  <a:lnTo>
                    <a:pt x="0" y="163"/>
                  </a:lnTo>
                  <a:close/>
                  <a:moveTo>
                    <a:pt x="169" y="178"/>
                  </a:moveTo>
                  <a:cubicBezTo>
                    <a:pt x="176" y="178"/>
                    <a:pt x="176" y="178"/>
                    <a:pt x="176" y="178"/>
                  </a:cubicBezTo>
                  <a:cubicBezTo>
                    <a:pt x="176" y="171"/>
                    <a:pt x="176" y="171"/>
                    <a:pt x="176" y="171"/>
                  </a:cubicBezTo>
                  <a:cubicBezTo>
                    <a:pt x="164" y="171"/>
                    <a:pt x="164" y="171"/>
                    <a:pt x="164" y="171"/>
                  </a:cubicBezTo>
                  <a:lnTo>
                    <a:pt x="169" y="178"/>
                  </a:lnTo>
                  <a:close/>
                  <a:moveTo>
                    <a:pt x="0" y="178"/>
                  </a:moveTo>
                  <a:cubicBezTo>
                    <a:pt x="41" y="178"/>
                    <a:pt x="41" y="178"/>
                    <a:pt x="41" y="178"/>
                  </a:cubicBezTo>
                  <a:cubicBezTo>
                    <a:pt x="41" y="178"/>
                    <a:pt x="41" y="178"/>
                    <a:pt x="41" y="178"/>
                  </a:cubicBezTo>
                  <a:cubicBezTo>
                    <a:pt x="47" y="171"/>
                    <a:pt x="47" y="171"/>
                    <a:pt x="47" y="171"/>
                  </a:cubicBezTo>
                  <a:cubicBezTo>
                    <a:pt x="0" y="171"/>
                    <a:pt x="0" y="171"/>
                    <a:pt x="0" y="171"/>
                  </a:cubicBezTo>
                  <a:lnTo>
                    <a:pt x="0" y="178"/>
                  </a:lnTo>
                  <a:close/>
                  <a:moveTo>
                    <a:pt x="64" y="93"/>
                  </a:moveTo>
                  <a:cubicBezTo>
                    <a:pt x="0" y="93"/>
                    <a:pt x="0" y="93"/>
                    <a:pt x="0" y="93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57" y="101"/>
                    <a:pt x="57" y="101"/>
                    <a:pt x="57" y="101"/>
                  </a:cubicBezTo>
                  <a:lnTo>
                    <a:pt x="64" y="93"/>
                  </a:lnTo>
                  <a:close/>
                  <a:moveTo>
                    <a:pt x="85" y="101"/>
                  </a:moveTo>
                  <a:cubicBezTo>
                    <a:pt x="155" y="101"/>
                    <a:pt x="155" y="101"/>
                    <a:pt x="155" y="101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92" y="93"/>
                    <a:pt x="92" y="93"/>
                    <a:pt x="92" y="93"/>
                  </a:cubicBezTo>
                  <a:lnTo>
                    <a:pt x="85" y="101"/>
                  </a:lnTo>
                  <a:close/>
                  <a:moveTo>
                    <a:pt x="50" y="109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43" y="116"/>
                    <a:pt x="43" y="116"/>
                    <a:pt x="43" y="116"/>
                  </a:cubicBezTo>
                  <a:lnTo>
                    <a:pt x="50" y="109"/>
                  </a:lnTo>
                  <a:close/>
                  <a:moveTo>
                    <a:pt x="70" y="116"/>
                  </a:moveTo>
                  <a:cubicBezTo>
                    <a:pt x="96" y="116"/>
                    <a:pt x="96" y="116"/>
                    <a:pt x="96" y="116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77" y="109"/>
                    <a:pt x="77" y="109"/>
                    <a:pt x="77" y="109"/>
                  </a:cubicBezTo>
                  <a:lnTo>
                    <a:pt x="70" y="116"/>
                  </a:lnTo>
                  <a:close/>
                  <a:moveTo>
                    <a:pt x="161" y="109"/>
                  </a:moveTo>
                  <a:cubicBezTo>
                    <a:pt x="114" y="109"/>
                    <a:pt x="114" y="109"/>
                    <a:pt x="114" y="109"/>
                  </a:cubicBezTo>
                  <a:cubicBezTo>
                    <a:pt x="119" y="116"/>
                    <a:pt x="119" y="116"/>
                    <a:pt x="119" y="116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67" y="116"/>
                    <a:pt x="167" y="116"/>
                    <a:pt x="167" y="116"/>
                  </a:cubicBezTo>
                  <a:lnTo>
                    <a:pt x="161" y="109"/>
                  </a:lnTo>
                  <a:close/>
                  <a:moveTo>
                    <a:pt x="36" y="124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9" y="132"/>
                    <a:pt x="29" y="132"/>
                    <a:pt x="29" y="132"/>
                  </a:cubicBezTo>
                  <a:lnTo>
                    <a:pt x="36" y="124"/>
                  </a:lnTo>
                  <a:close/>
                  <a:moveTo>
                    <a:pt x="56" y="132"/>
                  </a:moveTo>
                  <a:cubicBezTo>
                    <a:pt x="82" y="132"/>
                    <a:pt x="82" y="132"/>
                    <a:pt x="82" y="132"/>
                  </a:cubicBezTo>
                  <a:cubicBezTo>
                    <a:pt x="89" y="124"/>
                    <a:pt x="89" y="124"/>
                    <a:pt x="89" y="124"/>
                  </a:cubicBezTo>
                  <a:cubicBezTo>
                    <a:pt x="63" y="124"/>
                    <a:pt x="63" y="124"/>
                    <a:pt x="63" y="124"/>
                  </a:cubicBezTo>
                  <a:lnTo>
                    <a:pt x="56" y="132"/>
                  </a:lnTo>
                  <a:close/>
                  <a:moveTo>
                    <a:pt x="132" y="132"/>
                  </a:moveTo>
                  <a:cubicBezTo>
                    <a:pt x="176" y="132"/>
                    <a:pt x="176" y="132"/>
                    <a:pt x="176" y="132"/>
                  </a:cubicBezTo>
                  <a:cubicBezTo>
                    <a:pt x="176" y="124"/>
                    <a:pt x="176" y="124"/>
                    <a:pt x="176" y="124"/>
                  </a:cubicBezTo>
                  <a:cubicBezTo>
                    <a:pt x="126" y="124"/>
                    <a:pt x="126" y="124"/>
                    <a:pt x="126" y="124"/>
                  </a:cubicBezTo>
                  <a:lnTo>
                    <a:pt x="132" y="132"/>
                  </a:lnTo>
                  <a:close/>
                  <a:moveTo>
                    <a:pt x="106" y="47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99" y="54"/>
                    <a:pt x="99" y="54"/>
                    <a:pt x="99" y="54"/>
                  </a:cubicBezTo>
                  <a:lnTo>
                    <a:pt x="106" y="47"/>
                  </a:lnTo>
                  <a:close/>
                  <a:moveTo>
                    <a:pt x="157" y="54"/>
                  </a:moveTo>
                  <a:cubicBezTo>
                    <a:pt x="176" y="54"/>
                    <a:pt x="176" y="54"/>
                    <a:pt x="176" y="54"/>
                  </a:cubicBezTo>
                  <a:cubicBezTo>
                    <a:pt x="176" y="47"/>
                    <a:pt x="176" y="47"/>
                    <a:pt x="176" y="47"/>
                  </a:cubicBezTo>
                  <a:cubicBezTo>
                    <a:pt x="151" y="47"/>
                    <a:pt x="151" y="47"/>
                    <a:pt x="151" y="47"/>
                  </a:cubicBezTo>
                  <a:lnTo>
                    <a:pt x="157" y="54"/>
                  </a:lnTo>
                  <a:close/>
                  <a:moveTo>
                    <a:pt x="92" y="62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85" y="69"/>
                    <a:pt x="85" y="69"/>
                    <a:pt x="85" y="69"/>
                  </a:cubicBezTo>
                  <a:lnTo>
                    <a:pt x="92" y="62"/>
                  </a:lnTo>
                  <a:close/>
                  <a:moveTo>
                    <a:pt x="121" y="62"/>
                  </a:moveTo>
                  <a:cubicBezTo>
                    <a:pt x="114" y="69"/>
                    <a:pt x="114" y="69"/>
                    <a:pt x="114" y="69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24" y="62"/>
                    <a:pt x="124" y="62"/>
                    <a:pt x="124" y="62"/>
                  </a:cubicBezTo>
                  <a:lnTo>
                    <a:pt x="121" y="62"/>
                  </a:lnTo>
                  <a:close/>
                  <a:moveTo>
                    <a:pt x="170" y="69"/>
                  </a:moveTo>
                  <a:cubicBezTo>
                    <a:pt x="176" y="69"/>
                    <a:pt x="176" y="69"/>
                    <a:pt x="176" y="69"/>
                  </a:cubicBezTo>
                  <a:cubicBezTo>
                    <a:pt x="176" y="62"/>
                    <a:pt x="176" y="62"/>
                    <a:pt x="176" y="62"/>
                  </a:cubicBezTo>
                  <a:cubicBezTo>
                    <a:pt x="164" y="62"/>
                    <a:pt x="164" y="62"/>
                    <a:pt x="164" y="62"/>
                  </a:cubicBezTo>
                  <a:lnTo>
                    <a:pt x="170" y="69"/>
                  </a:lnTo>
                  <a:close/>
                  <a:moveTo>
                    <a:pt x="78" y="78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71" y="85"/>
                    <a:pt x="71" y="85"/>
                    <a:pt x="71" y="85"/>
                  </a:cubicBezTo>
                  <a:lnTo>
                    <a:pt x="78" y="78"/>
                  </a:lnTo>
                  <a:close/>
                  <a:moveTo>
                    <a:pt x="106" y="78"/>
                  </a:moveTo>
                  <a:cubicBezTo>
                    <a:pt x="99" y="85"/>
                    <a:pt x="99" y="85"/>
                    <a:pt x="99" y="85"/>
                  </a:cubicBezTo>
                  <a:cubicBezTo>
                    <a:pt x="142" y="85"/>
                    <a:pt x="142" y="85"/>
                    <a:pt x="142" y="85"/>
                  </a:cubicBezTo>
                  <a:cubicBezTo>
                    <a:pt x="136" y="78"/>
                    <a:pt x="136" y="78"/>
                    <a:pt x="136" y="78"/>
                  </a:cubicBezTo>
                  <a:lnTo>
                    <a:pt x="106" y="78"/>
                  </a:lnTo>
                  <a:close/>
                  <a:moveTo>
                    <a:pt x="0" y="16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76" y="23"/>
                    <a:pt x="176" y="23"/>
                    <a:pt x="176" y="23"/>
                  </a:cubicBezTo>
                  <a:cubicBezTo>
                    <a:pt x="176" y="16"/>
                    <a:pt x="176" y="16"/>
                    <a:pt x="176" y="16"/>
                  </a:cubicBezTo>
                  <a:lnTo>
                    <a:pt x="0" y="16"/>
                  </a:lnTo>
                  <a:close/>
                  <a:moveTo>
                    <a:pt x="12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13" y="38"/>
                    <a:pt x="113" y="38"/>
                    <a:pt x="113" y="38"/>
                  </a:cubicBezTo>
                  <a:lnTo>
                    <a:pt x="120" y="31"/>
                  </a:lnTo>
                  <a:close/>
                  <a:moveTo>
                    <a:pt x="144" y="38"/>
                  </a:moveTo>
                  <a:cubicBezTo>
                    <a:pt x="176" y="38"/>
                    <a:pt x="176" y="38"/>
                    <a:pt x="176" y="38"/>
                  </a:cubicBezTo>
                  <a:cubicBezTo>
                    <a:pt x="176" y="31"/>
                    <a:pt x="176" y="31"/>
                    <a:pt x="176" y="31"/>
                  </a:cubicBezTo>
                  <a:cubicBezTo>
                    <a:pt x="138" y="31"/>
                    <a:pt x="138" y="31"/>
                    <a:pt x="138" y="31"/>
                  </a:cubicBezTo>
                  <a:lnTo>
                    <a:pt x="144" y="38"/>
                  </a:lnTo>
                  <a:close/>
                  <a:moveTo>
                    <a:pt x="174" y="7"/>
                  </a:moveTo>
                  <a:cubicBezTo>
                    <a:pt x="173" y="3"/>
                    <a:pt x="168" y="0"/>
                    <a:pt x="15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9" y="0"/>
                    <a:pt x="3" y="4"/>
                    <a:pt x="2" y="7"/>
                  </a:cubicBezTo>
                  <a:cubicBezTo>
                    <a:pt x="2" y="7"/>
                    <a:pt x="174" y="7"/>
                    <a:pt x="174" y="7"/>
                  </a:cubicBezTo>
                  <a:close/>
                </a:path>
              </a:pathLst>
            </a:custGeom>
            <a:solidFill>
              <a:srgbClr val="B1B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9"/>
            <p:cNvSpPr>
              <a:spLocks noEditPoints="1"/>
            </p:cNvSpPr>
            <p:nvPr/>
          </p:nvSpPr>
          <p:spPr bwMode="auto">
            <a:xfrm>
              <a:off x="4851401" y="3836989"/>
              <a:ext cx="725489" cy="666749"/>
            </a:xfrm>
            <a:custGeom>
              <a:avLst/>
              <a:gdLst>
                <a:gd name="T0" fmla="*/ 44 w 193"/>
                <a:gd name="T1" fmla="*/ 167 h 178"/>
                <a:gd name="T2" fmla="*/ 36 w 193"/>
                <a:gd name="T3" fmla="*/ 170 h 178"/>
                <a:gd name="T4" fmla="*/ 0 w 193"/>
                <a:gd name="T5" fmla="*/ 170 h 178"/>
                <a:gd name="T6" fmla="*/ 0 w 193"/>
                <a:gd name="T7" fmla="*/ 178 h 178"/>
                <a:gd name="T8" fmla="*/ 39 w 193"/>
                <a:gd name="T9" fmla="*/ 178 h 178"/>
                <a:gd name="T10" fmla="*/ 49 w 193"/>
                <a:gd name="T11" fmla="*/ 175 h 178"/>
                <a:gd name="T12" fmla="*/ 53 w 193"/>
                <a:gd name="T13" fmla="*/ 171 h 178"/>
                <a:gd name="T14" fmla="*/ 115 w 193"/>
                <a:gd name="T15" fmla="*/ 104 h 178"/>
                <a:gd name="T16" fmla="*/ 108 w 193"/>
                <a:gd name="T17" fmla="*/ 95 h 178"/>
                <a:gd name="T18" fmla="*/ 44 w 193"/>
                <a:gd name="T19" fmla="*/ 167 h 178"/>
                <a:gd name="T20" fmla="*/ 181 w 193"/>
                <a:gd name="T21" fmla="*/ 0 h 178"/>
                <a:gd name="T22" fmla="*/ 181 w 193"/>
                <a:gd name="T23" fmla="*/ 170 h 178"/>
                <a:gd name="T24" fmla="*/ 175 w 193"/>
                <a:gd name="T25" fmla="*/ 170 h 178"/>
                <a:gd name="T26" fmla="*/ 181 w 193"/>
                <a:gd name="T27" fmla="*/ 178 h 178"/>
                <a:gd name="T28" fmla="*/ 182 w 193"/>
                <a:gd name="T29" fmla="*/ 178 h 178"/>
                <a:gd name="T30" fmla="*/ 187 w 193"/>
                <a:gd name="T31" fmla="*/ 177 h 178"/>
                <a:gd name="T32" fmla="*/ 193 w 193"/>
                <a:gd name="T33" fmla="*/ 173 h 178"/>
                <a:gd name="T34" fmla="*/ 193 w 193"/>
                <a:gd name="T35" fmla="*/ 171 h 178"/>
                <a:gd name="T36" fmla="*/ 193 w 193"/>
                <a:gd name="T37" fmla="*/ 168 h 178"/>
                <a:gd name="T38" fmla="*/ 193 w 193"/>
                <a:gd name="T39" fmla="*/ 22 h 178"/>
                <a:gd name="T40" fmla="*/ 181 w 193"/>
                <a:gd name="T41" fmla="*/ 0 h 178"/>
                <a:gd name="T42" fmla="*/ 176 w 193"/>
                <a:gd name="T43" fmla="*/ 69 h 178"/>
                <a:gd name="T44" fmla="*/ 132 w 193"/>
                <a:gd name="T45" fmla="*/ 17 h 178"/>
                <a:gd name="T46" fmla="*/ 130 w 193"/>
                <a:gd name="T47" fmla="*/ 16 h 178"/>
                <a:gd name="T48" fmla="*/ 129 w 193"/>
                <a:gd name="T49" fmla="*/ 16 h 178"/>
                <a:gd name="T50" fmla="*/ 127 w 193"/>
                <a:gd name="T51" fmla="*/ 16 h 178"/>
                <a:gd name="T52" fmla="*/ 125 w 193"/>
                <a:gd name="T53" fmla="*/ 17 h 178"/>
                <a:gd name="T54" fmla="*/ 32 w 193"/>
                <a:gd name="T55" fmla="*/ 121 h 178"/>
                <a:gd name="T56" fmla="*/ 24 w 193"/>
                <a:gd name="T57" fmla="*/ 124 h 178"/>
                <a:gd name="T58" fmla="*/ 0 w 193"/>
                <a:gd name="T59" fmla="*/ 124 h 178"/>
                <a:gd name="T60" fmla="*/ 0 w 193"/>
                <a:gd name="T61" fmla="*/ 132 h 178"/>
                <a:gd name="T62" fmla="*/ 26 w 193"/>
                <a:gd name="T63" fmla="*/ 132 h 178"/>
                <a:gd name="T64" fmla="*/ 30 w 193"/>
                <a:gd name="T65" fmla="*/ 132 h 178"/>
                <a:gd name="T66" fmla="*/ 37 w 193"/>
                <a:gd name="T67" fmla="*/ 129 h 178"/>
                <a:gd name="T68" fmla="*/ 123 w 193"/>
                <a:gd name="T69" fmla="*/ 37 h 178"/>
                <a:gd name="T70" fmla="*/ 176 w 193"/>
                <a:gd name="T71" fmla="*/ 102 h 178"/>
                <a:gd name="T72" fmla="*/ 176 w 193"/>
                <a:gd name="T73" fmla="*/ 6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3" h="178">
                  <a:moveTo>
                    <a:pt x="44" y="167"/>
                  </a:moveTo>
                  <a:cubicBezTo>
                    <a:pt x="41" y="169"/>
                    <a:pt x="40" y="170"/>
                    <a:pt x="36" y="170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39" y="178"/>
                    <a:pt x="39" y="178"/>
                    <a:pt x="39" y="178"/>
                  </a:cubicBezTo>
                  <a:cubicBezTo>
                    <a:pt x="43" y="178"/>
                    <a:pt x="47" y="177"/>
                    <a:pt x="49" y="175"/>
                  </a:cubicBezTo>
                  <a:cubicBezTo>
                    <a:pt x="53" y="171"/>
                    <a:pt x="53" y="171"/>
                    <a:pt x="53" y="171"/>
                  </a:cubicBezTo>
                  <a:cubicBezTo>
                    <a:pt x="115" y="104"/>
                    <a:pt x="115" y="104"/>
                    <a:pt x="115" y="104"/>
                  </a:cubicBezTo>
                  <a:cubicBezTo>
                    <a:pt x="108" y="95"/>
                    <a:pt x="108" y="95"/>
                    <a:pt x="108" y="95"/>
                  </a:cubicBezTo>
                  <a:lnTo>
                    <a:pt x="44" y="167"/>
                  </a:lnTo>
                  <a:close/>
                  <a:moveTo>
                    <a:pt x="181" y="0"/>
                  </a:moveTo>
                  <a:cubicBezTo>
                    <a:pt x="181" y="170"/>
                    <a:pt x="181" y="170"/>
                    <a:pt x="181" y="170"/>
                  </a:cubicBezTo>
                  <a:cubicBezTo>
                    <a:pt x="175" y="170"/>
                    <a:pt x="175" y="170"/>
                    <a:pt x="175" y="170"/>
                  </a:cubicBezTo>
                  <a:cubicBezTo>
                    <a:pt x="181" y="178"/>
                    <a:pt x="181" y="178"/>
                    <a:pt x="181" y="178"/>
                  </a:cubicBezTo>
                  <a:cubicBezTo>
                    <a:pt x="182" y="178"/>
                    <a:pt x="182" y="178"/>
                    <a:pt x="182" y="178"/>
                  </a:cubicBezTo>
                  <a:cubicBezTo>
                    <a:pt x="184" y="178"/>
                    <a:pt x="186" y="178"/>
                    <a:pt x="187" y="177"/>
                  </a:cubicBezTo>
                  <a:cubicBezTo>
                    <a:pt x="190" y="177"/>
                    <a:pt x="192" y="176"/>
                    <a:pt x="193" y="173"/>
                  </a:cubicBezTo>
                  <a:cubicBezTo>
                    <a:pt x="193" y="172"/>
                    <a:pt x="193" y="172"/>
                    <a:pt x="193" y="171"/>
                  </a:cubicBezTo>
                  <a:cubicBezTo>
                    <a:pt x="193" y="168"/>
                    <a:pt x="193" y="168"/>
                    <a:pt x="193" y="168"/>
                  </a:cubicBezTo>
                  <a:cubicBezTo>
                    <a:pt x="193" y="22"/>
                    <a:pt x="193" y="22"/>
                    <a:pt x="193" y="22"/>
                  </a:cubicBezTo>
                  <a:lnTo>
                    <a:pt x="181" y="0"/>
                  </a:lnTo>
                  <a:close/>
                  <a:moveTo>
                    <a:pt x="176" y="69"/>
                  </a:moveTo>
                  <a:cubicBezTo>
                    <a:pt x="132" y="17"/>
                    <a:pt x="132" y="17"/>
                    <a:pt x="132" y="17"/>
                  </a:cubicBezTo>
                  <a:cubicBezTo>
                    <a:pt x="131" y="17"/>
                    <a:pt x="131" y="16"/>
                    <a:pt x="130" y="16"/>
                  </a:cubicBezTo>
                  <a:cubicBezTo>
                    <a:pt x="130" y="16"/>
                    <a:pt x="129" y="16"/>
                    <a:pt x="129" y="16"/>
                  </a:cubicBezTo>
                  <a:cubicBezTo>
                    <a:pt x="128" y="16"/>
                    <a:pt x="127" y="16"/>
                    <a:pt x="127" y="16"/>
                  </a:cubicBezTo>
                  <a:cubicBezTo>
                    <a:pt x="126" y="16"/>
                    <a:pt x="126" y="17"/>
                    <a:pt x="125" y="17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29" y="124"/>
                    <a:pt x="28" y="124"/>
                    <a:pt x="24" y="1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6" y="132"/>
                    <a:pt x="26" y="132"/>
                    <a:pt x="26" y="132"/>
                  </a:cubicBezTo>
                  <a:cubicBezTo>
                    <a:pt x="28" y="132"/>
                    <a:pt x="29" y="132"/>
                    <a:pt x="30" y="132"/>
                  </a:cubicBezTo>
                  <a:cubicBezTo>
                    <a:pt x="33" y="132"/>
                    <a:pt x="35" y="131"/>
                    <a:pt x="37" y="129"/>
                  </a:cubicBezTo>
                  <a:cubicBezTo>
                    <a:pt x="123" y="37"/>
                    <a:pt x="123" y="37"/>
                    <a:pt x="123" y="37"/>
                  </a:cubicBezTo>
                  <a:cubicBezTo>
                    <a:pt x="176" y="102"/>
                    <a:pt x="176" y="102"/>
                    <a:pt x="176" y="102"/>
                  </a:cubicBezTo>
                  <a:lnTo>
                    <a:pt x="176" y="69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8984151" y="5614764"/>
            <a:ext cx="403622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400" b="1" dirty="0">
                <a:latin typeface="Verdana" pitchFamily="34" charset="0"/>
              </a:rPr>
              <a:t>Городская клиническая больница </a:t>
            </a:r>
            <a:r>
              <a:rPr lang="ru-RU" altLang="ru-RU" sz="1400" b="1" dirty="0" smtClean="0">
                <a:latin typeface="Verdana" pitchFamily="34" charset="0"/>
              </a:rPr>
              <a:t>им. А. К. </a:t>
            </a:r>
            <a:r>
              <a:rPr lang="ru-RU" altLang="ru-RU" sz="1400" b="1" dirty="0" err="1" smtClean="0">
                <a:latin typeface="Verdana" pitchFamily="34" charset="0"/>
              </a:rPr>
              <a:t>Ерамишанцева</a:t>
            </a:r>
            <a:endParaRPr lang="ru-RU" altLang="ru-RU" sz="1400" b="1" dirty="0" smtClean="0">
              <a:latin typeface="Verdana" pitchFamily="34" charset="0"/>
            </a:endParaRPr>
          </a:p>
          <a:p>
            <a:pPr algn="ctr"/>
            <a:r>
              <a:rPr lang="ru-RU" altLang="ru-RU" sz="1400" b="1" dirty="0" smtClean="0">
                <a:latin typeface="Verdana" pitchFamily="34" charset="0"/>
              </a:rPr>
              <a:t>(Москва)</a:t>
            </a:r>
            <a:endParaRPr lang="en-US" altLang="ru-RU" sz="1400" b="1" dirty="0" smtClean="0">
              <a:latin typeface="Verdan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0048" y="1"/>
            <a:ext cx="8102996" cy="106655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Примеры решений в медицине</a:t>
            </a: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4982115" y="5722486"/>
            <a:ext cx="38541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Verdana" pitchFamily="34" charset="0"/>
              </a:rPr>
              <a:t>ГБУЗ Городская клиническая больница имени С.П. Боткина ДЗМ</a:t>
            </a:r>
            <a:endParaRPr lang="en-US" altLang="ru-RU" sz="1400" b="1" dirty="0">
              <a:latin typeface="Verdana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4"/>
          <a:stretch/>
        </p:blipFill>
        <p:spPr>
          <a:xfrm>
            <a:off x="5414814" y="1836415"/>
            <a:ext cx="2988722" cy="3669610"/>
          </a:xfrm>
          <a:prstGeom prst="rect">
            <a:avLst/>
          </a:prstGeom>
        </p:spPr>
      </p:pic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759702" y="5722486"/>
            <a:ext cx="363184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400" b="1" dirty="0">
                <a:latin typeface="Verdana" pitchFamily="34" charset="0"/>
              </a:rPr>
              <a:t>Городская клиническая больница </a:t>
            </a:r>
            <a:r>
              <a:rPr lang="ru-RU" altLang="ru-RU" sz="1400" b="1" dirty="0" smtClean="0">
                <a:latin typeface="Verdana" pitchFamily="34" charset="0"/>
              </a:rPr>
              <a:t>им. С. С. Юдина</a:t>
            </a:r>
          </a:p>
          <a:p>
            <a:pPr algn="ctr"/>
            <a:r>
              <a:rPr lang="ru-RU" altLang="ru-RU" sz="1400" b="1" dirty="0" smtClean="0">
                <a:latin typeface="Verdana" pitchFamily="34" charset="0"/>
              </a:rPr>
              <a:t>(Москва)</a:t>
            </a:r>
            <a:endParaRPr lang="en-US" altLang="ru-RU" sz="1400" b="1" dirty="0" smtClean="0">
              <a:latin typeface="Verdana" pitchFamily="34" charset="0"/>
            </a:endParaRPr>
          </a:p>
        </p:txBody>
      </p:sp>
      <p:pic>
        <p:nvPicPr>
          <p:cNvPr id="21" name="Picture 5" descr="C:\Users\Алексей\Desktop\WhatsApp Image 2022-09-12 at 20.23.30.jpeg"/>
          <p:cNvPicPr>
            <a:picLocks noChangeAspect="1" noChangeArrowheads="1"/>
          </p:cNvPicPr>
          <p:nvPr/>
        </p:nvPicPr>
        <p:blipFill rotWithShape="1">
          <a:blip r:embed="rId4"/>
          <a:srcRect t="7673" r="20983" b="2173"/>
          <a:stretch/>
        </p:blipFill>
        <p:spPr bwMode="auto">
          <a:xfrm>
            <a:off x="500369" y="1833999"/>
            <a:ext cx="4291063" cy="367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369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1464623" y="6863161"/>
            <a:ext cx="1423062" cy="334838"/>
            <a:chOff x="2503488" y="3779838"/>
            <a:chExt cx="3076576" cy="723900"/>
          </a:xfrm>
        </p:grpSpPr>
        <p:sp>
          <p:nvSpPr>
            <p:cNvPr id="5" name="AutoShape 5"/>
            <p:cNvSpPr>
              <a:spLocks noChangeAspect="1" noChangeArrowheads="1" noTextEdit="1"/>
            </p:cNvSpPr>
            <p:nvPr/>
          </p:nvSpPr>
          <p:spPr bwMode="auto">
            <a:xfrm>
              <a:off x="2506664" y="3779838"/>
              <a:ext cx="3073400" cy="720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7"/>
            <p:cNvSpPr>
              <a:spLocks noEditPoints="1"/>
            </p:cNvSpPr>
            <p:nvPr/>
          </p:nvSpPr>
          <p:spPr bwMode="auto">
            <a:xfrm>
              <a:off x="2503488" y="3779838"/>
              <a:ext cx="2262188" cy="723900"/>
            </a:xfrm>
            <a:custGeom>
              <a:avLst/>
              <a:gdLst>
                <a:gd name="T0" fmla="*/ 277 w 603"/>
                <a:gd name="T1" fmla="*/ 151 h 193"/>
                <a:gd name="T2" fmla="*/ 277 w 603"/>
                <a:gd name="T3" fmla="*/ 167 h 193"/>
                <a:gd name="T4" fmla="*/ 290 w 603"/>
                <a:gd name="T5" fmla="*/ 177 h 193"/>
                <a:gd name="T6" fmla="*/ 250 w 603"/>
                <a:gd name="T7" fmla="*/ 193 h 193"/>
                <a:gd name="T8" fmla="*/ 215 w 603"/>
                <a:gd name="T9" fmla="*/ 177 h 193"/>
                <a:gd name="T10" fmla="*/ 227 w 603"/>
                <a:gd name="T11" fmla="*/ 167 h 193"/>
                <a:gd name="T12" fmla="*/ 227 w 603"/>
                <a:gd name="T13" fmla="*/ 62 h 193"/>
                <a:gd name="T14" fmla="*/ 227 w 603"/>
                <a:gd name="T15" fmla="*/ 26 h 193"/>
                <a:gd name="T16" fmla="*/ 215 w 603"/>
                <a:gd name="T17" fmla="*/ 16 h 193"/>
                <a:gd name="T18" fmla="*/ 250 w 603"/>
                <a:gd name="T19" fmla="*/ 0 h 193"/>
                <a:gd name="T20" fmla="*/ 290 w 603"/>
                <a:gd name="T21" fmla="*/ 16 h 193"/>
                <a:gd name="T22" fmla="*/ 277 w 603"/>
                <a:gd name="T23" fmla="*/ 26 h 193"/>
                <a:gd name="T24" fmla="*/ 277 w 603"/>
                <a:gd name="T25" fmla="*/ 48 h 193"/>
                <a:gd name="T26" fmla="*/ 356 w 603"/>
                <a:gd name="T27" fmla="*/ 31 h 193"/>
                <a:gd name="T28" fmla="*/ 354 w 603"/>
                <a:gd name="T29" fmla="*/ 18 h 193"/>
                <a:gd name="T30" fmla="*/ 344 w 603"/>
                <a:gd name="T31" fmla="*/ 0 h 193"/>
                <a:gd name="T32" fmla="*/ 420 w 603"/>
                <a:gd name="T33" fmla="*/ 0 h 193"/>
                <a:gd name="T34" fmla="*/ 410 w 603"/>
                <a:gd name="T35" fmla="*/ 18 h 193"/>
                <a:gd name="T36" fmla="*/ 406 w 603"/>
                <a:gd name="T37" fmla="*/ 31 h 193"/>
                <a:gd name="T38" fmla="*/ 406 w 603"/>
                <a:gd name="T39" fmla="*/ 162 h 193"/>
                <a:gd name="T40" fmla="*/ 410 w 603"/>
                <a:gd name="T41" fmla="*/ 174 h 193"/>
                <a:gd name="T42" fmla="*/ 420 w 603"/>
                <a:gd name="T43" fmla="*/ 193 h 193"/>
                <a:gd name="T44" fmla="*/ 344 w 603"/>
                <a:gd name="T45" fmla="*/ 193 h 193"/>
                <a:gd name="T46" fmla="*/ 354 w 603"/>
                <a:gd name="T47" fmla="*/ 174 h 193"/>
                <a:gd name="T48" fmla="*/ 356 w 603"/>
                <a:gd name="T49" fmla="*/ 162 h 193"/>
                <a:gd name="T50" fmla="*/ 603 w 603"/>
                <a:gd name="T51" fmla="*/ 0 h 193"/>
                <a:gd name="T52" fmla="*/ 430 w 603"/>
                <a:gd name="T53" fmla="*/ 41 h 193"/>
                <a:gd name="T54" fmla="*/ 452 w 603"/>
                <a:gd name="T55" fmla="*/ 26 h 193"/>
                <a:gd name="T56" fmla="*/ 467 w 603"/>
                <a:gd name="T57" fmla="*/ 23 h 193"/>
                <a:gd name="T58" fmla="*/ 492 w 603"/>
                <a:gd name="T59" fmla="*/ 25 h 193"/>
                <a:gd name="T60" fmla="*/ 492 w 603"/>
                <a:gd name="T61" fmla="*/ 167 h 193"/>
                <a:gd name="T62" fmla="*/ 479 w 603"/>
                <a:gd name="T63" fmla="*/ 177 h 193"/>
                <a:gd name="T64" fmla="*/ 554 w 603"/>
                <a:gd name="T65" fmla="*/ 193 h 193"/>
                <a:gd name="T66" fmla="*/ 545 w 603"/>
                <a:gd name="T67" fmla="*/ 174 h 193"/>
                <a:gd name="T68" fmla="*/ 542 w 603"/>
                <a:gd name="T69" fmla="*/ 162 h 193"/>
                <a:gd name="T70" fmla="*/ 542 w 603"/>
                <a:gd name="T71" fmla="*/ 23 h 193"/>
                <a:gd name="T72" fmla="*/ 572 w 603"/>
                <a:gd name="T73" fmla="*/ 23 h 193"/>
                <a:gd name="T74" fmla="*/ 584 w 603"/>
                <a:gd name="T75" fmla="*/ 41 h 193"/>
                <a:gd name="T76" fmla="*/ 603 w 603"/>
                <a:gd name="T77" fmla="*/ 0 h 193"/>
                <a:gd name="T78" fmla="*/ 186 w 603"/>
                <a:gd name="T79" fmla="*/ 162 h 193"/>
                <a:gd name="T80" fmla="*/ 194 w 603"/>
                <a:gd name="T81" fmla="*/ 174 h 193"/>
                <a:gd name="T82" fmla="*/ 205 w 603"/>
                <a:gd name="T83" fmla="*/ 193 h 193"/>
                <a:gd name="T84" fmla="*/ 129 w 603"/>
                <a:gd name="T85" fmla="*/ 177 h 193"/>
                <a:gd name="T86" fmla="*/ 138 w 603"/>
                <a:gd name="T87" fmla="*/ 167 h 193"/>
                <a:gd name="T88" fmla="*/ 97 w 603"/>
                <a:gd name="T89" fmla="*/ 62 h 193"/>
                <a:gd name="T90" fmla="*/ 45 w 603"/>
                <a:gd name="T91" fmla="*/ 162 h 193"/>
                <a:gd name="T92" fmla="*/ 43 w 603"/>
                <a:gd name="T93" fmla="*/ 174 h 193"/>
                <a:gd name="T94" fmla="*/ 52 w 603"/>
                <a:gd name="T95" fmla="*/ 193 h 193"/>
                <a:gd name="T96" fmla="*/ 0 w 603"/>
                <a:gd name="T97" fmla="*/ 193 h 193"/>
                <a:gd name="T98" fmla="*/ 10 w 603"/>
                <a:gd name="T99" fmla="*/ 174 h 193"/>
                <a:gd name="T100" fmla="*/ 19 w 603"/>
                <a:gd name="T101" fmla="*/ 162 h 193"/>
                <a:gd name="T102" fmla="*/ 122 w 603"/>
                <a:gd name="T103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03" h="193">
                  <a:moveTo>
                    <a:pt x="356" y="67"/>
                  </a:moveTo>
                  <a:cubicBezTo>
                    <a:pt x="277" y="151"/>
                    <a:pt x="277" y="151"/>
                    <a:pt x="277" y="151"/>
                  </a:cubicBezTo>
                  <a:cubicBezTo>
                    <a:pt x="277" y="162"/>
                    <a:pt x="277" y="162"/>
                    <a:pt x="277" y="162"/>
                  </a:cubicBezTo>
                  <a:cubicBezTo>
                    <a:pt x="277" y="167"/>
                    <a:pt x="277" y="167"/>
                    <a:pt x="277" y="167"/>
                  </a:cubicBezTo>
                  <a:cubicBezTo>
                    <a:pt x="277" y="171"/>
                    <a:pt x="279" y="173"/>
                    <a:pt x="281" y="174"/>
                  </a:cubicBezTo>
                  <a:cubicBezTo>
                    <a:pt x="283" y="176"/>
                    <a:pt x="286" y="177"/>
                    <a:pt x="290" y="177"/>
                  </a:cubicBezTo>
                  <a:cubicBezTo>
                    <a:pt x="290" y="193"/>
                    <a:pt x="290" y="193"/>
                    <a:pt x="290" y="193"/>
                  </a:cubicBezTo>
                  <a:cubicBezTo>
                    <a:pt x="250" y="193"/>
                    <a:pt x="250" y="193"/>
                    <a:pt x="250" y="193"/>
                  </a:cubicBezTo>
                  <a:cubicBezTo>
                    <a:pt x="215" y="193"/>
                    <a:pt x="215" y="193"/>
                    <a:pt x="215" y="193"/>
                  </a:cubicBezTo>
                  <a:cubicBezTo>
                    <a:pt x="215" y="177"/>
                    <a:pt x="215" y="177"/>
                    <a:pt x="215" y="177"/>
                  </a:cubicBezTo>
                  <a:cubicBezTo>
                    <a:pt x="219" y="177"/>
                    <a:pt x="223" y="176"/>
                    <a:pt x="225" y="174"/>
                  </a:cubicBezTo>
                  <a:cubicBezTo>
                    <a:pt x="226" y="173"/>
                    <a:pt x="227" y="171"/>
                    <a:pt x="227" y="167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7" y="62"/>
                    <a:pt x="227" y="62"/>
                    <a:pt x="227" y="62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7" y="26"/>
                    <a:pt x="227" y="26"/>
                    <a:pt x="227" y="26"/>
                  </a:cubicBezTo>
                  <a:cubicBezTo>
                    <a:pt x="227" y="22"/>
                    <a:pt x="226" y="19"/>
                    <a:pt x="225" y="18"/>
                  </a:cubicBezTo>
                  <a:cubicBezTo>
                    <a:pt x="223" y="17"/>
                    <a:pt x="219" y="16"/>
                    <a:pt x="215" y="16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90" y="0"/>
                    <a:pt x="290" y="0"/>
                    <a:pt x="290" y="0"/>
                  </a:cubicBezTo>
                  <a:cubicBezTo>
                    <a:pt x="290" y="16"/>
                    <a:pt x="290" y="16"/>
                    <a:pt x="290" y="16"/>
                  </a:cubicBezTo>
                  <a:cubicBezTo>
                    <a:pt x="286" y="16"/>
                    <a:pt x="283" y="17"/>
                    <a:pt x="281" y="18"/>
                  </a:cubicBezTo>
                  <a:cubicBezTo>
                    <a:pt x="279" y="19"/>
                    <a:pt x="277" y="22"/>
                    <a:pt x="277" y="26"/>
                  </a:cubicBezTo>
                  <a:cubicBezTo>
                    <a:pt x="277" y="31"/>
                    <a:pt x="277" y="31"/>
                    <a:pt x="277" y="31"/>
                  </a:cubicBezTo>
                  <a:cubicBezTo>
                    <a:pt x="277" y="48"/>
                    <a:pt x="277" y="48"/>
                    <a:pt x="277" y="48"/>
                  </a:cubicBezTo>
                  <a:cubicBezTo>
                    <a:pt x="277" y="115"/>
                    <a:pt x="277" y="115"/>
                    <a:pt x="277" y="115"/>
                  </a:cubicBezTo>
                  <a:cubicBezTo>
                    <a:pt x="356" y="31"/>
                    <a:pt x="356" y="31"/>
                    <a:pt x="356" y="31"/>
                  </a:cubicBezTo>
                  <a:cubicBezTo>
                    <a:pt x="356" y="26"/>
                    <a:pt x="356" y="26"/>
                    <a:pt x="356" y="26"/>
                  </a:cubicBezTo>
                  <a:cubicBezTo>
                    <a:pt x="356" y="22"/>
                    <a:pt x="355" y="19"/>
                    <a:pt x="354" y="18"/>
                  </a:cubicBezTo>
                  <a:cubicBezTo>
                    <a:pt x="351" y="17"/>
                    <a:pt x="348" y="16"/>
                    <a:pt x="344" y="16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79" y="0"/>
                    <a:pt x="379" y="0"/>
                    <a:pt x="379" y="0"/>
                  </a:cubicBezTo>
                  <a:cubicBezTo>
                    <a:pt x="420" y="0"/>
                    <a:pt x="420" y="0"/>
                    <a:pt x="420" y="0"/>
                  </a:cubicBezTo>
                  <a:cubicBezTo>
                    <a:pt x="420" y="16"/>
                    <a:pt x="420" y="16"/>
                    <a:pt x="420" y="16"/>
                  </a:cubicBezTo>
                  <a:cubicBezTo>
                    <a:pt x="415" y="16"/>
                    <a:pt x="412" y="17"/>
                    <a:pt x="410" y="18"/>
                  </a:cubicBezTo>
                  <a:cubicBezTo>
                    <a:pt x="407" y="19"/>
                    <a:pt x="406" y="22"/>
                    <a:pt x="406" y="26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6" y="48"/>
                    <a:pt x="406" y="48"/>
                    <a:pt x="406" y="48"/>
                  </a:cubicBezTo>
                  <a:cubicBezTo>
                    <a:pt x="406" y="162"/>
                    <a:pt x="406" y="162"/>
                    <a:pt x="406" y="162"/>
                  </a:cubicBezTo>
                  <a:cubicBezTo>
                    <a:pt x="406" y="167"/>
                    <a:pt x="406" y="167"/>
                    <a:pt x="406" y="167"/>
                  </a:cubicBezTo>
                  <a:cubicBezTo>
                    <a:pt x="406" y="171"/>
                    <a:pt x="407" y="173"/>
                    <a:pt x="410" y="174"/>
                  </a:cubicBezTo>
                  <a:cubicBezTo>
                    <a:pt x="412" y="176"/>
                    <a:pt x="415" y="177"/>
                    <a:pt x="420" y="177"/>
                  </a:cubicBezTo>
                  <a:cubicBezTo>
                    <a:pt x="420" y="193"/>
                    <a:pt x="420" y="193"/>
                    <a:pt x="420" y="193"/>
                  </a:cubicBezTo>
                  <a:cubicBezTo>
                    <a:pt x="379" y="193"/>
                    <a:pt x="379" y="193"/>
                    <a:pt x="379" y="193"/>
                  </a:cubicBezTo>
                  <a:cubicBezTo>
                    <a:pt x="344" y="193"/>
                    <a:pt x="344" y="193"/>
                    <a:pt x="344" y="193"/>
                  </a:cubicBezTo>
                  <a:cubicBezTo>
                    <a:pt x="344" y="177"/>
                    <a:pt x="344" y="177"/>
                    <a:pt x="344" y="177"/>
                  </a:cubicBezTo>
                  <a:cubicBezTo>
                    <a:pt x="348" y="177"/>
                    <a:pt x="351" y="176"/>
                    <a:pt x="354" y="174"/>
                  </a:cubicBezTo>
                  <a:cubicBezTo>
                    <a:pt x="355" y="173"/>
                    <a:pt x="356" y="171"/>
                    <a:pt x="356" y="167"/>
                  </a:cubicBezTo>
                  <a:cubicBezTo>
                    <a:pt x="356" y="162"/>
                    <a:pt x="356" y="162"/>
                    <a:pt x="356" y="162"/>
                  </a:cubicBezTo>
                  <a:lnTo>
                    <a:pt x="356" y="67"/>
                  </a:lnTo>
                  <a:close/>
                  <a:moveTo>
                    <a:pt x="603" y="0"/>
                  </a:moveTo>
                  <a:cubicBezTo>
                    <a:pt x="430" y="0"/>
                    <a:pt x="430" y="0"/>
                    <a:pt x="430" y="0"/>
                  </a:cubicBezTo>
                  <a:cubicBezTo>
                    <a:pt x="430" y="41"/>
                    <a:pt x="430" y="41"/>
                    <a:pt x="430" y="41"/>
                  </a:cubicBezTo>
                  <a:cubicBezTo>
                    <a:pt x="449" y="41"/>
                    <a:pt x="449" y="41"/>
                    <a:pt x="449" y="41"/>
                  </a:cubicBezTo>
                  <a:cubicBezTo>
                    <a:pt x="450" y="37"/>
                    <a:pt x="450" y="28"/>
                    <a:pt x="452" y="26"/>
                  </a:cubicBezTo>
                  <a:cubicBezTo>
                    <a:pt x="455" y="23"/>
                    <a:pt x="457" y="23"/>
                    <a:pt x="461" y="23"/>
                  </a:cubicBezTo>
                  <a:cubicBezTo>
                    <a:pt x="467" y="23"/>
                    <a:pt x="467" y="23"/>
                    <a:pt x="467" y="23"/>
                  </a:cubicBezTo>
                  <a:cubicBezTo>
                    <a:pt x="492" y="23"/>
                    <a:pt x="492" y="23"/>
                    <a:pt x="492" y="23"/>
                  </a:cubicBezTo>
                  <a:cubicBezTo>
                    <a:pt x="492" y="25"/>
                    <a:pt x="492" y="25"/>
                    <a:pt x="492" y="25"/>
                  </a:cubicBezTo>
                  <a:cubicBezTo>
                    <a:pt x="492" y="62"/>
                    <a:pt x="492" y="62"/>
                    <a:pt x="492" y="62"/>
                  </a:cubicBezTo>
                  <a:cubicBezTo>
                    <a:pt x="492" y="167"/>
                    <a:pt x="492" y="167"/>
                    <a:pt x="492" y="167"/>
                  </a:cubicBezTo>
                  <a:cubicBezTo>
                    <a:pt x="492" y="171"/>
                    <a:pt x="491" y="173"/>
                    <a:pt x="489" y="174"/>
                  </a:cubicBezTo>
                  <a:cubicBezTo>
                    <a:pt x="486" y="175"/>
                    <a:pt x="484" y="176"/>
                    <a:pt x="479" y="177"/>
                  </a:cubicBezTo>
                  <a:cubicBezTo>
                    <a:pt x="479" y="193"/>
                    <a:pt x="479" y="193"/>
                    <a:pt x="479" y="193"/>
                  </a:cubicBezTo>
                  <a:cubicBezTo>
                    <a:pt x="554" y="193"/>
                    <a:pt x="554" y="193"/>
                    <a:pt x="554" y="193"/>
                  </a:cubicBezTo>
                  <a:cubicBezTo>
                    <a:pt x="554" y="177"/>
                    <a:pt x="554" y="177"/>
                    <a:pt x="554" y="177"/>
                  </a:cubicBezTo>
                  <a:cubicBezTo>
                    <a:pt x="550" y="176"/>
                    <a:pt x="547" y="175"/>
                    <a:pt x="545" y="174"/>
                  </a:cubicBezTo>
                  <a:cubicBezTo>
                    <a:pt x="543" y="173"/>
                    <a:pt x="542" y="171"/>
                    <a:pt x="542" y="167"/>
                  </a:cubicBezTo>
                  <a:cubicBezTo>
                    <a:pt x="542" y="162"/>
                    <a:pt x="542" y="162"/>
                    <a:pt x="542" y="162"/>
                  </a:cubicBezTo>
                  <a:cubicBezTo>
                    <a:pt x="542" y="25"/>
                    <a:pt x="542" y="25"/>
                    <a:pt x="542" y="25"/>
                  </a:cubicBezTo>
                  <a:cubicBezTo>
                    <a:pt x="542" y="23"/>
                    <a:pt x="542" y="23"/>
                    <a:pt x="542" y="23"/>
                  </a:cubicBezTo>
                  <a:cubicBezTo>
                    <a:pt x="566" y="23"/>
                    <a:pt x="566" y="23"/>
                    <a:pt x="566" y="23"/>
                  </a:cubicBezTo>
                  <a:cubicBezTo>
                    <a:pt x="572" y="23"/>
                    <a:pt x="572" y="23"/>
                    <a:pt x="572" y="23"/>
                  </a:cubicBezTo>
                  <a:cubicBezTo>
                    <a:pt x="577" y="23"/>
                    <a:pt x="579" y="23"/>
                    <a:pt x="581" y="26"/>
                  </a:cubicBezTo>
                  <a:cubicBezTo>
                    <a:pt x="584" y="28"/>
                    <a:pt x="584" y="37"/>
                    <a:pt x="584" y="41"/>
                  </a:cubicBezTo>
                  <a:cubicBezTo>
                    <a:pt x="603" y="41"/>
                    <a:pt x="603" y="41"/>
                    <a:pt x="603" y="41"/>
                  </a:cubicBezTo>
                  <a:lnTo>
                    <a:pt x="603" y="0"/>
                  </a:lnTo>
                  <a:close/>
                  <a:moveTo>
                    <a:pt x="122" y="0"/>
                  </a:moveTo>
                  <a:cubicBezTo>
                    <a:pt x="186" y="162"/>
                    <a:pt x="186" y="162"/>
                    <a:pt x="186" y="162"/>
                  </a:cubicBezTo>
                  <a:cubicBezTo>
                    <a:pt x="188" y="167"/>
                    <a:pt x="188" y="167"/>
                    <a:pt x="188" y="167"/>
                  </a:cubicBezTo>
                  <a:cubicBezTo>
                    <a:pt x="190" y="171"/>
                    <a:pt x="191" y="173"/>
                    <a:pt x="194" y="174"/>
                  </a:cubicBezTo>
                  <a:cubicBezTo>
                    <a:pt x="197" y="176"/>
                    <a:pt x="200" y="177"/>
                    <a:pt x="205" y="177"/>
                  </a:cubicBezTo>
                  <a:cubicBezTo>
                    <a:pt x="205" y="193"/>
                    <a:pt x="205" y="193"/>
                    <a:pt x="205" y="193"/>
                  </a:cubicBezTo>
                  <a:cubicBezTo>
                    <a:pt x="129" y="193"/>
                    <a:pt x="129" y="193"/>
                    <a:pt x="129" y="193"/>
                  </a:cubicBezTo>
                  <a:cubicBezTo>
                    <a:pt x="129" y="177"/>
                    <a:pt x="129" y="177"/>
                    <a:pt x="129" y="177"/>
                  </a:cubicBezTo>
                  <a:cubicBezTo>
                    <a:pt x="133" y="177"/>
                    <a:pt x="136" y="176"/>
                    <a:pt x="138" y="174"/>
                  </a:cubicBezTo>
                  <a:cubicBezTo>
                    <a:pt x="139" y="173"/>
                    <a:pt x="139" y="171"/>
                    <a:pt x="138" y="167"/>
                  </a:cubicBezTo>
                  <a:cubicBezTo>
                    <a:pt x="136" y="162"/>
                    <a:pt x="136" y="162"/>
                    <a:pt x="136" y="1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3" y="167"/>
                    <a:pt x="43" y="167"/>
                    <a:pt x="43" y="167"/>
                  </a:cubicBezTo>
                  <a:cubicBezTo>
                    <a:pt x="41" y="171"/>
                    <a:pt x="41" y="173"/>
                    <a:pt x="43" y="174"/>
                  </a:cubicBezTo>
                  <a:cubicBezTo>
                    <a:pt x="45" y="176"/>
                    <a:pt x="47" y="177"/>
                    <a:pt x="52" y="177"/>
                  </a:cubicBezTo>
                  <a:cubicBezTo>
                    <a:pt x="52" y="193"/>
                    <a:pt x="52" y="193"/>
                    <a:pt x="52" y="193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4" y="177"/>
                    <a:pt x="8" y="176"/>
                    <a:pt x="10" y="174"/>
                  </a:cubicBezTo>
                  <a:cubicBezTo>
                    <a:pt x="13" y="173"/>
                    <a:pt x="15" y="171"/>
                    <a:pt x="17" y="167"/>
                  </a:cubicBezTo>
                  <a:cubicBezTo>
                    <a:pt x="19" y="162"/>
                    <a:pt x="19" y="162"/>
                    <a:pt x="19" y="162"/>
                  </a:cubicBezTo>
                  <a:cubicBezTo>
                    <a:pt x="81" y="0"/>
                    <a:pt x="81" y="0"/>
                    <a:pt x="81" y="0"/>
                  </a:cubicBezTo>
                  <a:lnTo>
                    <a:pt x="122" y="0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8"/>
            <p:cNvSpPr>
              <a:spLocks noEditPoints="1"/>
            </p:cNvSpPr>
            <p:nvPr/>
          </p:nvSpPr>
          <p:spPr bwMode="auto">
            <a:xfrm>
              <a:off x="4851401" y="3779838"/>
              <a:ext cx="660399" cy="668338"/>
            </a:xfrm>
            <a:custGeom>
              <a:avLst/>
              <a:gdLst>
                <a:gd name="T0" fmla="*/ 176 w 176"/>
                <a:gd name="T1" fmla="*/ 147 h 178"/>
                <a:gd name="T2" fmla="*/ 139 w 176"/>
                <a:gd name="T3" fmla="*/ 140 h 178"/>
                <a:gd name="T4" fmla="*/ 41 w 176"/>
                <a:gd name="T5" fmla="*/ 147 h 178"/>
                <a:gd name="T6" fmla="*/ 75 w 176"/>
                <a:gd name="T7" fmla="*/ 140 h 178"/>
                <a:gd name="T8" fmla="*/ 41 w 176"/>
                <a:gd name="T9" fmla="*/ 147 h 178"/>
                <a:gd name="T10" fmla="*/ 176 w 176"/>
                <a:gd name="T11" fmla="*/ 163 h 178"/>
                <a:gd name="T12" fmla="*/ 151 w 176"/>
                <a:gd name="T13" fmla="*/ 155 h 178"/>
                <a:gd name="T14" fmla="*/ 0 w 176"/>
                <a:gd name="T15" fmla="*/ 163 h 178"/>
                <a:gd name="T16" fmla="*/ 61 w 176"/>
                <a:gd name="T17" fmla="*/ 155 h 178"/>
                <a:gd name="T18" fmla="*/ 0 w 176"/>
                <a:gd name="T19" fmla="*/ 163 h 178"/>
                <a:gd name="T20" fmla="*/ 176 w 176"/>
                <a:gd name="T21" fmla="*/ 178 h 178"/>
                <a:gd name="T22" fmla="*/ 164 w 176"/>
                <a:gd name="T23" fmla="*/ 171 h 178"/>
                <a:gd name="T24" fmla="*/ 0 w 176"/>
                <a:gd name="T25" fmla="*/ 178 h 178"/>
                <a:gd name="T26" fmla="*/ 41 w 176"/>
                <a:gd name="T27" fmla="*/ 178 h 178"/>
                <a:gd name="T28" fmla="*/ 0 w 176"/>
                <a:gd name="T29" fmla="*/ 171 h 178"/>
                <a:gd name="T30" fmla="*/ 64 w 176"/>
                <a:gd name="T31" fmla="*/ 93 h 178"/>
                <a:gd name="T32" fmla="*/ 0 w 176"/>
                <a:gd name="T33" fmla="*/ 101 h 178"/>
                <a:gd name="T34" fmla="*/ 64 w 176"/>
                <a:gd name="T35" fmla="*/ 93 h 178"/>
                <a:gd name="T36" fmla="*/ 155 w 176"/>
                <a:gd name="T37" fmla="*/ 101 h 178"/>
                <a:gd name="T38" fmla="*/ 92 w 176"/>
                <a:gd name="T39" fmla="*/ 93 h 178"/>
                <a:gd name="T40" fmla="*/ 50 w 176"/>
                <a:gd name="T41" fmla="*/ 109 h 178"/>
                <a:gd name="T42" fmla="*/ 0 w 176"/>
                <a:gd name="T43" fmla="*/ 116 h 178"/>
                <a:gd name="T44" fmla="*/ 50 w 176"/>
                <a:gd name="T45" fmla="*/ 109 h 178"/>
                <a:gd name="T46" fmla="*/ 96 w 176"/>
                <a:gd name="T47" fmla="*/ 116 h 178"/>
                <a:gd name="T48" fmla="*/ 77 w 176"/>
                <a:gd name="T49" fmla="*/ 109 h 178"/>
                <a:gd name="T50" fmla="*/ 161 w 176"/>
                <a:gd name="T51" fmla="*/ 109 h 178"/>
                <a:gd name="T52" fmla="*/ 119 w 176"/>
                <a:gd name="T53" fmla="*/ 116 h 178"/>
                <a:gd name="T54" fmla="*/ 167 w 176"/>
                <a:gd name="T55" fmla="*/ 116 h 178"/>
                <a:gd name="T56" fmla="*/ 36 w 176"/>
                <a:gd name="T57" fmla="*/ 124 h 178"/>
                <a:gd name="T58" fmla="*/ 0 w 176"/>
                <a:gd name="T59" fmla="*/ 132 h 178"/>
                <a:gd name="T60" fmla="*/ 36 w 176"/>
                <a:gd name="T61" fmla="*/ 124 h 178"/>
                <a:gd name="T62" fmla="*/ 82 w 176"/>
                <a:gd name="T63" fmla="*/ 132 h 178"/>
                <a:gd name="T64" fmla="*/ 63 w 176"/>
                <a:gd name="T65" fmla="*/ 124 h 178"/>
                <a:gd name="T66" fmla="*/ 132 w 176"/>
                <a:gd name="T67" fmla="*/ 132 h 178"/>
                <a:gd name="T68" fmla="*/ 176 w 176"/>
                <a:gd name="T69" fmla="*/ 124 h 178"/>
                <a:gd name="T70" fmla="*/ 132 w 176"/>
                <a:gd name="T71" fmla="*/ 132 h 178"/>
                <a:gd name="T72" fmla="*/ 0 w 176"/>
                <a:gd name="T73" fmla="*/ 47 h 178"/>
                <a:gd name="T74" fmla="*/ 99 w 176"/>
                <a:gd name="T75" fmla="*/ 54 h 178"/>
                <a:gd name="T76" fmla="*/ 157 w 176"/>
                <a:gd name="T77" fmla="*/ 54 h 178"/>
                <a:gd name="T78" fmla="*/ 176 w 176"/>
                <a:gd name="T79" fmla="*/ 47 h 178"/>
                <a:gd name="T80" fmla="*/ 157 w 176"/>
                <a:gd name="T81" fmla="*/ 54 h 178"/>
                <a:gd name="T82" fmla="*/ 0 w 176"/>
                <a:gd name="T83" fmla="*/ 62 h 178"/>
                <a:gd name="T84" fmla="*/ 85 w 176"/>
                <a:gd name="T85" fmla="*/ 69 h 178"/>
                <a:gd name="T86" fmla="*/ 121 w 176"/>
                <a:gd name="T87" fmla="*/ 62 h 178"/>
                <a:gd name="T88" fmla="*/ 130 w 176"/>
                <a:gd name="T89" fmla="*/ 69 h 178"/>
                <a:gd name="T90" fmla="*/ 121 w 176"/>
                <a:gd name="T91" fmla="*/ 62 h 178"/>
                <a:gd name="T92" fmla="*/ 176 w 176"/>
                <a:gd name="T93" fmla="*/ 69 h 178"/>
                <a:gd name="T94" fmla="*/ 164 w 176"/>
                <a:gd name="T95" fmla="*/ 62 h 178"/>
                <a:gd name="T96" fmla="*/ 78 w 176"/>
                <a:gd name="T97" fmla="*/ 78 h 178"/>
                <a:gd name="T98" fmla="*/ 0 w 176"/>
                <a:gd name="T99" fmla="*/ 85 h 178"/>
                <a:gd name="T100" fmla="*/ 78 w 176"/>
                <a:gd name="T101" fmla="*/ 78 h 178"/>
                <a:gd name="T102" fmla="*/ 99 w 176"/>
                <a:gd name="T103" fmla="*/ 85 h 178"/>
                <a:gd name="T104" fmla="*/ 136 w 176"/>
                <a:gd name="T105" fmla="*/ 78 h 178"/>
                <a:gd name="T106" fmla="*/ 0 w 176"/>
                <a:gd name="T107" fmla="*/ 16 h 178"/>
                <a:gd name="T108" fmla="*/ 176 w 176"/>
                <a:gd name="T109" fmla="*/ 23 h 178"/>
                <a:gd name="T110" fmla="*/ 0 w 176"/>
                <a:gd name="T111" fmla="*/ 16 h 178"/>
                <a:gd name="T112" fmla="*/ 0 w 176"/>
                <a:gd name="T113" fmla="*/ 31 h 178"/>
                <a:gd name="T114" fmla="*/ 113 w 176"/>
                <a:gd name="T115" fmla="*/ 38 h 178"/>
                <a:gd name="T116" fmla="*/ 144 w 176"/>
                <a:gd name="T117" fmla="*/ 38 h 178"/>
                <a:gd name="T118" fmla="*/ 176 w 176"/>
                <a:gd name="T119" fmla="*/ 31 h 178"/>
                <a:gd name="T120" fmla="*/ 144 w 176"/>
                <a:gd name="T121" fmla="*/ 38 h 178"/>
                <a:gd name="T122" fmla="*/ 158 w 176"/>
                <a:gd name="T123" fmla="*/ 0 h 178"/>
                <a:gd name="T124" fmla="*/ 2 w 176"/>
                <a:gd name="T125" fmla="*/ 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6" h="178">
                  <a:moveTo>
                    <a:pt x="145" y="147"/>
                  </a:moveTo>
                  <a:cubicBezTo>
                    <a:pt x="176" y="147"/>
                    <a:pt x="176" y="147"/>
                    <a:pt x="176" y="147"/>
                  </a:cubicBezTo>
                  <a:cubicBezTo>
                    <a:pt x="176" y="140"/>
                    <a:pt x="176" y="140"/>
                    <a:pt x="176" y="140"/>
                  </a:cubicBezTo>
                  <a:cubicBezTo>
                    <a:pt x="139" y="140"/>
                    <a:pt x="139" y="140"/>
                    <a:pt x="139" y="140"/>
                  </a:cubicBezTo>
                  <a:lnTo>
                    <a:pt x="145" y="147"/>
                  </a:lnTo>
                  <a:close/>
                  <a:moveTo>
                    <a:pt x="41" y="147"/>
                  </a:moveTo>
                  <a:cubicBezTo>
                    <a:pt x="68" y="147"/>
                    <a:pt x="68" y="147"/>
                    <a:pt x="68" y="147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48" y="140"/>
                    <a:pt x="48" y="140"/>
                    <a:pt x="48" y="140"/>
                  </a:cubicBezTo>
                  <a:lnTo>
                    <a:pt x="41" y="147"/>
                  </a:lnTo>
                  <a:close/>
                  <a:moveTo>
                    <a:pt x="157" y="163"/>
                  </a:moveTo>
                  <a:cubicBezTo>
                    <a:pt x="176" y="163"/>
                    <a:pt x="176" y="163"/>
                    <a:pt x="176" y="163"/>
                  </a:cubicBezTo>
                  <a:cubicBezTo>
                    <a:pt x="176" y="155"/>
                    <a:pt x="176" y="155"/>
                    <a:pt x="176" y="155"/>
                  </a:cubicBezTo>
                  <a:cubicBezTo>
                    <a:pt x="151" y="155"/>
                    <a:pt x="151" y="155"/>
                    <a:pt x="151" y="155"/>
                  </a:cubicBezTo>
                  <a:lnTo>
                    <a:pt x="157" y="163"/>
                  </a:lnTo>
                  <a:close/>
                  <a:moveTo>
                    <a:pt x="0" y="163"/>
                  </a:moveTo>
                  <a:cubicBezTo>
                    <a:pt x="55" y="163"/>
                    <a:pt x="55" y="163"/>
                    <a:pt x="55" y="163"/>
                  </a:cubicBezTo>
                  <a:cubicBezTo>
                    <a:pt x="61" y="155"/>
                    <a:pt x="61" y="155"/>
                    <a:pt x="61" y="155"/>
                  </a:cubicBezTo>
                  <a:cubicBezTo>
                    <a:pt x="0" y="155"/>
                    <a:pt x="0" y="155"/>
                    <a:pt x="0" y="155"/>
                  </a:cubicBezTo>
                  <a:lnTo>
                    <a:pt x="0" y="163"/>
                  </a:lnTo>
                  <a:close/>
                  <a:moveTo>
                    <a:pt x="169" y="178"/>
                  </a:moveTo>
                  <a:cubicBezTo>
                    <a:pt x="176" y="178"/>
                    <a:pt x="176" y="178"/>
                    <a:pt x="176" y="178"/>
                  </a:cubicBezTo>
                  <a:cubicBezTo>
                    <a:pt x="176" y="171"/>
                    <a:pt x="176" y="171"/>
                    <a:pt x="176" y="171"/>
                  </a:cubicBezTo>
                  <a:cubicBezTo>
                    <a:pt x="164" y="171"/>
                    <a:pt x="164" y="171"/>
                    <a:pt x="164" y="171"/>
                  </a:cubicBezTo>
                  <a:lnTo>
                    <a:pt x="169" y="178"/>
                  </a:lnTo>
                  <a:close/>
                  <a:moveTo>
                    <a:pt x="0" y="178"/>
                  </a:moveTo>
                  <a:cubicBezTo>
                    <a:pt x="41" y="178"/>
                    <a:pt x="41" y="178"/>
                    <a:pt x="41" y="178"/>
                  </a:cubicBezTo>
                  <a:cubicBezTo>
                    <a:pt x="41" y="178"/>
                    <a:pt x="41" y="178"/>
                    <a:pt x="41" y="178"/>
                  </a:cubicBezTo>
                  <a:cubicBezTo>
                    <a:pt x="47" y="171"/>
                    <a:pt x="47" y="171"/>
                    <a:pt x="47" y="171"/>
                  </a:cubicBezTo>
                  <a:cubicBezTo>
                    <a:pt x="0" y="171"/>
                    <a:pt x="0" y="171"/>
                    <a:pt x="0" y="171"/>
                  </a:cubicBezTo>
                  <a:lnTo>
                    <a:pt x="0" y="178"/>
                  </a:lnTo>
                  <a:close/>
                  <a:moveTo>
                    <a:pt x="64" y="93"/>
                  </a:moveTo>
                  <a:cubicBezTo>
                    <a:pt x="0" y="93"/>
                    <a:pt x="0" y="93"/>
                    <a:pt x="0" y="93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57" y="101"/>
                    <a:pt x="57" y="101"/>
                    <a:pt x="57" y="101"/>
                  </a:cubicBezTo>
                  <a:lnTo>
                    <a:pt x="64" y="93"/>
                  </a:lnTo>
                  <a:close/>
                  <a:moveTo>
                    <a:pt x="85" y="101"/>
                  </a:moveTo>
                  <a:cubicBezTo>
                    <a:pt x="155" y="101"/>
                    <a:pt x="155" y="101"/>
                    <a:pt x="155" y="101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92" y="93"/>
                    <a:pt x="92" y="93"/>
                    <a:pt x="92" y="93"/>
                  </a:cubicBezTo>
                  <a:lnTo>
                    <a:pt x="85" y="101"/>
                  </a:lnTo>
                  <a:close/>
                  <a:moveTo>
                    <a:pt x="50" y="109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43" y="116"/>
                    <a:pt x="43" y="116"/>
                    <a:pt x="43" y="116"/>
                  </a:cubicBezTo>
                  <a:lnTo>
                    <a:pt x="50" y="109"/>
                  </a:lnTo>
                  <a:close/>
                  <a:moveTo>
                    <a:pt x="70" y="116"/>
                  </a:moveTo>
                  <a:cubicBezTo>
                    <a:pt x="96" y="116"/>
                    <a:pt x="96" y="116"/>
                    <a:pt x="96" y="116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77" y="109"/>
                    <a:pt x="77" y="109"/>
                    <a:pt x="77" y="109"/>
                  </a:cubicBezTo>
                  <a:lnTo>
                    <a:pt x="70" y="116"/>
                  </a:lnTo>
                  <a:close/>
                  <a:moveTo>
                    <a:pt x="161" y="109"/>
                  </a:moveTo>
                  <a:cubicBezTo>
                    <a:pt x="114" y="109"/>
                    <a:pt x="114" y="109"/>
                    <a:pt x="114" y="109"/>
                  </a:cubicBezTo>
                  <a:cubicBezTo>
                    <a:pt x="119" y="116"/>
                    <a:pt x="119" y="116"/>
                    <a:pt x="119" y="116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67" y="116"/>
                    <a:pt x="167" y="116"/>
                    <a:pt x="167" y="116"/>
                  </a:cubicBezTo>
                  <a:lnTo>
                    <a:pt x="161" y="109"/>
                  </a:lnTo>
                  <a:close/>
                  <a:moveTo>
                    <a:pt x="36" y="124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9" y="132"/>
                    <a:pt x="29" y="132"/>
                    <a:pt x="29" y="132"/>
                  </a:cubicBezTo>
                  <a:lnTo>
                    <a:pt x="36" y="124"/>
                  </a:lnTo>
                  <a:close/>
                  <a:moveTo>
                    <a:pt x="56" y="132"/>
                  </a:moveTo>
                  <a:cubicBezTo>
                    <a:pt x="82" y="132"/>
                    <a:pt x="82" y="132"/>
                    <a:pt x="82" y="132"/>
                  </a:cubicBezTo>
                  <a:cubicBezTo>
                    <a:pt x="89" y="124"/>
                    <a:pt x="89" y="124"/>
                    <a:pt x="89" y="124"/>
                  </a:cubicBezTo>
                  <a:cubicBezTo>
                    <a:pt x="63" y="124"/>
                    <a:pt x="63" y="124"/>
                    <a:pt x="63" y="124"/>
                  </a:cubicBezTo>
                  <a:lnTo>
                    <a:pt x="56" y="132"/>
                  </a:lnTo>
                  <a:close/>
                  <a:moveTo>
                    <a:pt x="132" y="132"/>
                  </a:moveTo>
                  <a:cubicBezTo>
                    <a:pt x="176" y="132"/>
                    <a:pt x="176" y="132"/>
                    <a:pt x="176" y="132"/>
                  </a:cubicBezTo>
                  <a:cubicBezTo>
                    <a:pt x="176" y="124"/>
                    <a:pt x="176" y="124"/>
                    <a:pt x="176" y="124"/>
                  </a:cubicBezTo>
                  <a:cubicBezTo>
                    <a:pt x="126" y="124"/>
                    <a:pt x="126" y="124"/>
                    <a:pt x="126" y="124"/>
                  </a:cubicBezTo>
                  <a:lnTo>
                    <a:pt x="132" y="132"/>
                  </a:lnTo>
                  <a:close/>
                  <a:moveTo>
                    <a:pt x="106" y="47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99" y="54"/>
                    <a:pt x="99" y="54"/>
                    <a:pt x="99" y="54"/>
                  </a:cubicBezTo>
                  <a:lnTo>
                    <a:pt x="106" y="47"/>
                  </a:lnTo>
                  <a:close/>
                  <a:moveTo>
                    <a:pt x="157" y="54"/>
                  </a:moveTo>
                  <a:cubicBezTo>
                    <a:pt x="176" y="54"/>
                    <a:pt x="176" y="54"/>
                    <a:pt x="176" y="54"/>
                  </a:cubicBezTo>
                  <a:cubicBezTo>
                    <a:pt x="176" y="47"/>
                    <a:pt x="176" y="47"/>
                    <a:pt x="176" y="47"/>
                  </a:cubicBezTo>
                  <a:cubicBezTo>
                    <a:pt x="151" y="47"/>
                    <a:pt x="151" y="47"/>
                    <a:pt x="151" y="47"/>
                  </a:cubicBezTo>
                  <a:lnTo>
                    <a:pt x="157" y="54"/>
                  </a:lnTo>
                  <a:close/>
                  <a:moveTo>
                    <a:pt x="92" y="62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85" y="69"/>
                    <a:pt x="85" y="69"/>
                    <a:pt x="85" y="69"/>
                  </a:cubicBezTo>
                  <a:lnTo>
                    <a:pt x="92" y="62"/>
                  </a:lnTo>
                  <a:close/>
                  <a:moveTo>
                    <a:pt x="121" y="62"/>
                  </a:moveTo>
                  <a:cubicBezTo>
                    <a:pt x="114" y="69"/>
                    <a:pt x="114" y="69"/>
                    <a:pt x="114" y="69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24" y="62"/>
                    <a:pt x="124" y="62"/>
                    <a:pt x="124" y="62"/>
                  </a:cubicBezTo>
                  <a:lnTo>
                    <a:pt x="121" y="62"/>
                  </a:lnTo>
                  <a:close/>
                  <a:moveTo>
                    <a:pt x="170" y="69"/>
                  </a:moveTo>
                  <a:cubicBezTo>
                    <a:pt x="176" y="69"/>
                    <a:pt x="176" y="69"/>
                    <a:pt x="176" y="69"/>
                  </a:cubicBezTo>
                  <a:cubicBezTo>
                    <a:pt x="176" y="62"/>
                    <a:pt x="176" y="62"/>
                    <a:pt x="176" y="62"/>
                  </a:cubicBezTo>
                  <a:cubicBezTo>
                    <a:pt x="164" y="62"/>
                    <a:pt x="164" y="62"/>
                    <a:pt x="164" y="62"/>
                  </a:cubicBezTo>
                  <a:lnTo>
                    <a:pt x="170" y="69"/>
                  </a:lnTo>
                  <a:close/>
                  <a:moveTo>
                    <a:pt x="78" y="78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71" y="85"/>
                    <a:pt x="71" y="85"/>
                    <a:pt x="71" y="85"/>
                  </a:cubicBezTo>
                  <a:lnTo>
                    <a:pt x="78" y="78"/>
                  </a:lnTo>
                  <a:close/>
                  <a:moveTo>
                    <a:pt x="106" y="78"/>
                  </a:moveTo>
                  <a:cubicBezTo>
                    <a:pt x="99" y="85"/>
                    <a:pt x="99" y="85"/>
                    <a:pt x="99" y="85"/>
                  </a:cubicBezTo>
                  <a:cubicBezTo>
                    <a:pt x="142" y="85"/>
                    <a:pt x="142" y="85"/>
                    <a:pt x="142" y="85"/>
                  </a:cubicBezTo>
                  <a:cubicBezTo>
                    <a:pt x="136" y="78"/>
                    <a:pt x="136" y="78"/>
                    <a:pt x="136" y="78"/>
                  </a:cubicBezTo>
                  <a:lnTo>
                    <a:pt x="106" y="78"/>
                  </a:lnTo>
                  <a:close/>
                  <a:moveTo>
                    <a:pt x="0" y="16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76" y="23"/>
                    <a:pt x="176" y="23"/>
                    <a:pt x="176" y="23"/>
                  </a:cubicBezTo>
                  <a:cubicBezTo>
                    <a:pt x="176" y="16"/>
                    <a:pt x="176" y="16"/>
                    <a:pt x="176" y="16"/>
                  </a:cubicBezTo>
                  <a:lnTo>
                    <a:pt x="0" y="16"/>
                  </a:lnTo>
                  <a:close/>
                  <a:moveTo>
                    <a:pt x="12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13" y="38"/>
                    <a:pt x="113" y="38"/>
                    <a:pt x="113" y="38"/>
                  </a:cubicBezTo>
                  <a:lnTo>
                    <a:pt x="120" y="31"/>
                  </a:lnTo>
                  <a:close/>
                  <a:moveTo>
                    <a:pt x="144" y="38"/>
                  </a:moveTo>
                  <a:cubicBezTo>
                    <a:pt x="176" y="38"/>
                    <a:pt x="176" y="38"/>
                    <a:pt x="176" y="38"/>
                  </a:cubicBezTo>
                  <a:cubicBezTo>
                    <a:pt x="176" y="31"/>
                    <a:pt x="176" y="31"/>
                    <a:pt x="176" y="31"/>
                  </a:cubicBezTo>
                  <a:cubicBezTo>
                    <a:pt x="138" y="31"/>
                    <a:pt x="138" y="31"/>
                    <a:pt x="138" y="31"/>
                  </a:cubicBezTo>
                  <a:lnTo>
                    <a:pt x="144" y="38"/>
                  </a:lnTo>
                  <a:close/>
                  <a:moveTo>
                    <a:pt x="174" y="7"/>
                  </a:moveTo>
                  <a:cubicBezTo>
                    <a:pt x="173" y="3"/>
                    <a:pt x="168" y="0"/>
                    <a:pt x="15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9" y="0"/>
                    <a:pt x="3" y="4"/>
                    <a:pt x="2" y="7"/>
                  </a:cubicBezTo>
                  <a:cubicBezTo>
                    <a:pt x="2" y="7"/>
                    <a:pt x="174" y="7"/>
                    <a:pt x="174" y="7"/>
                  </a:cubicBezTo>
                  <a:close/>
                </a:path>
              </a:pathLst>
            </a:custGeom>
            <a:solidFill>
              <a:srgbClr val="B1B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9"/>
            <p:cNvSpPr>
              <a:spLocks noEditPoints="1"/>
            </p:cNvSpPr>
            <p:nvPr/>
          </p:nvSpPr>
          <p:spPr bwMode="auto">
            <a:xfrm>
              <a:off x="4851401" y="3836989"/>
              <a:ext cx="725489" cy="666749"/>
            </a:xfrm>
            <a:custGeom>
              <a:avLst/>
              <a:gdLst>
                <a:gd name="T0" fmla="*/ 44 w 193"/>
                <a:gd name="T1" fmla="*/ 167 h 178"/>
                <a:gd name="T2" fmla="*/ 36 w 193"/>
                <a:gd name="T3" fmla="*/ 170 h 178"/>
                <a:gd name="T4" fmla="*/ 0 w 193"/>
                <a:gd name="T5" fmla="*/ 170 h 178"/>
                <a:gd name="T6" fmla="*/ 0 w 193"/>
                <a:gd name="T7" fmla="*/ 178 h 178"/>
                <a:gd name="T8" fmla="*/ 39 w 193"/>
                <a:gd name="T9" fmla="*/ 178 h 178"/>
                <a:gd name="T10" fmla="*/ 49 w 193"/>
                <a:gd name="T11" fmla="*/ 175 h 178"/>
                <a:gd name="T12" fmla="*/ 53 w 193"/>
                <a:gd name="T13" fmla="*/ 171 h 178"/>
                <a:gd name="T14" fmla="*/ 115 w 193"/>
                <a:gd name="T15" fmla="*/ 104 h 178"/>
                <a:gd name="T16" fmla="*/ 108 w 193"/>
                <a:gd name="T17" fmla="*/ 95 h 178"/>
                <a:gd name="T18" fmla="*/ 44 w 193"/>
                <a:gd name="T19" fmla="*/ 167 h 178"/>
                <a:gd name="T20" fmla="*/ 181 w 193"/>
                <a:gd name="T21" fmla="*/ 0 h 178"/>
                <a:gd name="T22" fmla="*/ 181 w 193"/>
                <a:gd name="T23" fmla="*/ 170 h 178"/>
                <a:gd name="T24" fmla="*/ 175 w 193"/>
                <a:gd name="T25" fmla="*/ 170 h 178"/>
                <a:gd name="T26" fmla="*/ 181 w 193"/>
                <a:gd name="T27" fmla="*/ 178 h 178"/>
                <a:gd name="T28" fmla="*/ 182 w 193"/>
                <a:gd name="T29" fmla="*/ 178 h 178"/>
                <a:gd name="T30" fmla="*/ 187 w 193"/>
                <a:gd name="T31" fmla="*/ 177 h 178"/>
                <a:gd name="T32" fmla="*/ 193 w 193"/>
                <a:gd name="T33" fmla="*/ 173 h 178"/>
                <a:gd name="T34" fmla="*/ 193 w 193"/>
                <a:gd name="T35" fmla="*/ 171 h 178"/>
                <a:gd name="T36" fmla="*/ 193 w 193"/>
                <a:gd name="T37" fmla="*/ 168 h 178"/>
                <a:gd name="T38" fmla="*/ 193 w 193"/>
                <a:gd name="T39" fmla="*/ 22 h 178"/>
                <a:gd name="T40" fmla="*/ 181 w 193"/>
                <a:gd name="T41" fmla="*/ 0 h 178"/>
                <a:gd name="T42" fmla="*/ 176 w 193"/>
                <a:gd name="T43" fmla="*/ 69 h 178"/>
                <a:gd name="T44" fmla="*/ 132 w 193"/>
                <a:gd name="T45" fmla="*/ 17 h 178"/>
                <a:gd name="T46" fmla="*/ 130 w 193"/>
                <a:gd name="T47" fmla="*/ 16 h 178"/>
                <a:gd name="T48" fmla="*/ 129 w 193"/>
                <a:gd name="T49" fmla="*/ 16 h 178"/>
                <a:gd name="T50" fmla="*/ 127 w 193"/>
                <a:gd name="T51" fmla="*/ 16 h 178"/>
                <a:gd name="T52" fmla="*/ 125 w 193"/>
                <a:gd name="T53" fmla="*/ 17 h 178"/>
                <a:gd name="T54" fmla="*/ 32 w 193"/>
                <a:gd name="T55" fmla="*/ 121 h 178"/>
                <a:gd name="T56" fmla="*/ 24 w 193"/>
                <a:gd name="T57" fmla="*/ 124 h 178"/>
                <a:gd name="T58" fmla="*/ 0 w 193"/>
                <a:gd name="T59" fmla="*/ 124 h 178"/>
                <a:gd name="T60" fmla="*/ 0 w 193"/>
                <a:gd name="T61" fmla="*/ 132 h 178"/>
                <a:gd name="T62" fmla="*/ 26 w 193"/>
                <a:gd name="T63" fmla="*/ 132 h 178"/>
                <a:gd name="T64" fmla="*/ 30 w 193"/>
                <a:gd name="T65" fmla="*/ 132 h 178"/>
                <a:gd name="T66" fmla="*/ 37 w 193"/>
                <a:gd name="T67" fmla="*/ 129 h 178"/>
                <a:gd name="T68" fmla="*/ 123 w 193"/>
                <a:gd name="T69" fmla="*/ 37 h 178"/>
                <a:gd name="T70" fmla="*/ 176 w 193"/>
                <a:gd name="T71" fmla="*/ 102 h 178"/>
                <a:gd name="T72" fmla="*/ 176 w 193"/>
                <a:gd name="T73" fmla="*/ 6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3" h="178">
                  <a:moveTo>
                    <a:pt x="44" y="167"/>
                  </a:moveTo>
                  <a:cubicBezTo>
                    <a:pt x="41" y="169"/>
                    <a:pt x="40" y="170"/>
                    <a:pt x="36" y="170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39" y="178"/>
                    <a:pt x="39" y="178"/>
                    <a:pt x="39" y="178"/>
                  </a:cubicBezTo>
                  <a:cubicBezTo>
                    <a:pt x="43" y="178"/>
                    <a:pt x="47" y="177"/>
                    <a:pt x="49" y="175"/>
                  </a:cubicBezTo>
                  <a:cubicBezTo>
                    <a:pt x="53" y="171"/>
                    <a:pt x="53" y="171"/>
                    <a:pt x="53" y="171"/>
                  </a:cubicBezTo>
                  <a:cubicBezTo>
                    <a:pt x="115" y="104"/>
                    <a:pt x="115" y="104"/>
                    <a:pt x="115" y="104"/>
                  </a:cubicBezTo>
                  <a:cubicBezTo>
                    <a:pt x="108" y="95"/>
                    <a:pt x="108" y="95"/>
                    <a:pt x="108" y="95"/>
                  </a:cubicBezTo>
                  <a:lnTo>
                    <a:pt x="44" y="167"/>
                  </a:lnTo>
                  <a:close/>
                  <a:moveTo>
                    <a:pt x="181" y="0"/>
                  </a:moveTo>
                  <a:cubicBezTo>
                    <a:pt x="181" y="170"/>
                    <a:pt x="181" y="170"/>
                    <a:pt x="181" y="170"/>
                  </a:cubicBezTo>
                  <a:cubicBezTo>
                    <a:pt x="175" y="170"/>
                    <a:pt x="175" y="170"/>
                    <a:pt x="175" y="170"/>
                  </a:cubicBezTo>
                  <a:cubicBezTo>
                    <a:pt x="181" y="178"/>
                    <a:pt x="181" y="178"/>
                    <a:pt x="181" y="178"/>
                  </a:cubicBezTo>
                  <a:cubicBezTo>
                    <a:pt x="182" y="178"/>
                    <a:pt x="182" y="178"/>
                    <a:pt x="182" y="178"/>
                  </a:cubicBezTo>
                  <a:cubicBezTo>
                    <a:pt x="184" y="178"/>
                    <a:pt x="186" y="178"/>
                    <a:pt x="187" y="177"/>
                  </a:cubicBezTo>
                  <a:cubicBezTo>
                    <a:pt x="190" y="177"/>
                    <a:pt x="192" y="176"/>
                    <a:pt x="193" y="173"/>
                  </a:cubicBezTo>
                  <a:cubicBezTo>
                    <a:pt x="193" y="172"/>
                    <a:pt x="193" y="172"/>
                    <a:pt x="193" y="171"/>
                  </a:cubicBezTo>
                  <a:cubicBezTo>
                    <a:pt x="193" y="168"/>
                    <a:pt x="193" y="168"/>
                    <a:pt x="193" y="168"/>
                  </a:cubicBezTo>
                  <a:cubicBezTo>
                    <a:pt x="193" y="22"/>
                    <a:pt x="193" y="22"/>
                    <a:pt x="193" y="22"/>
                  </a:cubicBezTo>
                  <a:lnTo>
                    <a:pt x="181" y="0"/>
                  </a:lnTo>
                  <a:close/>
                  <a:moveTo>
                    <a:pt x="176" y="69"/>
                  </a:moveTo>
                  <a:cubicBezTo>
                    <a:pt x="132" y="17"/>
                    <a:pt x="132" y="17"/>
                    <a:pt x="132" y="17"/>
                  </a:cubicBezTo>
                  <a:cubicBezTo>
                    <a:pt x="131" y="17"/>
                    <a:pt x="131" y="16"/>
                    <a:pt x="130" y="16"/>
                  </a:cubicBezTo>
                  <a:cubicBezTo>
                    <a:pt x="130" y="16"/>
                    <a:pt x="129" y="16"/>
                    <a:pt x="129" y="16"/>
                  </a:cubicBezTo>
                  <a:cubicBezTo>
                    <a:pt x="128" y="16"/>
                    <a:pt x="127" y="16"/>
                    <a:pt x="127" y="16"/>
                  </a:cubicBezTo>
                  <a:cubicBezTo>
                    <a:pt x="126" y="16"/>
                    <a:pt x="126" y="17"/>
                    <a:pt x="125" y="17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29" y="124"/>
                    <a:pt x="28" y="124"/>
                    <a:pt x="24" y="1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6" y="132"/>
                    <a:pt x="26" y="132"/>
                    <a:pt x="26" y="132"/>
                  </a:cubicBezTo>
                  <a:cubicBezTo>
                    <a:pt x="28" y="132"/>
                    <a:pt x="29" y="132"/>
                    <a:pt x="30" y="132"/>
                  </a:cubicBezTo>
                  <a:cubicBezTo>
                    <a:pt x="33" y="132"/>
                    <a:pt x="35" y="131"/>
                    <a:pt x="37" y="129"/>
                  </a:cubicBezTo>
                  <a:cubicBezTo>
                    <a:pt x="123" y="37"/>
                    <a:pt x="123" y="37"/>
                    <a:pt x="123" y="37"/>
                  </a:cubicBezTo>
                  <a:cubicBezTo>
                    <a:pt x="176" y="102"/>
                    <a:pt x="176" y="102"/>
                    <a:pt x="176" y="102"/>
                  </a:cubicBezTo>
                  <a:lnTo>
                    <a:pt x="176" y="69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9" name="Прямоугольник 8"/>
          <p:cNvSpPr/>
          <p:nvPr/>
        </p:nvSpPr>
        <p:spPr bwMode="auto">
          <a:xfrm>
            <a:off x="-1" y="0"/>
            <a:ext cx="6715125" cy="7561263"/>
          </a:xfrm>
          <a:prstGeom prst="rect">
            <a:avLst/>
          </a:prstGeom>
          <a:solidFill>
            <a:srgbClr val="008AC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2772519"/>
            <a:ext cx="6715124" cy="1421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3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Спасибо за </a:t>
            </a:r>
          </a:p>
          <a:p>
            <a:pPr algn="ctr">
              <a:lnSpc>
                <a:spcPct val="120000"/>
              </a:lnSpc>
            </a:pPr>
            <a:r>
              <a:rPr lang="ru-RU" sz="3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внимание</a:t>
            </a:r>
            <a:endParaRPr lang="ru-RU" sz="3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Прямоугольник 22"/>
          <p:cNvSpPr/>
          <p:nvPr/>
        </p:nvSpPr>
        <p:spPr bwMode="auto">
          <a:xfrm>
            <a:off x="3" y="1044328"/>
            <a:ext cx="1000733" cy="283677"/>
          </a:xfrm>
          <a:custGeom>
            <a:avLst/>
            <a:gdLst>
              <a:gd name="connsiteX0" fmla="*/ 0 w 1012825"/>
              <a:gd name="connsiteY0" fmla="*/ 0 h 360363"/>
              <a:gd name="connsiteX1" fmla="*/ 1012825 w 1012825"/>
              <a:gd name="connsiteY1" fmla="*/ 0 h 360363"/>
              <a:gd name="connsiteX2" fmla="*/ 1012825 w 1012825"/>
              <a:gd name="connsiteY2" fmla="*/ 360363 h 360363"/>
              <a:gd name="connsiteX3" fmla="*/ 0 w 1012825"/>
              <a:gd name="connsiteY3" fmla="*/ 360363 h 360363"/>
              <a:gd name="connsiteX4" fmla="*/ 0 w 1012825"/>
              <a:gd name="connsiteY4" fmla="*/ 0 h 360363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1012825 w 1012825"/>
              <a:gd name="connsiteY2" fmla="*/ 360363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878782 w 1012825"/>
              <a:gd name="connsiteY2" fmla="*/ 360586 h 360586"/>
              <a:gd name="connsiteX3" fmla="*/ 0 w 1012825"/>
              <a:gd name="connsiteY3" fmla="*/ 360363 h 360586"/>
              <a:gd name="connsiteX4" fmla="*/ 0 w 1012825"/>
              <a:gd name="connsiteY4" fmla="*/ 0 h 36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825" h="360586">
                <a:moveTo>
                  <a:pt x="0" y="0"/>
                </a:moveTo>
                <a:lnTo>
                  <a:pt x="1012825" y="0"/>
                </a:lnTo>
                <a:lnTo>
                  <a:pt x="878782" y="360586"/>
                </a:lnTo>
                <a:lnTo>
                  <a:pt x="0" y="36036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8947372" y="2418760"/>
            <a:ext cx="3603271" cy="2492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60" tIns="45680" rIns="91360" bIns="45680">
            <a:spAutoFit/>
          </a:bodyPr>
          <a:lstStyle/>
          <a:p>
            <a:r>
              <a:rPr lang="ru-RU" sz="1800" b="1" dirty="0">
                <a:latin typeface="Verdana" pitchFamily="34" charset="0"/>
              </a:rPr>
              <a:t>НПО «ЛИТ</a:t>
            </a:r>
            <a:r>
              <a:rPr lang="ru-RU" sz="1800" b="1" dirty="0" smtClean="0">
                <a:latin typeface="Verdana" pitchFamily="34" charset="0"/>
              </a:rPr>
              <a:t>»</a:t>
            </a:r>
            <a:endParaRPr lang="en-US" sz="1800" b="1" dirty="0">
              <a:latin typeface="Verdana" pitchFamily="34" charset="0"/>
            </a:endParaRPr>
          </a:p>
          <a:p>
            <a:endParaRPr lang="ru-RU" sz="1800" dirty="0">
              <a:latin typeface="Verdana" pitchFamily="34" charset="0"/>
            </a:endParaRPr>
          </a:p>
          <a:p>
            <a:r>
              <a:rPr lang="ru-RU" dirty="0" smtClean="0">
                <a:latin typeface="Verdana" pitchFamily="34" charset="0"/>
              </a:rPr>
              <a:t>Глахтеев Владислав</a:t>
            </a:r>
            <a:endParaRPr lang="ru-RU" dirty="0">
              <a:latin typeface="Verdana" pitchFamily="34" charset="0"/>
            </a:endParaRPr>
          </a:p>
          <a:p>
            <a:pPr lvl="0"/>
            <a:r>
              <a:rPr lang="ru-RU" dirty="0"/>
              <a:t>+7 495 197 76 </a:t>
            </a:r>
            <a:r>
              <a:rPr lang="ru-RU" dirty="0" smtClean="0"/>
              <a:t>58</a:t>
            </a:r>
            <a:r>
              <a:rPr lang="en-US" dirty="0" smtClean="0"/>
              <a:t> </a:t>
            </a:r>
            <a:r>
              <a:rPr lang="ru-RU" dirty="0" smtClean="0"/>
              <a:t> </a:t>
            </a:r>
            <a:r>
              <a:rPr lang="ru-RU" dirty="0"/>
              <a:t>доб. 411</a:t>
            </a:r>
          </a:p>
          <a:p>
            <a:pPr lvl="0"/>
            <a:r>
              <a:rPr lang="ru-RU" dirty="0"/>
              <a:t>+7 999 110 36 73</a:t>
            </a:r>
          </a:p>
          <a:p>
            <a:r>
              <a:rPr lang="en-US" dirty="0" smtClean="0"/>
              <a:t>glahteev@npo.lit.ru</a:t>
            </a:r>
            <a:endParaRPr lang="ru-RU" dirty="0" smtClean="0"/>
          </a:p>
          <a:p>
            <a:endParaRPr lang="en-US" sz="1800" dirty="0">
              <a:latin typeface="Verdana" pitchFamily="34" charset="0"/>
            </a:endParaRPr>
          </a:p>
          <a:p>
            <a:r>
              <a:rPr lang="en-US" sz="1800" dirty="0" smtClean="0">
                <a:latin typeface="Verdana" pitchFamily="34" charset="0"/>
              </a:rPr>
              <a:t>www.lit-uv.ru</a:t>
            </a:r>
            <a:endParaRPr lang="ru-RU" sz="180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5861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/>
          <p:cNvCxnSpPr/>
          <p:nvPr/>
        </p:nvCxnSpPr>
        <p:spPr bwMode="auto">
          <a:xfrm>
            <a:off x="-1844" y="1044328"/>
            <a:ext cx="1288768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AC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Прямоугольник 22"/>
          <p:cNvSpPr/>
          <p:nvPr/>
        </p:nvSpPr>
        <p:spPr bwMode="auto">
          <a:xfrm>
            <a:off x="3" y="1044328"/>
            <a:ext cx="1000733" cy="283677"/>
          </a:xfrm>
          <a:custGeom>
            <a:avLst/>
            <a:gdLst>
              <a:gd name="connsiteX0" fmla="*/ 0 w 1012825"/>
              <a:gd name="connsiteY0" fmla="*/ 0 h 360363"/>
              <a:gd name="connsiteX1" fmla="*/ 1012825 w 1012825"/>
              <a:gd name="connsiteY1" fmla="*/ 0 h 360363"/>
              <a:gd name="connsiteX2" fmla="*/ 1012825 w 1012825"/>
              <a:gd name="connsiteY2" fmla="*/ 360363 h 360363"/>
              <a:gd name="connsiteX3" fmla="*/ 0 w 1012825"/>
              <a:gd name="connsiteY3" fmla="*/ 360363 h 360363"/>
              <a:gd name="connsiteX4" fmla="*/ 0 w 1012825"/>
              <a:gd name="connsiteY4" fmla="*/ 0 h 360363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1012825 w 1012825"/>
              <a:gd name="connsiteY2" fmla="*/ 360363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878782 w 1012825"/>
              <a:gd name="connsiteY2" fmla="*/ 360586 h 360586"/>
              <a:gd name="connsiteX3" fmla="*/ 0 w 1012825"/>
              <a:gd name="connsiteY3" fmla="*/ 360363 h 360586"/>
              <a:gd name="connsiteX4" fmla="*/ 0 w 1012825"/>
              <a:gd name="connsiteY4" fmla="*/ 0 h 36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825" h="360586">
                <a:moveTo>
                  <a:pt x="0" y="0"/>
                </a:moveTo>
                <a:lnTo>
                  <a:pt x="1012825" y="0"/>
                </a:lnTo>
                <a:lnTo>
                  <a:pt x="878782" y="360586"/>
                </a:lnTo>
                <a:lnTo>
                  <a:pt x="0" y="360363"/>
                </a:lnTo>
                <a:lnTo>
                  <a:pt x="0" y="0"/>
                </a:lnTo>
                <a:close/>
              </a:path>
            </a:pathLst>
          </a:custGeom>
          <a:solidFill>
            <a:srgbClr val="008ACF"/>
          </a:solidFill>
          <a:ln w="381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1464623" y="6863161"/>
            <a:ext cx="1423062" cy="334838"/>
            <a:chOff x="2503488" y="3779838"/>
            <a:chExt cx="3076576" cy="723900"/>
          </a:xfrm>
        </p:grpSpPr>
        <p:sp>
          <p:nvSpPr>
            <p:cNvPr id="5" name="AutoShape 5"/>
            <p:cNvSpPr>
              <a:spLocks noChangeAspect="1" noChangeArrowheads="1" noTextEdit="1"/>
            </p:cNvSpPr>
            <p:nvPr/>
          </p:nvSpPr>
          <p:spPr bwMode="auto">
            <a:xfrm>
              <a:off x="2506664" y="3779838"/>
              <a:ext cx="3073400" cy="720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7"/>
            <p:cNvSpPr>
              <a:spLocks noEditPoints="1"/>
            </p:cNvSpPr>
            <p:nvPr/>
          </p:nvSpPr>
          <p:spPr bwMode="auto">
            <a:xfrm>
              <a:off x="2503488" y="3779838"/>
              <a:ext cx="2262188" cy="723900"/>
            </a:xfrm>
            <a:custGeom>
              <a:avLst/>
              <a:gdLst>
                <a:gd name="T0" fmla="*/ 277 w 603"/>
                <a:gd name="T1" fmla="*/ 151 h 193"/>
                <a:gd name="T2" fmla="*/ 277 w 603"/>
                <a:gd name="T3" fmla="*/ 167 h 193"/>
                <a:gd name="T4" fmla="*/ 290 w 603"/>
                <a:gd name="T5" fmla="*/ 177 h 193"/>
                <a:gd name="T6" fmla="*/ 250 w 603"/>
                <a:gd name="T7" fmla="*/ 193 h 193"/>
                <a:gd name="T8" fmla="*/ 215 w 603"/>
                <a:gd name="T9" fmla="*/ 177 h 193"/>
                <a:gd name="T10" fmla="*/ 227 w 603"/>
                <a:gd name="T11" fmla="*/ 167 h 193"/>
                <a:gd name="T12" fmla="*/ 227 w 603"/>
                <a:gd name="T13" fmla="*/ 62 h 193"/>
                <a:gd name="T14" fmla="*/ 227 w 603"/>
                <a:gd name="T15" fmla="*/ 26 h 193"/>
                <a:gd name="T16" fmla="*/ 215 w 603"/>
                <a:gd name="T17" fmla="*/ 16 h 193"/>
                <a:gd name="T18" fmla="*/ 250 w 603"/>
                <a:gd name="T19" fmla="*/ 0 h 193"/>
                <a:gd name="T20" fmla="*/ 290 w 603"/>
                <a:gd name="T21" fmla="*/ 16 h 193"/>
                <a:gd name="T22" fmla="*/ 277 w 603"/>
                <a:gd name="T23" fmla="*/ 26 h 193"/>
                <a:gd name="T24" fmla="*/ 277 w 603"/>
                <a:gd name="T25" fmla="*/ 48 h 193"/>
                <a:gd name="T26" fmla="*/ 356 w 603"/>
                <a:gd name="T27" fmla="*/ 31 h 193"/>
                <a:gd name="T28" fmla="*/ 354 w 603"/>
                <a:gd name="T29" fmla="*/ 18 h 193"/>
                <a:gd name="T30" fmla="*/ 344 w 603"/>
                <a:gd name="T31" fmla="*/ 0 h 193"/>
                <a:gd name="T32" fmla="*/ 420 w 603"/>
                <a:gd name="T33" fmla="*/ 0 h 193"/>
                <a:gd name="T34" fmla="*/ 410 w 603"/>
                <a:gd name="T35" fmla="*/ 18 h 193"/>
                <a:gd name="T36" fmla="*/ 406 w 603"/>
                <a:gd name="T37" fmla="*/ 31 h 193"/>
                <a:gd name="T38" fmla="*/ 406 w 603"/>
                <a:gd name="T39" fmla="*/ 162 h 193"/>
                <a:gd name="T40" fmla="*/ 410 w 603"/>
                <a:gd name="T41" fmla="*/ 174 h 193"/>
                <a:gd name="T42" fmla="*/ 420 w 603"/>
                <a:gd name="T43" fmla="*/ 193 h 193"/>
                <a:gd name="T44" fmla="*/ 344 w 603"/>
                <a:gd name="T45" fmla="*/ 193 h 193"/>
                <a:gd name="T46" fmla="*/ 354 w 603"/>
                <a:gd name="T47" fmla="*/ 174 h 193"/>
                <a:gd name="T48" fmla="*/ 356 w 603"/>
                <a:gd name="T49" fmla="*/ 162 h 193"/>
                <a:gd name="T50" fmla="*/ 603 w 603"/>
                <a:gd name="T51" fmla="*/ 0 h 193"/>
                <a:gd name="T52" fmla="*/ 430 w 603"/>
                <a:gd name="T53" fmla="*/ 41 h 193"/>
                <a:gd name="T54" fmla="*/ 452 w 603"/>
                <a:gd name="T55" fmla="*/ 26 h 193"/>
                <a:gd name="T56" fmla="*/ 467 w 603"/>
                <a:gd name="T57" fmla="*/ 23 h 193"/>
                <a:gd name="T58" fmla="*/ 492 w 603"/>
                <a:gd name="T59" fmla="*/ 25 h 193"/>
                <a:gd name="T60" fmla="*/ 492 w 603"/>
                <a:gd name="T61" fmla="*/ 167 h 193"/>
                <a:gd name="T62" fmla="*/ 479 w 603"/>
                <a:gd name="T63" fmla="*/ 177 h 193"/>
                <a:gd name="T64" fmla="*/ 554 w 603"/>
                <a:gd name="T65" fmla="*/ 193 h 193"/>
                <a:gd name="T66" fmla="*/ 545 w 603"/>
                <a:gd name="T67" fmla="*/ 174 h 193"/>
                <a:gd name="T68" fmla="*/ 542 w 603"/>
                <a:gd name="T69" fmla="*/ 162 h 193"/>
                <a:gd name="T70" fmla="*/ 542 w 603"/>
                <a:gd name="T71" fmla="*/ 23 h 193"/>
                <a:gd name="T72" fmla="*/ 572 w 603"/>
                <a:gd name="T73" fmla="*/ 23 h 193"/>
                <a:gd name="T74" fmla="*/ 584 w 603"/>
                <a:gd name="T75" fmla="*/ 41 h 193"/>
                <a:gd name="T76" fmla="*/ 603 w 603"/>
                <a:gd name="T77" fmla="*/ 0 h 193"/>
                <a:gd name="T78" fmla="*/ 186 w 603"/>
                <a:gd name="T79" fmla="*/ 162 h 193"/>
                <a:gd name="T80" fmla="*/ 194 w 603"/>
                <a:gd name="T81" fmla="*/ 174 h 193"/>
                <a:gd name="T82" fmla="*/ 205 w 603"/>
                <a:gd name="T83" fmla="*/ 193 h 193"/>
                <a:gd name="T84" fmla="*/ 129 w 603"/>
                <a:gd name="T85" fmla="*/ 177 h 193"/>
                <a:gd name="T86" fmla="*/ 138 w 603"/>
                <a:gd name="T87" fmla="*/ 167 h 193"/>
                <a:gd name="T88" fmla="*/ 97 w 603"/>
                <a:gd name="T89" fmla="*/ 62 h 193"/>
                <a:gd name="T90" fmla="*/ 45 w 603"/>
                <a:gd name="T91" fmla="*/ 162 h 193"/>
                <a:gd name="T92" fmla="*/ 43 w 603"/>
                <a:gd name="T93" fmla="*/ 174 h 193"/>
                <a:gd name="T94" fmla="*/ 52 w 603"/>
                <a:gd name="T95" fmla="*/ 193 h 193"/>
                <a:gd name="T96" fmla="*/ 0 w 603"/>
                <a:gd name="T97" fmla="*/ 193 h 193"/>
                <a:gd name="T98" fmla="*/ 10 w 603"/>
                <a:gd name="T99" fmla="*/ 174 h 193"/>
                <a:gd name="T100" fmla="*/ 19 w 603"/>
                <a:gd name="T101" fmla="*/ 162 h 193"/>
                <a:gd name="T102" fmla="*/ 122 w 603"/>
                <a:gd name="T103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03" h="193">
                  <a:moveTo>
                    <a:pt x="356" y="67"/>
                  </a:moveTo>
                  <a:cubicBezTo>
                    <a:pt x="277" y="151"/>
                    <a:pt x="277" y="151"/>
                    <a:pt x="277" y="151"/>
                  </a:cubicBezTo>
                  <a:cubicBezTo>
                    <a:pt x="277" y="162"/>
                    <a:pt x="277" y="162"/>
                    <a:pt x="277" y="162"/>
                  </a:cubicBezTo>
                  <a:cubicBezTo>
                    <a:pt x="277" y="167"/>
                    <a:pt x="277" y="167"/>
                    <a:pt x="277" y="167"/>
                  </a:cubicBezTo>
                  <a:cubicBezTo>
                    <a:pt x="277" y="171"/>
                    <a:pt x="279" y="173"/>
                    <a:pt x="281" y="174"/>
                  </a:cubicBezTo>
                  <a:cubicBezTo>
                    <a:pt x="283" y="176"/>
                    <a:pt x="286" y="177"/>
                    <a:pt x="290" y="177"/>
                  </a:cubicBezTo>
                  <a:cubicBezTo>
                    <a:pt x="290" y="193"/>
                    <a:pt x="290" y="193"/>
                    <a:pt x="290" y="193"/>
                  </a:cubicBezTo>
                  <a:cubicBezTo>
                    <a:pt x="250" y="193"/>
                    <a:pt x="250" y="193"/>
                    <a:pt x="250" y="193"/>
                  </a:cubicBezTo>
                  <a:cubicBezTo>
                    <a:pt x="215" y="193"/>
                    <a:pt x="215" y="193"/>
                    <a:pt x="215" y="193"/>
                  </a:cubicBezTo>
                  <a:cubicBezTo>
                    <a:pt x="215" y="177"/>
                    <a:pt x="215" y="177"/>
                    <a:pt x="215" y="177"/>
                  </a:cubicBezTo>
                  <a:cubicBezTo>
                    <a:pt x="219" y="177"/>
                    <a:pt x="223" y="176"/>
                    <a:pt x="225" y="174"/>
                  </a:cubicBezTo>
                  <a:cubicBezTo>
                    <a:pt x="226" y="173"/>
                    <a:pt x="227" y="171"/>
                    <a:pt x="227" y="167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7" y="62"/>
                    <a:pt x="227" y="62"/>
                    <a:pt x="227" y="62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7" y="26"/>
                    <a:pt x="227" y="26"/>
                    <a:pt x="227" y="26"/>
                  </a:cubicBezTo>
                  <a:cubicBezTo>
                    <a:pt x="227" y="22"/>
                    <a:pt x="226" y="19"/>
                    <a:pt x="225" y="18"/>
                  </a:cubicBezTo>
                  <a:cubicBezTo>
                    <a:pt x="223" y="17"/>
                    <a:pt x="219" y="16"/>
                    <a:pt x="215" y="16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90" y="0"/>
                    <a:pt x="290" y="0"/>
                    <a:pt x="290" y="0"/>
                  </a:cubicBezTo>
                  <a:cubicBezTo>
                    <a:pt x="290" y="16"/>
                    <a:pt x="290" y="16"/>
                    <a:pt x="290" y="16"/>
                  </a:cubicBezTo>
                  <a:cubicBezTo>
                    <a:pt x="286" y="16"/>
                    <a:pt x="283" y="17"/>
                    <a:pt x="281" y="18"/>
                  </a:cubicBezTo>
                  <a:cubicBezTo>
                    <a:pt x="279" y="19"/>
                    <a:pt x="277" y="22"/>
                    <a:pt x="277" y="26"/>
                  </a:cubicBezTo>
                  <a:cubicBezTo>
                    <a:pt x="277" y="31"/>
                    <a:pt x="277" y="31"/>
                    <a:pt x="277" y="31"/>
                  </a:cubicBezTo>
                  <a:cubicBezTo>
                    <a:pt x="277" y="48"/>
                    <a:pt x="277" y="48"/>
                    <a:pt x="277" y="48"/>
                  </a:cubicBezTo>
                  <a:cubicBezTo>
                    <a:pt x="277" y="115"/>
                    <a:pt x="277" y="115"/>
                    <a:pt x="277" y="115"/>
                  </a:cubicBezTo>
                  <a:cubicBezTo>
                    <a:pt x="356" y="31"/>
                    <a:pt x="356" y="31"/>
                    <a:pt x="356" y="31"/>
                  </a:cubicBezTo>
                  <a:cubicBezTo>
                    <a:pt x="356" y="26"/>
                    <a:pt x="356" y="26"/>
                    <a:pt x="356" y="26"/>
                  </a:cubicBezTo>
                  <a:cubicBezTo>
                    <a:pt x="356" y="22"/>
                    <a:pt x="355" y="19"/>
                    <a:pt x="354" y="18"/>
                  </a:cubicBezTo>
                  <a:cubicBezTo>
                    <a:pt x="351" y="17"/>
                    <a:pt x="348" y="16"/>
                    <a:pt x="344" y="16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79" y="0"/>
                    <a:pt x="379" y="0"/>
                    <a:pt x="379" y="0"/>
                  </a:cubicBezTo>
                  <a:cubicBezTo>
                    <a:pt x="420" y="0"/>
                    <a:pt x="420" y="0"/>
                    <a:pt x="420" y="0"/>
                  </a:cubicBezTo>
                  <a:cubicBezTo>
                    <a:pt x="420" y="16"/>
                    <a:pt x="420" y="16"/>
                    <a:pt x="420" y="16"/>
                  </a:cubicBezTo>
                  <a:cubicBezTo>
                    <a:pt x="415" y="16"/>
                    <a:pt x="412" y="17"/>
                    <a:pt x="410" y="18"/>
                  </a:cubicBezTo>
                  <a:cubicBezTo>
                    <a:pt x="407" y="19"/>
                    <a:pt x="406" y="22"/>
                    <a:pt x="406" y="26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6" y="48"/>
                    <a:pt x="406" y="48"/>
                    <a:pt x="406" y="48"/>
                  </a:cubicBezTo>
                  <a:cubicBezTo>
                    <a:pt x="406" y="162"/>
                    <a:pt x="406" y="162"/>
                    <a:pt x="406" y="162"/>
                  </a:cubicBezTo>
                  <a:cubicBezTo>
                    <a:pt x="406" y="167"/>
                    <a:pt x="406" y="167"/>
                    <a:pt x="406" y="167"/>
                  </a:cubicBezTo>
                  <a:cubicBezTo>
                    <a:pt x="406" y="171"/>
                    <a:pt x="407" y="173"/>
                    <a:pt x="410" y="174"/>
                  </a:cubicBezTo>
                  <a:cubicBezTo>
                    <a:pt x="412" y="176"/>
                    <a:pt x="415" y="177"/>
                    <a:pt x="420" y="177"/>
                  </a:cubicBezTo>
                  <a:cubicBezTo>
                    <a:pt x="420" y="193"/>
                    <a:pt x="420" y="193"/>
                    <a:pt x="420" y="193"/>
                  </a:cubicBezTo>
                  <a:cubicBezTo>
                    <a:pt x="379" y="193"/>
                    <a:pt x="379" y="193"/>
                    <a:pt x="379" y="193"/>
                  </a:cubicBezTo>
                  <a:cubicBezTo>
                    <a:pt x="344" y="193"/>
                    <a:pt x="344" y="193"/>
                    <a:pt x="344" y="193"/>
                  </a:cubicBezTo>
                  <a:cubicBezTo>
                    <a:pt x="344" y="177"/>
                    <a:pt x="344" y="177"/>
                    <a:pt x="344" y="177"/>
                  </a:cubicBezTo>
                  <a:cubicBezTo>
                    <a:pt x="348" y="177"/>
                    <a:pt x="351" y="176"/>
                    <a:pt x="354" y="174"/>
                  </a:cubicBezTo>
                  <a:cubicBezTo>
                    <a:pt x="355" y="173"/>
                    <a:pt x="356" y="171"/>
                    <a:pt x="356" y="167"/>
                  </a:cubicBezTo>
                  <a:cubicBezTo>
                    <a:pt x="356" y="162"/>
                    <a:pt x="356" y="162"/>
                    <a:pt x="356" y="162"/>
                  </a:cubicBezTo>
                  <a:lnTo>
                    <a:pt x="356" y="67"/>
                  </a:lnTo>
                  <a:close/>
                  <a:moveTo>
                    <a:pt x="603" y="0"/>
                  </a:moveTo>
                  <a:cubicBezTo>
                    <a:pt x="430" y="0"/>
                    <a:pt x="430" y="0"/>
                    <a:pt x="430" y="0"/>
                  </a:cubicBezTo>
                  <a:cubicBezTo>
                    <a:pt x="430" y="41"/>
                    <a:pt x="430" y="41"/>
                    <a:pt x="430" y="41"/>
                  </a:cubicBezTo>
                  <a:cubicBezTo>
                    <a:pt x="449" y="41"/>
                    <a:pt x="449" y="41"/>
                    <a:pt x="449" y="41"/>
                  </a:cubicBezTo>
                  <a:cubicBezTo>
                    <a:pt x="450" y="37"/>
                    <a:pt x="450" y="28"/>
                    <a:pt x="452" y="26"/>
                  </a:cubicBezTo>
                  <a:cubicBezTo>
                    <a:pt x="455" y="23"/>
                    <a:pt x="457" y="23"/>
                    <a:pt x="461" y="23"/>
                  </a:cubicBezTo>
                  <a:cubicBezTo>
                    <a:pt x="467" y="23"/>
                    <a:pt x="467" y="23"/>
                    <a:pt x="467" y="23"/>
                  </a:cubicBezTo>
                  <a:cubicBezTo>
                    <a:pt x="492" y="23"/>
                    <a:pt x="492" y="23"/>
                    <a:pt x="492" y="23"/>
                  </a:cubicBezTo>
                  <a:cubicBezTo>
                    <a:pt x="492" y="25"/>
                    <a:pt x="492" y="25"/>
                    <a:pt x="492" y="25"/>
                  </a:cubicBezTo>
                  <a:cubicBezTo>
                    <a:pt x="492" y="62"/>
                    <a:pt x="492" y="62"/>
                    <a:pt x="492" y="62"/>
                  </a:cubicBezTo>
                  <a:cubicBezTo>
                    <a:pt x="492" y="167"/>
                    <a:pt x="492" y="167"/>
                    <a:pt x="492" y="167"/>
                  </a:cubicBezTo>
                  <a:cubicBezTo>
                    <a:pt x="492" y="171"/>
                    <a:pt x="491" y="173"/>
                    <a:pt x="489" y="174"/>
                  </a:cubicBezTo>
                  <a:cubicBezTo>
                    <a:pt x="486" y="175"/>
                    <a:pt x="484" y="176"/>
                    <a:pt x="479" y="177"/>
                  </a:cubicBezTo>
                  <a:cubicBezTo>
                    <a:pt x="479" y="193"/>
                    <a:pt x="479" y="193"/>
                    <a:pt x="479" y="193"/>
                  </a:cubicBezTo>
                  <a:cubicBezTo>
                    <a:pt x="554" y="193"/>
                    <a:pt x="554" y="193"/>
                    <a:pt x="554" y="193"/>
                  </a:cubicBezTo>
                  <a:cubicBezTo>
                    <a:pt x="554" y="177"/>
                    <a:pt x="554" y="177"/>
                    <a:pt x="554" y="177"/>
                  </a:cubicBezTo>
                  <a:cubicBezTo>
                    <a:pt x="550" y="176"/>
                    <a:pt x="547" y="175"/>
                    <a:pt x="545" y="174"/>
                  </a:cubicBezTo>
                  <a:cubicBezTo>
                    <a:pt x="543" y="173"/>
                    <a:pt x="542" y="171"/>
                    <a:pt x="542" y="167"/>
                  </a:cubicBezTo>
                  <a:cubicBezTo>
                    <a:pt x="542" y="162"/>
                    <a:pt x="542" y="162"/>
                    <a:pt x="542" y="162"/>
                  </a:cubicBezTo>
                  <a:cubicBezTo>
                    <a:pt x="542" y="25"/>
                    <a:pt x="542" y="25"/>
                    <a:pt x="542" y="25"/>
                  </a:cubicBezTo>
                  <a:cubicBezTo>
                    <a:pt x="542" y="23"/>
                    <a:pt x="542" y="23"/>
                    <a:pt x="542" y="23"/>
                  </a:cubicBezTo>
                  <a:cubicBezTo>
                    <a:pt x="566" y="23"/>
                    <a:pt x="566" y="23"/>
                    <a:pt x="566" y="23"/>
                  </a:cubicBezTo>
                  <a:cubicBezTo>
                    <a:pt x="572" y="23"/>
                    <a:pt x="572" y="23"/>
                    <a:pt x="572" y="23"/>
                  </a:cubicBezTo>
                  <a:cubicBezTo>
                    <a:pt x="577" y="23"/>
                    <a:pt x="579" y="23"/>
                    <a:pt x="581" y="26"/>
                  </a:cubicBezTo>
                  <a:cubicBezTo>
                    <a:pt x="584" y="28"/>
                    <a:pt x="584" y="37"/>
                    <a:pt x="584" y="41"/>
                  </a:cubicBezTo>
                  <a:cubicBezTo>
                    <a:pt x="603" y="41"/>
                    <a:pt x="603" y="41"/>
                    <a:pt x="603" y="41"/>
                  </a:cubicBezTo>
                  <a:lnTo>
                    <a:pt x="603" y="0"/>
                  </a:lnTo>
                  <a:close/>
                  <a:moveTo>
                    <a:pt x="122" y="0"/>
                  </a:moveTo>
                  <a:cubicBezTo>
                    <a:pt x="186" y="162"/>
                    <a:pt x="186" y="162"/>
                    <a:pt x="186" y="162"/>
                  </a:cubicBezTo>
                  <a:cubicBezTo>
                    <a:pt x="188" y="167"/>
                    <a:pt x="188" y="167"/>
                    <a:pt x="188" y="167"/>
                  </a:cubicBezTo>
                  <a:cubicBezTo>
                    <a:pt x="190" y="171"/>
                    <a:pt x="191" y="173"/>
                    <a:pt x="194" y="174"/>
                  </a:cubicBezTo>
                  <a:cubicBezTo>
                    <a:pt x="197" y="176"/>
                    <a:pt x="200" y="177"/>
                    <a:pt x="205" y="177"/>
                  </a:cubicBezTo>
                  <a:cubicBezTo>
                    <a:pt x="205" y="193"/>
                    <a:pt x="205" y="193"/>
                    <a:pt x="205" y="193"/>
                  </a:cubicBezTo>
                  <a:cubicBezTo>
                    <a:pt x="129" y="193"/>
                    <a:pt x="129" y="193"/>
                    <a:pt x="129" y="193"/>
                  </a:cubicBezTo>
                  <a:cubicBezTo>
                    <a:pt x="129" y="177"/>
                    <a:pt x="129" y="177"/>
                    <a:pt x="129" y="177"/>
                  </a:cubicBezTo>
                  <a:cubicBezTo>
                    <a:pt x="133" y="177"/>
                    <a:pt x="136" y="176"/>
                    <a:pt x="138" y="174"/>
                  </a:cubicBezTo>
                  <a:cubicBezTo>
                    <a:pt x="139" y="173"/>
                    <a:pt x="139" y="171"/>
                    <a:pt x="138" y="167"/>
                  </a:cubicBezTo>
                  <a:cubicBezTo>
                    <a:pt x="136" y="162"/>
                    <a:pt x="136" y="162"/>
                    <a:pt x="136" y="1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3" y="167"/>
                    <a:pt x="43" y="167"/>
                    <a:pt x="43" y="167"/>
                  </a:cubicBezTo>
                  <a:cubicBezTo>
                    <a:pt x="41" y="171"/>
                    <a:pt x="41" y="173"/>
                    <a:pt x="43" y="174"/>
                  </a:cubicBezTo>
                  <a:cubicBezTo>
                    <a:pt x="45" y="176"/>
                    <a:pt x="47" y="177"/>
                    <a:pt x="52" y="177"/>
                  </a:cubicBezTo>
                  <a:cubicBezTo>
                    <a:pt x="52" y="193"/>
                    <a:pt x="52" y="193"/>
                    <a:pt x="52" y="193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4" y="177"/>
                    <a:pt x="8" y="176"/>
                    <a:pt x="10" y="174"/>
                  </a:cubicBezTo>
                  <a:cubicBezTo>
                    <a:pt x="13" y="173"/>
                    <a:pt x="15" y="171"/>
                    <a:pt x="17" y="167"/>
                  </a:cubicBezTo>
                  <a:cubicBezTo>
                    <a:pt x="19" y="162"/>
                    <a:pt x="19" y="162"/>
                    <a:pt x="19" y="162"/>
                  </a:cubicBezTo>
                  <a:cubicBezTo>
                    <a:pt x="81" y="0"/>
                    <a:pt x="81" y="0"/>
                    <a:pt x="81" y="0"/>
                  </a:cubicBezTo>
                  <a:lnTo>
                    <a:pt x="122" y="0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8"/>
            <p:cNvSpPr>
              <a:spLocks noEditPoints="1"/>
            </p:cNvSpPr>
            <p:nvPr/>
          </p:nvSpPr>
          <p:spPr bwMode="auto">
            <a:xfrm>
              <a:off x="4851401" y="3779838"/>
              <a:ext cx="660399" cy="668338"/>
            </a:xfrm>
            <a:custGeom>
              <a:avLst/>
              <a:gdLst>
                <a:gd name="T0" fmla="*/ 176 w 176"/>
                <a:gd name="T1" fmla="*/ 147 h 178"/>
                <a:gd name="T2" fmla="*/ 139 w 176"/>
                <a:gd name="T3" fmla="*/ 140 h 178"/>
                <a:gd name="T4" fmla="*/ 41 w 176"/>
                <a:gd name="T5" fmla="*/ 147 h 178"/>
                <a:gd name="T6" fmla="*/ 75 w 176"/>
                <a:gd name="T7" fmla="*/ 140 h 178"/>
                <a:gd name="T8" fmla="*/ 41 w 176"/>
                <a:gd name="T9" fmla="*/ 147 h 178"/>
                <a:gd name="T10" fmla="*/ 176 w 176"/>
                <a:gd name="T11" fmla="*/ 163 h 178"/>
                <a:gd name="T12" fmla="*/ 151 w 176"/>
                <a:gd name="T13" fmla="*/ 155 h 178"/>
                <a:gd name="T14" fmla="*/ 0 w 176"/>
                <a:gd name="T15" fmla="*/ 163 h 178"/>
                <a:gd name="T16" fmla="*/ 61 w 176"/>
                <a:gd name="T17" fmla="*/ 155 h 178"/>
                <a:gd name="T18" fmla="*/ 0 w 176"/>
                <a:gd name="T19" fmla="*/ 163 h 178"/>
                <a:gd name="T20" fmla="*/ 176 w 176"/>
                <a:gd name="T21" fmla="*/ 178 h 178"/>
                <a:gd name="T22" fmla="*/ 164 w 176"/>
                <a:gd name="T23" fmla="*/ 171 h 178"/>
                <a:gd name="T24" fmla="*/ 0 w 176"/>
                <a:gd name="T25" fmla="*/ 178 h 178"/>
                <a:gd name="T26" fmla="*/ 41 w 176"/>
                <a:gd name="T27" fmla="*/ 178 h 178"/>
                <a:gd name="T28" fmla="*/ 0 w 176"/>
                <a:gd name="T29" fmla="*/ 171 h 178"/>
                <a:gd name="T30" fmla="*/ 64 w 176"/>
                <a:gd name="T31" fmla="*/ 93 h 178"/>
                <a:gd name="T32" fmla="*/ 0 w 176"/>
                <a:gd name="T33" fmla="*/ 101 h 178"/>
                <a:gd name="T34" fmla="*/ 64 w 176"/>
                <a:gd name="T35" fmla="*/ 93 h 178"/>
                <a:gd name="T36" fmla="*/ 155 w 176"/>
                <a:gd name="T37" fmla="*/ 101 h 178"/>
                <a:gd name="T38" fmla="*/ 92 w 176"/>
                <a:gd name="T39" fmla="*/ 93 h 178"/>
                <a:gd name="T40" fmla="*/ 50 w 176"/>
                <a:gd name="T41" fmla="*/ 109 h 178"/>
                <a:gd name="T42" fmla="*/ 0 w 176"/>
                <a:gd name="T43" fmla="*/ 116 h 178"/>
                <a:gd name="T44" fmla="*/ 50 w 176"/>
                <a:gd name="T45" fmla="*/ 109 h 178"/>
                <a:gd name="T46" fmla="*/ 96 w 176"/>
                <a:gd name="T47" fmla="*/ 116 h 178"/>
                <a:gd name="T48" fmla="*/ 77 w 176"/>
                <a:gd name="T49" fmla="*/ 109 h 178"/>
                <a:gd name="T50" fmla="*/ 161 w 176"/>
                <a:gd name="T51" fmla="*/ 109 h 178"/>
                <a:gd name="T52" fmla="*/ 119 w 176"/>
                <a:gd name="T53" fmla="*/ 116 h 178"/>
                <a:gd name="T54" fmla="*/ 167 w 176"/>
                <a:gd name="T55" fmla="*/ 116 h 178"/>
                <a:gd name="T56" fmla="*/ 36 w 176"/>
                <a:gd name="T57" fmla="*/ 124 h 178"/>
                <a:gd name="T58" fmla="*/ 0 w 176"/>
                <a:gd name="T59" fmla="*/ 132 h 178"/>
                <a:gd name="T60" fmla="*/ 36 w 176"/>
                <a:gd name="T61" fmla="*/ 124 h 178"/>
                <a:gd name="T62" fmla="*/ 82 w 176"/>
                <a:gd name="T63" fmla="*/ 132 h 178"/>
                <a:gd name="T64" fmla="*/ 63 w 176"/>
                <a:gd name="T65" fmla="*/ 124 h 178"/>
                <a:gd name="T66" fmla="*/ 132 w 176"/>
                <a:gd name="T67" fmla="*/ 132 h 178"/>
                <a:gd name="T68" fmla="*/ 176 w 176"/>
                <a:gd name="T69" fmla="*/ 124 h 178"/>
                <a:gd name="T70" fmla="*/ 132 w 176"/>
                <a:gd name="T71" fmla="*/ 132 h 178"/>
                <a:gd name="T72" fmla="*/ 0 w 176"/>
                <a:gd name="T73" fmla="*/ 47 h 178"/>
                <a:gd name="T74" fmla="*/ 99 w 176"/>
                <a:gd name="T75" fmla="*/ 54 h 178"/>
                <a:gd name="T76" fmla="*/ 157 w 176"/>
                <a:gd name="T77" fmla="*/ 54 h 178"/>
                <a:gd name="T78" fmla="*/ 176 w 176"/>
                <a:gd name="T79" fmla="*/ 47 h 178"/>
                <a:gd name="T80" fmla="*/ 157 w 176"/>
                <a:gd name="T81" fmla="*/ 54 h 178"/>
                <a:gd name="T82" fmla="*/ 0 w 176"/>
                <a:gd name="T83" fmla="*/ 62 h 178"/>
                <a:gd name="T84" fmla="*/ 85 w 176"/>
                <a:gd name="T85" fmla="*/ 69 h 178"/>
                <a:gd name="T86" fmla="*/ 121 w 176"/>
                <a:gd name="T87" fmla="*/ 62 h 178"/>
                <a:gd name="T88" fmla="*/ 130 w 176"/>
                <a:gd name="T89" fmla="*/ 69 h 178"/>
                <a:gd name="T90" fmla="*/ 121 w 176"/>
                <a:gd name="T91" fmla="*/ 62 h 178"/>
                <a:gd name="T92" fmla="*/ 176 w 176"/>
                <a:gd name="T93" fmla="*/ 69 h 178"/>
                <a:gd name="T94" fmla="*/ 164 w 176"/>
                <a:gd name="T95" fmla="*/ 62 h 178"/>
                <a:gd name="T96" fmla="*/ 78 w 176"/>
                <a:gd name="T97" fmla="*/ 78 h 178"/>
                <a:gd name="T98" fmla="*/ 0 w 176"/>
                <a:gd name="T99" fmla="*/ 85 h 178"/>
                <a:gd name="T100" fmla="*/ 78 w 176"/>
                <a:gd name="T101" fmla="*/ 78 h 178"/>
                <a:gd name="T102" fmla="*/ 99 w 176"/>
                <a:gd name="T103" fmla="*/ 85 h 178"/>
                <a:gd name="T104" fmla="*/ 136 w 176"/>
                <a:gd name="T105" fmla="*/ 78 h 178"/>
                <a:gd name="T106" fmla="*/ 0 w 176"/>
                <a:gd name="T107" fmla="*/ 16 h 178"/>
                <a:gd name="T108" fmla="*/ 176 w 176"/>
                <a:gd name="T109" fmla="*/ 23 h 178"/>
                <a:gd name="T110" fmla="*/ 0 w 176"/>
                <a:gd name="T111" fmla="*/ 16 h 178"/>
                <a:gd name="T112" fmla="*/ 0 w 176"/>
                <a:gd name="T113" fmla="*/ 31 h 178"/>
                <a:gd name="T114" fmla="*/ 113 w 176"/>
                <a:gd name="T115" fmla="*/ 38 h 178"/>
                <a:gd name="T116" fmla="*/ 144 w 176"/>
                <a:gd name="T117" fmla="*/ 38 h 178"/>
                <a:gd name="T118" fmla="*/ 176 w 176"/>
                <a:gd name="T119" fmla="*/ 31 h 178"/>
                <a:gd name="T120" fmla="*/ 144 w 176"/>
                <a:gd name="T121" fmla="*/ 38 h 178"/>
                <a:gd name="T122" fmla="*/ 158 w 176"/>
                <a:gd name="T123" fmla="*/ 0 h 178"/>
                <a:gd name="T124" fmla="*/ 2 w 176"/>
                <a:gd name="T125" fmla="*/ 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6" h="178">
                  <a:moveTo>
                    <a:pt x="145" y="147"/>
                  </a:moveTo>
                  <a:cubicBezTo>
                    <a:pt x="176" y="147"/>
                    <a:pt x="176" y="147"/>
                    <a:pt x="176" y="147"/>
                  </a:cubicBezTo>
                  <a:cubicBezTo>
                    <a:pt x="176" y="140"/>
                    <a:pt x="176" y="140"/>
                    <a:pt x="176" y="140"/>
                  </a:cubicBezTo>
                  <a:cubicBezTo>
                    <a:pt x="139" y="140"/>
                    <a:pt x="139" y="140"/>
                    <a:pt x="139" y="140"/>
                  </a:cubicBezTo>
                  <a:lnTo>
                    <a:pt x="145" y="147"/>
                  </a:lnTo>
                  <a:close/>
                  <a:moveTo>
                    <a:pt x="41" y="147"/>
                  </a:moveTo>
                  <a:cubicBezTo>
                    <a:pt x="68" y="147"/>
                    <a:pt x="68" y="147"/>
                    <a:pt x="68" y="147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48" y="140"/>
                    <a:pt x="48" y="140"/>
                    <a:pt x="48" y="140"/>
                  </a:cubicBezTo>
                  <a:lnTo>
                    <a:pt x="41" y="147"/>
                  </a:lnTo>
                  <a:close/>
                  <a:moveTo>
                    <a:pt x="157" y="163"/>
                  </a:moveTo>
                  <a:cubicBezTo>
                    <a:pt x="176" y="163"/>
                    <a:pt x="176" y="163"/>
                    <a:pt x="176" y="163"/>
                  </a:cubicBezTo>
                  <a:cubicBezTo>
                    <a:pt x="176" y="155"/>
                    <a:pt x="176" y="155"/>
                    <a:pt x="176" y="155"/>
                  </a:cubicBezTo>
                  <a:cubicBezTo>
                    <a:pt x="151" y="155"/>
                    <a:pt x="151" y="155"/>
                    <a:pt x="151" y="155"/>
                  </a:cubicBezTo>
                  <a:lnTo>
                    <a:pt x="157" y="163"/>
                  </a:lnTo>
                  <a:close/>
                  <a:moveTo>
                    <a:pt x="0" y="163"/>
                  </a:moveTo>
                  <a:cubicBezTo>
                    <a:pt x="55" y="163"/>
                    <a:pt x="55" y="163"/>
                    <a:pt x="55" y="163"/>
                  </a:cubicBezTo>
                  <a:cubicBezTo>
                    <a:pt x="61" y="155"/>
                    <a:pt x="61" y="155"/>
                    <a:pt x="61" y="155"/>
                  </a:cubicBezTo>
                  <a:cubicBezTo>
                    <a:pt x="0" y="155"/>
                    <a:pt x="0" y="155"/>
                    <a:pt x="0" y="155"/>
                  </a:cubicBezTo>
                  <a:lnTo>
                    <a:pt x="0" y="163"/>
                  </a:lnTo>
                  <a:close/>
                  <a:moveTo>
                    <a:pt x="169" y="178"/>
                  </a:moveTo>
                  <a:cubicBezTo>
                    <a:pt x="176" y="178"/>
                    <a:pt x="176" y="178"/>
                    <a:pt x="176" y="178"/>
                  </a:cubicBezTo>
                  <a:cubicBezTo>
                    <a:pt x="176" y="171"/>
                    <a:pt x="176" y="171"/>
                    <a:pt x="176" y="171"/>
                  </a:cubicBezTo>
                  <a:cubicBezTo>
                    <a:pt x="164" y="171"/>
                    <a:pt x="164" y="171"/>
                    <a:pt x="164" y="171"/>
                  </a:cubicBezTo>
                  <a:lnTo>
                    <a:pt x="169" y="178"/>
                  </a:lnTo>
                  <a:close/>
                  <a:moveTo>
                    <a:pt x="0" y="178"/>
                  </a:moveTo>
                  <a:cubicBezTo>
                    <a:pt x="41" y="178"/>
                    <a:pt x="41" y="178"/>
                    <a:pt x="41" y="178"/>
                  </a:cubicBezTo>
                  <a:cubicBezTo>
                    <a:pt x="41" y="178"/>
                    <a:pt x="41" y="178"/>
                    <a:pt x="41" y="178"/>
                  </a:cubicBezTo>
                  <a:cubicBezTo>
                    <a:pt x="47" y="171"/>
                    <a:pt x="47" y="171"/>
                    <a:pt x="47" y="171"/>
                  </a:cubicBezTo>
                  <a:cubicBezTo>
                    <a:pt x="0" y="171"/>
                    <a:pt x="0" y="171"/>
                    <a:pt x="0" y="171"/>
                  </a:cubicBezTo>
                  <a:lnTo>
                    <a:pt x="0" y="178"/>
                  </a:lnTo>
                  <a:close/>
                  <a:moveTo>
                    <a:pt x="64" y="93"/>
                  </a:moveTo>
                  <a:cubicBezTo>
                    <a:pt x="0" y="93"/>
                    <a:pt x="0" y="93"/>
                    <a:pt x="0" y="93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57" y="101"/>
                    <a:pt x="57" y="101"/>
                    <a:pt x="57" y="101"/>
                  </a:cubicBezTo>
                  <a:lnTo>
                    <a:pt x="64" y="93"/>
                  </a:lnTo>
                  <a:close/>
                  <a:moveTo>
                    <a:pt x="85" y="101"/>
                  </a:moveTo>
                  <a:cubicBezTo>
                    <a:pt x="155" y="101"/>
                    <a:pt x="155" y="101"/>
                    <a:pt x="155" y="101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92" y="93"/>
                    <a:pt x="92" y="93"/>
                    <a:pt x="92" y="93"/>
                  </a:cubicBezTo>
                  <a:lnTo>
                    <a:pt x="85" y="101"/>
                  </a:lnTo>
                  <a:close/>
                  <a:moveTo>
                    <a:pt x="50" y="109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43" y="116"/>
                    <a:pt x="43" y="116"/>
                    <a:pt x="43" y="116"/>
                  </a:cubicBezTo>
                  <a:lnTo>
                    <a:pt x="50" y="109"/>
                  </a:lnTo>
                  <a:close/>
                  <a:moveTo>
                    <a:pt x="70" y="116"/>
                  </a:moveTo>
                  <a:cubicBezTo>
                    <a:pt x="96" y="116"/>
                    <a:pt x="96" y="116"/>
                    <a:pt x="96" y="116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77" y="109"/>
                    <a:pt x="77" y="109"/>
                    <a:pt x="77" y="109"/>
                  </a:cubicBezTo>
                  <a:lnTo>
                    <a:pt x="70" y="116"/>
                  </a:lnTo>
                  <a:close/>
                  <a:moveTo>
                    <a:pt x="161" y="109"/>
                  </a:moveTo>
                  <a:cubicBezTo>
                    <a:pt x="114" y="109"/>
                    <a:pt x="114" y="109"/>
                    <a:pt x="114" y="109"/>
                  </a:cubicBezTo>
                  <a:cubicBezTo>
                    <a:pt x="119" y="116"/>
                    <a:pt x="119" y="116"/>
                    <a:pt x="119" y="116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67" y="116"/>
                    <a:pt x="167" y="116"/>
                    <a:pt x="167" y="116"/>
                  </a:cubicBezTo>
                  <a:lnTo>
                    <a:pt x="161" y="109"/>
                  </a:lnTo>
                  <a:close/>
                  <a:moveTo>
                    <a:pt x="36" y="124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9" y="132"/>
                    <a:pt x="29" y="132"/>
                    <a:pt x="29" y="132"/>
                  </a:cubicBezTo>
                  <a:lnTo>
                    <a:pt x="36" y="124"/>
                  </a:lnTo>
                  <a:close/>
                  <a:moveTo>
                    <a:pt x="56" y="132"/>
                  </a:moveTo>
                  <a:cubicBezTo>
                    <a:pt x="82" y="132"/>
                    <a:pt x="82" y="132"/>
                    <a:pt x="82" y="132"/>
                  </a:cubicBezTo>
                  <a:cubicBezTo>
                    <a:pt x="89" y="124"/>
                    <a:pt x="89" y="124"/>
                    <a:pt x="89" y="124"/>
                  </a:cubicBezTo>
                  <a:cubicBezTo>
                    <a:pt x="63" y="124"/>
                    <a:pt x="63" y="124"/>
                    <a:pt x="63" y="124"/>
                  </a:cubicBezTo>
                  <a:lnTo>
                    <a:pt x="56" y="132"/>
                  </a:lnTo>
                  <a:close/>
                  <a:moveTo>
                    <a:pt x="132" y="132"/>
                  </a:moveTo>
                  <a:cubicBezTo>
                    <a:pt x="176" y="132"/>
                    <a:pt x="176" y="132"/>
                    <a:pt x="176" y="132"/>
                  </a:cubicBezTo>
                  <a:cubicBezTo>
                    <a:pt x="176" y="124"/>
                    <a:pt x="176" y="124"/>
                    <a:pt x="176" y="124"/>
                  </a:cubicBezTo>
                  <a:cubicBezTo>
                    <a:pt x="126" y="124"/>
                    <a:pt x="126" y="124"/>
                    <a:pt x="126" y="124"/>
                  </a:cubicBezTo>
                  <a:lnTo>
                    <a:pt x="132" y="132"/>
                  </a:lnTo>
                  <a:close/>
                  <a:moveTo>
                    <a:pt x="106" y="47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99" y="54"/>
                    <a:pt x="99" y="54"/>
                    <a:pt x="99" y="54"/>
                  </a:cubicBezTo>
                  <a:lnTo>
                    <a:pt x="106" y="47"/>
                  </a:lnTo>
                  <a:close/>
                  <a:moveTo>
                    <a:pt x="157" y="54"/>
                  </a:moveTo>
                  <a:cubicBezTo>
                    <a:pt x="176" y="54"/>
                    <a:pt x="176" y="54"/>
                    <a:pt x="176" y="54"/>
                  </a:cubicBezTo>
                  <a:cubicBezTo>
                    <a:pt x="176" y="47"/>
                    <a:pt x="176" y="47"/>
                    <a:pt x="176" y="47"/>
                  </a:cubicBezTo>
                  <a:cubicBezTo>
                    <a:pt x="151" y="47"/>
                    <a:pt x="151" y="47"/>
                    <a:pt x="151" y="47"/>
                  </a:cubicBezTo>
                  <a:lnTo>
                    <a:pt x="157" y="54"/>
                  </a:lnTo>
                  <a:close/>
                  <a:moveTo>
                    <a:pt x="92" y="62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85" y="69"/>
                    <a:pt x="85" y="69"/>
                    <a:pt x="85" y="69"/>
                  </a:cubicBezTo>
                  <a:lnTo>
                    <a:pt x="92" y="62"/>
                  </a:lnTo>
                  <a:close/>
                  <a:moveTo>
                    <a:pt x="121" y="62"/>
                  </a:moveTo>
                  <a:cubicBezTo>
                    <a:pt x="114" y="69"/>
                    <a:pt x="114" y="69"/>
                    <a:pt x="114" y="69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24" y="62"/>
                    <a:pt x="124" y="62"/>
                    <a:pt x="124" y="62"/>
                  </a:cubicBezTo>
                  <a:lnTo>
                    <a:pt x="121" y="62"/>
                  </a:lnTo>
                  <a:close/>
                  <a:moveTo>
                    <a:pt x="170" y="69"/>
                  </a:moveTo>
                  <a:cubicBezTo>
                    <a:pt x="176" y="69"/>
                    <a:pt x="176" y="69"/>
                    <a:pt x="176" y="69"/>
                  </a:cubicBezTo>
                  <a:cubicBezTo>
                    <a:pt x="176" y="62"/>
                    <a:pt x="176" y="62"/>
                    <a:pt x="176" y="62"/>
                  </a:cubicBezTo>
                  <a:cubicBezTo>
                    <a:pt x="164" y="62"/>
                    <a:pt x="164" y="62"/>
                    <a:pt x="164" y="62"/>
                  </a:cubicBezTo>
                  <a:lnTo>
                    <a:pt x="170" y="69"/>
                  </a:lnTo>
                  <a:close/>
                  <a:moveTo>
                    <a:pt x="78" y="78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71" y="85"/>
                    <a:pt x="71" y="85"/>
                    <a:pt x="71" y="85"/>
                  </a:cubicBezTo>
                  <a:lnTo>
                    <a:pt x="78" y="78"/>
                  </a:lnTo>
                  <a:close/>
                  <a:moveTo>
                    <a:pt x="106" y="78"/>
                  </a:moveTo>
                  <a:cubicBezTo>
                    <a:pt x="99" y="85"/>
                    <a:pt x="99" y="85"/>
                    <a:pt x="99" y="85"/>
                  </a:cubicBezTo>
                  <a:cubicBezTo>
                    <a:pt x="142" y="85"/>
                    <a:pt x="142" y="85"/>
                    <a:pt x="142" y="85"/>
                  </a:cubicBezTo>
                  <a:cubicBezTo>
                    <a:pt x="136" y="78"/>
                    <a:pt x="136" y="78"/>
                    <a:pt x="136" y="78"/>
                  </a:cubicBezTo>
                  <a:lnTo>
                    <a:pt x="106" y="78"/>
                  </a:lnTo>
                  <a:close/>
                  <a:moveTo>
                    <a:pt x="0" y="16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76" y="23"/>
                    <a:pt x="176" y="23"/>
                    <a:pt x="176" y="23"/>
                  </a:cubicBezTo>
                  <a:cubicBezTo>
                    <a:pt x="176" y="16"/>
                    <a:pt x="176" y="16"/>
                    <a:pt x="176" y="16"/>
                  </a:cubicBezTo>
                  <a:lnTo>
                    <a:pt x="0" y="16"/>
                  </a:lnTo>
                  <a:close/>
                  <a:moveTo>
                    <a:pt x="12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13" y="38"/>
                    <a:pt x="113" y="38"/>
                    <a:pt x="113" y="38"/>
                  </a:cubicBezTo>
                  <a:lnTo>
                    <a:pt x="120" y="31"/>
                  </a:lnTo>
                  <a:close/>
                  <a:moveTo>
                    <a:pt x="144" y="38"/>
                  </a:moveTo>
                  <a:cubicBezTo>
                    <a:pt x="176" y="38"/>
                    <a:pt x="176" y="38"/>
                    <a:pt x="176" y="38"/>
                  </a:cubicBezTo>
                  <a:cubicBezTo>
                    <a:pt x="176" y="31"/>
                    <a:pt x="176" y="31"/>
                    <a:pt x="176" y="31"/>
                  </a:cubicBezTo>
                  <a:cubicBezTo>
                    <a:pt x="138" y="31"/>
                    <a:pt x="138" y="31"/>
                    <a:pt x="138" y="31"/>
                  </a:cubicBezTo>
                  <a:lnTo>
                    <a:pt x="144" y="38"/>
                  </a:lnTo>
                  <a:close/>
                  <a:moveTo>
                    <a:pt x="174" y="7"/>
                  </a:moveTo>
                  <a:cubicBezTo>
                    <a:pt x="173" y="3"/>
                    <a:pt x="168" y="0"/>
                    <a:pt x="15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9" y="0"/>
                    <a:pt x="3" y="4"/>
                    <a:pt x="2" y="7"/>
                  </a:cubicBezTo>
                  <a:cubicBezTo>
                    <a:pt x="2" y="7"/>
                    <a:pt x="174" y="7"/>
                    <a:pt x="174" y="7"/>
                  </a:cubicBezTo>
                  <a:close/>
                </a:path>
              </a:pathLst>
            </a:custGeom>
            <a:solidFill>
              <a:srgbClr val="B1B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9"/>
            <p:cNvSpPr>
              <a:spLocks noEditPoints="1"/>
            </p:cNvSpPr>
            <p:nvPr/>
          </p:nvSpPr>
          <p:spPr bwMode="auto">
            <a:xfrm>
              <a:off x="4851401" y="3836989"/>
              <a:ext cx="725489" cy="666749"/>
            </a:xfrm>
            <a:custGeom>
              <a:avLst/>
              <a:gdLst>
                <a:gd name="T0" fmla="*/ 44 w 193"/>
                <a:gd name="T1" fmla="*/ 167 h 178"/>
                <a:gd name="T2" fmla="*/ 36 w 193"/>
                <a:gd name="T3" fmla="*/ 170 h 178"/>
                <a:gd name="T4" fmla="*/ 0 w 193"/>
                <a:gd name="T5" fmla="*/ 170 h 178"/>
                <a:gd name="T6" fmla="*/ 0 w 193"/>
                <a:gd name="T7" fmla="*/ 178 h 178"/>
                <a:gd name="T8" fmla="*/ 39 w 193"/>
                <a:gd name="T9" fmla="*/ 178 h 178"/>
                <a:gd name="T10" fmla="*/ 49 w 193"/>
                <a:gd name="T11" fmla="*/ 175 h 178"/>
                <a:gd name="T12" fmla="*/ 53 w 193"/>
                <a:gd name="T13" fmla="*/ 171 h 178"/>
                <a:gd name="T14" fmla="*/ 115 w 193"/>
                <a:gd name="T15" fmla="*/ 104 h 178"/>
                <a:gd name="T16" fmla="*/ 108 w 193"/>
                <a:gd name="T17" fmla="*/ 95 h 178"/>
                <a:gd name="T18" fmla="*/ 44 w 193"/>
                <a:gd name="T19" fmla="*/ 167 h 178"/>
                <a:gd name="T20" fmla="*/ 181 w 193"/>
                <a:gd name="T21" fmla="*/ 0 h 178"/>
                <a:gd name="T22" fmla="*/ 181 w 193"/>
                <a:gd name="T23" fmla="*/ 170 h 178"/>
                <a:gd name="T24" fmla="*/ 175 w 193"/>
                <a:gd name="T25" fmla="*/ 170 h 178"/>
                <a:gd name="T26" fmla="*/ 181 w 193"/>
                <a:gd name="T27" fmla="*/ 178 h 178"/>
                <a:gd name="T28" fmla="*/ 182 w 193"/>
                <a:gd name="T29" fmla="*/ 178 h 178"/>
                <a:gd name="T30" fmla="*/ 187 w 193"/>
                <a:gd name="T31" fmla="*/ 177 h 178"/>
                <a:gd name="T32" fmla="*/ 193 w 193"/>
                <a:gd name="T33" fmla="*/ 173 h 178"/>
                <a:gd name="T34" fmla="*/ 193 w 193"/>
                <a:gd name="T35" fmla="*/ 171 h 178"/>
                <a:gd name="T36" fmla="*/ 193 w 193"/>
                <a:gd name="T37" fmla="*/ 168 h 178"/>
                <a:gd name="T38" fmla="*/ 193 w 193"/>
                <a:gd name="T39" fmla="*/ 22 h 178"/>
                <a:gd name="T40" fmla="*/ 181 w 193"/>
                <a:gd name="T41" fmla="*/ 0 h 178"/>
                <a:gd name="T42" fmla="*/ 176 w 193"/>
                <a:gd name="T43" fmla="*/ 69 h 178"/>
                <a:gd name="T44" fmla="*/ 132 w 193"/>
                <a:gd name="T45" fmla="*/ 17 h 178"/>
                <a:gd name="T46" fmla="*/ 130 w 193"/>
                <a:gd name="T47" fmla="*/ 16 h 178"/>
                <a:gd name="T48" fmla="*/ 129 w 193"/>
                <a:gd name="T49" fmla="*/ 16 h 178"/>
                <a:gd name="T50" fmla="*/ 127 w 193"/>
                <a:gd name="T51" fmla="*/ 16 h 178"/>
                <a:gd name="T52" fmla="*/ 125 w 193"/>
                <a:gd name="T53" fmla="*/ 17 h 178"/>
                <a:gd name="T54" fmla="*/ 32 w 193"/>
                <a:gd name="T55" fmla="*/ 121 h 178"/>
                <a:gd name="T56" fmla="*/ 24 w 193"/>
                <a:gd name="T57" fmla="*/ 124 h 178"/>
                <a:gd name="T58" fmla="*/ 0 w 193"/>
                <a:gd name="T59" fmla="*/ 124 h 178"/>
                <a:gd name="T60" fmla="*/ 0 w 193"/>
                <a:gd name="T61" fmla="*/ 132 h 178"/>
                <a:gd name="T62" fmla="*/ 26 w 193"/>
                <a:gd name="T63" fmla="*/ 132 h 178"/>
                <a:gd name="T64" fmla="*/ 30 w 193"/>
                <a:gd name="T65" fmla="*/ 132 h 178"/>
                <a:gd name="T66" fmla="*/ 37 w 193"/>
                <a:gd name="T67" fmla="*/ 129 h 178"/>
                <a:gd name="T68" fmla="*/ 123 w 193"/>
                <a:gd name="T69" fmla="*/ 37 h 178"/>
                <a:gd name="T70" fmla="*/ 176 w 193"/>
                <a:gd name="T71" fmla="*/ 102 h 178"/>
                <a:gd name="T72" fmla="*/ 176 w 193"/>
                <a:gd name="T73" fmla="*/ 6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3" h="178">
                  <a:moveTo>
                    <a:pt x="44" y="167"/>
                  </a:moveTo>
                  <a:cubicBezTo>
                    <a:pt x="41" y="169"/>
                    <a:pt x="40" y="170"/>
                    <a:pt x="36" y="170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39" y="178"/>
                    <a:pt x="39" y="178"/>
                    <a:pt x="39" y="178"/>
                  </a:cubicBezTo>
                  <a:cubicBezTo>
                    <a:pt x="43" y="178"/>
                    <a:pt x="47" y="177"/>
                    <a:pt x="49" y="175"/>
                  </a:cubicBezTo>
                  <a:cubicBezTo>
                    <a:pt x="53" y="171"/>
                    <a:pt x="53" y="171"/>
                    <a:pt x="53" y="171"/>
                  </a:cubicBezTo>
                  <a:cubicBezTo>
                    <a:pt x="115" y="104"/>
                    <a:pt x="115" y="104"/>
                    <a:pt x="115" y="104"/>
                  </a:cubicBezTo>
                  <a:cubicBezTo>
                    <a:pt x="108" y="95"/>
                    <a:pt x="108" y="95"/>
                    <a:pt x="108" y="95"/>
                  </a:cubicBezTo>
                  <a:lnTo>
                    <a:pt x="44" y="167"/>
                  </a:lnTo>
                  <a:close/>
                  <a:moveTo>
                    <a:pt x="181" y="0"/>
                  </a:moveTo>
                  <a:cubicBezTo>
                    <a:pt x="181" y="170"/>
                    <a:pt x="181" y="170"/>
                    <a:pt x="181" y="170"/>
                  </a:cubicBezTo>
                  <a:cubicBezTo>
                    <a:pt x="175" y="170"/>
                    <a:pt x="175" y="170"/>
                    <a:pt x="175" y="170"/>
                  </a:cubicBezTo>
                  <a:cubicBezTo>
                    <a:pt x="181" y="178"/>
                    <a:pt x="181" y="178"/>
                    <a:pt x="181" y="178"/>
                  </a:cubicBezTo>
                  <a:cubicBezTo>
                    <a:pt x="182" y="178"/>
                    <a:pt x="182" y="178"/>
                    <a:pt x="182" y="178"/>
                  </a:cubicBezTo>
                  <a:cubicBezTo>
                    <a:pt x="184" y="178"/>
                    <a:pt x="186" y="178"/>
                    <a:pt x="187" y="177"/>
                  </a:cubicBezTo>
                  <a:cubicBezTo>
                    <a:pt x="190" y="177"/>
                    <a:pt x="192" y="176"/>
                    <a:pt x="193" y="173"/>
                  </a:cubicBezTo>
                  <a:cubicBezTo>
                    <a:pt x="193" y="172"/>
                    <a:pt x="193" y="172"/>
                    <a:pt x="193" y="171"/>
                  </a:cubicBezTo>
                  <a:cubicBezTo>
                    <a:pt x="193" y="168"/>
                    <a:pt x="193" y="168"/>
                    <a:pt x="193" y="168"/>
                  </a:cubicBezTo>
                  <a:cubicBezTo>
                    <a:pt x="193" y="22"/>
                    <a:pt x="193" y="22"/>
                    <a:pt x="193" y="22"/>
                  </a:cubicBezTo>
                  <a:lnTo>
                    <a:pt x="181" y="0"/>
                  </a:lnTo>
                  <a:close/>
                  <a:moveTo>
                    <a:pt x="176" y="69"/>
                  </a:moveTo>
                  <a:cubicBezTo>
                    <a:pt x="132" y="17"/>
                    <a:pt x="132" y="17"/>
                    <a:pt x="132" y="17"/>
                  </a:cubicBezTo>
                  <a:cubicBezTo>
                    <a:pt x="131" y="17"/>
                    <a:pt x="131" y="16"/>
                    <a:pt x="130" y="16"/>
                  </a:cubicBezTo>
                  <a:cubicBezTo>
                    <a:pt x="130" y="16"/>
                    <a:pt x="129" y="16"/>
                    <a:pt x="129" y="16"/>
                  </a:cubicBezTo>
                  <a:cubicBezTo>
                    <a:pt x="128" y="16"/>
                    <a:pt x="127" y="16"/>
                    <a:pt x="127" y="16"/>
                  </a:cubicBezTo>
                  <a:cubicBezTo>
                    <a:pt x="126" y="16"/>
                    <a:pt x="126" y="17"/>
                    <a:pt x="125" y="17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29" y="124"/>
                    <a:pt x="28" y="124"/>
                    <a:pt x="24" y="1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6" y="132"/>
                    <a:pt x="26" y="132"/>
                    <a:pt x="26" y="132"/>
                  </a:cubicBezTo>
                  <a:cubicBezTo>
                    <a:pt x="28" y="132"/>
                    <a:pt x="29" y="132"/>
                    <a:pt x="30" y="132"/>
                  </a:cubicBezTo>
                  <a:cubicBezTo>
                    <a:pt x="33" y="132"/>
                    <a:pt x="35" y="131"/>
                    <a:pt x="37" y="129"/>
                  </a:cubicBezTo>
                  <a:cubicBezTo>
                    <a:pt x="123" y="37"/>
                    <a:pt x="123" y="37"/>
                    <a:pt x="123" y="37"/>
                  </a:cubicBezTo>
                  <a:cubicBezTo>
                    <a:pt x="176" y="102"/>
                    <a:pt x="176" y="102"/>
                    <a:pt x="176" y="102"/>
                  </a:cubicBezTo>
                  <a:lnTo>
                    <a:pt x="176" y="69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40048" y="1"/>
            <a:ext cx="8102996" cy="106655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Высокомощные открытые УФ-облучатели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78978" y="2844527"/>
            <a:ext cx="89020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ru-RU" sz="18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Высокомощные амальгамные лампы</a:t>
            </a:r>
          </a:p>
          <a:p>
            <a:pPr marL="355600" indent="-1778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800" dirty="0" smtClean="0">
                <a:solidFill>
                  <a:srgbClr val="0084D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Высокая</a:t>
            </a:r>
            <a:r>
              <a:rPr lang="ru-RU" sz="18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мощность 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– </a:t>
            </a: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до 2000 Вт</a:t>
            </a:r>
            <a:endParaRPr lang="ru-RU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55600" indent="-1778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800" dirty="0" smtClean="0">
                <a:solidFill>
                  <a:srgbClr val="0084D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Быстрое обеззараживание </a:t>
            </a: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– 5-10 мин </a:t>
            </a:r>
          </a:p>
          <a:p>
            <a:pPr marL="355600" indent="-1778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800" dirty="0" smtClean="0">
                <a:solidFill>
                  <a:srgbClr val="0084D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</a:t>
            </a: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800" dirty="0" smtClean="0">
                <a:solidFill>
                  <a:srgbClr val="0084D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генерируют озон </a:t>
            </a:r>
          </a:p>
          <a:p>
            <a:pPr marL="355600" indent="-1778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8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Продолжительный срок </a:t>
            </a:r>
            <a:r>
              <a:rPr lang="ru-RU" sz="1800" dirty="0">
                <a:solidFill>
                  <a:srgbClr val="0084D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службы 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– </a:t>
            </a: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более 12 000 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часов </a:t>
            </a:r>
          </a:p>
          <a:p>
            <a:pPr marL="355600" indent="-1778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800" dirty="0" smtClean="0">
                <a:solidFill>
                  <a:srgbClr val="0084D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Амальгамные лампы </a:t>
            </a: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- не содержат 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жидкую </a:t>
            </a: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ртуть</a:t>
            </a:r>
            <a:endParaRPr lang="ru-RU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55600" indent="-355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1600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03949" y="1555927"/>
            <a:ext cx="8622353" cy="78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65034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/>
          <p:cNvCxnSpPr/>
          <p:nvPr/>
        </p:nvCxnSpPr>
        <p:spPr bwMode="auto">
          <a:xfrm>
            <a:off x="-1844" y="1044328"/>
            <a:ext cx="1288768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AC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Прямоугольник 22"/>
          <p:cNvSpPr/>
          <p:nvPr/>
        </p:nvSpPr>
        <p:spPr bwMode="auto">
          <a:xfrm>
            <a:off x="3" y="1044328"/>
            <a:ext cx="1000733" cy="283677"/>
          </a:xfrm>
          <a:custGeom>
            <a:avLst/>
            <a:gdLst>
              <a:gd name="connsiteX0" fmla="*/ 0 w 1012825"/>
              <a:gd name="connsiteY0" fmla="*/ 0 h 360363"/>
              <a:gd name="connsiteX1" fmla="*/ 1012825 w 1012825"/>
              <a:gd name="connsiteY1" fmla="*/ 0 h 360363"/>
              <a:gd name="connsiteX2" fmla="*/ 1012825 w 1012825"/>
              <a:gd name="connsiteY2" fmla="*/ 360363 h 360363"/>
              <a:gd name="connsiteX3" fmla="*/ 0 w 1012825"/>
              <a:gd name="connsiteY3" fmla="*/ 360363 h 360363"/>
              <a:gd name="connsiteX4" fmla="*/ 0 w 1012825"/>
              <a:gd name="connsiteY4" fmla="*/ 0 h 360363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1012825 w 1012825"/>
              <a:gd name="connsiteY2" fmla="*/ 360363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878782 w 1012825"/>
              <a:gd name="connsiteY2" fmla="*/ 360586 h 360586"/>
              <a:gd name="connsiteX3" fmla="*/ 0 w 1012825"/>
              <a:gd name="connsiteY3" fmla="*/ 360363 h 360586"/>
              <a:gd name="connsiteX4" fmla="*/ 0 w 1012825"/>
              <a:gd name="connsiteY4" fmla="*/ 0 h 36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825" h="360586">
                <a:moveTo>
                  <a:pt x="0" y="0"/>
                </a:moveTo>
                <a:lnTo>
                  <a:pt x="1012825" y="0"/>
                </a:lnTo>
                <a:lnTo>
                  <a:pt x="878782" y="360586"/>
                </a:lnTo>
                <a:lnTo>
                  <a:pt x="0" y="360363"/>
                </a:lnTo>
                <a:lnTo>
                  <a:pt x="0" y="0"/>
                </a:lnTo>
                <a:close/>
              </a:path>
            </a:pathLst>
          </a:custGeom>
          <a:solidFill>
            <a:srgbClr val="008ACF"/>
          </a:solidFill>
          <a:ln w="381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1464623" y="6863161"/>
            <a:ext cx="1423062" cy="334838"/>
            <a:chOff x="2503488" y="3779838"/>
            <a:chExt cx="3076576" cy="723900"/>
          </a:xfrm>
        </p:grpSpPr>
        <p:sp>
          <p:nvSpPr>
            <p:cNvPr id="5" name="AutoShape 5"/>
            <p:cNvSpPr>
              <a:spLocks noChangeAspect="1" noChangeArrowheads="1" noTextEdit="1"/>
            </p:cNvSpPr>
            <p:nvPr/>
          </p:nvSpPr>
          <p:spPr bwMode="auto">
            <a:xfrm>
              <a:off x="2506664" y="3779838"/>
              <a:ext cx="3073400" cy="720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7"/>
            <p:cNvSpPr>
              <a:spLocks noEditPoints="1"/>
            </p:cNvSpPr>
            <p:nvPr/>
          </p:nvSpPr>
          <p:spPr bwMode="auto">
            <a:xfrm>
              <a:off x="2503488" y="3779838"/>
              <a:ext cx="2262188" cy="723900"/>
            </a:xfrm>
            <a:custGeom>
              <a:avLst/>
              <a:gdLst>
                <a:gd name="T0" fmla="*/ 277 w 603"/>
                <a:gd name="T1" fmla="*/ 151 h 193"/>
                <a:gd name="T2" fmla="*/ 277 w 603"/>
                <a:gd name="T3" fmla="*/ 167 h 193"/>
                <a:gd name="T4" fmla="*/ 290 w 603"/>
                <a:gd name="T5" fmla="*/ 177 h 193"/>
                <a:gd name="T6" fmla="*/ 250 w 603"/>
                <a:gd name="T7" fmla="*/ 193 h 193"/>
                <a:gd name="T8" fmla="*/ 215 w 603"/>
                <a:gd name="T9" fmla="*/ 177 h 193"/>
                <a:gd name="T10" fmla="*/ 227 w 603"/>
                <a:gd name="T11" fmla="*/ 167 h 193"/>
                <a:gd name="T12" fmla="*/ 227 w 603"/>
                <a:gd name="T13" fmla="*/ 62 h 193"/>
                <a:gd name="T14" fmla="*/ 227 w 603"/>
                <a:gd name="T15" fmla="*/ 26 h 193"/>
                <a:gd name="T16" fmla="*/ 215 w 603"/>
                <a:gd name="T17" fmla="*/ 16 h 193"/>
                <a:gd name="T18" fmla="*/ 250 w 603"/>
                <a:gd name="T19" fmla="*/ 0 h 193"/>
                <a:gd name="T20" fmla="*/ 290 w 603"/>
                <a:gd name="T21" fmla="*/ 16 h 193"/>
                <a:gd name="T22" fmla="*/ 277 w 603"/>
                <a:gd name="T23" fmla="*/ 26 h 193"/>
                <a:gd name="T24" fmla="*/ 277 w 603"/>
                <a:gd name="T25" fmla="*/ 48 h 193"/>
                <a:gd name="T26" fmla="*/ 356 w 603"/>
                <a:gd name="T27" fmla="*/ 31 h 193"/>
                <a:gd name="T28" fmla="*/ 354 w 603"/>
                <a:gd name="T29" fmla="*/ 18 h 193"/>
                <a:gd name="T30" fmla="*/ 344 w 603"/>
                <a:gd name="T31" fmla="*/ 0 h 193"/>
                <a:gd name="T32" fmla="*/ 420 w 603"/>
                <a:gd name="T33" fmla="*/ 0 h 193"/>
                <a:gd name="T34" fmla="*/ 410 w 603"/>
                <a:gd name="T35" fmla="*/ 18 h 193"/>
                <a:gd name="T36" fmla="*/ 406 w 603"/>
                <a:gd name="T37" fmla="*/ 31 h 193"/>
                <a:gd name="T38" fmla="*/ 406 w 603"/>
                <a:gd name="T39" fmla="*/ 162 h 193"/>
                <a:gd name="T40" fmla="*/ 410 w 603"/>
                <a:gd name="T41" fmla="*/ 174 h 193"/>
                <a:gd name="T42" fmla="*/ 420 w 603"/>
                <a:gd name="T43" fmla="*/ 193 h 193"/>
                <a:gd name="T44" fmla="*/ 344 w 603"/>
                <a:gd name="T45" fmla="*/ 193 h 193"/>
                <a:gd name="T46" fmla="*/ 354 w 603"/>
                <a:gd name="T47" fmla="*/ 174 h 193"/>
                <a:gd name="T48" fmla="*/ 356 w 603"/>
                <a:gd name="T49" fmla="*/ 162 h 193"/>
                <a:gd name="T50" fmla="*/ 603 w 603"/>
                <a:gd name="T51" fmla="*/ 0 h 193"/>
                <a:gd name="T52" fmla="*/ 430 w 603"/>
                <a:gd name="T53" fmla="*/ 41 h 193"/>
                <a:gd name="T54" fmla="*/ 452 w 603"/>
                <a:gd name="T55" fmla="*/ 26 h 193"/>
                <a:gd name="T56" fmla="*/ 467 w 603"/>
                <a:gd name="T57" fmla="*/ 23 h 193"/>
                <a:gd name="T58" fmla="*/ 492 w 603"/>
                <a:gd name="T59" fmla="*/ 25 h 193"/>
                <a:gd name="T60" fmla="*/ 492 w 603"/>
                <a:gd name="T61" fmla="*/ 167 h 193"/>
                <a:gd name="T62" fmla="*/ 479 w 603"/>
                <a:gd name="T63" fmla="*/ 177 h 193"/>
                <a:gd name="T64" fmla="*/ 554 w 603"/>
                <a:gd name="T65" fmla="*/ 193 h 193"/>
                <a:gd name="T66" fmla="*/ 545 w 603"/>
                <a:gd name="T67" fmla="*/ 174 h 193"/>
                <a:gd name="T68" fmla="*/ 542 w 603"/>
                <a:gd name="T69" fmla="*/ 162 h 193"/>
                <a:gd name="T70" fmla="*/ 542 w 603"/>
                <a:gd name="T71" fmla="*/ 23 h 193"/>
                <a:gd name="T72" fmla="*/ 572 w 603"/>
                <a:gd name="T73" fmla="*/ 23 h 193"/>
                <a:gd name="T74" fmla="*/ 584 w 603"/>
                <a:gd name="T75" fmla="*/ 41 h 193"/>
                <a:gd name="T76" fmla="*/ 603 w 603"/>
                <a:gd name="T77" fmla="*/ 0 h 193"/>
                <a:gd name="T78" fmla="*/ 186 w 603"/>
                <a:gd name="T79" fmla="*/ 162 h 193"/>
                <a:gd name="T80" fmla="*/ 194 w 603"/>
                <a:gd name="T81" fmla="*/ 174 h 193"/>
                <a:gd name="T82" fmla="*/ 205 w 603"/>
                <a:gd name="T83" fmla="*/ 193 h 193"/>
                <a:gd name="T84" fmla="*/ 129 w 603"/>
                <a:gd name="T85" fmla="*/ 177 h 193"/>
                <a:gd name="T86" fmla="*/ 138 w 603"/>
                <a:gd name="T87" fmla="*/ 167 h 193"/>
                <a:gd name="T88" fmla="*/ 97 w 603"/>
                <a:gd name="T89" fmla="*/ 62 h 193"/>
                <a:gd name="T90" fmla="*/ 45 w 603"/>
                <a:gd name="T91" fmla="*/ 162 h 193"/>
                <a:gd name="T92" fmla="*/ 43 w 603"/>
                <a:gd name="T93" fmla="*/ 174 h 193"/>
                <a:gd name="T94" fmla="*/ 52 w 603"/>
                <a:gd name="T95" fmla="*/ 193 h 193"/>
                <a:gd name="T96" fmla="*/ 0 w 603"/>
                <a:gd name="T97" fmla="*/ 193 h 193"/>
                <a:gd name="T98" fmla="*/ 10 w 603"/>
                <a:gd name="T99" fmla="*/ 174 h 193"/>
                <a:gd name="T100" fmla="*/ 19 w 603"/>
                <a:gd name="T101" fmla="*/ 162 h 193"/>
                <a:gd name="T102" fmla="*/ 122 w 603"/>
                <a:gd name="T103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03" h="193">
                  <a:moveTo>
                    <a:pt x="356" y="67"/>
                  </a:moveTo>
                  <a:cubicBezTo>
                    <a:pt x="277" y="151"/>
                    <a:pt x="277" y="151"/>
                    <a:pt x="277" y="151"/>
                  </a:cubicBezTo>
                  <a:cubicBezTo>
                    <a:pt x="277" y="162"/>
                    <a:pt x="277" y="162"/>
                    <a:pt x="277" y="162"/>
                  </a:cubicBezTo>
                  <a:cubicBezTo>
                    <a:pt x="277" y="167"/>
                    <a:pt x="277" y="167"/>
                    <a:pt x="277" y="167"/>
                  </a:cubicBezTo>
                  <a:cubicBezTo>
                    <a:pt x="277" y="171"/>
                    <a:pt x="279" y="173"/>
                    <a:pt x="281" y="174"/>
                  </a:cubicBezTo>
                  <a:cubicBezTo>
                    <a:pt x="283" y="176"/>
                    <a:pt x="286" y="177"/>
                    <a:pt x="290" y="177"/>
                  </a:cubicBezTo>
                  <a:cubicBezTo>
                    <a:pt x="290" y="193"/>
                    <a:pt x="290" y="193"/>
                    <a:pt x="290" y="193"/>
                  </a:cubicBezTo>
                  <a:cubicBezTo>
                    <a:pt x="250" y="193"/>
                    <a:pt x="250" y="193"/>
                    <a:pt x="250" y="193"/>
                  </a:cubicBezTo>
                  <a:cubicBezTo>
                    <a:pt x="215" y="193"/>
                    <a:pt x="215" y="193"/>
                    <a:pt x="215" y="193"/>
                  </a:cubicBezTo>
                  <a:cubicBezTo>
                    <a:pt x="215" y="177"/>
                    <a:pt x="215" y="177"/>
                    <a:pt x="215" y="177"/>
                  </a:cubicBezTo>
                  <a:cubicBezTo>
                    <a:pt x="219" y="177"/>
                    <a:pt x="223" y="176"/>
                    <a:pt x="225" y="174"/>
                  </a:cubicBezTo>
                  <a:cubicBezTo>
                    <a:pt x="226" y="173"/>
                    <a:pt x="227" y="171"/>
                    <a:pt x="227" y="167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7" y="62"/>
                    <a:pt x="227" y="62"/>
                    <a:pt x="227" y="62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7" y="26"/>
                    <a:pt x="227" y="26"/>
                    <a:pt x="227" y="26"/>
                  </a:cubicBezTo>
                  <a:cubicBezTo>
                    <a:pt x="227" y="22"/>
                    <a:pt x="226" y="19"/>
                    <a:pt x="225" y="18"/>
                  </a:cubicBezTo>
                  <a:cubicBezTo>
                    <a:pt x="223" y="17"/>
                    <a:pt x="219" y="16"/>
                    <a:pt x="215" y="16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90" y="0"/>
                    <a:pt x="290" y="0"/>
                    <a:pt x="290" y="0"/>
                  </a:cubicBezTo>
                  <a:cubicBezTo>
                    <a:pt x="290" y="16"/>
                    <a:pt x="290" y="16"/>
                    <a:pt x="290" y="16"/>
                  </a:cubicBezTo>
                  <a:cubicBezTo>
                    <a:pt x="286" y="16"/>
                    <a:pt x="283" y="17"/>
                    <a:pt x="281" y="18"/>
                  </a:cubicBezTo>
                  <a:cubicBezTo>
                    <a:pt x="279" y="19"/>
                    <a:pt x="277" y="22"/>
                    <a:pt x="277" y="26"/>
                  </a:cubicBezTo>
                  <a:cubicBezTo>
                    <a:pt x="277" y="31"/>
                    <a:pt x="277" y="31"/>
                    <a:pt x="277" y="31"/>
                  </a:cubicBezTo>
                  <a:cubicBezTo>
                    <a:pt x="277" y="48"/>
                    <a:pt x="277" y="48"/>
                    <a:pt x="277" y="48"/>
                  </a:cubicBezTo>
                  <a:cubicBezTo>
                    <a:pt x="277" y="115"/>
                    <a:pt x="277" y="115"/>
                    <a:pt x="277" y="115"/>
                  </a:cubicBezTo>
                  <a:cubicBezTo>
                    <a:pt x="356" y="31"/>
                    <a:pt x="356" y="31"/>
                    <a:pt x="356" y="31"/>
                  </a:cubicBezTo>
                  <a:cubicBezTo>
                    <a:pt x="356" y="26"/>
                    <a:pt x="356" y="26"/>
                    <a:pt x="356" y="26"/>
                  </a:cubicBezTo>
                  <a:cubicBezTo>
                    <a:pt x="356" y="22"/>
                    <a:pt x="355" y="19"/>
                    <a:pt x="354" y="18"/>
                  </a:cubicBezTo>
                  <a:cubicBezTo>
                    <a:pt x="351" y="17"/>
                    <a:pt x="348" y="16"/>
                    <a:pt x="344" y="16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79" y="0"/>
                    <a:pt x="379" y="0"/>
                    <a:pt x="379" y="0"/>
                  </a:cubicBezTo>
                  <a:cubicBezTo>
                    <a:pt x="420" y="0"/>
                    <a:pt x="420" y="0"/>
                    <a:pt x="420" y="0"/>
                  </a:cubicBezTo>
                  <a:cubicBezTo>
                    <a:pt x="420" y="16"/>
                    <a:pt x="420" y="16"/>
                    <a:pt x="420" y="16"/>
                  </a:cubicBezTo>
                  <a:cubicBezTo>
                    <a:pt x="415" y="16"/>
                    <a:pt x="412" y="17"/>
                    <a:pt x="410" y="18"/>
                  </a:cubicBezTo>
                  <a:cubicBezTo>
                    <a:pt x="407" y="19"/>
                    <a:pt x="406" y="22"/>
                    <a:pt x="406" y="26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6" y="48"/>
                    <a:pt x="406" y="48"/>
                    <a:pt x="406" y="48"/>
                  </a:cubicBezTo>
                  <a:cubicBezTo>
                    <a:pt x="406" y="162"/>
                    <a:pt x="406" y="162"/>
                    <a:pt x="406" y="162"/>
                  </a:cubicBezTo>
                  <a:cubicBezTo>
                    <a:pt x="406" y="167"/>
                    <a:pt x="406" y="167"/>
                    <a:pt x="406" y="167"/>
                  </a:cubicBezTo>
                  <a:cubicBezTo>
                    <a:pt x="406" y="171"/>
                    <a:pt x="407" y="173"/>
                    <a:pt x="410" y="174"/>
                  </a:cubicBezTo>
                  <a:cubicBezTo>
                    <a:pt x="412" y="176"/>
                    <a:pt x="415" y="177"/>
                    <a:pt x="420" y="177"/>
                  </a:cubicBezTo>
                  <a:cubicBezTo>
                    <a:pt x="420" y="193"/>
                    <a:pt x="420" y="193"/>
                    <a:pt x="420" y="193"/>
                  </a:cubicBezTo>
                  <a:cubicBezTo>
                    <a:pt x="379" y="193"/>
                    <a:pt x="379" y="193"/>
                    <a:pt x="379" y="193"/>
                  </a:cubicBezTo>
                  <a:cubicBezTo>
                    <a:pt x="344" y="193"/>
                    <a:pt x="344" y="193"/>
                    <a:pt x="344" y="193"/>
                  </a:cubicBezTo>
                  <a:cubicBezTo>
                    <a:pt x="344" y="177"/>
                    <a:pt x="344" y="177"/>
                    <a:pt x="344" y="177"/>
                  </a:cubicBezTo>
                  <a:cubicBezTo>
                    <a:pt x="348" y="177"/>
                    <a:pt x="351" y="176"/>
                    <a:pt x="354" y="174"/>
                  </a:cubicBezTo>
                  <a:cubicBezTo>
                    <a:pt x="355" y="173"/>
                    <a:pt x="356" y="171"/>
                    <a:pt x="356" y="167"/>
                  </a:cubicBezTo>
                  <a:cubicBezTo>
                    <a:pt x="356" y="162"/>
                    <a:pt x="356" y="162"/>
                    <a:pt x="356" y="162"/>
                  </a:cubicBezTo>
                  <a:lnTo>
                    <a:pt x="356" y="67"/>
                  </a:lnTo>
                  <a:close/>
                  <a:moveTo>
                    <a:pt x="603" y="0"/>
                  </a:moveTo>
                  <a:cubicBezTo>
                    <a:pt x="430" y="0"/>
                    <a:pt x="430" y="0"/>
                    <a:pt x="430" y="0"/>
                  </a:cubicBezTo>
                  <a:cubicBezTo>
                    <a:pt x="430" y="41"/>
                    <a:pt x="430" y="41"/>
                    <a:pt x="430" y="41"/>
                  </a:cubicBezTo>
                  <a:cubicBezTo>
                    <a:pt x="449" y="41"/>
                    <a:pt x="449" y="41"/>
                    <a:pt x="449" y="41"/>
                  </a:cubicBezTo>
                  <a:cubicBezTo>
                    <a:pt x="450" y="37"/>
                    <a:pt x="450" y="28"/>
                    <a:pt x="452" y="26"/>
                  </a:cubicBezTo>
                  <a:cubicBezTo>
                    <a:pt x="455" y="23"/>
                    <a:pt x="457" y="23"/>
                    <a:pt x="461" y="23"/>
                  </a:cubicBezTo>
                  <a:cubicBezTo>
                    <a:pt x="467" y="23"/>
                    <a:pt x="467" y="23"/>
                    <a:pt x="467" y="23"/>
                  </a:cubicBezTo>
                  <a:cubicBezTo>
                    <a:pt x="492" y="23"/>
                    <a:pt x="492" y="23"/>
                    <a:pt x="492" y="23"/>
                  </a:cubicBezTo>
                  <a:cubicBezTo>
                    <a:pt x="492" y="25"/>
                    <a:pt x="492" y="25"/>
                    <a:pt x="492" y="25"/>
                  </a:cubicBezTo>
                  <a:cubicBezTo>
                    <a:pt x="492" y="62"/>
                    <a:pt x="492" y="62"/>
                    <a:pt x="492" y="62"/>
                  </a:cubicBezTo>
                  <a:cubicBezTo>
                    <a:pt x="492" y="167"/>
                    <a:pt x="492" y="167"/>
                    <a:pt x="492" y="167"/>
                  </a:cubicBezTo>
                  <a:cubicBezTo>
                    <a:pt x="492" y="171"/>
                    <a:pt x="491" y="173"/>
                    <a:pt x="489" y="174"/>
                  </a:cubicBezTo>
                  <a:cubicBezTo>
                    <a:pt x="486" y="175"/>
                    <a:pt x="484" y="176"/>
                    <a:pt x="479" y="177"/>
                  </a:cubicBezTo>
                  <a:cubicBezTo>
                    <a:pt x="479" y="193"/>
                    <a:pt x="479" y="193"/>
                    <a:pt x="479" y="193"/>
                  </a:cubicBezTo>
                  <a:cubicBezTo>
                    <a:pt x="554" y="193"/>
                    <a:pt x="554" y="193"/>
                    <a:pt x="554" y="193"/>
                  </a:cubicBezTo>
                  <a:cubicBezTo>
                    <a:pt x="554" y="177"/>
                    <a:pt x="554" y="177"/>
                    <a:pt x="554" y="177"/>
                  </a:cubicBezTo>
                  <a:cubicBezTo>
                    <a:pt x="550" y="176"/>
                    <a:pt x="547" y="175"/>
                    <a:pt x="545" y="174"/>
                  </a:cubicBezTo>
                  <a:cubicBezTo>
                    <a:pt x="543" y="173"/>
                    <a:pt x="542" y="171"/>
                    <a:pt x="542" y="167"/>
                  </a:cubicBezTo>
                  <a:cubicBezTo>
                    <a:pt x="542" y="162"/>
                    <a:pt x="542" y="162"/>
                    <a:pt x="542" y="162"/>
                  </a:cubicBezTo>
                  <a:cubicBezTo>
                    <a:pt x="542" y="25"/>
                    <a:pt x="542" y="25"/>
                    <a:pt x="542" y="25"/>
                  </a:cubicBezTo>
                  <a:cubicBezTo>
                    <a:pt x="542" y="23"/>
                    <a:pt x="542" y="23"/>
                    <a:pt x="542" y="23"/>
                  </a:cubicBezTo>
                  <a:cubicBezTo>
                    <a:pt x="566" y="23"/>
                    <a:pt x="566" y="23"/>
                    <a:pt x="566" y="23"/>
                  </a:cubicBezTo>
                  <a:cubicBezTo>
                    <a:pt x="572" y="23"/>
                    <a:pt x="572" y="23"/>
                    <a:pt x="572" y="23"/>
                  </a:cubicBezTo>
                  <a:cubicBezTo>
                    <a:pt x="577" y="23"/>
                    <a:pt x="579" y="23"/>
                    <a:pt x="581" y="26"/>
                  </a:cubicBezTo>
                  <a:cubicBezTo>
                    <a:pt x="584" y="28"/>
                    <a:pt x="584" y="37"/>
                    <a:pt x="584" y="41"/>
                  </a:cubicBezTo>
                  <a:cubicBezTo>
                    <a:pt x="603" y="41"/>
                    <a:pt x="603" y="41"/>
                    <a:pt x="603" y="41"/>
                  </a:cubicBezTo>
                  <a:lnTo>
                    <a:pt x="603" y="0"/>
                  </a:lnTo>
                  <a:close/>
                  <a:moveTo>
                    <a:pt x="122" y="0"/>
                  </a:moveTo>
                  <a:cubicBezTo>
                    <a:pt x="186" y="162"/>
                    <a:pt x="186" y="162"/>
                    <a:pt x="186" y="162"/>
                  </a:cubicBezTo>
                  <a:cubicBezTo>
                    <a:pt x="188" y="167"/>
                    <a:pt x="188" y="167"/>
                    <a:pt x="188" y="167"/>
                  </a:cubicBezTo>
                  <a:cubicBezTo>
                    <a:pt x="190" y="171"/>
                    <a:pt x="191" y="173"/>
                    <a:pt x="194" y="174"/>
                  </a:cubicBezTo>
                  <a:cubicBezTo>
                    <a:pt x="197" y="176"/>
                    <a:pt x="200" y="177"/>
                    <a:pt x="205" y="177"/>
                  </a:cubicBezTo>
                  <a:cubicBezTo>
                    <a:pt x="205" y="193"/>
                    <a:pt x="205" y="193"/>
                    <a:pt x="205" y="193"/>
                  </a:cubicBezTo>
                  <a:cubicBezTo>
                    <a:pt x="129" y="193"/>
                    <a:pt x="129" y="193"/>
                    <a:pt x="129" y="193"/>
                  </a:cubicBezTo>
                  <a:cubicBezTo>
                    <a:pt x="129" y="177"/>
                    <a:pt x="129" y="177"/>
                    <a:pt x="129" y="177"/>
                  </a:cubicBezTo>
                  <a:cubicBezTo>
                    <a:pt x="133" y="177"/>
                    <a:pt x="136" y="176"/>
                    <a:pt x="138" y="174"/>
                  </a:cubicBezTo>
                  <a:cubicBezTo>
                    <a:pt x="139" y="173"/>
                    <a:pt x="139" y="171"/>
                    <a:pt x="138" y="167"/>
                  </a:cubicBezTo>
                  <a:cubicBezTo>
                    <a:pt x="136" y="162"/>
                    <a:pt x="136" y="162"/>
                    <a:pt x="136" y="1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3" y="167"/>
                    <a:pt x="43" y="167"/>
                    <a:pt x="43" y="167"/>
                  </a:cubicBezTo>
                  <a:cubicBezTo>
                    <a:pt x="41" y="171"/>
                    <a:pt x="41" y="173"/>
                    <a:pt x="43" y="174"/>
                  </a:cubicBezTo>
                  <a:cubicBezTo>
                    <a:pt x="45" y="176"/>
                    <a:pt x="47" y="177"/>
                    <a:pt x="52" y="177"/>
                  </a:cubicBezTo>
                  <a:cubicBezTo>
                    <a:pt x="52" y="193"/>
                    <a:pt x="52" y="193"/>
                    <a:pt x="52" y="193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4" y="177"/>
                    <a:pt x="8" y="176"/>
                    <a:pt x="10" y="174"/>
                  </a:cubicBezTo>
                  <a:cubicBezTo>
                    <a:pt x="13" y="173"/>
                    <a:pt x="15" y="171"/>
                    <a:pt x="17" y="167"/>
                  </a:cubicBezTo>
                  <a:cubicBezTo>
                    <a:pt x="19" y="162"/>
                    <a:pt x="19" y="162"/>
                    <a:pt x="19" y="162"/>
                  </a:cubicBezTo>
                  <a:cubicBezTo>
                    <a:pt x="81" y="0"/>
                    <a:pt x="81" y="0"/>
                    <a:pt x="81" y="0"/>
                  </a:cubicBezTo>
                  <a:lnTo>
                    <a:pt x="122" y="0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8"/>
            <p:cNvSpPr>
              <a:spLocks noEditPoints="1"/>
            </p:cNvSpPr>
            <p:nvPr/>
          </p:nvSpPr>
          <p:spPr bwMode="auto">
            <a:xfrm>
              <a:off x="4851401" y="3779838"/>
              <a:ext cx="660399" cy="668338"/>
            </a:xfrm>
            <a:custGeom>
              <a:avLst/>
              <a:gdLst>
                <a:gd name="T0" fmla="*/ 176 w 176"/>
                <a:gd name="T1" fmla="*/ 147 h 178"/>
                <a:gd name="T2" fmla="*/ 139 w 176"/>
                <a:gd name="T3" fmla="*/ 140 h 178"/>
                <a:gd name="T4" fmla="*/ 41 w 176"/>
                <a:gd name="T5" fmla="*/ 147 h 178"/>
                <a:gd name="T6" fmla="*/ 75 w 176"/>
                <a:gd name="T7" fmla="*/ 140 h 178"/>
                <a:gd name="T8" fmla="*/ 41 w 176"/>
                <a:gd name="T9" fmla="*/ 147 h 178"/>
                <a:gd name="T10" fmla="*/ 176 w 176"/>
                <a:gd name="T11" fmla="*/ 163 h 178"/>
                <a:gd name="T12" fmla="*/ 151 w 176"/>
                <a:gd name="T13" fmla="*/ 155 h 178"/>
                <a:gd name="T14" fmla="*/ 0 w 176"/>
                <a:gd name="T15" fmla="*/ 163 h 178"/>
                <a:gd name="T16" fmla="*/ 61 w 176"/>
                <a:gd name="T17" fmla="*/ 155 h 178"/>
                <a:gd name="T18" fmla="*/ 0 w 176"/>
                <a:gd name="T19" fmla="*/ 163 h 178"/>
                <a:gd name="T20" fmla="*/ 176 w 176"/>
                <a:gd name="T21" fmla="*/ 178 h 178"/>
                <a:gd name="T22" fmla="*/ 164 w 176"/>
                <a:gd name="T23" fmla="*/ 171 h 178"/>
                <a:gd name="T24" fmla="*/ 0 w 176"/>
                <a:gd name="T25" fmla="*/ 178 h 178"/>
                <a:gd name="T26" fmla="*/ 41 w 176"/>
                <a:gd name="T27" fmla="*/ 178 h 178"/>
                <a:gd name="T28" fmla="*/ 0 w 176"/>
                <a:gd name="T29" fmla="*/ 171 h 178"/>
                <a:gd name="T30" fmla="*/ 64 w 176"/>
                <a:gd name="T31" fmla="*/ 93 h 178"/>
                <a:gd name="T32" fmla="*/ 0 w 176"/>
                <a:gd name="T33" fmla="*/ 101 h 178"/>
                <a:gd name="T34" fmla="*/ 64 w 176"/>
                <a:gd name="T35" fmla="*/ 93 h 178"/>
                <a:gd name="T36" fmla="*/ 155 w 176"/>
                <a:gd name="T37" fmla="*/ 101 h 178"/>
                <a:gd name="T38" fmla="*/ 92 w 176"/>
                <a:gd name="T39" fmla="*/ 93 h 178"/>
                <a:gd name="T40" fmla="*/ 50 w 176"/>
                <a:gd name="T41" fmla="*/ 109 h 178"/>
                <a:gd name="T42" fmla="*/ 0 w 176"/>
                <a:gd name="T43" fmla="*/ 116 h 178"/>
                <a:gd name="T44" fmla="*/ 50 w 176"/>
                <a:gd name="T45" fmla="*/ 109 h 178"/>
                <a:gd name="T46" fmla="*/ 96 w 176"/>
                <a:gd name="T47" fmla="*/ 116 h 178"/>
                <a:gd name="T48" fmla="*/ 77 w 176"/>
                <a:gd name="T49" fmla="*/ 109 h 178"/>
                <a:gd name="T50" fmla="*/ 161 w 176"/>
                <a:gd name="T51" fmla="*/ 109 h 178"/>
                <a:gd name="T52" fmla="*/ 119 w 176"/>
                <a:gd name="T53" fmla="*/ 116 h 178"/>
                <a:gd name="T54" fmla="*/ 167 w 176"/>
                <a:gd name="T55" fmla="*/ 116 h 178"/>
                <a:gd name="T56" fmla="*/ 36 w 176"/>
                <a:gd name="T57" fmla="*/ 124 h 178"/>
                <a:gd name="T58" fmla="*/ 0 w 176"/>
                <a:gd name="T59" fmla="*/ 132 h 178"/>
                <a:gd name="T60" fmla="*/ 36 w 176"/>
                <a:gd name="T61" fmla="*/ 124 h 178"/>
                <a:gd name="T62" fmla="*/ 82 w 176"/>
                <a:gd name="T63" fmla="*/ 132 h 178"/>
                <a:gd name="T64" fmla="*/ 63 w 176"/>
                <a:gd name="T65" fmla="*/ 124 h 178"/>
                <a:gd name="T66" fmla="*/ 132 w 176"/>
                <a:gd name="T67" fmla="*/ 132 h 178"/>
                <a:gd name="T68" fmla="*/ 176 w 176"/>
                <a:gd name="T69" fmla="*/ 124 h 178"/>
                <a:gd name="T70" fmla="*/ 132 w 176"/>
                <a:gd name="T71" fmla="*/ 132 h 178"/>
                <a:gd name="T72" fmla="*/ 0 w 176"/>
                <a:gd name="T73" fmla="*/ 47 h 178"/>
                <a:gd name="T74" fmla="*/ 99 w 176"/>
                <a:gd name="T75" fmla="*/ 54 h 178"/>
                <a:gd name="T76" fmla="*/ 157 w 176"/>
                <a:gd name="T77" fmla="*/ 54 h 178"/>
                <a:gd name="T78" fmla="*/ 176 w 176"/>
                <a:gd name="T79" fmla="*/ 47 h 178"/>
                <a:gd name="T80" fmla="*/ 157 w 176"/>
                <a:gd name="T81" fmla="*/ 54 h 178"/>
                <a:gd name="T82" fmla="*/ 0 w 176"/>
                <a:gd name="T83" fmla="*/ 62 h 178"/>
                <a:gd name="T84" fmla="*/ 85 w 176"/>
                <a:gd name="T85" fmla="*/ 69 h 178"/>
                <a:gd name="T86" fmla="*/ 121 w 176"/>
                <a:gd name="T87" fmla="*/ 62 h 178"/>
                <a:gd name="T88" fmla="*/ 130 w 176"/>
                <a:gd name="T89" fmla="*/ 69 h 178"/>
                <a:gd name="T90" fmla="*/ 121 w 176"/>
                <a:gd name="T91" fmla="*/ 62 h 178"/>
                <a:gd name="T92" fmla="*/ 176 w 176"/>
                <a:gd name="T93" fmla="*/ 69 h 178"/>
                <a:gd name="T94" fmla="*/ 164 w 176"/>
                <a:gd name="T95" fmla="*/ 62 h 178"/>
                <a:gd name="T96" fmla="*/ 78 w 176"/>
                <a:gd name="T97" fmla="*/ 78 h 178"/>
                <a:gd name="T98" fmla="*/ 0 w 176"/>
                <a:gd name="T99" fmla="*/ 85 h 178"/>
                <a:gd name="T100" fmla="*/ 78 w 176"/>
                <a:gd name="T101" fmla="*/ 78 h 178"/>
                <a:gd name="T102" fmla="*/ 99 w 176"/>
                <a:gd name="T103" fmla="*/ 85 h 178"/>
                <a:gd name="T104" fmla="*/ 136 w 176"/>
                <a:gd name="T105" fmla="*/ 78 h 178"/>
                <a:gd name="T106" fmla="*/ 0 w 176"/>
                <a:gd name="T107" fmla="*/ 16 h 178"/>
                <a:gd name="T108" fmla="*/ 176 w 176"/>
                <a:gd name="T109" fmla="*/ 23 h 178"/>
                <a:gd name="T110" fmla="*/ 0 w 176"/>
                <a:gd name="T111" fmla="*/ 16 h 178"/>
                <a:gd name="T112" fmla="*/ 0 w 176"/>
                <a:gd name="T113" fmla="*/ 31 h 178"/>
                <a:gd name="T114" fmla="*/ 113 w 176"/>
                <a:gd name="T115" fmla="*/ 38 h 178"/>
                <a:gd name="T116" fmla="*/ 144 w 176"/>
                <a:gd name="T117" fmla="*/ 38 h 178"/>
                <a:gd name="T118" fmla="*/ 176 w 176"/>
                <a:gd name="T119" fmla="*/ 31 h 178"/>
                <a:gd name="T120" fmla="*/ 144 w 176"/>
                <a:gd name="T121" fmla="*/ 38 h 178"/>
                <a:gd name="T122" fmla="*/ 158 w 176"/>
                <a:gd name="T123" fmla="*/ 0 h 178"/>
                <a:gd name="T124" fmla="*/ 2 w 176"/>
                <a:gd name="T125" fmla="*/ 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6" h="178">
                  <a:moveTo>
                    <a:pt x="145" y="147"/>
                  </a:moveTo>
                  <a:cubicBezTo>
                    <a:pt x="176" y="147"/>
                    <a:pt x="176" y="147"/>
                    <a:pt x="176" y="147"/>
                  </a:cubicBezTo>
                  <a:cubicBezTo>
                    <a:pt x="176" y="140"/>
                    <a:pt x="176" y="140"/>
                    <a:pt x="176" y="140"/>
                  </a:cubicBezTo>
                  <a:cubicBezTo>
                    <a:pt x="139" y="140"/>
                    <a:pt x="139" y="140"/>
                    <a:pt x="139" y="140"/>
                  </a:cubicBezTo>
                  <a:lnTo>
                    <a:pt x="145" y="147"/>
                  </a:lnTo>
                  <a:close/>
                  <a:moveTo>
                    <a:pt x="41" y="147"/>
                  </a:moveTo>
                  <a:cubicBezTo>
                    <a:pt x="68" y="147"/>
                    <a:pt x="68" y="147"/>
                    <a:pt x="68" y="147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48" y="140"/>
                    <a:pt x="48" y="140"/>
                    <a:pt x="48" y="140"/>
                  </a:cubicBezTo>
                  <a:lnTo>
                    <a:pt x="41" y="147"/>
                  </a:lnTo>
                  <a:close/>
                  <a:moveTo>
                    <a:pt x="157" y="163"/>
                  </a:moveTo>
                  <a:cubicBezTo>
                    <a:pt x="176" y="163"/>
                    <a:pt x="176" y="163"/>
                    <a:pt x="176" y="163"/>
                  </a:cubicBezTo>
                  <a:cubicBezTo>
                    <a:pt x="176" y="155"/>
                    <a:pt x="176" y="155"/>
                    <a:pt x="176" y="155"/>
                  </a:cubicBezTo>
                  <a:cubicBezTo>
                    <a:pt x="151" y="155"/>
                    <a:pt x="151" y="155"/>
                    <a:pt x="151" y="155"/>
                  </a:cubicBezTo>
                  <a:lnTo>
                    <a:pt x="157" y="163"/>
                  </a:lnTo>
                  <a:close/>
                  <a:moveTo>
                    <a:pt x="0" y="163"/>
                  </a:moveTo>
                  <a:cubicBezTo>
                    <a:pt x="55" y="163"/>
                    <a:pt x="55" y="163"/>
                    <a:pt x="55" y="163"/>
                  </a:cubicBezTo>
                  <a:cubicBezTo>
                    <a:pt x="61" y="155"/>
                    <a:pt x="61" y="155"/>
                    <a:pt x="61" y="155"/>
                  </a:cubicBezTo>
                  <a:cubicBezTo>
                    <a:pt x="0" y="155"/>
                    <a:pt x="0" y="155"/>
                    <a:pt x="0" y="155"/>
                  </a:cubicBezTo>
                  <a:lnTo>
                    <a:pt x="0" y="163"/>
                  </a:lnTo>
                  <a:close/>
                  <a:moveTo>
                    <a:pt x="169" y="178"/>
                  </a:moveTo>
                  <a:cubicBezTo>
                    <a:pt x="176" y="178"/>
                    <a:pt x="176" y="178"/>
                    <a:pt x="176" y="178"/>
                  </a:cubicBezTo>
                  <a:cubicBezTo>
                    <a:pt x="176" y="171"/>
                    <a:pt x="176" y="171"/>
                    <a:pt x="176" y="171"/>
                  </a:cubicBezTo>
                  <a:cubicBezTo>
                    <a:pt x="164" y="171"/>
                    <a:pt x="164" y="171"/>
                    <a:pt x="164" y="171"/>
                  </a:cubicBezTo>
                  <a:lnTo>
                    <a:pt x="169" y="178"/>
                  </a:lnTo>
                  <a:close/>
                  <a:moveTo>
                    <a:pt x="0" y="178"/>
                  </a:moveTo>
                  <a:cubicBezTo>
                    <a:pt x="41" y="178"/>
                    <a:pt x="41" y="178"/>
                    <a:pt x="41" y="178"/>
                  </a:cubicBezTo>
                  <a:cubicBezTo>
                    <a:pt x="41" y="178"/>
                    <a:pt x="41" y="178"/>
                    <a:pt x="41" y="178"/>
                  </a:cubicBezTo>
                  <a:cubicBezTo>
                    <a:pt x="47" y="171"/>
                    <a:pt x="47" y="171"/>
                    <a:pt x="47" y="171"/>
                  </a:cubicBezTo>
                  <a:cubicBezTo>
                    <a:pt x="0" y="171"/>
                    <a:pt x="0" y="171"/>
                    <a:pt x="0" y="171"/>
                  </a:cubicBezTo>
                  <a:lnTo>
                    <a:pt x="0" y="178"/>
                  </a:lnTo>
                  <a:close/>
                  <a:moveTo>
                    <a:pt x="64" y="93"/>
                  </a:moveTo>
                  <a:cubicBezTo>
                    <a:pt x="0" y="93"/>
                    <a:pt x="0" y="93"/>
                    <a:pt x="0" y="93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57" y="101"/>
                    <a:pt x="57" y="101"/>
                    <a:pt x="57" y="101"/>
                  </a:cubicBezTo>
                  <a:lnTo>
                    <a:pt x="64" y="93"/>
                  </a:lnTo>
                  <a:close/>
                  <a:moveTo>
                    <a:pt x="85" y="101"/>
                  </a:moveTo>
                  <a:cubicBezTo>
                    <a:pt x="155" y="101"/>
                    <a:pt x="155" y="101"/>
                    <a:pt x="155" y="101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92" y="93"/>
                    <a:pt x="92" y="93"/>
                    <a:pt x="92" y="93"/>
                  </a:cubicBezTo>
                  <a:lnTo>
                    <a:pt x="85" y="101"/>
                  </a:lnTo>
                  <a:close/>
                  <a:moveTo>
                    <a:pt x="50" y="109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43" y="116"/>
                    <a:pt x="43" y="116"/>
                    <a:pt x="43" y="116"/>
                  </a:cubicBezTo>
                  <a:lnTo>
                    <a:pt x="50" y="109"/>
                  </a:lnTo>
                  <a:close/>
                  <a:moveTo>
                    <a:pt x="70" y="116"/>
                  </a:moveTo>
                  <a:cubicBezTo>
                    <a:pt x="96" y="116"/>
                    <a:pt x="96" y="116"/>
                    <a:pt x="96" y="116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77" y="109"/>
                    <a:pt x="77" y="109"/>
                    <a:pt x="77" y="109"/>
                  </a:cubicBezTo>
                  <a:lnTo>
                    <a:pt x="70" y="116"/>
                  </a:lnTo>
                  <a:close/>
                  <a:moveTo>
                    <a:pt x="161" y="109"/>
                  </a:moveTo>
                  <a:cubicBezTo>
                    <a:pt x="114" y="109"/>
                    <a:pt x="114" y="109"/>
                    <a:pt x="114" y="109"/>
                  </a:cubicBezTo>
                  <a:cubicBezTo>
                    <a:pt x="119" y="116"/>
                    <a:pt x="119" y="116"/>
                    <a:pt x="119" y="116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67" y="116"/>
                    <a:pt x="167" y="116"/>
                    <a:pt x="167" y="116"/>
                  </a:cubicBezTo>
                  <a:lnTo>
                    <a:pt x="161" y="109"/>
                  </a:lnTo>
                  <a:close/>
                  <a:moveTo>
                    <a:pt x="36" y="124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9" y="132"/>
                    <a:pt x="29" y="132"/>
                    <a:pt x="29" y="132"/>
                  </a:cubicBezTo>
                  <a:lnTo>
                    <a:pt x="36" y="124"/>
                  </a:lnTo>
                  <a:close/>
                  <a:moveTo>
                    <a:pt x="56" y="132"/>
                  </a:moveTo>
                  <a:cubicBezTo>
                    <a:pt x="82" y="132"/>
                    <a:pt x="82" y="132"/>
                    <a:pt x="82" y="132"/>
                  </a:cubicBezTo>
                  <a:cubicBezTo>
                    <a:pt x="89" y="124"/>
                    <a:pt x="89" y="124"/>
                    <a:pt x="89" y="124"/>
                  </a:cubicBezTo>
                  <a:cubicBezTo>
                    <a:pt x="63" y="124"/>
                    <a:pt x="63" y="124"/>
                    <a:pt x="63" y="124"/>
                  </a:cubicBezTo>
                  <a:lnTo>
                    <a:pt x="56" y="132"/>
                  </a:lnTo>
                  <a:close/>
                  <a:moveTo>
                    <a:pt x="132" y="132"/>
                  </a:moveTo>
                  <a:cubicBezTo>
                    <a:pt x="176" y="132"/>
                    <a:pt x="176" y="132"/>
                    <a:pt x="176" y="132"/>
                  </a:cubicBezTo>
                  <a:cubicBezTo>
                    <a:pt x="176" y="124"/>
                    <a:pt x="176" y="124"/>
                    <a:pt x="176" y="124"/>
                  </a:cubicBezTo>
                  <a:cubicBezTo>
                    <a:pt x="126" y="124"/>
                    <a:pt x="126" y="124"/>
                    <a:pt x="126" y="124"/>
                  </a:cubicBezTo>
                  <a:lnTo>
                    <a:pt x="132" y="132"/>
                  </a:lnTo>
                  <a:close/>
                  <a:moveTo>
                    <a:pt x="106" y="47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99" y="54"/>
                    <a:pt x="99" y="54"/>
                    <a:pt x="99" y="54"/>
                  </a:cubicBezTo>
                  <a:lnTo>
                    <a:pt x="106" y="47"/>
                  </a:lnTo>
                  <a:close/>
                  <a:moveTo>
                    <a:pt x="157" y="54"/>
                  </a:moveTo>
                  <a:cubicBezTo>
                    <a:pt x="176" y="54"/>
                    <a:pt x="176" y="54"/>
                    <a:pt x="176" y="54"/>
                  </a:cubicBezTo>
                  <a:cubicBezTo>
                    <a:pt x="176" y="47"/>
                    <a:pt x="176" y="47"/>
                    <a:pt x="176" y="47"/>
                  </a:cubicBezTo>
                  <a:cubicBezTo>
                    <a:pt x="151" y="47"/>
                    <a:pt x="151" y="47"/>
                    <a:pt x="151" y="47"/>
                  </a:cubicBezTo>
                  <a:lnTo>
                    <a:pt x="157" y="54"/>
                  </a:lnTo>
                  <a:close/>
                  <a:moveTo>
                    <a:pt x="92" y="62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85" y="69"/>
                    <a:pt x="85" y="69"/>
                    <a:pt x="85" y="69"/>
                  </a:cubicBezTo>
                  <a:lnTo>
                    <a:pt x="92" y="62"/>
                  </a:lnTo>
                  <a:close/>
                  <a:moveTo>
                    <a:pt x="121" y="62"/>
                  </a:moveTo>
                  <a:cubicBezTo>
                    <a:pt x="114" y="69"/>
                    <a:pt x="114" y="69"/>
                    <a:pt x="114" y="69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24" y="62"/>
                    <a:pt x="124" y="62"/>
                    <a:pt x="124" y="62"/>
                  </a:cubicBezTo>
                  <a:lnTo>
                    <a:pt x="121" y="62"/>
                  </a:lnTo>
                  <a:close/>
                  <a:moveTo>
                    <a:pt x="170" y="69"/>
                  </a:moveTo>
                  <a:cubicBezTo>
                    <a:pt x="176" y="69"/>
                    <a:pt x="176" y="69"/>
                    <a:pt x="176" y="69"/>
                  </a:cubicBezTo>
                  <a:cubicBezTo>
                    <a:pt x="176" y="62"/>
                    <a:pt x="176" y="62"/>
                    <a:pt x="176" y="62"/>
                  </a:cubicBezTo>
                  <a:cubicBezTo>
                    <a:pt x="164" y="62"/>
                    <a:pt x="164" y="62"/>
                    <a:pt x="164" y="62"/>
                  </a:cubicBezTo>
                  <a:lnTo>
                    <a:pt x="170" y="69"/>
                  </a:lnTo>
                  <a:close/>
                  <a:moveTo>
                    <a:pt x="78" y="78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71" y="85"/>
                    <a:pt x="71" y="85"/>
                    <a:pt x="71" y="85"/>
                  </a:cubicBezTo>
                  <a:lnTo>
                    <a:pt x="78" y="78"/>
                  </a:lnTo>
                  <a:close/>
                  <a:moveTo>
                    <a:pt x="106" y="78"/>
                  </a:moveTo>
                  <a:cubicBezTo>
                    <a:pt x="99" y="85"/>
                    <a:pt x="99" y="85"/>
                    <a:pt x="99" y="85"/>
                  </a:cubicBezTo>
                  <a:cubicBezTo>
                    <a:pt x="142" y="85"/>
                    <a:pt x="142" y="85"/>
                    <a:pt x="142" y="85"/>
                  </a:cubicBezTo>
                  <a:cubicBezTo>
                    <a:pt x="136" y="78"/>
                    <a:pt x="136" y="78"/>
                    <a:pt x="136" y="78"/>
                  </a:cubicBezTo>
                  <a:lnTo>
                    <a:pt x="106" y="78"/>
                  </a:lnTo>
                  <a:close/>
                  <a:moveTo>
                    <a:pt x="0" y="16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76" y="23"/>
                    <a:pt x="176" y="23"/>
                    <a:pt x="176" y="23"/>
                  </a:cubicBezTo>
                  <a:cubicBezTo>
                    <a:pt x="176" y="16"/>
                    <a:pt x="176" y="16"/>
                    <a:pt x="176" y="16"/>
                  </a:cubicBezTo>
                  <a:lnTo>
                    <a:pt x="0" y="16"/>
                  </a:lnTo>
                  <a:close/>
                  <a:moveTo>
                    <a:pt x="12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13" y="38"/>
                    <a:pt x="113" y="38"/>
                    <a:pt x="113" y="38"/>
                  </a:cubicBezTo>
                  <a:lnTo>
                    <a:pt x="120" y="31"/>
                  </a:lnTo>
                  <a:close/>
                  <a:moveTo>
                    <a:pt x="144" y="38"/>
                  </a:moveTo>
                  <a:cubicBezTo>
                    <a:pt x="176" y="38"/>
                    <a:pt x="176" y="38"/>
                    <a:pt x="176" y="38"/>
                  </a:cubicBezTo>
                  <a:cubicBezTo>
                    <a:pt x="176" y="31"/>
                    <a:pt x="176" y="31"/>
                    <a:pt x="176" y="31"/>
                  </a:cubicBezTo>
                  <a:cubicBezTo>
                    <a:pt x="138" y="31"/>
                    <a:pt x="138" y="31"/>
                    <a:pt x="138" y="31"/>
                  </a:cubicBezTo>
                  <a:lnTo>
                    <a:pt x="144" y="38"/>
                  </a:lnTo>
                  <a:close/>
                  <a:moveTo>
                    <a:pt x="174" y="7"/>
                  </a:moveTo>
                  <a:cubicBezTo>
                    <a:pt x="173" y="3"/>
                    <a:pt x="168" y="0"/>
                    <a:pt x="15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9" y="0"/>
                    <a:pt x="3" y="4"/>
                    <a:pt x="2" y="7"/>
                  </a:cubicBezTo>
                  <a:cubicBezTo>
                    <a:pt x="2" y="7"/>
                    <a:pt x="174" y="7"/>
                    <a:pt x="174" y="7"/>
                  </a:cubicBezTo>
                  <a:close/>
                </a:path>
              </a:pathLst>
            </a:custGeom>
            <a:solidFill>
              <a:srgbClr val="B1B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9"/>
            <p:cNvSpPr>
              <a:spLocks noEditPoints="1"/>
            </p:cNvSpPr>
            <p:nvPr/>
          </p:nvSpPr>
          <p:spPr bwMode="auto">
            <a:xfrm>
              <a:off x="4851401" y="3836989"/>
              <a:ext cx="725489" cy="666749"/>
            </a:xfrm>
            <a:custGeom>
              <a:avLst/>
              <a:gdLst>
                <a:gd name="T0" fmla="*/ 44 w 193"/>
                <a:gd name="T1" fmla="*/ 167 h 178"/>
                <a:gd name="T2" fmla="*/ 36 w 193"/>
                <a:gd name="T3" fmla="*/ 170 h 178"/>
                <a:gd name="T4" fmla="*/ 0 w 193"/>
                <a:gd name="T5" fmla="*/ 170 h 178"/>
                <a:gd name="T6" fmla="*/ 0 w 193"/>
                <a:gd name="T7" fmla="*/ 178 h 178"/>
                <a:gd name="T8" fmla="*/ 39 w 193"/>
                <a:gd name="T9" fmla="*/ 178 h 178"/>
                <a:gd name="T10" fmla="*/ 49 w 193"/>
                <a:gd name="T11" fmla="*/ 175 h 178"/>
                <a:gd name="T12" fmla="*/ 53 w 193"/>
                <a:gd name="T13" fmla="*/ 171 h 178"/>
                <a:gd name="T14" fmla="*/ 115 w 193"/>
                <a:gd name="T15" fmla="*/ 104 h 178"/>
                <a:gd name="T16" fmla="*/ 108 w 193"/>
                <a:gd name="T17" fmla="*/ 95 h 178"/>
                <a:gd name="T18" fmla="*/ 44 w 193"/>
                <a:gd name="T19" fmla="*/ 167 h 178"/>
                <a:gd name="T20" fmla="*/ 181 w 193"/>
                <a:gd name="T21" fmla="*/ 0 h 178"/>
                <a:gd name="T22" fmla="*/ 181 w 193"/>
                <a:gd name="T23" fmla="*/ 170 h 178"/>
                <a:gd name="T24" fmla="*/ 175 w 193"/>
                <a:gd name="T25" fmla="*/ 170 h 178"/>
                <a:gd name="T26" fmla="*/ 181 w 193"/>
                <a:gd name="T27" fmla="*/ 178 h 178"/>
                <a:gd name="T28" fmla="*/ 182 w 193"/>
                <a:gd name="T29" fmla="*/ 178 h 178"/>
                <a:gd name="T30" fmla="*/ 187 w 193"/>
                <a:gd name="T31" fmla="*/ 177 h 178"/>
                <a:gd name="T32" fmla="*/ 193 w 193"/>
                <a:gd name="T33" fmla="*/ 173 h 178"/>
                <a:gd name="T34" fmla="*/ 193 w 193"/>
                <a:gd name="T35" fmla="*/ 171 h 178"/>
                <a:gd name="T36" fmla="*/ 193 w 193"/>
                <a:gd name="T37" fmla="*/ 168 h 178"/>
                <a:gd name="T38" fmla="*/ 193 w 193"/>
                <a:gd name="T39" fmla="*/ 22 h 178"/>
                <a:gd name="T40" fmla="*/ 181 w 193"/>
                <a:gd name="T41" fmla="*/ 0 h 178"/>
                <a:gd name="T42" fmla="*/ 176 w 193"/>
                <a:gd name="T43" fmla="*/ 69 h 178"/>
                <a:gd name="T44" fmla="*/ 132 w 193"/>
                <a:gd name="T45" fmla="*/ 17 h 178"/>
                <a:gd name="T46" fmla="*/ 130 w 193"/>
                <a:gd name="T47" fmla="*/ 16 h 178"/>
                <a:gd name="T48" fmla="*/ 129 w 193"/>
                <a:gd name="T49" fmla="*/ 16 h 178"/>
                <a:gd name="T50" fmla="*/ 127 w 193"/>
                <a:gd name="T51" fmla="*/ 16 h 178"/>
                <a:gd name="T52" fmla="*/ 125 w 193"/>
                <a:gd name="T53" fmla="*/ 17 h 178"/>
                <a:gd name="T54" fmla="*/ 32 w 193"/>
                <a:gd name="T55" fmla="*/ 121 h 178"/>
                <a:gd name="T56" fmla="*/ 24 w 193"/>
                <a:gd name="T57" fmla="*/ 124 h 178"/>
                <a:gd name="T58" fmla="*/ 0 w 193"/>
                <a:gd name="T59" fmla="*/ 124 h 178"/>
                <a:gd name="T60" fmla="*/ 0 w 193"/>
                <a:gd name="T61" fmla="*/ 132 h 178"/>
                <a:gd name="T62" fmla="*/ 26 w 193"/>
                <a:gd name="T63" fmla="*/ 132 h 178"/>
                <a:gd name="T64" fmla="*/ 30 w 193"/>
                <a:gd name="T65" fmla="*/ 132 h 178"/>
                <a:gd name="T66" fmla="*/ 37 w 193"/>
                <a:gd name="T67" fmla="*/ 129 h 178"/>
                <a:gd name="T68" fmla="*/ 123 w 193"/>
                <a:gd name="T69" fmla="*/ 37 h 178"/>
                <a:gd name="T70" fmla="*/ 176 w 193"/>
                <a:gd name="T71" fmla="*/ 102 h 178"/>
                <a:gd name="T72" fmla="*/ 176 w 193"/>
                <a:gd name="T73" fmla="*/ 6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3" h="178">
                  <a:moveTo>
                    <a:pt x="44" y="167"/>
                  </a:moveTo>
                  <a:cubicBezTo>
                    <a:pt x="41" y="169"/>
                    <a:pt x="40" y="170"/>
                    <a:pt x="36" y="170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39" y="178"/>
                    <a:pt x="39" y="178"/>
                    <a:pt x="39" y="178"/>
                  </a:cubicBezTo>
                  <a:cubicBezTo>
                    <a:pt x="43" y="178"/>
                    <a:pt x="47" y="177"/>
                    <a:pt x="49" y="175"/>
                  </a:cubicBezTo>
                  <a:cubicBezTo>
                    <a:pt x="53" y="171"/>
                    <a:pt x="53" y="171"/>
                    <a:pt x="53" y="171"/>
                  </a:cubicBezTo>
                  <a:cubicBezTo>
                    <a:pt x="115" y="104"/>
                    <a:pt x="115" y="104"/>
                    <a:pt x="115" y="104"/>
                  </a:cubicBezTo>
                  <a:cubicBezTo>
                    <a:pt x="108" y="95"/>
                    <a:pt x="108" y="95"/>
                    <a:pt x="108" y="95"/>
                  </a:cubicBezTo>
                  <a:lnTo>
                    <a:pt x="44" y="167"/>
                  </a:lnTo>
                  <a:close/>
                  <a:moveTo>
                    <a:pt x="181" y="0"/>
                  </a:moveTo>
                  <a:cubicBezTo>
                    <a:pt x="181" y="170"/>
                    <a:pt x="181" y="170"/>
                    <a:pt x="181" y="170"/>
                  </a:cubicBezTo>
                  <a:cubicBezTo>
                    <a:pt x="175" y="170"/>
                    <a:pt x="175" y="170"/>
                    <a:pt x="175" y="170"/>
                  </a:cubicBezTo>
                  <a:cubicBezTo>
                    <a:pt x="181" y="178"/>
                    <a:pt x="181" y="178"/>
                    <a:pt x="181" y="178"/>
                  </a:cubicBezTo>
                  <a:cubicBezTo>
                    <a:pt x="182" y="178"/>
                    <a:pt x="182" y="178"/>
                    <a:pt x="182" y="178"/>
                  </a:cubicBezTo>
                  <a:cubicBezTo>
                    <a:pt x="184" y="178"/>
                    <a:pt x="186" y="178"/>
                    <a:pt x="187" y="177"/>
                  </a:cubicBezTo>
                  <a:cubicBezTo>
                    <a:pt x="190" y="177"/>
                    <a:pt x="192" y="176"/>
                    <a:pt x="193" y="173"/>
                  </a:cubicBezTo>
                  <a:cubicBezTo>
                    <a:pt x="193" y="172"/>
                    <a:pt x="193" y="172"/>
                    <a:pt x="193" y="171"/>
                  </a:cubicBezTo>
                  <a:cubicBezTo>
                    <a:pt x="193" y="168"/>
                    <a:pt x="193" y="168"/>
                    <a:pt x="193" y="168"/>
                  </a:cubicBezTo>
                  <a:cubicBezTo>
                    <a:pt x="193" y="22"/>
                    <a:pt x="193" y="22"/>
                    <a:pt x="193" y="22"/>
                  </a:cubicBezTo>
                  <a:lnTo>
                    <a:pt x="181" y="0"/>
                  </a:lnTo>
                  <a:close/>
                  <a:moveTo>
                    <a:pt x="176" y="69"/>
                  </a:moveTo>
                  <a:cubicBezTo>
                    <a:pt x="132" y="17"/>
                    <a:pt x="132" y="17"/>
                    <a:pt x="132" y="17"/>
                  </a:cubicBezTo>
                  <a:cubicBezTo>
                    <a:pt x="131" y="17"/>
                    <a:pt x="131" y="16"/>
                    <a:pt x="130" y="16"/>
                  </a:cubicBezTo>
                  <a:cubicBezTo>
                    <a:pt x="130" y="16"/>
                    <a:pt x="129" y="16"/>
                    <a:pt x="129" y="16"/>
                  </a:cubicBezTo>
                  <a:cubicBezTo>
                    <a:pt x="128" y="16"/>
                    <a:pt x="127" y="16"/>
                    <a:pt x="127" y="16"/>
                  </a:cubicBezTo>
                  <a:cubicBezTo>
                    <a:pt x="126" y="16"/>
                    <a:pt x="126" y="17"/>
                    <a:pt x="125" y="17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29" y="124"/>
                    <a:pt x="28" y="124"/>
                    <a:pt x="24" y="1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6" y="132"/>
                    <a:pt x="26" y="132"/>
                    <a:pt x="26" y="132"/>
                  </a:cubicBezTo>
                  <a:cubicBezTo>
                    <a:pt x="28" y="132"/>
                    <a:pt x="29" y="132"/>
                    <a:pt x="30" y="132"/>
                  </a:cubicBezTo>
                  <a:cubicBezTo>
                    <a:pt x="33" y="132"/>
                    <a:pt x="35" y="131"/>
                    <a:pt x="37" y="129"/>
                  </a:cubicBezTo>
                  <a:cubicBezTo>
                    <a:pt x="123" y="37"/>
                    <a:pt x="123" y="37"/>
                    <a:pt x="123" y="37"/>
                  </a:cubicBezTo>
                  <a:cubicBezTo>
                    <a:pt x="176" y="102"/>
                    <a:pt x="176" y="102"/>
                    <a:pt x="176" y="102"/>
                  </a:cubicBezTo>
                  <a:lnTo>
                    <a:pt x="176" y="69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40048" y="0"/>
            <a:ext cx="8102996" cy="104432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ru-RU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Аттестация водного </a:t>
            </a:r>
            <a:r>
              <a:rPr lang="ru-RU" sz="2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УФ-оборудования</a:t>
            </a:r>
            <a:endParaRPr lang="ru-RU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00370" y="5292799"/>
            <a:ext cx="12355740" cy="1130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60" tIns="45680" rIns="91360" bIns="45680">
            <a:spAutoFit/>
          </a:bodyPr>
          <a:lstStyle/>
          <a:p>
            <a:pPr algn="ctr">
              <a:lnSpc>
                <a:spcPct val="125000"/>
              </a:lnSpc>
              <a:defRPr/>
            </a:pP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Широкий спектр оборудования, производимого компанией «ЛИТ», </a:t>
            </a: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сертифицирован на 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соответствие стандартам 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ÖVGW, DVGW 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</a:t>
            </a: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EPA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являющимися </a:t>
            </a: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общепризнанными стандартами 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качества обеззараживания воды.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562574" y="1591444"/>
            <a:ext cx="62935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Обеспечиваемая УФ-доза подтверждается</a:t>
            </a:r>
            <a:b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процессе </a:t>
            </a: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биотестирования</a:t>
            </a:r>
          </a:p>
          <a:p>
            <a:endParaRPr lang="ru-RU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УФ-доза </a:t>
            </a: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питьевой воды: от 25 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 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</a:t>
            </a: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мДж/см</a:t>
            </a:r>
            <a:r>
              <a:rPr lang="ru-RU" sz="1800" baseline="30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lang="ru-RU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027" y="3672590"/>
            <a:ext cx="2159152" cy="126949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597" y="3682095"/>
            <a:ext cx="1214192" cy="121419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365" y="3672589"/>
            <a:ext cx="1214192" cy="121419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93" y="1691522"/>
            <a:ext cx="5422668" cy="339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7036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/>
          <p:cNvCxnSpPr/>
          <p:nvPr/>
        </p:nvCxnSpPr>
        <p:spPr bwMode="auto">
          <a:xfrm>
            <a:off x="-1844" y="1044328"/>
            <a:ext cx="1288768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AC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Прямоугольник 22"/>
          <p:cNvSpPr/>
          <p:nvPr/>
        </p:nvSpPr>
        <p:spPr bwMode="auto">
          <a:xfrm>
            <a:off x="3" y="1044328"/>
            <a:ext cx="1000733" cy="283677"/>
          </a:xfrm>
          <a:custGeom>
            <a:avLst/>
            <a:gdLst>
              <a:gd name="connsiteX0" fmla="*/ 0 w 1012825"/>
              <a:gd name="connsiteY0" fmla="*/ 0 h 360363"/>
              <a:gd name="connsiteX1" fmla="*/ 1012825 w 1012825"/>
              <a:gd name="connsiteY1" fmla="*/ 0 h 360363"/>
              <a:gd name="connsiteX2" fmla="*/ 1012825 w 1012825"/>
              <a:gd name="connsiteY2" fmla="*/ 360363 h 360363"/>
              <a:gd name="connsiteX3" fmla="*/ 0 w 1012825"/>
              <a:gd name="connsiteY3" fmla="*/ 360363 h 360363"/>
              <a:gd name="connsiteX4" fmla="*/ 0 w 1012825"/>
              <a:gd name="connsiteY4" fmla="*/ 0 h 360363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1012825 w 1012825"/>
              <a:gd name="connsiteY2" fmla="*/ 360363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878782 w 1012825"/>
              <a:gd name="connsiteY2" fmla="*/ 360586 h 360586"/>
              <a:gd name="connsiteX3" fmla="*/ 0 w 1012825"/>
              <a:gd name="connsiteY3" fmla="*/ 360363 h 360586"/>
              <a:gd name="connsiteX4" fmla="*/ 0 w 1012825"/>
              <a:gd name="connsiteY4" fmla="*/ 0 h 36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825" h="360586">
                <a:moveTo>
                  <a:pt x="0" y="0"/>
                </a:moveTo>
                <a:lnTo>
                  <a:pt x="1012825" y="0"/>
                </a:lnTo>
                <a:lnTo>
                  <a:pt x="878782" y="360586"/>
                </a:lnTo>
                <a:lnTo>
                  <a:pt x="0" y="360363"/>
                </a:lnTo>
                <a:lnTo>
                  <a:pt x="0" y="0"/>
                </a:lnTo>
                <a:close/>
              </a:path>
            </a:pathLst>
          </a:custGeom>
          <a:solidFill>
            <a:srgbClr val="008ACF"/>
          </a:solidFill>
          <a:ln w="381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1464623" y="6863161"/>
            <a:ext cx="1423062" cy="334838"/>
            <a:chOff x="2503488" y="3779838"/>
            <a:chExt cx="3076576" cy="723900"/>
          </a:xfrm>
        </p:grpSpPr>
        <p:sp>
          <p:nvSpPr>
            <p:cNvPr id="5" name="AutoShape 5"/>
            <p:cNvSpPr>
              <a:spLocks noChangeAspect="1" noChangeArrowheads="1" noTextEdit="1"/>
            </p:cNvSpPr>
            <p:nvPr/>
          </p:nvSpPr>
          <p:spPr bwMode="auto">
            <a:xfrm>
              <a:off x="2506664" y="3779838"/>
              <a:ext cx="3073400" cy="720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7"/>
            <p:cNvSpPr>
              <a:spLocks noEditPoints="1"/>
            </p:cNvSpPr>
            <p:nvPr/>
          </p:nvSpPr>
          <p:spPr bwMode="auto">
            <a:xfrm>
              <a:off x="2503488" y="3779838"/>
              <a:ext cx="2262188" cy="723900"/>
            </a:xfrm>
            <a:custGeom>
              <a:avLst/>
              <a:gdLst>
                <a:gd name="T0" fmla="*/ 277 w 603"/>
                <a:gd name="T1" fmla="*/ 151 h 193"/>
                <a:gd name="T2" fmla="*/ 277 w 603"/>
                <a:gd name="T3" fmla="*/ 167 h 193"/>
                <a:gd name="T4" fmla="*/ 290 w 603"/>
                <a:gd name="T5" fmla="*/ 177 h 193"/>
                <a:gd name="T6" fmla="*/ 250 w 603"/>
                <a:gd name="T7" fmla="*/ 193 h 193"/>
                <a:gd name="T8" fmla="*/ 215 w 603"/>
                <a:gd name="T9" fmla="*/ 177 h 193"/>
                <a:gd name="T10" fmla="*/ 227 w 603"/>
                <a:gd name="T11" fmla="*/ 167 h 193"/>
                <a:gd name="T12" fmla="*/ 227 w 603"/>
                <a:gd name="T13" fmla="*/ 62 h 193"/>
                <a:gd name="T14" fmla="*/ 227 w 603"/>
                <a:gd name="T15" fmla="*/ 26 h 193"/>
                <a:gd name="T16" fmla="*/ 215 w 603"/>
                <a:gd name="T17" fmla="*/ 16 h 193"/>
                <a:gd name="T18" fmla="*/ 250 w 603"/>
                <a:gd name="T19" fmla="*/ 0 h 193"/>
                <a:gd name="T20" fmla="*/ 290 w 603"/>
                <a:gd name="T21" fmla="*/ 16 h 193"/>
                <a:gd name="T22" fmla="*/ 277 w 603"/>
                <a:gd name="T23" fmla="*/ 26 h 193"/>
                <a:gd name="T24" fmla="*/ 277 w 603"/>
                <a:gd name="T25" fmla="*/ 48 h 193"/>
                <a:gd name="T26" fmla="*/ 356 w 603"/>
                <a:gd name="T27" fmla="*/ 31 h 193"/>
                <a:gd name="T28" fmla="*/ 354 w 603"/>
                <a:gd name="T29" fmla="*/ 18 h 193"/>
                <a:gd name="T30" fmla="*/ 344 w 603"/>
                <a:gd name="T31" fmla="*/ 0 h 193"/>
                <a:gd name="T32" fmla="*/ 420 w 603"/>
                <a:gd name="T33" fmla="*/ 0 h 193"/>
                <a:gd name="T34" fmla="*/ 410 w 603"/>
                <a:gd name="T35" fmla="*/ 18 h 193"/>
                <a:gd name="T36" fmla="*/ 406 w 603"/>
                <a:gd name="T37" fmla="*/ 31 h 193"/>
                <a:gd name="T38" fmla="*/ 406 w 603"/>
                <a:gd name="T39" fmla="*/ 162 h 193"/>
                <a:gd name="T40" fmla="*/ 410 w 603"/>
                <a:gd name="T41" fmla="*/ 174 h 193"/>
                <a:gd name="T42" fmla="*/ 420 w 603"/>
                <a:gd name="T43" fmla="*/ 193 h 193"/>
                <a:gd name="T44" fmla="*/ 344 w 603"/>
                <a:gd name="T45" fmla="*/ 193 h 193"/>
                <a:gd name="T46" fmla="*/ 354 w 603"/>
                <a:gd name="T47" fmla="*/ 174 h 193"/>
                <a:gd name="T48" fmla="*/ 356 w 603"/>
                <a:gd name="T49" fmla="*/ 162 h 193"/>
                <a:gd name="T50" fmla="*/ 603 w 603"/>
                <a:gd name="T51" fmla="*/ 0 h 193"/>
                <a:gd name="T52" fmla="*/ 430 w 603"/>
                <a:gd name="T53" fmla="*/ 41 h 193"/>
                <a:gd name="T54" fmla="*/ 452 w 603"/>
                <a:gd name="T55" fmla="*/ 26 h 193"/>
                <a:gd name="T56" fmla="*/ 467 w 603"/>
                <a:gd name="T57" fmla="*/ 23 h 193"/>
                <a:gd name="T58" fmla="*/ 492 w 603"/>
                <a:gd name="T59" fmla="*/ 25 h 193"/>
                <a:gd name="T60" fmla="*/ 492 w 603"/>
                <a:gd name="T61" fmla="*/ 167 h 193"/>
                <a:gd name="T62" fmla="*/ 479 w 603"/>
                <a:gd name="T63" fmla="*/ 177 h 193"/>
                <a:gd name="T64" fmla="*/ 554 w 603"/>
                <a:gd name="T65" fmla="*/ 193 h 193"/>
                <a:gd name="T66" fmla="*/ 545 w 603"/>
                <a:gd name="T67" fmla="*/ 174 h 193"/>
                <a:gd name="T68" fmla="*/ 542 w 603"/>
                <a:gd name="T69" fmla="*/ 162 h 193"/>
                <a:gd name="T70" fmla="*/ 542 w 603"/>
                <a:gd name="T71" fmla="*/ 23 h 193"/>
                <a:gd name="T72" fmla="*/ 572 w 603"/>
                <a:gd name="T73" fmla="*/ 23 h 193"/>
                <a:gd name="T74" fmla="*/ 584 w 603"/>
                <a:gd name="T75" fmla="*/ 41 h 193"/>
                <a:gd name="T76" fmla="*/ 603 w 603"/>
                <a:gd name="T77" fmla="*/ 0 h 193"/>
                <a:gd name="T78" fmla="*/ 186 w 603"/>
                <a:gd name="T79" fmla="*/ 162 h 193"/>
                <a:gd name="T80" fmla="*/ 194 w 603"/>
                <a:gd name="T81" fmla="*/ 174 h 193"/>
                <a:gd name="T82" fmla="*/ 205 w 603"/>
                <a:gd name="T83" fmla="*/ 193 h 193"/>
                <a:gd name="T84" fmla="*/ 129 w 603"/>
                <a:gd name="T85" fmla="*/ 177 h 193"/>
                <a:gd name="T86" fmla="*/ 138 w 603"/>
                <a:gd name="T87" fmla="*/ 167 h 193"/>
                <a:gd name="T88" fmla="*/ 97 w 603"/>
                <a:gd name="T89" fmla="*/ 62 h 193"/>
                <a:gd name="T90" fmla="*/ 45 w 603"/>
                <a:gd name="T91" fmla="*/ 162 h 193"/>
                <a:gd name="T92" fmla="*/ 43 w 603"/>
                <a:gd name="T93" fmla="*/ 174 h 193"/>
                <a:gd name="T94" fmla="*/ 52 w 603"/>
                <a:gd name="T95" fmla="*/ 193 h 193"/>
                <a:gd name="T96" fmla="*/ 0 w 603"/>
                <a:gd name="T97" fmla="*/ 193 h 193"/>
                <a:gd name="T98" fmla="*/ 10 w 603"/>
                <a:gd name="T99" fmla="*/ 174 h 193"/>
                <a:gd name="T100" fmla="*/ 19 w 603"/>
                <a:gd name="T101" fmla="*/ 162 h 193"/>
                <a:gd name="T102" fmla="*/ 122 w 603"/>
                <a:gd name="T103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03" h="193">
                  <a:moveTo>
                    <a:pt x="356" y="67"/>
                  </a:moveTo>
                  <a:cubicBezTo>
                    <a:pt x="277" y="151"/>
                    <a:pt x="277" y="151"/>
                    <a:pt x="277" y="151"/>
                  </a:cubicBezTo>
                  <a:cubicBezTo>
                    <a:pt x="277" y="162"/>
                    <a:pt x="277" y="162"/>
                    <a:pt x="277" y="162"/>
                  </a:cubicBezTo>
                  <a:cubicBezTo>
                    <a:pt x="277" y="167"/>
                    <a:pt x="277" y="167"/>
                    <a:pt x="277" y="167"/>
                  </a:cubicBezTo>
                  <a:cubicBezTo>
                    <a:pt x="277" y="171"/>
                    <a:pt x="279" y="173"/>
                    <a:pt x="281" y="174"/>
                  </a:cubicBezTo>
                  <a:cubicBezTo>
                    <a:pt x="283" y="176"/>
                    <a:pt x="286" y="177"/>
                    <a:pt x="290" y="177"/>
                  </a:cubicBezTo>
                  <a:cubicBezTo>
                    <a:pt x="290" y="193"/>
                    <a:pt x="290" y="193"/>
                    <a:pt x="290" y="193"/>
                  </a:cubicBezTo>
                  <a:cubicBezTo>
                    <a:pt x="250" y="193"/>
                    <a:pt x="250" y="193"/>
                    <a:pt x="250" y="193"/>
                  </a:cubicBezTo>
                  <a:cubicBezTo>
                    <a:pt x="215" y="193"/>
                    <a:pt x="215" y="193"/>
                    <a:pt x="215" y="193"/>
                  </a:cubicBezTo>
                  <a:cubicBezTo>
                    <a:pt x="215" y="177"/>
                    <a:pt x="215" y="177"/>
                    <a:pt x="215" y="177"/>
                  </a:cubicBezTo>
                  <a:cubicBezTo>
                    <a:pt x="219" y="177"/>
                    <a:pt x="223" y="176"/>
                    <a:pt x="225" y="174"/>
                  </a:cubicBezTo>
                  <a:cubicBezTo>
                    <a:pt x="226" y="173"/>
                    <a:pt x="227" y="171"/>
                    <a:pt x="227" y="167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7" y="62"/>
                    <a:pt x="227" y="62"/>
                    <a:pt x="227" y="62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7" y="26"/>
                    <a:pt x="227" y="26"/>
                    <a:pt x="227" y="26"/>
                  </a:cubicBezTo>
                  <a:cubicBezTo>
                    <a:pt x="227" y="22"/>
                    <a:pt x="226" y="19"/>
                    <a:pt x="225" y="18"/>
                  </a:cubicBezTo>
                  <a:cubicBezTo>
                    <a:pt x="223" y="17"/>
                    <a:pt x="219" y="16"/>
                    <a:pt x="215" y="16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90" y="0"/>
                    <a:pt x="290" y="0"/>
                    <a:pt x="290" y="0"/>
                  </a:cubicBezTo>
                  <a:cubicBezTo>
                    <a:pt x="290" y="16"/>
                    <a:pt x="290" y="16"/>
                    <a:pt x="290" y="16"/>
                  </a:cubicBezTo>
                  <a:cubicBezTo>
                    <a:pt x="286" y="16"/>
                    <a:pt x="283" y="17"/>
                    <a:pt x="281" y="18"/>
                  </a:cubicBezTo>
                  <a:cubicBezTo>
                    <a:pt x="279" y="19"/>
                    <a:pt x="277" y="22"/>
                    <a:pt x="277" y="26"/>
                  </a:cubicBezTo>
                  <a:cubicBezTo>
                    <a:pt x="277" y="31"/>
                    <a:pt x="277" y="31"/>
                    <a:pt x="277" y="31"/>
                  </a:cubicBezTo>
                  <a:cubicBezTo>
                    <a:pt x="277" y="48"/>
                    <a:pt x="277" y="48"/>
                    <a:pt x="277" y="48"/>
                  </a:cubicBezTo>
                  <a:cubicBezTo>
                    <a:pt x="277" y="115"/>
                    <a:pt x="277" y="115"/>
                    <a:pt x="277" y="115"/>
                  </a:cubicBezTo>
                  <a:cubicBezTo>
                    <a:pt x="356" y="31"/>
                    <a:pt x="356" y="31"/>
                    <a:pt x="356" y="31"/>
                  </a:cubicBezTo>
                  <a:cubicBezTo>
                    <a:pt x="356" y="26"/>
                    <a:pt x="356" y="26"/>
                    <a:pt x="356" y="26"/>
                  </a:cubicBezTo>
                  <a:cubicBezTo>
                    <a:pt x="356" y="22"/>
                    <a:pt x="355" y="19"/>
                    <a:pt x="354" y="18"/>
                  </a:cubicBezTo>
                  <a:cubicBezTo>
                    <a:pt x="351" y="17"/>
                    <a:pt x="348" y="16"/>
                    <a:pt x="344" y="16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79" y="0"/>
                    <a:pt x="379" y="0"/>
                    <a:pt x="379" y="0"/>
                  </a:cubicBezTo>
                  <a:cubicBezTo>
                    <a:pt x="420" y="0"/>
                    <a:pt x="420" y="0"/>
                    <a:pt x="420" y="0"/>
                  </a:cubicBezTo>
                  <a:cubicBezTo>
                    <a:pt x="420" y="16"/>
                    <a:pt x="420" y="16"/>
                    <a:pt x="420" y="16"/>
                  </a:cubicBezTo>
                  <a:cubicBezTo>
                    <a:pt x="415" y="16"/>
                    <a:pt x="412" y="17"/>
                    <a:pt x="410" y="18"/>
                  </a:cubicBezTo>
                  <a:cubicBezTo>
                    <a:pt x="407" y="19"/>
                    <a:pt x="406" y="22"/>
                    <a:pt x="406" y="26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6" y="48"/>
                    <a:pt x="406" y="48"/>
                    <a:pt x="406" y="48"/>
                  </a:cubicBezTo>
                  <a:cubicBezTo>
                    <a:pt x="406" y="162"/>
                    <a:pt x="406" y="162"/>
                    <a:pt x="406" y="162"/>
                  </a:cubicBezTo>
                  <a:cubicBezTo>
                    <a:pt x="406" y="167"/>
                    <a:pt x="406" y="167"/>
                    <a:pt x="406" y="167"/>
                  </a:cubicBezTo>
                  <a:cubicBezTo>
                    <a:pt x="406" y="171"/>
                    <a:pt x="407" y="173"/>
                    <a:pt x="410" y="174"/>
                  </a:cubicBezTo>
                  <a:cubicBezTo>
                    <a:pt x="412" y="176"/>
                    <a:pt x="415" y="177"/>
                    <a:pt x="420" y="177"/>
                  </a:cubicBezTo>
                  <a:cubicBezTo>
                    <a:pt x="420" y="193"/>
                    <a:pt x="420" y="193"/>
                    <a:pt x="420" y="193"/>
                  </a:cubicBezTo>
                  <a:cubicBezTo>
                    <a:pt x="379" y="193"/>
                    <a:pt x="379" y="193"/>
                    <a:pt x="379" y="193"/>
                  </a:cubicBezTo>
                  <a:cubicBezTo>
                    <a:pt x="344" y="193"/>
                    <a:pt x="344" y="193"/>
                    <a:pt x="344" y="193"/>
                  </a:cubicBezTo>
                  <a:cubicBezTo>
                    <a:pt x="344" y="177"/>
                    <a:pt x="344" y="177"/>
                    <a:pt x="344" y="177"/>
                  </a:cubicBezTo>
                  <a:cubicBezTo>
                    <a:pt x="348" y="177"/>
                    <a:pt x="351" y="176"/>
                    <a:pt x="354" y="174"/>
                  </a:cubicBezTo>
                  <a:cubicBezTo>
                    <a:pt x="355" y="173"/>
                    <a:pt x="356" y="171"/>
                    <a:pt x="356" y="167"/>
                  </a:cubicBezTo>
                  <a:cubicBezTo>
                    <a:pt x="356" y="162"/>
                    <a:pt x="356" y="162"/>
                    <a:pt x="356" y="162"/>
                  </a:cubicBezTo>
                  <a:lnTo>
                    <a:pt x="356" y="67"/>
                  </a:lnTo>
                  <a:close/>
                  <a:moveTo>
                    <a:pt x="603" y="0"/>
                  </a:moveTo>
                  <a:cubicBezTo>
                    <a:pt x="430" y="0"/>
                    <a:pt x="430" y="0"/>
                    <a:pt x="430" y="0"/>
                  </a:cubicBezTo>
                  <a:cubicBezTo>
                    <a:pt x="430" y="41"/>
                    <a:pt x="430" y="41"/>
                    <a:pt x="430" y="41"/>
                  </a:cubicBezTo>
                  <a:cubicBezTo>
                    <a:pt x="449" y="41"/>
                    <a:pt x="449" y="41"/>
                    <a:pt x="449" y="41"/>
                  </a:cubicBezTo>
                  <a:cubicBezTo>
                    <a:pt x="450" y="37"/>
                    <a:pt x="450" y="28"/>
                    <a:pt x="452" y="26"/>
                  </a:cubicBezTo>
                  <a:cubicBezTo>
                    <a:pt x="455" y="23"/>
                    <a:pt x="457" y="23"/>
                    <a:pt x="461" y="23"/>
                  </a:cubicBezTo>
                  <a:cubicBezTo>
                    <a:pt x="467" y="23"/>
                    <a:pt x="467" y="23"/>
                    <a:pt x="467" y="23"/>
                  </a:cubicBezTo>
                  <a:cubicBezTo>
                    <a:pt x="492" y="23"/>
                    <a:pt x="492" y="23"/>
                    <a:pt x="492" y="23"/>
                  </a:cubicBezTo>
                  <a:cubicBezTo>
                    <a:pt x="492" y="25"/>
                    <a:pt x="492" y="25"/>
                    <a:pt x="492" y="25"/>
                  </a:cubicBezTo>
                  <a:cubicBezTo>
                    <a:pt x="492" y="62"/>
                    <a:pt x="492" y="62"/>
                    <a:pt x="492" y="62"/>
                  </a:cubicBezTo>
                  <a:cubicBezTo>
                    <a:pt x="492" y="167"/>
                    <a:pt x="492" y="167"/>
                    <a:pt x="492" y="167"/>
                  </a:cubicBezTo>
                  <a:cubicBezTo>
                    <a:pt x="492" y="171"/>
                    <a:pt x="491" y="173"/>
                    <a:pt x="489" y="174"/>
                  </a:cubicBezTo>
                  <a:cubicBezTo>
                    <a:pt x="486" y="175"/>
                    <a:pt x="484" y="176"/>
                    <a:pt x="479" y="177"/>
                  </a:cubicBezTo>
                  <a:cubicBezTo>
                    <a:pt x="479" y="193"/>
                    <a:pt x="479" y="193"/>
                    <a:pt x="479" y="193"/>
                  </a:cubicBezTo>
                  <a:cubicBezTo>
                    <a:pt x="554" y="193"/>
                    <a:pt x="554" y="193"/>
                    <a:pt x="554" y="193"/>
                  </a:cubicBezTo>
                  <a:cubicBezTo>
                    <a:pt x="554" y="177"/>
                    <a:pt x="554" y="177"/>
                    <a:pt x="554" y="177"/>
                  </a:cubicBezTo>
                  <a:cubicBezTo>
                    <a:pt x="550" y="176"/>
                    <a:pt x="547" y="175"/>
                    <a:pt x="545" y="174"/>
                  </a:cubicBezTo>
                  <a:cubicBezTo>
                    <a:pt x="543" y="173"/>
                    <a:pt x="542" y="171"/>
                    <a:pt x="542" y="167"/>
                  </a:cubicBezTo>
                  <a:cubicBezTo>
                    <a:pt x="542" y="162"/>
                    <a:pt x="542" y="162"/>
                    <a:pt x="542" y="162"/>
                  </a:cubicBezTo>
                  <a:cubicBezTo>
                    <a:pt x="542" y="25"/>
                    <a:pt x="542" y="25"/>
                    <a:pt x="542" y="25"/>
                  </a:cubicBezTo>
                  <a:cubicBezTo>
                    <a:pt x="542" y="23"/>
                    <a:pt x="542" y="23"/>
                    <a:pt x="542" y="23"/>
                  </a:cubicBezTo>
                  <a:cubicBezTo>
                    <a:pt x="566" y="23"/>
                    <a:pt x="566" y="23"/>
                    <a:pt x="566" y="23"/>
                  </a:cubicBezTo>
                  <a:cubicBezTo>
                    <a:pt x="572" y="23"/>
                    <a:pt x="572" y="23"/>
                    <a:pt x="572" y="23"/>
                  </a:cubicBezTo>
                  <a:cubicBezTo>
                    <a:pt x="577" y="23"/>
                    <a:pt x="579" y="23"/>
                    <a:pt x="581" y="26"/>
                  </a:cubicBezTo>
                  <a:cubicBezTo>
                    <a:pt x="584" y="28"/>
                    <a:pt x="584" y="37"/>
                    <a:pt x="584" y="41"/>
                  </a:cubicBezTo>
                  <a:cubicBezTo>
                    <a:pt x="603" y="41"/>
                    <a:pt x="603" y="41"/>
                    <a:pt x="603" y="41"/>
                  </a:cubicBezTo>
                  <a:lnTo>
                    <a:pt x="603" y="0"/>
                  </a:lnTo>
                  <a:close/>
                  <a:moveTo>
                    <a:pt x="122" y="0"/>
                  </a:moveTo>
                  <a:cubicBezTo>
                    <a:pt x="186" y="162"/>
                    <a:pt x="186" y="162"/>
                    <a:pt x="186" y="162"/>
                  </a:cubicBezTo>
                  <a:cubicBezTo>
                    <a:pt x="188" y="167"/>
                    <a:pt x="188" y="167"/>
                    <a:pt x="188" y="167"/>
                  </a:cubicBezTo>
                  <a:cubicBezTo>
                    <a:pt x="190" y="171"/>
                    <a:pt x="191" y="173"/>
                    <a:pt x="194" y="174"/>
                  </a:cubicBezTo>
                  <a:cubicBezTo>
                    <a:pt x="197" y="176"/>
                    <a:pt x="200" y="177"/>
                    <a:pt x="205" y="177"/>
                  </a:cubicBezTo>
                  <a:cubicBezTo>
                    <a:pt x="205" y="193"/>
                    <a:pt x="205" y="193"/>
                    <a:pt x="205" y="193"/>
                  </a:cubicBezTo>
                  <a:cubicBezTo>
                    <a:pt x="129" y="193"/>
                    <a:pt x="129" y="193"/>
                    <a:pt x="129" y="193"/>
                  </a:cubicBezTo>
                  <a:cubicBezTo>
                    <a:pt x="129" y="177"/>
                    <a:pt x="129" y="177"/>
                    <a:pt x="129" y="177"/>
                  </a:cubicBezTo>
                  <a:cubicBezTo>
                    <a:pt x="133" y="177"/>
                    <a:pt x="136" y="176"/>
                    <a:pt x="138" y="174"/>
                  </a:cubicBezTo>
                  <a:cubicBezTo>
                    <a:pt x="139" y="173"/>
                    <a:pt x="139" y="171"/>
                    <a:pt x="138" y="167"/>
                  </a:cubicBezTo>
                  <a:cubicBezTo>
                    <a:pt x="136" y="162"/>
                    <a:pt x="136" y="162"/>
                    <a:pt x="136" y="1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3" y="167"/>
                    <a:pt x="43" y="167"/>
                    <a:pt x="43" y="167"/>
                  </a:cubicBezTo>
                  <a:cubicBezTo>
                    <a:pt x="41" y="171"/>
                    <a:pt x="41" y="173"/>
                    <a:pt x="43" y="174"/>
                  </a:cubicBezTo>
                  <a:cubicBezTo>
                    <a:pt x="45" y="176"/>
                    <a:pt x="47" y="177"/>
                    <a:pt x="52" y="177"/>
                  </a:cubicBezTo>
                  <a:cubicBezTo>
                    <a:pt x="52" y="193"/>
                    <a:pt x="52" y="193"/>
                    <a:pt x="52" y="193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4" y="177"/>
                    <a:pt x="8" y="176"/>
                    <a:pt x="10" y="174"/>
                  </a:cubicBezTo>
                  <a:cubicBezTo>
                    <a:pt x="13" y="173"/>
                    <a:pt x="15" y="171"/>
                    <a:pt x="17" y="167"/>
                  </a:cubicBezTo>
                  <a:cubicBezTo>
                    <a:pt x="19" y="162"/>
                    <a:pt x="19" y="162"/>
                    <a:pt x="19" y="162"/>
                  </a:cubicBezTo>
                  <a:cubicBezTo>
                    <a:pt x="81" y="0"/>
                    <a:pt x="81" y="0"/>
                    <a:pt x="81" y="0"/>
                  </a:cubicBezTo>
                  <a:lnTo>
                    <a:pt x="122" y="0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8"/>
            <p:cNvSpPr>
              <a:spLocks noEditPoints="1"/>
            </p:cNvSpPr>
            <p:nvPr/>
          </p:nvSpPr>
          <p:spPr bwMode="auto">
            <a:xfrm>
              <a:off x="4851401" y="3779838"/>
              <a:ext cx="660399" cy="668338"/>
            </a:xfrm>
            <a:custGeom>
              <a:avLst/>
              <a:gdLst>
                <a:gd name="T0" fmla="*/ 176 w 176"/>
                <a:gd name="T1" fmla="*/ 147 h 178"/>
                <a:gd name="T2" fmla="*/ 139 w 176"/>
                <a:gd name="T3" fmla="*/ 140 h 178"/>
                <a:gd name="T4" fmla="*/ 41 w 176"/>
                <a:gd name="T5" fmla="*/ 147 h 178"/>
                <a:gd name="T6" fmla="*/ 75 w 176"/>
                <a:gd name="T7" fmla="*/ 140 h 178"/>
                <a:gd name="T8" fmla="*/ 41 w 176"/>
                <a:gd name="T9" fmla="*/ 147 h 178"/>
                <a:gd name="T10" fmla="*/ 176 w 176"/>
                <a:gd name="T11" fmla="*/ 163 h 178"/>
                <a:gd name="T12" fmla="*/ 151 w 176"/>
                <a:gd name="T13" fmla="*/ 155 h 178"/>
                <a:gd name="T14" fmla="*/ 0 w 176"/>
                <a:gd name="T15" fmla="*/ 163 h 178"/>
                <a:gd name="T16" fmla="*/ 61 w 176"/>
                <a:gd name="T17" fmla="*/ 155 h 178"/>
                <a:gd name="T18" fmla="*/ 0 w 176"/>
                <a:gd name="T19" fmla="*/ 163 h 178"/>
                <a:gd name="T20" fmla="*/ 176 w 176"/>
                <a:gd name="T21" fmla="*/ 178 h 178"/>
                <a:gd name="T22" fmla="*/ 164 w 176"/>
                <a:gd name="T23" fmla="*/ 171 h 178"/>
                <a:gd name="T24" fmla="*/ 0 w 176"/>
                <a:gd name="T25" fmla="*/ 178 h 178"/>
                <a:gd name="T26" fmla="*/ 41 w 176"/>
                <a:gd name="T27" fmla="*/ 178 h 178"/>
                <a:gd name="T28" fmla="*/ 0 w 176"/>
                <a:gd name="T29" fmla="*/ 171 h 178"/>
                <a:gd name="T30" fmla="*/ 64 w 176"/>
                <a:gd name="T31" fmla="*/ 93 h 178"/>
                <a:gd name="T32" fmla="*/ 0 w 176"/>
                <a:gd name="T33" fmla="*/ 101 h 178"/>
                <a:gd name="T34" fmla="*/ 64 w 176"/>
                <a:gd name="T35" fmla="*/ 93 h 178"/>
                <a:gd name="T36" fmla="*/ 155 w 176"/>
                <a:gd name="T37" fmla="*/ 101 h 178"/>
                <a:gd name="T38" fmla="*/ 92 w 176"/>
                <a:gd name="T39" fmla="*/ 93 h 178"/>
                <a:gd name="T40" fmla="*/ 50 w 176"/>
                <a:gd name="T41" fmla="*/ 109 h 178"/>
                <a:gd name="T42" fmla="*/ 0 w 176"/>
                <a:gd name="T43" fmla="*/ 116 h 178"/>
                <a:gd name="T44" fmla="*/ 50 w 176"/>
                <a:gd name="T45" fmla="*/ 109 h 178"/>
                <a:gd name="T46" fmla="*/ 96 w 176"/>
                <a:gd name="T47" fmla="*/ 116 h 178"/>
                <a:gd name="T48" fmla="*/ 77 w 176"/>
                <a:gd name="T49" fmla="*/ 109 h 178"/>
                <a:gd name="T50" fmla="*/ 161 w 176"/>
                <a:gd name="T51" fmla="*/ 109 h 178"/>
                <a:gd name="T52" fmla="*/ 119 w 176"/>
                <a:gd name="T53" fmla="*/ 116 h 178"/>
                <a:gd name="T54" fmla="*/ 167 w 176"/>
                <a:gd name="T55" fmla="*/ 116 h 178"/>
                <a:gd name="T56" fmla="*/ 36 w 176"/>
                <a:gd name="T57" fmla="*/ 124 h 178"/>
                <a:gd name="T58" fmla="*/ 0 w 176"/>
                <a:gd name="T59" fmla="*/ 132 h 178"/>
                <a:gd name="T60" fmla="*/ 36 w 176"/>
                <a:gd name="T61" fmla="*/ 124 h 178"/>
                <a:gd name="T62" fmla="*/ 82 w 176"/>
                <a:gd name="T63" fmla="*/ 132 h 178"/>
                <a:gd name="T64" fmla="*/ 63 w 176"/>
                <a:gd name="T65" fmla="*/ 124 h 178"/>
                <a:gd name="T66" fmla="*/ 132 w 176"/>
                <a:gd name="T67" fmla="*/ 132 h 178"/>
                <a:gd name="T68" fmla="*/ 176 w 176"/>
                <a:gd name="T69" fmla="*/ 124 h 178"/>
                <a:gd name="T70" fmla="*/ 132 w 176"/>
                <a:gd name="T71" fmla="*/ 132 h 178"/>
                <a:gd name="T72" fmla="*/ 0 w 176"/>
                <a:gd name="T73" fmla="*/ 47 h 178"/>
                <a:gd name="T74" fmla="*/ 99 w 176"/>
                <a:gd name="T75" fmla="*/ 54 h 178"/>
                <a:gd name="T76" fmla="*/ 157 w 176"/>
                <a:gd name="T77" fmla="*/ 54 h 178"/>
                <a:gd name="T78" fmla="*/ 176 w 176"/>
                <a:gd name="T79" fmla="*/ 47 h 178"/>
                <a:gd name="T80" fmla="*/ 157 w 176"/>
                <a:gd name="T81" fmla="*/ 54 h 178"/>
                <a:gd name="T82" fmla="*/ 0 w 176"/>
                <a:gd name="T83" fmla="*/ 62 h 178"/>
                <a:gd name="T84" fmla="*/ 85 w 176"/>
                <a:gd name="T85" fmla="*/ 69 h 178"/>
                <a:gd name="T86" fmla="*/ 121 w 176"/>
                <a:gd name="T87" fmla="*/ 62 h 178"/>
                <a:gd name="T88" fmla="*/ 130 w 176"/>
                <a:gd name="T89" fmla="*/ 69 h 178"/>
                <a:gd name="T90" fmla="*/ 121 w 176"/>
                <a:gd name="T91" fmla="*/ 62 h 178"/>
                <a:gd name="T92" fmla="*/ 176 w 176"/>
                <a:gd name="T93" fmla="*/ 69 h 178"/>
                <a:gd name="T94" fmla="*/ 164 w 176"/>
                <a:gd name="T95" fmla="*/ 62 h 178"/>
                <a:gd name="T96" fmla="*/ 78 w 176"/>
                <a:gd name="T97" fmla="*/ 78 h 178"/>
                <a:gd name="T98" fmla="*/ 0 w 176"/>
                <a:gd name="T99" fmla="*/ 85 h 178"/>
                <a:gd name="T100" fmla="*/ 78 w 176"/>
                <a:gd name="T101" fmla="*/ 78 h 178"/>
                <a:gd name="T102" fmla="*/ 99 w 176"/>
                <a:gd name="T103" fmla="*/ 85 h 178"/>
                <a:gd name="T104" fmla="*/ 136 w 176"/>
                <a:gd name="T105" fmla="*/ 78 h 178"/>
                <a:gd name="T106" fmla="*/ 0 w 176"/>
                <a:gd name="T107" fmla="*/ 16 h 178"/>
                <a:gd name="T108" fmla="*/ 176 w 176"/>
                <a:gd name="T109" fmla="*/ 23 h 178"/>
                <a:gd name="T110" fmla="*/ 0 w 176"/>
                <a:gd name="T111" fmla="*/ 16 h 178"/>
                <a:gd name="T112" fmla="*/ 0 w 176"/>
                <a:gd name="T113" fmla="*/ 31 h 178"/>
                <a:gd name="T114" fmla="*/ 113 w 176"/>
                <a:gd name="T115" fmla="*/ 38 h 178"/>
                <a:gd name="T116" fmla="*/ 144 w 176"/>
                <a:gd name="T117" fmla="*/ 38 h 178"/>
                <a:gd name="T118" fmla="*/ 176 w 176"/>
                <a:gd name="T119" fmla="*/ 31 h 178"/>
                <a:gd name="T120" fmla="*/ 144 w 176"/>
                <a:gd name="T121" fmla="*/ 38 h 178"/>
                <a:gd name="T122" fmla="*/ 158 w 176"/>
                <a:gd name="T123" fmla="*/ 0 h 178"/>
                <a:gd name="T124" fmla="*/ 2 w 176"/>
                <a:gd name="T125" fmla="*/ 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6" h="178">
                  <a:moveTo>
                    <a:pt x="145" y="147"/>
                  </a:moveTo>
                  <a:cubicBezTo>
                    <a:pt x="176" y="147"/>
                    <a:pt x="176" y="147"/>
                    <a:pt x="176" y="147"/>
                  </a:cubicBezTo>
                  <a:cubicBezTo>
                    <a:pt x="176" y="140"/>
                    <a:pt x="176" y="140"/>
                    <a:pt x="176" y="140"/>
                  </a:cubicBezTo>
                  <a:cubicBezTo>
                    <a:pt x="139" y="140"/>
                    <a:pt x="139" y="140"/>
                    <a:pt x="139" y="140"/>
                  </a:cubicBezTo>
                  <a:lnTo>
                    <a:pt x="145" y="147"/>
                  </a:lnTo>
                  <a:close/>
                  <a:moveTo>
                    <a:pt x="41" y="147"/>
                  </a:moveTo>
                  <a:cubicBezTo>
                    <a:pt x="68" y="147"/>
                    <a:pt x="68" y="147"/>
                    <a:pt x="68" y="147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48" y="140"/>
                    <a:pt x="48" y="140"/>
                    <a:pt x="48" y="140"/>
                  </a:cubicBezTo>
                  <a:lnTo>
                    <a:pt x="41" y="147"/>
                  </a:lnTo>
                  <a:close/>
                  <a:moveTo>
                    <a:pt x="157" y="163"/>
                  </a:moveTo>
                  <a:cubicBezTo>
                    <a:pt x="176" y="163"/>
                    <a:pt x="176" y="163"/>
                    <a:pt x="176" y="163"/>
                  </a:cubicBezTo>
                  <a:cubicBezTo>
                    <a:pt x="176" y="155"/>
                    <a:pt x="176" y="155"/>
                    <a:pt x="176" y="155"/>
                  </a:cubicBezTo>
                  <a:cubicBezTo>
                    <a:pt x="151" y="155"/>
                    <a:pt x="151" y="155"/>
                    <a:pt x="151" y="155"/>
                  </a:cubicBezTo>
                  <a:lnTo>
                    <a:pt x="157" y="163"/>
                  </a:lnTo>
                  <a:close/>
                  <a:moveTo>
                    <a:pt x="0" y="163"/>
                  </a:moveTo>
                  <a:cubicBezTo>
                    <a:pt x="55" y="163"/>
                    <a:pt x="55" y="163"/>
                    <a:pt x="55" y="163"/>
                  </a:cubicBezTo>
                  <a:cubicBezTo>
                    <a:pt x="61" y="155"/>
                    <a:pt x="61" y="155"/>
                    <a:pt x="61" y="155"/>
                  </a:cubicBezTo>
                  <a:cubicBezTo>
                    <a:pt x="0" y="155"/>
                    <a:pt x="0" y="155"/>
                    <a:pt x="0" y="155"/>
                  </a:cubicBezTo>
                  <a:lnTo>
                    <a:pt x="0" y="163"/>
                  </a:lnTo>
                  <a:close/>
                  <a:moveTo>
                    <a:pt x="169" y="178"/>
                  </a:moveTo>
                  <a:cubicBezTo>
                    <a:pt x="176" y="178"/>
                    <a:pt x="176" y="178"/>
                    <a:pt x="176" y="178"/>
                  </a:cubicBezTo>
                  <a:cubicBezTo>
                    <a:pt x="176" y="171"/>
                    <a:pt x="176" y="171"/>
                    <a:pt x="176" y="171"/>
                  </a:cubicBezTo>
                  <a:cubicBezTo>
                    <a:pt x="164" y="171"/>
                    <a:pt x="164" y="171"/>
                    <a:pt x="164" y="171"/>
                  </a:cubicBezTo>
                  <a:lnTo>
                    <a:pt x="169" y="178"/>
                  </a:lnTo>
                  <a:close/>
                  <a:moveTo>
                    <a:pt x="0" y="178"/>
                  </a:moveTo>
                  <a:cubicBezTo>
                    <a:pt x="41" y="178"/>
                    <a:pt x="41" y="178"/>
                    <a:pt x="41" y="178"/>
                  </a:cubicBezTo>
                  <a:cubicBezTo>
                    <a:pt x="41" y="178"/>
                    <a:pt x="41" y="178"/>
                    <a:pt x="41" y="178"/>
                  </a:cubicBezTo>
                  <a:cubicBezTo>
                    <a:pt x="47" y="171"/>
                    <a:pt x="47" y="171"/>
                    <a:pt x="47" y="171"/>
                  </a:cubicBezTo>
                  <a:cubicBezTo>
                    <a:pt x="0" y="171"/>
                    <a:pt x="0" y="171"/>
                    <a:pt x="0" y="171"/>
                  </a:cubicBezTo>
                  <a:lnTo>
                    <a:pt x="0" y="178"/>
                  </a:lnTo>
                  <a:close/>
                  <a:moveTo>
                    <a:pt x="64" y="93"/>
                  </a:moveTo>
                  <a:cubicBezTo>
                    <a:pt x="0" y="93"/>
                    <a:pt x="0" y="93"/>
                    <a:pt x="0" y="93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57" y="101"/>
                    <a:pt x="57" y="101"/>
                    <a:pt x="57" y="101"/>
                  </a:cubicBezTo>
                  <a:lnTo>
                    <a:pt x="64" y="93"/>
                  </a:lnTo>
                  <a:close/>
                  <a:moveTo>
                    <a:pt x="85" y="101"/>
                  </a:moveTo>
                  <a:cubicBezTo>
                    <a:pt x="155" y="101"/>
                    <a:pt x="155" y="101"/>
                    <a:pt x="155" y="101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92" y="93"/>
                    <a:pt x="92" y="93"/>
                    <a:pt x="92" y="93"/>
                  </a:cubicBezTo>
                  <a:lnTo>
                    <a:pt x="85" y="101"/>
                  </a:lnTo>
                  <a:close/>
                  <a:moveTo>
                    <a:pt x="50" y="109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43" y="116"/>
                    <a:pt x="43" y="116"/>
                    <a:pt x="43" y="116"/>
                  </a:cubicBezTo>
                  <a:lnTo>
                    <a:pt x="50" y="109"/>
                  </a:lnTo>
                  <a:close/>
                  <a:moveTo>
                    <a:pt x="70" y="116"/>
                  </a:moveTo>
                  <a:cubicBezTo>
                    <a:pt x="96" y="116"/>
                    <a:pt x="96" y="116"/>
                    <a:pt x="96" y="116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77" y="109"/>
                    <a:pt x="77" y="109"/>
                    <a:pt x="77" y="109"/>
                  </a:cubicBezTo>
                  <a:lnTo>
                    <a:pt x="70" y="116"/>
                  </a:lnTo>
                  <a:close/>
                  <a:moveTo>
                    <a:pt x="161" y="109"/>
                  </a:moveTo>
                  <a:cubicBezTo>
                    <a:pt x="114" y="109"/>
                    <a:pt x="114" y="109"/>
                    <a:pt x="114" y="109"/>
                  </a:cubicBezTo>
                  <a:cubicBezTo>
                    <a:pt x="119" y="116"/>
                    <a:pt x="119" y="116"/>
                    <a:pt x="119" y="116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67" y="116"/>
                    <a:pt x="167" y="116"/>
                    <a:pt x="167" y="116"/>
                  </a:cubicBezTo>
                  <a:lnTo>
                    <a:pt x="161" y="109"/>
                  </a:lnTo>
                  <a:close/>
                  <a:moveTo>
                    <a:pt x="36" y="124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9" y="132"/>
                    <a:pt x="29" y="132"/>
                    <a:pt x="29" y="132"/>
                  </a:cubicBezTo>
                  <a:lnTo>
                    <a:pt x="36" y="124"/>
                  </a:lnTo>
                  <a:close/>
                  <a:moveTo>
                    <a:pt x="56" y="132"/>
                  </a:moveTo>
                  <a:cubicBezTo>
                    <a:pt x="82" y="132"/>
                    <a:pt x="82" y="132"/>
                    <a:pt x="82" y="132"/>
                  </a:cubicBezTo>
                  <a:cubicBezTo>
                    <a:pt x="89" y="124"/>
                    <a:pt x="89" y="124"/>
                    <a:pt x="89" y="124"/>
                  </a:cubicBezTo>
                  <a:cubicBezTo>
                    <a:pt x="63" y="124"/>
                    <a:pt x="63" y="124"/>
                    <a:pt x="63" y="124"/>
                  </a:cubicBezTo>
                  <a:lnTo>
                    <a:pt x="56" y="132"/>
                  </a:lnTo>
                  <a:close/>
                  <a:moveTo>
                    <a:pt x="132" y="132"/>
                  </a:moveTo>
                  <a:cubicBezTo>
                    <a:pt x="176" y="132"/>
                    <a:pt x="176" y="132"/>
                    <a:pt x="176" y="132"/>
                  </a:cubicBezTo>
                  <a:cubicBezTo>
                    <a:pt x="176" y="124"/>
                    <a:pt x="176" y="124"/>
                    <a:pt x="176" y="124"/>
                  </a:cubicBezTo>
                  <a:cubicBezTo>
                    <a:pt x="126" y="124"/>
                    <a:pt x="126" y="124"/>
                    <a:pt x="126" y="124"/>
                  </a:cubicBezTo>
                  <a:lnTo>
                    <a:pt x="132" y="132"/>
                  </a:lnTo>
                  <a:close/>
                  <a:moveTo>
                    <a:pt x="106" y="47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99" y="54"/>
                    <a:pt x="99" y="54"/>
                    <a:pt x="99" y="54"/>
                  </a:cubicBezTo>
                  <a:lnTo>
                    <a:pt x="106" y="47"/>
                  </a:lnTo>
                  <a:close/>
                  <a:moveTo>
                    <a:pt x="157" y="54"/>
                  </a:moveTo>
                  <a:cubicBezTo>
                    <a:pt x="176" y="54"/>
                    <a:pt x="176" y="54"/>
                    <a:pt x="176" y="54"/>
                  </a:cubicBezTo>
                  <a:cubicBezTo>
                    <a:pt x="176" y="47"/>
                    <a:pt x="176" y="47"/>
                    <a:pt x="176" y="47"/>
                  </a:cubicBezTo>
                  <a:cubicBezTo>
                    <a:pt x="151" y="47"/>
                    <a:pt x="151" y="47"/>
                    <a:pt x="151" y="47"/>
                  </a:cubicBezTo>
                  <a:lnTo>
                    <a:pt x="157" y="54"/>
                  </a:lnTo>
                  <a:close/>
                  <a:moveTo>
                    <a:pt x="92" y="62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85" y="69"/>
                    <a:pt x="85" y="69"/>
                    <a:pt x="85" y="69"/>
                  </a:cubicBezTo>
                  <a:lnTo>
                    <a:pt x="92" y="62"/>
                  </a:lnTo>
                  <a:close/>
                  <a:moveTo>
                    <a:pt x="121" y="62"/>
                  </a:moveTo>
                  <a:cubicBezTo>
                    <a:pt x="114" y="69"/>
                    <a:pt x="114" y="69"/>
                    <a:pt x="114" y="69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24" y="62"/>
                    <a:pt x="124" y="62"/>
                    <a:pt x="124" y="62"/>
                  </a:cubicBezTo>
                  <a:lnTo>
                    <a:pt x="121" y="62"/>
                  </a:lnTo>
                  <a:close/>
                  <a:moveTo>
                    <a:pt x="170" y="69"/>
                  </a:moveTo>
                  <a:cubicBezTo>
                    <a:pt x="176" y="69"/>
                    <a:pt x="176" y="69"/>
                    <a:pt x="176" y="69"/>
                  </a:cubicBezTo>
                  <a:cubicBezTo>
                    <a:pt x="176" y="62"/>
                    <a:pt x="176" y="62"/>
                    <a:pt x="176" y="62"/>
                  </a:cubicBezTo>
                  <a:cubicBezTo>
                    <a:pt x="164" y="62"/>
                    <a:pt x="164" y="62"/>
                    <a:pt x="164" y="62"/>
                  </a:cubicBezTo>
                  <a:lnTo>
                    <a:pt x="170" y="69"/>
                  </a:lnTo>
                  <a:close/>
                  <a:moveTo>
                    <a:pt x="78" y="78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71" y="85"/>
                    <a:pt x="71" y="85"/>
                    <a:pt x="71" y="85"/>
                  </a:cubicBezTo>
                  <a:lnTo>
                    <a:pt x="78" y="78"/>
                  </a:lnTo>
                  <a:close/>
                  <a:moveTo>
                    <a:pt x="106" y="78"/>
                  </a:moveTo>
                  <a:cubicBezTo>
                    <a:pt x="99" y="85"/>
                    <a:pt x="99" y="85"/>
                    <a:pt x="99" y="85"/>
                  </a:cubicBezTo>
                  <a:cubicBezTo>
                    <a:pt x="142" y="85"/>
                    <a:pt x="142" y="85"/>
                    <a:pt x="142" y="85"/>
                  </a:cubicBezTo>
                  <a:cubicBezTo>
                    <a:pt x="136" y="78"/>
                    <a:pt x="136" y="78"/>
                    <a:pt x="136" y="78"/>
                  </a:cubicBezTo>
                  <a:lnTo>
                    <a:pt x="106" y="78"/>
                  </a:lnTo>
                  <a:close/>
                  <a:moveTo>
                    <a:pt x="0" y="16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76" y="23"/>
                    <a:pt x="176" y="23"/>
                    <a:pt x="176" y="23"/>
                  </a:cubicBezTo>
                  <a:cubicBezTo>
                    <a:pt x="176" y="16"/>
                    <a:pt x="176" y="16"/>
                    <a:pt x="176" y="16"/>
                  </a:cubicBezTo>
                  <a:lnTo>
                    <a:pt x="0" y="16"/>
                  </a:lnTo>
                  <a:close/>
                  <a:moveTo>
                    <a:pt x="12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13" y="38"/>
                    <a:pt x="113" y="38"/>
                    <a:pt x="113" y="38"/>
                  </a:cubicBezTo>
                  <a:lnTo>
                    <a:pt x="120" y="31"/>
                  </a:lnTo>
                  <a:close/>
                  <a:moveTo>
                    <a:pt x="144" y="38"/>
                  </a:moveTo>
                  <a:cubicBezTo>
                    <a:pt x="176" y="38"/>
                    <a:pt x="176" y="38"/>
                    <a:pt x="176" y="38"/>
                  </a:cubicBezTo>
                  <a:cubicBezTo>
                    <a:pt x="176" y="31"/>
                    <a:pt x="176" y="31"/>
                    <a:pt x="176" y="31"/>
                  </a:cubicBezTo>
                  <a:cubicBezTo>
                    <a:pt x="138" y="31"/>
                    <a:pt x="138" y="31"/>
                    <a:pt x="138" y="31"/>
                  </a:cubicBezTo>
                  <a:lnTo>
                    <a:pt x="144" y="38"/>
                  </a:lnTo>
                  <a:close/>
                  <a:moveTo>
                    <a:pt x="174" y="7"/>
                  </a:moveTo>
                  <a:cubicBezTo>
                    <a:pt x="173" y="3"/>
                    <a:pt x="168" y="0"/>
                    <a:pt x="15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9" y="0"/>
                    <a:pt x="3" y="4"/>
                    <a:pt x="2" y="7"/>
                  </a:cubicBezTo>
                  <a:cubicBezTo>
                    <a:pt x="2" y="7"/>
                    <a:pt x="174" y="7"/>
                    <a:pt x="174" y="7"/>
                  </a:cubicBezTo>
                  <a:close/>
                </a:path>
              </a:pathLst>
            </a:custGeom>
            <a:solidFill>
              <a:srgbClr val="B1B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9"/>
            <p:cNvSpPr>
              <a:spLocks noEditPoints="1"/>
            </p:cNvSpPr>
            <p:nvPr/>
          </p:nvSpPr>
          <p:spPr bwMode="auto">
            <a:xfrm>
              <a:off x="4851401" y="3836989"/>
              <a:ext cx="725489" cy="666749"/>
            </a:xfrm>
            <a:custGeom>
              <a:avLst/>
              <a:gdLst>
                <a:gd name="T0" fmla="*/ 44 w 193"/>
                <a:gd name="T1" fmla="*/ 167 h 178"/>
                <a:gd name="T2" fmla="*/ 36 w 193"/>
                <a:gd name="T3" fmla="*/ 170 h 178"/>
                <a:gd name="T4" fmla="*/ 0 w 193"/>
                <a:gd name="T5" fmla="*/ 170 h 178"/>
                <a:gd name="T6" fmla="*/ 0 w 193"/>
                <a:gd name="T7" fmla="*/ 178 h 178"/>
                <a:gd name="T8" fmla="*/ 39 w 193"/>
                <a:gd name="T9" fmla="*/ 178 h 178"/>
                <a:gd name="T10" fmla="*/ 49 w 193"/>
                <a:gd name="T11" fmla="*/ 175 h 178"/>
                <a:gd name="T12" fmla="*/ 53 w 193"/>
                <a:gd name="T13" fmla="*/ 171 h 178"/>
                <a:gd name="T14" fmla="*/ 115 w 193"/>
                <a:gd name="T15" fmla="*/ 104 h 178"/>
                <a:gd name="T16" fmla="*/ 108 w 193"/>
                <a:gd name="T17" fmla="*/ 95 h 178"/>
                <a:gd name="T18" fmla="*/ 44 w 193"/>
                <a:gd name="T19" fmla="*/ 167 h 178"/>
                <a:gd name="T20" fmla="*/ 181 w 193"/>
                <a:gd name="T21" fmla="*/ 0 h 178"/>
                <a:gd name="T22" fmla="*/ 181 w 193"/>
                <a:gd name="T23" fmla="*/ 170 h 178"/>
                <a:gd name="T24" fmla="*/ 175 w 193"/>
                <a:gd name="T25" fmla="*/ 170 h 178"/>
                <a:gd name="T26" fmla="*/ 181 w 193"/>
                <a:gd name="T27" fmla="*/ 178 h 178"/>
                <a:gd name="T28" fmla="*/ 182 w 193"/>
                <a:gd name="T29" fmla="*/ 178 h 178"/>
                <a:gd name="T30" fmla="*/ 187 w 193"/>
                <a:gd name="T31" fmla="*/ 177 h 178"/>
                <a:gd name="T32" fmla="*/ 193 w 193"/>
                <a:gd name="T33" fmla="*/ 173 h 178"/>
                <a:gd name="T34" fmla="*/ 193 w 193"/>
                <a:gd name="T35" fmla="*/ 171 h 178"/>
                <a:gd name="T36" fmla="*/ 193 w 193"/>
                <a:gd name="T37" fmla="*/ 168 h 178"/>
                <a:gd name="T38" fmla="*/ 193 w 193"/>
                <a:gd name="T39" fmla="*/ 22 h 178"/>
                <a:gd name="T40" fmla="*/ 181 w 193"/>
                <a:gd name="T41" fmla="*/ 0 h 178"/>
                <a:gd name="T42" fmla="*/ 176 w 193"/>
                <a:gd name="T43" fmla="*/ 69 h 178"/>
                <a:gd name="T44" fmla="*/ 132 w 193"/>
                <a:gd name="T45" fmla="*/ 17 h 178"/>
                <a:gd name="T46" fmla="*/ 130 w 193"/>
                <a:gd name="T47" fmla="*/ 16 h 178"/>
                <a:gd name="T48" fmla="*/ 129 w 193"/>
                <a:gd name="T49" fmla="*/ 16 h 178"/>
                <a:gd name="T50" fmla="*/ 127 w 193"/>
                <a:gd name="T51" fmla="*/ 16 h 178"/>
                <a:gd name="T52" fmla="*/ 125 w 193"/>
                <a:gd name="T53" fmla="*/ 17 h 178"/>
                <a:gd name="T54" fmla="*/ 32 w 193"/>
                <a:gd name="T55" fmla="*/ 121 h 178"/>
                <a:gd name="T56" fmla="*/ 24 w 193"/>
                <a:gd name="T57" fmla="*/ 124 h 178"/>
                <a:gd name="T58" fmla="*/ 0 w 193"/>
                <a:gd name="T59" fmla="*/ 124 h 178"/>
                <a:gd name="T60" fmla="*/ 0 w 193"/>
                <a:gd name="T61" fmla="*/ 132 h 178"/>
                <a:gd name="T62" fmla="*/ 26 w 193"/>
                <a:gd name="T63" fmla="*/ 132 h 178"/>
                <a:gd name="T64" fmla="*/ 30 w 193"/>
                <a:gd name="T65" fmla="*/ 132 h 178"/>
                <a:gd name="T66" fmla="*/ 37 w 193"/>
                <a:gd name="T67" fmla="*/ 129 h 178"/>
                <a:gd name="T68" fmla="*/ 123 w 193"/>
                <a:gd name="T69" fmla="*/ 37 h 178"/>
                <a:gd name="T70" fmla="*/ 176 w 193"/>
                <a:gd name="T71" fmla="*/ 102 h 178"/>
                <a:gd name="T72" fmla="*/ 176 w 193"/>
                <a:gd name="T73" fmla="*/ 6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3" h="178">
                  <a:moveTo>
                    <a:pt x="44" y="167"/>
                  </a:moveTo>
                  <a:cubicBezTo>
                    <a:pt x="41" y="169"/>
                    <a:pt x="40" y="170"/>
                    <a:pt x="36" y="170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39" y="178"/>
                    <a:pt x="39" y="178"/>
                    <a:pt x="39" y="178"/>
                  </a:cubicBezTo>
                  <a:cubicBezTo>
                    <a:pt x="43" y="178"/>
                    <a:pt x="47" y="177"/>
                    <a:pt x="49" y="175"/>
                  </a:cubicBezTo>
                  <a:cubicBezTo>
                    <a:pt x="53" y="171"/>
                    <a:pt x="53" y="171"/>
                    <a:pt x="53" y="171"/>
                  </a:cubicBezTo>
                  <a:cubicBezTo>
                    <a:pt x="115" y="104"/>
                    <a:pt x="115" y="104"/>
                    <a:pt x="115" y="104"/>
                  </a:cubicBezTo>
                  <a:cubicBezTo>
                    <a:pt x="108" y="95"/>
                    <a:pt x="108" y="95"/>
                    <a:pt x="108" y="95"/>
                  </a:cubicBezTo>
                  <a:lnTo>
                    <a:pt x="44" y="167"/>
                  </a:lnTo>
                  <a:close/>
                  <a:moveTo>
                    <a:pt x="181" y="0"/>
                  </a:moveTo>
                  <a:cubicBezTo>
                    <a:pt x="181" y="170"/>
                    <a:pt x="181" y="170"/>
                    <a:pt x="181" y="170"/>
                  </a:cubicBezTo>
                  <a:cubicBezTo>
                    <a:pt x="175" y="170"/>
                    <a:pt x="175" y="170"/>
                    <a:pt x="175" y="170"/>
                  </a:cubicBezTo>
                  <a:cubicBezTo>
                    <a:pt x="181" y="178"/>
                    <a:pt x="181" y="178"/>
                    <a:pt x="181" y="178"/>
                  </a:cubicBezTo>
                  <a:cubicBezTo>
                    <a:pt x="182" y="178"/>
                    <a:pt x="182" y="178"/>
                    <a:pt x="182" y="178"/>
                  </a:cubicBezTo>
                  <a:cubicBezTo>
                    <a:pt x="184" y="178"/>
                    <a:pt x="186" y="178"/>
                    <a:pt x="187" y="177"/>
                  </a:cubicBezTo>
                  <a:cubicBezTo>
                    <a:pt x="190" y="177"/>
                    <a:pt x="192" y="176"/>
                    <a:pt x="193" y="173"/>
                  </a:cubicBezTo>
                  <a:cubicBezTo>
                    <a:pt x="193" y="172"/>
                    <a:pt x="193" y="172"/>
                    <a:pt x="193" y="171"/>
                  </a:cubicBezTo>
                  <a:cubicBezTo>
                    <a:pt x="193" y="168"/>
                    <a:pt x="193" y="168"/>
                    <a:pt x="193" y="168"/>
                  </a:cubicBezTo>
                  <a:cubicBezTo>
                    <a:pt x="193" y="22"/>
                    <a:pt x="193" y="22"/>
                    <a:pt x="193" y="22"/>
                  </a:cubicBezTo>
                  <a:lnTo>
                    <a:pt x="181" y="0"/>
                  </a:lnTo>
                  <a:close/>
                  <a:moveTo>
                    <a:pt x="176" y="69"/>
                  </a:moveTo>
                  <a:cubicBezTo>
                    <a:pt x="132" y="17"/>
                    <a:pt x="132" y="17"/>
                    <a:pt x="132" y="17"/>
                  </a:cubicBezTo>
                  <a:cubicBezTo>
                    <a:pt x="131" y="17"/>
                    <a:pt x="131" y="16"/>
                    <a:pt x="130" y="16"/>
                  </a:cubicBezTo>
                  <a:cubicBezTo>
                    <a:pt x="130" y="16"/>
                    <a:pt x="129" y="16"/>
                    <a:pt x="129" y="16"/>
                  </a:cubicBezTo>
                  <a:cubicBezTo>
                    <a:pt x="128" y="16"/>
                    <a:pt x="127" y="16"/>
                    <a:pt x="127" y="16"/>
                  </a:cubicBezTo>
                  <a:cubicBezTo>
                    <a:pt x="126" y="16"/>
                    <a:pt x="126" y="17"/>
                    <a:pt x="125" y="17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29" y="124"/>
                    <a:pt x="28" y="124"/>
                    <a:pt x="24" y="1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6" y="132"/>
                    <a:pt x="26" y="132"/>
                    <a:pt x="26" y="132"/>
                  </a:cubicBezTo>
                  <a:cubicBezTo>
                    <a:pt x="28" y="132"/>
                    <a:pt x="29" y="132"/>
                    <a:pt x="30" y="132"/>
                  </a:cubicBezTo>
                  <a:cubicBezTo>
                    <a:pt x="33" y="132"/>
                    <a:pt x="35" y="131"/>
                    <a:pt x="37" y="129"/>
                  </a:cubicBezTo>
                  <a:cubicBezTo>
                    <a:pt x="123" y="37"/>
                    <a:pt x="123" y="37"/>
                    <a:pt x="123" y="37"/>
                  </a:cubicBezTo>
                  <a:cubicBezTo>
                    <a:pt x="176" y="102"/>
                    <a:pt x="176" y="102"/>
                    <a:pt x="176" y="102"/>
                  </a:cubicBezTo>
                  <a:lnTo>
                    <a:pt x="176" y="69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62397" y="0"/>
            <a:ext cx="10839573" cy="104432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ru-RU" sz="2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Тестирование открытых УФ-облучателей СВЕТОЛИТ  - 600</a:t>
            </a:r>
            <a:endParaRPr lang="ru-RU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69" y="1588641"/>
            <a:ext cx="3990710" cy="56078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2957" y="1582722"/>
            <a:ext cx="3991358" cy="5608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100" name="Picture 4" descr="https://blastim.ru/wp-content/uploads/wpjobboard/job/4860/company-logo/csp_mz_rf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0780" y="1836415"/>
            <a:ext cx="2016432" cy="223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9811469" y="4223308"/>
            <a:ext cx="42407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cap="all" dirty="0">
                <a:latin typeface="Verdana" panose="020B0604030504040204" pitchFamily="34" charset="0"/>
                <a:ea typeface="Verdana" panose="020B0604030504040204" pitchFamily="34" charset="0"/>
              </a:rPr>
              <a:t>ФГБУ "ЦСП" ФМБА РОССИИ</a:t>
            </a:r>
          </a:p>
        </p:txBody>
      </p:sp>
    </p:spTree>
    <p:extLst>
      <p:ext uri="{BB962C8B-B14F-4D97-AF65-F5344CB8AC3E}">
        <p14:creationId xmlns:p14="http://schemas.microsoft.com/office/powerpoint/2010/main" val="36093163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/>
          <p:cNvCxnSpPr/>
          <p:nvPr/>
        </p:nvCxnSpPr>
        <p:spPr bwMode="auto">
          <a:xfrm>
            <a:off x="-1844" y="1044328"/>
            <a:ext cx="1288768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AC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Прямоугольник 22"/>
          <p:cNvSpPr/>
          <p:nvPr/>
        </p:nvSpPr>
        <p:spPr bwMode="auto">
          <a:xfrm>
            <a:off x="3" y="1044328"/>
            <a:ext cx="1000733" cy="283677"/>
          </a:xfrm>
          <a:custGeom>
            <a:avLst/>
            <a:gdLst>
              <a:gd name="connsiteX0" fmla="*/ 0 w 1012825"/>
              <a:gd name="connsiteY0" fmla="*/ 0 h 360363"/>
              <a:gd name="connsiteX1" fmla="*/ 1012825 w 1012825"/>
              <a:gd name="connsiteY1" fmla="*/ 0 h 360363"/>
              <a:gd name="connsiteX2" fmla="*/ 1012825 w 1012825"/>
              <a:gd name="connsiteY2" fmla="*/ 360363 h 360363"/>
              <a:gd name="connsiteX3" fmla="*/ 0 w 1012825"/>
              <a:gd name="connsiteY3" fmla="*/ 360363 h 360363"/>
              <a:gd name="connsiteX4" fmla="*/ 0 w 1012825"/>
              <a:gd name="connsiteY4" fmla="*/ 0 h 360363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1012825 w 1012825"/>
              <a:gd name="connsiteY2" fmla="*/ 360363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878782 w 1012825"/>
              <a:gd name="connsiteY2" fmla="*/ 360586 h 360586"/>
              <a:gd name="connsiteX3" fmla="*/ 0 w 1012825"/>
              <a:gd name="connsiteY3" fmla="*/ 360363 h 360586"/>
              <a:gd name="connsiteX4" fmla="*/ 0 w 1012825"/>
              <a:gd name="connsiteY4" fmla="*/ 0 h 36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825" h="360586">
                <a:moveTo>
                  <a:pt x="0" y="0"/>
                </a:moveTo>
                <a:lnTo>
                  <a:pt x="1012825" y="0"/>
                </a:lnTo>
                <a:lnTo>
                  <a:pt x="878782" y="360586"/>
                </a:lnTo>
                <a:lnTo>
                  <a:pt x="0" y="360363"/>
                </a:lnTo>
                <a:lnTo>
                  <a:pt x="0" y="0"/>
                </a:lnTo>
                <a:close/>
              </a:path>
            </a:pathLst>
          </a:custGeom>
          <a:solidFill>
            <a:srgbClr val="008ACF"/>
          </a:solidFill>
          <a:ln w="381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1464623" y="6863161"/>
            <a:ext cx="1423062" cy="334838"/>
            <a:chOff x="2503488" y="3779838"/>
            <a:chExt cx="3076576" cy="723900"/>
          </a:xfrm>
        </p:grpSpPr>
        <p:sp>
          <p:nvSpPr>
            <p:cNvPr id="5" name="AutoShape 5"/>
            <p:cNvSpPr>
              <a:spLocks noChangeAspect="1" noChangeArrowheads="1" noTextEdit="1"/>
            </p:cNvSpPr>
            <p:nvPr/>
          </p:nvSpPr>
          <p:spPr bwMode="auto">
            <a:xfrm>
              <a:off x="2506664" y="3779838"/>
              <a:ext cx="3073400" cy="720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6" name="Freeform 7"/>
            <p:cNvSpPr>
              <a:spLocks noEditPoints="1"/>
            </p:cNvSpPr>
            <p:nvPr/>
          </p:nvSpPr>
          <p:spPr bwMode="auto">
            <a:xfrm>
              <a:off x="2503488" y="3779838"/>
              <a:ext cx="2262188" cy="723900"/>
            </a:xfrm>
            <a:custGeom>
              <a:avLst/>
              <a:gdLst>
                <a:gd name="T0" fmla="*/ 277 w 603"/>
                <a:gd name="T1" fmla="*/ 151 h 193"/>
                <a:gd name="T2" fmla="*/ 277 w 603"/>
                <a:gd name="T3" fmla="*/ 167 h 193"/>
                <a:gd name="T4" fmla="*/ 290 w 603"/>
                <a:gd name="T5" fmla="*/ 177 h 193"/>
                <a:gd name="T6" fmla="*/ 250 w 603"/>
                <a:gd name="T7" fmla="*/ 193 h 193"/>
                <a:gd name="T8" fmla="*/ 215 w 603"/>
                <a:gd name="T9" fmla="*/ 177 h 193"/>
                <a:gd name="T10" fmla="*/ 227 w 603"/>
                <a:gd name="T11" fmla="*/ 167 h 193"/>
                <a:gd name="T12" fmla="*/ 227 w 603"/>
                <a:gd name="T13" fmla="*/ 62 h 193"/>
                <a:gd name="T14" fmla="*/ 227 w 603"/>
                <a:gd name="T15" fmla="*/ 26 h 193"/>
                <a:gd name="T16" fmla="*/ 215 w 603"/>
                <a:gd name="T17" fmla="*/ 16 h 193"/>
                <a:gd name="T18" fmla="*/ 250 w 603"/>
                <a:gd name="T19" fmla="*/ 0 h 193"/>
                <a:gd name="T20" fmla="*/ 290 w 603"/>
                <a:gd name="T21" fmla="*/ 16 h 193"/>
                <a:gd name="T22" fmla="*/ 277 w 603"/>
                <a:gd name="T23" fmla="*/ 26 h 193"/>
                <a:gd name="T24" fmla="*/ 277 w 603"/>
                <a:gd name="T25" fmla="*/ 48 h 193"/>
                <a:gd name="T26" fmla="*/ 356 w 603"/>
                <a:gd name="T27" fmla="*/ 31 h 193"/>
                <a:gd name="T28" fmla="*/ 354 w 603"/>
                <a:gd name="T29" fmla="*/ 18 h 193"/>
                <a:gd name="T30" fmla="*/ 344 w 603"/>
                <a:gd name="T31" fmla="*/ 0 h 193"/>
                <a:gd name="T32" fmla="*/ 420 w 603"/>
                <a:gd name="T33" fmla="*/ 0 h 193"/>
                <a:gd name="T34" fmla="*/ 410 w 603"/>
                <a:gd name="T35" fmla="*/ 18 h 193"/>
                <a:gd name="T36" fmla="*/ 406 w 603"/>
                <a:gd name="T37" fmla="*/ 31 h 193"/>
                <a:gd name="T38" fmla="*/ 406 w 603"/>
                <a:gd name="T39" fmla="*/ 162 h 193"/>
                <a:gd name="T40" fmla="*/ 410 w 603"/>
                <a:gd name="T41" fmla="*/ 174 h 193"/>
                <a:gd name="T42" fmla="*/ 420 w 603"/>
                <a:gd name="T43" fmla="*/ 193 h 193"/>
                <a:gd name="T44" fmla="*/ 344 w 603"/>
                <a:gd name="T45" fmla="*/ 193 h 193"/>
                <a:gd name="T46" fmla="*/ 354 w 603"/>
                <a:gd name="T47" fmla="*/ 174 h 193"/>
                <a:gd name="T48" fmla="*/ 356 w 603"/>
                <a:gd name="T49" fmla="*/ 162 h 193"/>
                <a:gd name="T50" fmla="*/ 603 w 603"/>
                <a:gd name="T51" fmla="*/ 0 h 193"/>
                <a:gd name="T52" fmla="*/ 430 w 603"/>
                <a:gd name="T53" fmla="*/ 41 h 193"/>
                <a:gd name="T54" fmla="*/ 452 w 603"/>
                <a:gd name="T55" fmla="*/ 26 h 193"/>
                <a:gd name="T56" fmla="*/ 467 w 603"/>
                <a:gd name="T57" fmla="*/ 23 h 193"/>
                <a:gd name="T58" fmla="*/ 492 w 603"/>
                <a:gd name="T59" fmla="*/ 25 h 193"/>
                <a:gd name="T60" fmla="*/ 492 w 603"/>
                <a:gd name="T61" fmla="*/ 167 h 193"/>
                <a:gd name="T62" fmla="*/ 479 w 603"/>
                <a:gd name="T63" fmla="*/ 177 h 193"/>
                <a:gd name="T64" fmla="*/ 554 w 603"/>
                <a:gd name="T65" fmla="*/ 193 h 193"/>
                <a:gd name="T66" fmla="*/ 545 w 603"/>
                <a:gd name="T67" fmla="*/ 174 h 193"/>
                <a:gd name="T68" fmla="*/ 542 w 603"/>
                <a:gd name="T69" fmla="*/ 162 h 193"/>
                <a:gd name="T70" fmla="*/ 542 w 603"/>
                <a:gd name="T71" fmla="*/ 23 h 193"/>
                <a:gd name="T72" fmla="*/ 572 w 603"/>
                <a:gd name="T73" fmla="*/ 23 h 193"/>
                <a:gd name="T74" fmla="*/ 584 w 603"/>
                <a:gd name="T75" fmla="*/ 41 h 193"/>
                <a:gd name="T76" fmla="*/ 603 w 603"/>
                <a:gd name="T77" fmla="*/ 0 h 193"/>
                <a:gd name="T78" fmla="*/ 186 w 603"/>
                <a:gd name="T79" fmla="*/ 162 h 193"/>
                <a:gd name="T80" fmla="*/ 194 w 603"/>
                <a:gd name="T81" fmla="*/ 174 h 193"/>
                <a:gd name="T82" fmla="*/ 205 w 603"/>
                <a:gd name="T83" fmla="*/ 193 h 193"/>
                <a:gd name="T84" fmla="*/ 129 w 603"/>
                <a:gd name="T85" fmla="*/ 177 h 193"/>
                <a:gd name="T86" fmla="*/ 138 w 603"/>
                <a:gd name="T87" fmla="*/ 167 h 193"/>
                <a:gd name="T88" fmla="*/ 97 w 603"/>
                <a:gd name="T89" fmla="*/ 62 h 193"/>
                <a:gd name="T90" fmla="*/ 45 w 603"/>
                <a:gd name="T91" fmla="*/ 162 h 193"/>
                <a:gd name="T92" fmla="*/ 43 w 603"/>
                <a:gd name="T93" fmla="*/ 174 h 193"/>
                <a:gd name="T94" fmla="*/ 52 w 603"/>
                <a:gd name="T95" fmla="*/ 193 h 193"/>
                <a:gd name="T96" fmla="*/ 0 w 603"/>
                <a:gd name="T97" fmla="*/ 193 h 193"/>
                <a:gd name="T98" fmla="*/ 10 w 603"/>
                <a:gd name="T99" fmla="*/ 174 h 193"/>
                <a:gd name="T100" fmla="*/ 19 w 603"/>
                <a:gd name="T101" fmla="*/ 162 h 193"/>
                <a:gd name="T102" fmla="*/ 122 w 603"/>
                <a:gd name="T103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03" h="193">
                  <a:moveTo>
                    <a:pt x="356" y="67"/>
                  </a:moveTo>
                  <a:cubicBezTo>
                    <a:pt x="277" y="151"/>
                    <a:pt x="277" y="151"/>
                    <a:pt x="277" y="151"/>
                  </a:cubicBezTo>
                  <a:cubicBezTo>
                    <a:pt x="277" y="162"/>
                    <a:pt x="277" y="162"/>
                    <a:pt x="277" y="162"/>
                  </a:cubicBezTo>
                  <a:cubicBezTo>
                    <a:pt x="277" y="167"/>
                    <a:pt x="277" y="167"/>
                    <a:pt x="277" y="167"/>
                  </a:cubicBezTo>
                  <a:cubicBezTo>
                    <a:pt x="277" y="171"/>
                    <a:pt x="279" y="173"/>
                    <a:pt x="281" y="174"/>
                  </a:cubicBezTo>
                  <a:cubicBezTo>
                    <a:pt x="283" y="176"/>
                    <a:pt x="286" y="177"/>
                    <a:pt x="290" y="177"/>
                  </a:cubicBezTo>
                  <a:cubicBezTo>
                    <a:pt x="290" y="193"/>
                    <a:pt x="290" y="193"/>
                    <a:pt x="290" y="193"/>
                  </a:cubicBezTo>
                  <a:cubicBezTo>
                    <a:pt x="250" y="193"/>
                    <a:pt x="250" y="193"/>
                    <a:pt x="250" y="193"/>
                  </a:cubicBezTo>
                  <a:cubicBezTo>
                    <a:pt x="215" y="193"/>
                    <a:pt x="215" y="193"/>
                    <a:pt x="215" y="193"/>
                  </a:cubicBezTo>
                  <a:cubicBezTo>
                    <a:pt x="215" y="177"/>
                    <a:pt x="215" y="177"/>
                    <a:pt x="215" y="177"/>
                  </a:cubicBezTo>
                  <a:cubicBezTo>
                    <a:pt x="219" y="177"/>
                    <a:pt x="223" y="176"/>
                    <a:pt x="225" y="174"/>
                  </a:cubicBezTo>
                  <a:cubicBezTo>
                    <a:pt x="226" y="173"/>
                    <a:pt x="227" y="171"/>
                    <a:pt x="227" y="167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7" y="62"/>
                    <a:pt x="227" y="62"/>
                    <a:pt x="227" y="62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7" y="26"/>
                    <a:pt x="227" y="26"/>
                    <a:pt x="227" y="26"/>
                  </a:cubicBezTo>
                  <a:cubicBezTo>
                    <a:pt x="227" y="22"/>
                    <a:pt x="226" y="19"/>
                    <a:pt x="225" y="18"/>
                  </a:cubicBezTo>
                  <a:cubicBezTo>
                    <a:pt x="223" y="17"/>
                    <a:pt x="219" y="16"/>
                    <a:pt x="215" y="16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90" y="0"/>
                    <a:pt x="290" y="0"/>
                    <a:pt x="290" y="0"/>
                  </a:cubicBezTo>
                  <a:cubicBezTo>
                    <a:pt x="290" y="16"/>
                    <a:pt x="290" y="16"/>
                    <a:pt x="290" y="16"/>
                  </a:cubicBezTo>
                  <a:cubicBezTo>
                    <a:pt x="286" y="16"/>
                    <a:pt x="283" y="17"/>
                    <a:pt x="281" y="18"/>
                  </a:cubicBezTo>
                  <a:cubicBezTo>
                    <a:pt x="279" y="19"/>
                    <a:pt x="277" y="22"/>
                    <a:pt x="277" y="26"/>
                  </a:cubicBezTo>
                  <a:cubicBezTo>
                    <a:pt x="277" y="31"/>
                    <a:pt x="277" y="31"/>
                    <a:pt x="277" y="31"/>
                  </a:cubicBezTo>
                  <a:cubicBezTo>
                    <a:pt x="277" y="48"/>
                    <a:pt x="277" y="48"/>
                    <a:pt x="277" y="48"/>
                  </a:cubicBezTo>
                  <a:cubicBezTo>
                    <a:pt x="277" y="115"/>
                    <a:pt x="277" y="115"/>
                    <a:pt x="277" y="115"/>
                  </a:cubicBezTo>
                  <a:cubicBezTo>
                    <a:pt x="356" y="31"/>
                    <a:pt x="356" y="31"/>
                    <a:pt x="356" y="31"/>
                  </a:cubicBezTo>
                  <a:cubicBezTo>
                    <a:pt x="356" y="26"/>
                    <a:pt x="356" y="26"/>
                    <a:pt x="356" y="26"/>
                  </a:cubicBezTo>
                  <a:cubicBezTo>
                    <a:pt x="356" y="22"/>
                    <a:pt x="355" y="19"/>
                    <a:pt x="354" y="18"/>
                  </a:cubicBezTo>
                  <a:cubicBezTo>
                    <a:pt x="351" y="17"/>
                    <a:pt x="348" y="16"/>
                    <a:pt x="344" y="16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79" y="0"/>
                    <a:pt x="379" y="0"/>
                    <a:pt x="379" y="0"/>
                  </a:cubicBezTo>
                  <a:cubicBezTo>
                    <a:pt x="420" y="0"/>
                    <a:pt x="420" y="0"/>
                    <a:pt x="420" y="0"/>
                  </a:cubicBezTo>
                  <a:cubicBezTo>
                    <a:pt x="420" y="16"/>
                    <a:pt x="420" y="16"/>
                    <a:pt x="420" y="16"/>
                  </a:cubicBezTo>
                  <a:cubicBezTo>
                    <a:pt x="415" y="16"/>
                    <a:pt x="412" y="17"/>
                    <a:pt x="410" y="18"/>
                  </a:cubicBezTo>
                  <a:cubicBezTo>
                    <a:pt x="407" y="19"/>
                    <a:pt x="406" y="22"/>
                    <a:pt x="406" y="26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6" y="48"/>
                    <a:pt x="406" y="48"/>
                    <a:pt x="406" y="48"/>
                  </a:cubicBezTo>
                  <a:cubicBezTo>
                    <a:pt x="406" y="162"/>
                    <a:pt x="406" y="162"/>
                    <a:pt x="406" y="162"/>
                  </a:cubicBezTo>
                  <a:cubicBezTo>
                    <a:pt x="406" y="167"/>
                    <a:pt x="406" y="167"/>
                    <a:pt x="406" y="167"/>
                  </a:cubicBezTo>
                  <a:cubicBezTo>
                    <a:pt x="406" y="171"/>
                    <a:pt x="407" y="173"/>
                    <a:pt x="410" y="174"/>
                  </a:cubicBezTo>
                  <a:cubicBezTo>
                    <a:pt x="412" y="176"/>
                    <a:pt x="415" y="177"/>
                    <a:pt x="420" y="177"/>
                  </a:cubicBezTo>
                  <a:cubicBezTo>
                    <a:pt x="420" y="193"/>
                    <a:pt x="420" y="193"/>
                    <a:pt x="420" y="193"/>
                  </a:cubicBezTo>
                  <a:cubicBezTo>
                    <a:pt x="379" y="193"/>
                    <a:pt x="379" y="193"/>
                    <a:pt x="379" y="193"/>
                  </a:cubicBezTo>
                  <a:cubicBezTo>
                    <a:pt x="344" y="193"/>
                    <a:pt x="344" y="193"/>
                    <a:pt x="344" y="193"/>
                  </a:cubicBezTo>
                  <a:cubicBezTo>
                    <a:pt x="344" y="177"/>
                    <a:pt x="344" y="177"/>
                    <a:pt x="344" y="177"/>
                  </a:cubicBezTo>
                  <a:cubicBezTo>
                    <a:pt x="348" y="177"/>
                    <a:pt x="351" y="176"/>
                    <a:pt x="354" y="174"/>
                  </a:cubicBezTo>
                  <a:cubicBezTo>
                    <a:pt x="355" y="173"/>
                    <a:pt x="356" y="171"/>
                    <a:pt x="356" y="167"/>
                  </a:cubicBezTo>
                  <a:cubicBezTo>
                    <a:pt x="356" y="162"/>
                    <a:pt x="356" y="162"/>
                    <a:pt x="356" y="162"/>
                  </a:cubicBezTo>
                  <a:lnTo>
                    <a:pt x="356" y="67"/>
                  </a:lnTo>
                  <a:close/>
                  <a:moveTo>
                    <a:pt x="603" y="0"/>
                  </a:moveTo>
                  <a:cubicBezTo>
                    <a:pt x="430" y="0"/>
                    <a:pt x="430" y="0"/>
                    <a:pt x="430" y="0"/>
                  </a:cubicBezTo>
                  <a:cubicBezTo>
                    <a:pt x="430" y="41"/>
                    <a:pt x="430" y="41"/>
                    <a:pt x="430" y="41"/>
                  </a:cubicBezTo>
                  <a:cubicBezTo>
                    <a:pt x="449" y="41"/>
                    <a:pt x="449" y="41"/>
                    <a:pt x="449" y="41"/>
                  </a:cubicBezTo>
                  <a:cubicBezTo>
                    <a:pt x="450" y="37"/>
                    <a:pt x="450" y="28"/>
                    <a:pt x="452" y="26"/>
                  </a:cubicBezTo>
                  <a:cubicBezTo>
                    <a:pt x="455" y="23"/>
                    <a:pt x="457" y="23"/>
                    <a:pt x="461" y="23"/>
                  </a:cubicBezTo>
                  <a:cubicBezTo>
                    <a:pt x="467" y="23"/>
                    <a:pt x="467" y="23"/>
                    <a:pt x="467" y="23"/>
                  </a:cubicBezTo>
                  <a:cubicBezTo>
                    <a:pt x="492" y="23"/>
                    <a:pt x="492" y="23"/>
                    <a:pt x="492" y="23"/>
                  </a:cubicBezTo>
                  <a:cubicBezTo>
                    <a:pt x="492" y="25"/>
                    <a:pt x="492" y="25"/>
                    <a:pt x="492" y="25"/>
                  </a:cubicBezTo>
                  <a:cubicBezTo>
                    <a:pt x="492" y="62"/>
                    <a:pt x="492" y="62"/>
                    <a:pt x="492" y="62"/>
                  </a:cubicBezTo>
                  <a:cubicBezTo>
                    <a:pt x="492" y="167"/>
                    <a:pt x="492" y="167"/>
                    <a:pt x="492" y="167"/>
                  </a:cubicBezTo>
                  <a:cubicBezTo>
                    <a:pt x="492" y="171"/>
                    <a:pt x="491" y="173"/>
                    <a:pt x="489" y="174"/>
                  </a:cubicBezTo>
                  <a:cubicBezTo>
                    <a:pt x="486" y="175"/>
                    <a:pt x="484" y="176"/>
                    <a:pt x="479" y="177"/>
                  </a:cubicBezTo>
                  <a:cubicBezTo>
                    <a:pt x="479" y="193"/>
                    <a:pt x="479" y="193"/>
                    <a:pt x="479" y="193"/>
                  </a:cubicBezTo>
                  <a:cubicBezTo>
                    <a:pt x="554" y="193"/>
                    <a:pt x="554" y="193"/>
                    <a:pt x="554" y="193"/>
                  </a:cubicBezTo>
                  <a:cubicBezTo>
                    <a:pt x="554" y="177"/>
                    <a:pt x="554" y="177"/>
                    <a:pt x="554" y="177"/>
                  </a:cubicBezTo>
                  <a:cubicBezTo>
                    <a:pt x="550" y="176"/>
                    <a:pt x="547" y="175"/>
                    <a:pt x="545" y="174"/>
                  </a:cubicBezTo>
                  <a:cubicBezTo>
                    <a:pt x="543" y="173"/>
                    <a:pt x="542" y="171"/>
                    <a:pt x="542" y="167"/>
                  </a:cubicBezTo>
                  <a:cubicBezTo>
                    <a:pt x="542" y="162"/>
                    <a:pt x="542" y="162"/>
                    <a:pt x="542" y="162"/>
                  </a:cubicBezTo>
                  <a:cubicBezTo>
                    <a:pt x="542" y="25"/>
                    <a:pt x="542" y="25"/>
                    <a:pt x="542" y="25"/>
                  </a:cubicBezTo>
                  <a:cubicBezTo>
                    <a:pt x="542" y="23"/>
                    <a:pt x="542" y="23"/>
                    <a:pt x="542" y="23"/>
                  </a:cubicBezTo>
                  <a:cubicBezTo>
                    <a:pt x="566" y="23"/>
                    <a:pt x="566" y="23"/>
                    <a:pt x="566" y="23"/>
                  </a:cubicBezTo>
                  <a:cubicBezTo>
                    <a:pt x="572" y="23"/>
                    <a:pt x="572" y="23"/>
                    <a:pt x="572" y="23"/>
                  </a:cubicBezTo>
                  <a:cubicBezTo>
                    <a:pt x="577" y="23"/>
                    <a:pt x="579" y="23"/>
                    <a:pt x="581" y="26"/>
                  </a:cubicBezTo>
                  <a:cubicBezTo>
                    <a:pt x="584" y="28"/>
                    <a:pt x="584" y="37"/>
                    <a:pt x="584" y="41"/>
                  </a:cubicBezTo>
                  <a:cubicBezTo>
                    <a:pt x="603" y="41"/>
                    <a:pt x="603" y="41"/>
                    <a:pt x="603" y="41"/>
                  </a:cubicBezTo>
                  <a:lnTo>
                    <a:pt x="603" y="0"/>
                  </a:lnTo>
                  <a:close/>
                  <a:moveTo>
                    <a:pt x="122" y="0"/>
                  </a:moveTo>
                  <a:cubicBezTo>
                    <a:pt x="186" y="162"/>
                    <a:pt x="186" y="162"/>
                    <a:pt x="186" y="162"/>
                  </a:cubicBezTo>
                  <a:cubicBezTo>
                    <a:pt x="188" y="167"/>
                    <a:pt x="188" y="167"/>
                    <a:pt x="188" y="167"/>
                  </a:cubicBezTo>
                  <a:cubicBezTo>
                    <a:pt x="190" y="171"/>
                    <a:pt x="191" y="173"/>
                    <a:pt x="194" y="174"/>
                  </a:cubicBezTo>
                  <a:cubicBezTo>
                    <a:pt x="197" y="176"/>
                    <a:pt x="200" y="177"/>
                    <a:pt x="205" y="177"/>
                  </a:cubicBezTo>
                  <a:cubicBezTo>
                    <a:pt x="205" y="193"/>
                    <a:pt x="205" y="193"/>
                    <a:pt x="205" y="193"/>
                  </a:cubicBezTo>
                  <a:cubicBezTo>
                    <a:pt x="129" y="193"/>
                    <a:pt x="129" y="193"/>
                    <a:pt x="129" y="193"/>
                  </a:cubicBezTo>
                  <a:cubicBezTo>
                    <a:pt x="129" y="177"/>
                    <a:pt x="129" y="177"/>
                    <a:pt x="129" y="177"/>
                  </a:cubicBezTo>
                  <a:cubicBezTo>
                    <a:pt x="133" y="177"/>
                    <a:pt x="136" y="176"/>
                    <a:pt x="138" y="174"/>
                  </a:cubicBezTo>
                  <a:cubicBezTo>
                    <a:pt x="139" y="173"/>
                    <a:pt x="139" y="171"/>
                    <a:pt x="138" y="167"/>
                  </a:cubicBezTo>
                  <a:cubicBezTo>
                    <a:pt x="136" y="162"/>
                    <a:pt x="136" y="162"/>
                    <a:pt x="136" y="1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3" y="167"/>
                    <a:pt x="43" y="167"/>
                    <a:pt x="43" y="167"/>
                  </a:cubicBezTo>
                  <a:cubicBezTo>
                    <a:pt x="41" y="171"/>
                    <a:pt x="41" y="173"/>
                    <a:pt x="43" y="174"/>
                  </a:cubicBezTo>
                  <a:cubicBezTo>
                    <a:pt x="45" y="176"/>
                    <a:pt x="47" y="177"/>
                    <a:pt x="52" y="177"/>
                  </a:cubicBezTo>
                  <a:cubicBezTo>
                    <a:pt x="52" y="193"/>
                    <a:pt x="52" y="193"/>
                    <a:pt x="52" y="193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4" y="177"/>
                    <a:pt x="8" y="176"/>
                    <a:pt x="10" y="174"/>
                  </a:cubicBezTo>
                  <a:cubicBezTo>
                    <a:pt x="13" y="173"/>
                    <a:pt x="15" y="171"/>
                    <a:pt x="17" y="167"/>
                  </a:cubicBezTo>
                  <a:cubicBezTo>
                    <a:pt x="19" y="162"/>
                    <a:pt x="19" y="162"/>
                    <a:pt x="19" y="162"/>
                  </a:cubicBezTo>
                  <a:cubicBezTo>
                    <a:pt x="81" y="0"/>
                    <a:pt x="81" y="0"/>
                    <a:pt x="81" y="0"/>
                  </a:cubicBezTo>
                  <a:lnTo>
                    <a:pt x="122" y="0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7" name="Freeform 8"/>
            <p:cNvSpPr>
              <a:spLocks noEditPoints="1"/>
            </p:cNvSpPr>
            <p:nvPr/>
          </p:nvSpPr>
          <p:spPr bwMode="auto">
            <a:xfrm>
              <a:off x="4851401" y="3779838"/>
              <a:ext cx="660399" cy="668338"/>
            </a:xfrm>
            <a:custGeom>
              <a:avLst/>
              <a:gdLst>
                <a:gd name="T0" fmla="*/ 176 w 176"/>
                <a:gd name="T1" fmla="*/ 147 h 178"/>
                <a:gd name="T2" fmla="*/ 139 w 176"/>
                <a:gd name="T3" fmla="*/ 140 h 178"/>
                <a:gd name="T4" fmla="*/ 41 w 176"/>
                <a:gd name="T5" fmla="*/ 147 h 178"/>
                <a:gd name="T6" fmla="*/ 75 w 176"/>
                <a:gd name="T7" fmla="*/ 140 h 178"/>
                <a:gd name="T8" fmla="*/ 41 w 176"/>
                <a:gd name="T9" fmla="*/ 147 h 178"/>
                <a:gd name="T10" fmla="*/ 176 w 176"/>
                <a:gd name="T11" fmla="*/ 163 h 178"/>
                <a:gd name="T12" fmla="*/ 151 w 176"/>
                <a:gd name="T13" fmla="*/ 155 h 178"/>
                <a:gd name="T14" fmla="*/ 0 w 176"/>
                <a:gd name="T15" fmla="*/ 163 h 178"/>
                <a:gd name="T16" fmla="*/ 61 w 176"/>
                <a:gd name="T17" fmla="*/ 155 h 178"/>
                <a:gd name="T18" fmla="*/ 0 w 176"/>
                <a:gd name="T19" fmla="*/ 163 h 178"/>
                <a:gd name="T20" fmla="*/ 176 w 176"/>
                <a:gd name="T21" fmla="*/ 178 h 178"/>
                <a:gd name="T22" fmla="*/ 164 w 176"/>
                <a:gd name="T23" fmla="*/ 171 h 178"/>
                <a:gd name="T24" fmla="*/ 0 w 176"/>
                <a:gd name="T25" fmla="*/ 178 h 178"/>
                <a:gd name="T26" fmla="*/ 41 w 176"/>
                <a:gd name="T27" fmla="*/ 178 h 178"/>
                <a:gd name="T28" fmla="*/ 0 w 176"/>
                <a:gd name="T29" fmla="*/ 171 h 178"/>
                <a:gd name="T30" fmla="*/ 64 w 176"/>
                <a:gd name="T31" fmla="*/ 93 h 178"/>
                <a:gd name="T32" fmla="*/ 0 w 176"/>
                <a:gd name="T33" fmla="*/ 101 h 178"/>
                <a:gd name="T34" fmla="*/ 64 w 176"/>
                <a:gd name="T35" fmla="*/ 93 h 178"/>
                <a:gd name="T36" fmla="*/ 155 w 176"/>
                <a:gd name="T37" fmla="*/ 101 h 178"/>
                <a:gd name="T38" fmla="*/ 92 w 176"/>
                <a:gd name="T39" fmla="*/ 93 h 178"/>
                <a:gd name="T40" fmla="*/ 50 w 176"/>
                <a:gd name="T41" fmla="*/ 109 h 178"/>
                <a:gd name="T42" fmla="*/ 0 w 176"/>
                <a:gd name="T43" fmla="*/ 116 h 178"/>
                <a:gd name="T44" fmla="*/ 50 w 176"/>
                <a:gd name="T45" fmla="*/ 109 h 178"/>
                <a:gd name="T46" fmla="*/ 96 w 176"/>
                <a:gd name="T47" fmla="*/ 116 h 178"/>
                <a:gd name="T48" fmla="*/ 77 w 176"/>
                <a:gd name="T49" fmla="*/ 109 h 178"/>
                <a:gd name="T50" fmla="*/ 161 w 176"/>
                <a:gd name="T51" fmla="*/ 109 h 178"/>
                <a:gd name="T52" fmla="*/ 119 w 176"/>
                <a:gd name="T53" fmla="*/ 116 h 178"/>
                <a:gd name="T54" fmla="*/ 167 w 176"/>
                <a:gd name="T55" fmla="*/ 116 h 178"/>
                <a:gd name="T56" fmla="*/ 36 w 176"/>
                <a:gd name="T57" fmla="*/ 124 h 178"/>
                <a:gd name="T58" fmla="*/ 0 w 176"/>
                <a:gd name="T59" fmla="*/ 132 h 178"/>
                <a:gd name="T60" fmla="*/ 36 w 176"/>
                <a:gd name="T61" fmla="*/ 124 h 178"/>
                <a:gd name="T62" fmla="*/ 82 w 176"/>
                <a:gd name="T63" fmla="*/ 132 h 178"/>
                <a:gd name="T64" fmla="*/ 63 w 176"/>
                <a:gd name="T65" fmla="*/ 124 h 178"/>
                <a:gd name="T66" fmla="*/ 132 w 176"/>
                <a:gd name="T67" fmla="*/ 132 h 178"/>
                <a:gd name="T68" fmla="*/ 176 w 176"/>
                <a:gd name="T69" fmla="*/ 124 h 178"/>
                <a:gd name="T70" fmla="*/ 132 w 176"/>
                <a:gd name="T71" fmla="*/ 132 h 178"/>
                <a:gd name="T72" fmla="*/ 0 w 176"/>
                <a:gd name="T73" fmla="*/ 47 h 178"/>
                <a:gd name="T74" fmla="*/ 99 w 176"/>
                <a:gd name="T75" fmla="*/ 54 h 178"/>
                <a:gd name="T76" fmla="*/ 157 w 176"/>
                <a:gd name="T77" fmla="*/ 54 h 178"/>
                <a:gd name="T78" fmla="*/ 176 w 176"/>
                <a:gd name="T79" fmla="*/ 47 h 178"/>
                <a:gd name="T80" fmla="*/ 157 w 176"/>
                <a:gd name="T81" fmla="*/ 54 h 178"/>
                <a:gd name="T82" fmla="*/ 0 w 176"/>
                <a:gd name="T83" fmla="*/ 62 h 178"/>
                <a:gd name="T84" fmla="*/ 85 w 176"/>
                <a:gd name="T85" fmla="*/ 69 h 178"/>
                <a:gd name="T86" fmla="*/ 121 w 176"/>
                <a:gd name="T87" fmla="*/ 62 h 178"/>
                <a:gd name="T88" fmla="*/ 130 w 176"/>
                <a:gd name="T89" fmla="*/ 69 h 178"/>
                <a:gd name="T90" fmla="*/ 121 w 176"/>
                <a:gd name="T91" fmla="*/ 62 h 178"/>
                <a:gd name="T92" fmla="*/ 176 w 176"/>
                <a:gd name="T93" fmla="*/ 69 h 178"/>
                <a:gd name="T94" fmla="*/ 164 w 176"/>
                <a:gd name="T95" fmla="*/ 62 h 178"/>
                <a:gd name="T96" fmla="*/ 78 w 176"/>
                <a:gd name="T97" fmla="*/ 78 h 178"/>
                <a:gd name="T98" fmla="*/ 0 w 176"/>
                <a:gd name="T99" fmla="*/ 85 h 178"/>
                <a:gd name="T100" fmla="*/ 78 w 176"/>
                <a:gd name="T101" fmla="*/ 78 h 178"/>
                <a:gd name="T102" fmla="*/ 99 w 176"/>
                <a:gd name="T103" fmla="*/ 85 h 178"/>
                <a:gd name="T104" fmla="*/ 136 w 176"/>
                <a:gd name="T105" fmla="*/ 78 h 178"/>
                <a:gd name="T106" fmla="*/ 0 w 176"/>
                <a:gd name="T107" fmla="*/ 16 h 178"/>
                <a:gd name="T108" fmla="*/ 176 w 176"/>
                <a:gd name="T109" fmla="*/ 23 h 178"/>
                <a:gd name="T110" fmla="*/ 0 w 176"/>
                <a:gd name="T111" fmla="*/ 16 h 178"/>
                <a:gd name="T112" fmla="*/ 0 w 176"/>
                <a:gd name="T113" fmla="*/ 31 h 178"/>
                <a:gd name="T114" fmla="*/ 113 w 176"/>
                <a:gd name="T115" fmla="*/ 38 h 178"/>
                <a:gd name="T116" fmla="*/ 144 w 176"/>
                <a:gd name="T117" fmla="*/ 38 h 178"/>
                <a:gd name="T118" fmla="*/ 176 w 176"/>
                <a:gd name="T119" fmla="*/ 31 h 178"/>
                <a:gd name="T120" fmla="*/ 144 w 176"/>
                <a:gd name="T121" fmla="*/ 38 h 178"/>
                <a:gd name="T122" fmla="*/ 158 w 176"/>
                <a:gd name="T123" fmla="*/ 0 h 178"/>
                <a:gd name="T124" fmla="*/ 2 w 176"/>
                <a:gd name="T125" fmla="*/ 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6" h="178">
                  <a:moveTo>
                    <a:pt x="145" y="147"/>
                  </a:moveTo>
                  <a:cubicBezTo>
                    <a:pt x="176" y="147"/>
                    <a:pt x="176" y="147"/>
                    <a:pt x="176" y="147"/>
                  </a:cubicBezTo>
                  <a:cubicBezTo>
                    <a:pt x="176" y="140"/>
                    <a:pt x="176" y="140"/>
                    <a:pt x="176" y="140"/>
                  </a:cubicBezTo>
                  <a:cubicBezTo>
                    <a:pt x="139" y="140"/>
                    <a:pt x="139" y="140"/>
                    <a:pt x="139" y="140"/>
                  </a:cubicBezTo>
                  <a:lnTo>
                    <a:pt x="145" y="147"/>
                  </a:lnTo>
                  <a:close/>
                  <a:moveTo>
                    <a:pt x="41" y="147"/>
                  </a:moveTo>
                  <a:cubicBezTo>
                    <a:pt x="68" y="147"/>
                    <a:pt x="68" y="147"/>
                    <a:pt x="68" y="147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48" y="140"/>
                    <a:pt x="48" y="140"/>
                    <a:pt x="48" y="140"/>
                  </a:cubicBezTo>
                  <a:lnTo>
                    <a:pt x="41" y="147"/>
                  </a:lnTo>
                  <a:close/>
                  <a:moveTo>
                    <a:pt x="157" y="163"/>
                  </a:moveTo>
                  <a:cubicBezTo>
                    <a:pt x="176" y="163"/>
                    <a:pt x="176" y="163"/>
                    <a:pt x="176" y="163"/>
                  </a:cubicBezTo>
                  <a:cubicBezTo>
                    <a:pt x="176" y="155"/>
                    <a:pt x="176" y="155"/>
                    <a:pt x="176" y="155"/>
                  </a:cubicBezTo>
                  <a:cubicBezTo>
                    <a:pt x="151" y="155"/>
                    <a:pt x="151" y="155"/>
                    <a:pt x="151" y="155"/>
                  </a:cubicBezTo>
                  <a:lnTo>
                    <a:pt x="157" y="163"/>
                  </a:lnTo>
                  <a:close/>
                  <a:moveTo>
                    <a:pt x="0" y="163"/>
                  </a:moveTo>
                  <a:cubicBezTo>
                    <a:pt x="55" y="163"/>
                    <a:pt x="55" y="163"/>
                    <a:pt x="55" y="163"/>
                  </a:cubicBezTo>
                  <a:cubicBezTo>
                    <a:pt x="61" y="155"/>
                    <a:pt x="61" y="155"/>
                    <a:pt x="61" y="155"/>
                  </a:cubicBezTo>
                  <a:cubicBezTo>
                    <a:pt x="0" y="155"/>
                    <a:pt x="0" y="155"/>
                    <a:pt x="0" y="155"/>
                  </a:cubicBezTo>
                  <a:lnTo>
                    <a:pt x="0" y="163"/>
                  </a:lnTo>
                  <a:close/>
                  <a:moveTo>
                    <a:pt x="169" y="178"/>
                  </a:moveTo>
                  <a:cubicBezTo>
                    <a:pt x="176" y="178"/>
                    <a:pt x="176" y="178"/>
                    <a:pt x="176" y="178"/>
                  </a:cubicBezTo>
                  <a:cubicBezTo>
                    <a:pt x="176" y="171"/>
                    <a:pt x="176" y="171"/>
                    <a:pt x="176" y="171"/>
                  </a:cubicBezTo>
                  <a:cubicBezTo>
                    <a:pt x="164" y="171"/>
                    <a:pt x="164" y="171"/>
                    <a:pt x="164" y="171"/>
                  </a:cubicBezTo>
                  <a:lnTo>
                    <a:pt x="169" y="178"/>
                  </a:lnTo>
                  <a:close/>
                  <a:moveTo>
                    <a:pt x="0" y="178"/>
                  </a:moveTo>
                  <a:cubicBezTo>
                    <a:pt x="41" y="178"/>
                    <a:pt x="41" y="178"/>
                    <a:pt x="41" y="178"/>
                  </a:cubicBezTo>
                  <a:cubicBezTo>
                    <a:pt x="41" y="178"/>
                    <a:pt x="41" y="178"/>
                    <a:pt x="41" y="178"/>
                  </a:cubicBezTo>
                  <a:cubicBezTo>
                    <a:pt x="47" y="171"/>
                    <a:pt x="47" y="171"/>
                    <a:pt x="47" y="171"/>
                  </a:cubicBezTo>
                  <a:cubicBezTo>
                    <a:pt x="0" y="171"/>
                    <a:pt x="0" y="171"/>
                    <a:pt x="0" y="171"/>
                  </a:cubicBezTo>
                  <a:lnTo>
                    <a:pt x="0" y="178"/>
                  </a:lnTo>
                  <a:close/>
                  <a:moveTo>
                    <a:pt x="64" y="93"/>
                  </a:moveTo>
                  <a:cubicBezTo>
                    <a:pt x="0" y="93"/>
                    <a:pt x="0" y="93"/>
                    <a:pt x="0" y="93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57" y="101"/>
                    <a:pt x="57" y="101"/>
                    <a:pt x="57" y="101"/>
                  </a:cubicBezTo>
                  <a:lnTo>
                    <a:pt x="64" y="93"/>
                  </a:lnTo>
                  <a:close/>
                  <a:moveTo>
                    <a:pt x="85" y="101"/>
                  </a:moveTo>
                  <a:cubicBezTo>
                    <a:pt x="155" y="101"/>
                    <a:pt x="155" y="101"/>
                    <a:pt x="155" y="101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92" y="93"/>
                    <a:pt x="92" y="93"/>
                    <a:pt x="92" y="93"/>
                  </a:cubicBezTo>
                  <a:lnTo>
                    <a:pt x="85" y="101"/>
                  </a:lnTo>
                  <a:close/>
                  <a:moveTo>
                    <a:pt x="50" y="109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43" y="116"/>
                    <a:pt x="43" y="116"/>
                    <a:pt x="43" y="116"/>
                  </a:cubicBezTo>
                  <a:lnTo>
                    <a:pt x="50" y="109"/>
                  </a:lnTo>
                  <a:close/>
                  <a:moveTo>
                    <a:pt x="70" y="116"/>
                  </a:moveTo>
                  <a:cubicBezTo>
                    <a:pt x="96" y="116"/>
                    <a:pt x="96" y="116"/>
                    <a:pt x="96" y="116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77" y="109"/>
                    <a:pt x="77" y="109"/>
                    <a:pt x="77" y="109"/>
                  </a:cubicBezTo>
                  <a:lnTo>
                    <a:pt x="70" y="116"/>
                  </a:lnTo>
                  <a:close/>
                  <a:moveTo>
                    <a:pt x="161" y="109"/>
                  </a:moveTo>
                  <a:cubicBezTo>
                    <a:pt x="114" y="109"/>
                    <a:pt x="114" y="109"/>
                    <a:pt x="114" y="109"/>
                  </a:cubicBezTo>
                  <a:cubicBezTo>
                    <a:pt x="119" y="116"/>
                    <a:pt x="119" y="116"/>
                    <a:pt x="119" y="116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67" y="116"/>
                    <a:pt x="167" y="116"/>
                    <a:pt x="167" y="116"/>
                  </a:cubicBezTo>
                  <a:lnTo>
                    <a:pt x="161" y="109"/>
                  </a:lnTo>
                  <a:close/>
                  <a:moveTo>
                    <a:pt x="36" y="124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9" y="132"/>
                    <a:pt x="29" y="132"/>
                    <a:pt x="29" y="132"/>
                  </a:cubicBezTo>
                  <a:lnTo>
                    <a:pt x="36" y="124"/>
                  </a:lnTo>
                  <a:close/>
                  <a:moveTo>
                    <a:pt x="56" y="132"/>
                  </a:moveTo>
                  <a:cubicBezTo>
                    <a:pt x="82" y="132"/>
                    <a:pt x="82" y="132"/>
                    <a:pt x="82" y="132"/>
                  </a:cubicBezTo>
                  <a:cubicBezTo>
                    <a:pt x="89" y="124"/>
                    <a:pt x="89" y="124"/>
                    <a:pt x="89" y="124"/>
                  </a:cubicBezTo>
                  <a:cubicBezTo>
                    <a:pt x="63" y="124"/>
                    <a:pt x="63" y="124"/>
                    <a:pt x="63" y="124"/>
                  </a:cubicBezTo>
                  <a:lnTo>
                    <a:pt x="56" y="132"/>
                  </a:lnTo>
                  <a:close/>
                  <a:moveTo>
                    <a:pt x="132" y="132"/>
                  </a:moveTo>
                  <a:cubicBezTo>
                    <a:pt x="176" y="132"/>
                    <a:pt x="176" y="132"/>
                    <a:pt x="176" y="132"/>
                  </a:cubicBezTo>
                  <a:cubicBezTo>
                    <a:pt x="176" y="124"/>
                    <a:pt x="176" y="124"/>
                    <a:pt x="176" y="124"/>
                  </a:cubicBezTo>
                  <a:cubicBezTo>
                    <a:pt x="126" y="124"/>
                    <a:pt x="126" y="124"/>
                    <a:pt x="126" y="124"/>
                  </a:cubicBezTo>
                  <a:lnTo>
                    <a:pt x="132" y="132"/>
                  </a:lnTo>
                  <a:close/>
                  <a:moveTo>
                    <a:pt x="106" y="47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99" y="54"/>
                    <a:pt x="99" y="54"/>
                    <a:pt x="99" y="54"/>
                  </a:cubicBezTo>
                  <a:lnTo>
                    <a:pt x="106" y="47"/>
                  </a:lnTo>
                  <a:close/>
                  <a:moveTo>
                    <a:pt x="157" y="54"/>
                  </a:moveTo>
                  <a:cubicBezTo>
                    <a:pt x="176" y="54"/>
                    <a:pt x="176" y="54"/>
                    <a:pt x="176" y="54"/>
                  </a:cubicBezTo>
                  <a:cubicBezTo>
                    <a:pt x="176" y="47"/>
                    <a:pt x="176" y="47"/>
                    <a:pt x="176" y="47"/>
                  </a:cubicBezTo>
                  <a:cubicBezTo>
                    <a:pt x="151" y="47"/>
                    <a:pt x="151" y="47"/>
                    <a:pt x="151" y="47"/>
                  </a:cubicBezTo>
                  <a:lnTo>
                    <a:pt x="157" y="54"/>
                  </a:lnTo>
                  <a:close/>
                  <a:moveTo>
                    <a:pt x="92" y="62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85" y="69"/>
                    <a:pt x="85" y="69"/>
                    <a:pt x="85" y="69"/>
                  </a:cubicBezTo>
                  <a:lnTo>
                    <a:pt x="92" y="62"/>
                  </a:lnTo>
                  <a:close/>
                  <a:moveTo>
                    <a:pt x="121" y="62"/>
                  </a:moveTo>
                  <a:cubicBezTo>
                    <a:pt x="114" y="69"/>
                    <a:pt x="114" y="69"/>
                    <a:pt x="114" y="69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24" y="62"/>
                    <a:pt x="124" y="62"/>
                    <a:pt x="124" y="62"/>
                  </a:cubicBezTo>
                  <a:lnTo>
                    <a:pt x="121" y="62"/>
                  </a:lnTo>
                  <a:close/>
                  <a:moveTo>
                    <a:pt x="170" y="69"/>
                  </a:moveTo>
                  <a:cubicBezTo>
                    <a:pt x="176" y="69"/>
                    <a:pt x="176" y="69"/>
                    <a:pt x="176" y="69"/>
                  </a:cubicBezTo>
                  <a:cubicBezTo>
                    <a:pt x="176" y="62"/>
                    <a:pt x="176" y="62"/>
                    <a:pt x="176" y="62"/>
                  </a:cubicBezTo>
                  <a:cubicBezTo>
                    <a:pt x="164" y="62"/>
                    <a:pt x="164" y="62"/>
                    <a:pt x="164" y="62"/>
                  </a:cubicBezTo>
                  <a:lnTo>
                    <a:pt x="170" y="69"/>
                  </a:lnTo>
                  <a:close/>
                  <a:moveTo>
                    <a:pt x="78" y="78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71" y="85"/>
                    <a:pt x="71" y="85"/>
                    <a:pt x="71" y="85"/>
                  </a:cubicBezTo>
                  <a:lnTo>
                    <a:pt x="78" y="78"/>
                  </a:lnTo>
                  <a:close/>
                  <a:moveTo>
                    <a:pt x="106" y="78"/>
                  </a:moveTo>
                  <a:cubicBezTo>
                    <a:pt x="99" y="85"/>
                    <a:pt x="99" y="85"/>
                    <a:pt x="99" y="85"/>
                  </a:cubicBezTo>
                  <a:cubicBezTo>
                    <a:pt x="142" y="85"/>
                    <a:pt x="142" y="85"/>
                    <a:pt x="142" y="85"/>
                  </a:cubicBezTo>
                  <a:cubicBezTo>
                    <a:pt x="136" y="78"/>
                    <a:pt x="136" y="78"/>
                    <a:pt x="136" y="78"/>
                  </a:cubicBezTo>
                  <a:lnTo>
                    <a:pt x="106" y="78"/>
                  </a:lnTo>
                  <a:close/>
                  <a:moveTo>
                    <a:pt x="0" y="16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76" y="23"/>
                    <a:pt x="176" y="23"/>
                    <a:pt x="176" y="23"/>
                  </a:cubicBezTo>
                  <a:cubicBezTo>
                    <a:pt x="176" y="16"/>
                    <a:pt x="176" y="16"/>
                    <a:pt x="176" y="16"/>
                  </a:cubicBezTo>
                  <a:lnTo>
                    <a:pt x="0" y="16"/>
                  </a:lnTo>
                  <a:close/>
                  <a:moveTo>
                    <a:pt x="12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13" y="38"/>
                    <a:pt x="113" y="38"/>
                    <a:pt x="113" y="38"/>
                  </a:cubicBezTo>
                  <a:lnTo>
                    <a:pt x="120" y="31"/>
                  </a:lnTo>
                  <a:close/>
                  <a:moveTo>
                    <a:pt x="144" y="38"/>
                  </a:moveTo>
                  <a:cubicBezTo>
                    <a:pt x="176" y="38"/>
                    <a:pt x="176" y="38"/>
                    <a:pt x="176" y="38"/>
                  </a:cubicBezTo>
                  <a:cubicBezTo>
                    <a:pt x="176" y="31"/>
                    <a:pt x="176" y="31"/>
                    <a:pt x="176" y="31"/>
                  </a:cubicBezTo>
                  <a:cubicBezTo>
                    <a:pt x="138" y="31"/>
                    <a:pt x="138" y="31"/>
                    <a:pt x="138" y="31"/>
                  </a:cubicBezTo>
                  <a:lnTo>
                    <a:pt x="144" y="38"/>
                  </a:lnTo>
                  <a:close/>
                  <a:moveTo>
                    <a:pt x="174" y="7"/>
                  </a:moveTo>
                  <a:cubicBezTo>
                    <a:pt x="173" y="3"/>
                    <a:pt x="168" y="0"/>
                    <a:pt x="15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9" y="0"/>
                    <a:pt x="3" y="4"/>
                    <a:pt x="2" y="7"/>
                  </a:cubicBezTo>
                  <a:cubicBezTo>
                    <a:pt x="2" y="7"/>
                    <a:pt x="174" y="7"/>
                    <a:pt x="174" y="7"/>
                  </a:cubicBezTo>
                  <a:close/>
                </a:path>
              </a:pathLst>
            </a:custGeom>
            <a:solidFill>
              <a:srgbClr val="B1B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8" name="Freeform 9"/>
            <p:cNvSpPr>
              <a:spLocks noEditPoints="1"/>
            </p:cNvSpPr>
            <p:nvPr/>
          </p:nvSpPr>
          <p:spPr bwMode="auto">
            <a:xfrm>
              <a:off x="4851401" y="3836989"/>
              <a:ext cx="725489" cy="666749"/>
            </a:xfrm>
            <a:custGeom>
              <a:avLst/>
              <a:gdLst>
                <a:gd name="T0" fmla="*/ 44 w 193"/>
                <a:gd name="T1" fmla="*/ 167 h 178"/>
                <a:gd name="T2" fmla="*/ 36 w 193"/>
                <a:gd name="T3" fmla="*/ 170 h 178"/>
                <a:gd name="T4" fmla="*/ 0 w 193"/>
                <a:gd name="T5" fmla="*/ 170 h 178"/>
                <a:gd name="T6" fmla="*/ 0 w 193"/>
                <a:gd name="T7" fmla="*/ 178 h 178"/>
                <a:gd name="T8" fmla="*/ 39 w 193"/>
                <a:gd name="T9" fmla="*/ 178 h 178"/>
                <a:gd name="T10" fmla="*/ 49 w 193"/>
                <a:gd name="T11" fmla="*/ 175 h 178"/>
                <a:gd name="T12" fmla="*/ 53 w 193"/>
                <a:gd name="T13" fmla="*/ 171 h 178"/>
                <a:gd name="T14" fmla="*/ 115 w 193"/>
                <a:gd name="T15" fmla="*/ 104 h 178"/>
                <a:gd name="T16" fmla="*/ 108 w 193"/>
                <a:gd name="T17" fmla="*/ 95 h 178"/>
                <a:gd name="T18" fmla="*/ 44 w 193"/>
                <a:gd name="T19" fmla="*/ 167 h 178"/>
                <a:gd name="T20" fmla="*/ 181 w 193"/>
                <a:gd name="T21" fmla="*/ 0 h 178"/>
                <a:gd name="T22" fmla="*/ 181 w 193"/>
                <a:gd name="T23" fmla="*/ 170 h 178"/>
                <a:gd name="T24" fmla="*/ 175 w 193"/>
                <a:gd name="T25" fmla="*/ 170 h 178"/>
                <a:gd name="T26" fmla="*/ 181 w 193"/>
                <a:gd name="T27" fmla="*/ 178 h 178"/>
                <a:gd name="T28" fmla="*/ 182 w 193"/>
                <a:gd name="T29" fmla="*/ 178 h 178"/>
                <a:gd name="T30" fmla="*/ 187 w 193"/>
                <a:gd name="T31" fmla="*/ 177 h 178"/>
                <a:gd name="T32" fmla="*/ 193 w 193"/>
                <a:gd name="T33" fmla="*/ 173 h 178"/>
                <a:gd name="T34" fmla="*/ 193 w 193"/>
                <a:gd name="T35" fmla="*/ 171 h 178"/>
                <a:gd name="T36" fmla="*/ 193 w 193"/>
                <a:gd name="T37" fmla="*/ 168 h 178"/>
                <a:gd name="T38" fmla="*/ 193 w 193"/>
                <a:gd name="T39" fmla="*/ 22 h 178"/>
                <a:gd name="T40" fmla="*/ 181 w 193"/>
                <a:gd name="T41" fmla="*/ 0 h 178"/>
                <a:gd name="T42" fmla="*/ 176 w 193"/>
                <a:gd name="T43" fmla="*/ 69 h 178"/>
                <a:gd name="T44" fmla="*/ 132 w 193"/>
                <a:gd name="T45" fmla="*/ 17 h 178"/>
                <a:gd name="T46" fmla="*/ 130 w 193"/>
                <a:gd name="T47" fmla="*/ 16 h 178"/>
                <a:gd name="T48" fmla="*/ 129 w 193"/>
                <a:gd name="T49" fmla="*/ 16 h 178"/>
                <a:gd name="T50" fmla="*/ 127 w 193"/>
                <a:gd name="T51" fmla="*/ 16 h 178"/>
                <a:gd name="T52" fmla="*/ 125 w 193"/>
                <a:gd name="T53" fmla="*/ 17 h 178"/>
                <a:gd name="T54" fmla="*/ 32 w 193"/>
                <a:gd name="T55" fmla="*/ 121 h 178"/>
                <a:gd name="T56" fmla="*/ 24 w 193"/>
                <a:gd name="T57" fmla="*/ 124 h 178"/>
                <a:gd name="T58" fmla="*/ 0 w 193"/>
                <a:gd name="T59" fmla="*/ 124 h 178"/>
                <a:gd name="T60" fmla="*/ 0 w 193"/>
                <a:gd name="T61" fmla="*/ 132 h 178"/>
                <a:gd name="T62" fmla="*/ 26 w 193"/>
                <a:gd name="T63" fmla="*/ 132 h 178"/>
                <a:gd name="T64" fmla="*/ 30 w 193"/>
                <a:gd name="T65" fmla="*/ 132 h 178"/>
                <a:gd name="T66" fmla="*/ 37 w 193"/>
                <a:gd name="T67" fmla="*/ 129 h 178"/>
                <a:gd name="T68" fmla="*/ 123 w 193"/>
                <a:gd name="T69" fmla="*/ 37 h 178"/>
                <a:gd name="T70" fmla="*/ 176 w 193"/>
                <a:gd name="T71" fmla="*/ 102 h 178"/>
                <a:gd name="T72" fmla="*/ 176 w 193"/>
                <a:gd name="T73" fmla="*/ 6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3" h="178">
                  <a:moveTo>
                    <a:pt x="44" y="167"/>
                  </a:moveTo>
                  <a:cubicBezTo>
                    <a:pt x="41" y="169"/>
                    <a:pt x="40" y="170"/>
                    <a:pt x="36" y="170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39" y="178"/>
                    <a:pt x="39" y="178"/>
                    <a:pt x="39" y="178"/>
                  </a:cubicBezTo>
                  <a:cubicBezTo>
                    <a:pt x="43" y="178"/>
                    <a:pt x="47" y="177"/>
                    <a:pt x="49" y="175"/>
                  </a:cubicBezTo>
                  <a:cubicBezTo>
                    <a:pt x="53" y="171"/>
                    <a:pt x="53" y="171"/>
                    <a:pt x="53" y="171"/>
                  </a:cubicBezTo>
                  <a:cubicBezTo>
                    <a:pt x="115" y="104"/>
                    <a:pt x="115" y="104"/>
                    <a:pt x="115" y="104"/>
                  </a:cubicBezTo>
                  <a:cubicBezTo>
                    <a:pt x="108" y="95"/>
                    <a:pt x="108" y="95"/>
                    <a:pt x="108" y="95"/>
                  </a:cubicBezTo>
                  <a:lnTo>
                    <a:pt x="44" y="167"/>
                  </a:lnTo>
                  <a:close/>
                  <a:moveTo>
                    <a:pt x="181" y="0"/>
                  </a:moveTo>
                  <a:cubicBezTo>
                    <a:pt x="181" y="170"/>
                    <a:pt x="181" y="170"/>
                    <a:pt x="181" y="170"/>
                  </a:cubicBezTo>
                  <a:cubicBezTo>
                    <a:pt x="175" y="170"/>
                    <a:pt x="175" y="170"/>
                    <a:pt x="175" y="170"/>
                  </a:cubicBezTo>
                  <a:cubicBezTo>
                    <a:pt x="181" y="178"/>
                    <a:pt x="181" y="178"/>
                    <a:pt x="181" y="178"/>
                  </a:cubicBezTo>
                  <a:cubicBezTo>
                    <a:pt x="182" y="178"/>
                    <a:pt x="182" y="178"/>
                    <a:pt x="182" y="178"/>
                  </a:cubicBezTo>
                  <a:cubicBezTo>
                    <a:pt x="184" y="178"/>
                    <a:pt x="186" y="178"/>
                    <a:pt x="187" y="177"/>
                  </a:cubicBezTo>
                  <a:cubicBezTo>
                    <a:pt x="190" y="177"/>
                    <a:pt x="192" y="176"/>
                    <a:pt x="193" y="173"/>
                  </a:cubicBezTo>
                  <a:cubicBezTo>
                    <a:pt x="193" y="172"/>
                    <a:pt x="193" y="172"/>
                    <a:pt x="193" y="171"/>
                  </a:cubicBezTo>
                  <a:cubicBezTo>
                    <a:pt x="193" y="168"/>
                    <a:pt x="193" y="168"/>
                    <a:pt x="193" y="168"/>
                  </a:cubicBezTo>
                  <a:cubicBezTo>
                    <a:pt x="193" y="22"/>
                    <a:pt x="193" y="22"/>
                    <a:pt x="193" y="22"/>
                  </a:cubicBezTo>
                  <a:lnTo>
                    <a:pt x="181" y="0"/>
                  </a:lnTo>
                  <a:close/>
                  <a:moveTo>
                    <a:pt x="176" y="69"/>
                  </a:moveTo>
                  <a:cubicBezTo>
                    <a:pt x="132" y="17"/>
                    <a:pt x="132" y="17"/>
                    <a:pt x="132" y="17"/>
                  </a:cubicBezTo>
                  <a:cubicBezTo>
                    <a:pt x="131" y="17"/>
                    <a:pt x="131" y="16"/>
                    <a:pt x="130" y="16"/>
                  </a:cubicBezTo>
                  <a:cubicBezTo>
                    <a:pt x="130" y="16"/>
                    <a:pt x="129" y="16"/>
                    <a:pt x="129" y="16"/>
                  </a:cubicBezTo>
                  <a:cubicBezTo>
                    <a:pt x="128" y="16"/>
                    <a:pt x="127" y="16"/>
                    <a:pt x="127" y="16"/>
                  </a:cubicBezTo>
                  <a:cubicBezTo>
                    <a:pt x="126" y="16"/>
                    <a:pt x="126" y="17"/>
                    <a:pt x="125" y="17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29" y="124"/>
                    <a:pt x="28" y="124"/>
                    <a:pt x="24" y="1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6" y="132"/>
                    <a:pt x="26" y="132"/>
                    <a:pt x="26" y="132"/>
                  </a:cubicBezTo>
                  <a:cubicBezTo>
                    <a:pt x="28" y="132"/>
                    <a:pt x="29" y="132"/>
                    <a:pt x="30" y="132"/>
                  </a:cubicBezTo>
                  <a:cubicBezTo>
                    <a:pt x="33" y="132"/>
                    <a:pt x="35" y="131"/>
                    <a:pt x="37" y="129"/>
                  </a:cubicBezTo>
                  <a:cubicBezTo>
                    <a:pt x="123" y="37"/>
                    <a:pt x="123" y="37"/>
                    <a:pt x="123" y="37"/>
                  </a:cubicBezTo>
                  <a:cubicBezTo>
                    <a:pt x="176" y="102"/>
                    <a:pt x="176" y="102"/>
                    <a:pt x="176" y="102"/>
                  </a:cubicBezTo>
                  <a:lnTo>
                    <a:pt x="176" y="69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795232"/>
              </p:ext>
            </p:extLst>
          </p:nvPr>
        </p:nvGraphicFramePr>
        <p:xfrm>
          <a:off x="1530548" y="2037328"/>
          <a:ext cx="9649072" cy="2228964"/>
        </p:xfrm>
        <a:graphic>
          <a:graphicData uri="http://schemas.openxmlformats.org/drawingml/2006/table">
            <a:tbl>
              <a:tblPr/>
              <a:tblGrid>
                <a:gridCol w="2977575">
                  <a:extLst>
                    <a:ext uri="{9D8B030D-6E8A-4147-A177-3AD203B41FA5}">
                      <a16:colId xmlns:a16="http://schemas.microsoft.com/office/drawing/2014/main" val="2489858703"/>
                    </a:ext>
                  </a:extLst>
                </a:gridCol>
                <a:gridCol w="3880443">
                  <a:extLst>
                    <a:ext uri="{9D8B030D-6E8A-4147-A177-3AD203B41FA5}">
                      <a16:colId xmlns:a16="http://schemas.microsoft.com/office/drawing/2014/main" val="530526906"/>
                    </a:ext>
                  </a:extLst>
                </a:gridCol>
                <a:gridCol w="2791054">
                  <a:extLst>
                    <a:ext uri="{9D8B030D-6E8A-4147-A177-3AD203B41FA5}">
                      <a16:colId xmlns:a16="http://schemas.microsoft.com/office/drawing/2014/main" val="1595620263"/>
                    </a:ext>
                  </a:extLst>
                </a:gridCol>
              </a:tblGrid>
              <a:tr h="376415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Применяемое оборудование</a:t>
                      </a:r>
                      <a:endParaRPr lang="ru-RU" sz="18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28586" marR="28586" marT="25727" marB="2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Тестовый штамм</a:t>
                      </a:r>
                      <a:endParaRPr lang="ru-RU" sz="18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28586" marR="28586" marT="25727" marB="2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Время облучения,</a:t>
                      </a:r>
                      <a:r>
                        <a:rPr lang="ru-RU" sz="1800" b="1" baseline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мин</a:t>
                      </a:r>
                      <a:endParaRPr lang="ru-RU" sz="18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28586" marR="28586" marT="25727" marB="2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3315255"/>
                  </a:ext>
                </a:extLst>
              </a:tr>
              <a:tr h="260462">
                <a:tc rowSpan="5">
                  <a:txBody>
                    <a:bodyPr/>
                    <a:lstStyle/>
                    <a:p>
                      <a:pPr algn="ctr"/>
                      <a:endParaRPr lang="ru-RU" sz="1800" dirty="0" smtClean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endParaRPr lang="ru-RU" sz="1800" dirty="0" smtClean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СВЕТОЛИТ</a:t>
                      </a:r>
                      <a:r>
                        <a:rPr lang="ru-RU" sz="1800" baseline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– 600</a:t>
                      </a:r>
                      <a:endParaRPr lang="ru-RU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28586" marR="28586" marT="25727" marB="2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Staphylococcus</a:t>
                      </a:r>
                      <a:r>
                        <a:rPr lang="en-US" sz="1800" baseline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aureus 210 </a:t>
                      </a:r>
                      <a:r>
                        <a:rPr lang="en-US" sz="1800" baseline="0" dirty="0" err="1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kpp</a:t>
                      </a:r>
                      <a:endParaRPr lang="ru-RU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28586" marR="28586" marT="25727" marB="2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</a:t>
                      </a:r>
                      <a:endParaRPr lang="ru-RU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28586" marR="28586" marT="25727" marB="2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1038"/>
                  </a:ext>
                </a:extLst>
              </a:tr>
              <a:tr h="241802">
                <a:tc vMerge="1">
                  <a:txBody>
                    <a:bodyPr/>
                    <a:lstStyle/>
                    <a:p>
                      <a:pPr algn="l"/>
                      <a:endParaRPr lang="ru-RU" sz="1400" dirty="0">
                        <a:effectLst/>
                      </a:endParaRPr>
                    </a:p>
                  </a:txBody>
                  <a:tcPr marL="28586" marR="28586" marT="25727" marB="2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Klebsiella</a:t>
                      </a:r>
                      <a:r>
                        <a:rPr lang="en-US" sz="18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pneumonia 172</a:t>
                      </a:r>
                      <a:endParaRPr lang="ru-RU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28586" marR="28586" marT="25727" marB="2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</a:t>
                      </a:r>
                      <a:endParaRPr lang="ru-RU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28586" marR="28586" marT="25727" marB="2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914762"/>
                  </a:ext>
                </a:extLst>
              </a:tr>
              <a:tr h="260462">
                <a:tc vMerge="1">
                  <a:txBody>
                    <a:bodyPr/>
                    <a:lstStyle/>
                    <a:p>
                      <a:pPr algn="l"/>
                      <a:endParaRPr lang="ru-RU" sz="1400" dirty="0">
                        <a:effectLst/>
                      </a:endParaRPr>
                    </a:p>
                  </a:txBody>
                  <a:tcPr marL="28586" marR="28586" marT="25727" marB="2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Enterobacter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cloacia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477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28586" marR="28586" marT="25727" marB="2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</a:t>
                      </a:r>
                      <a:endParaRPr lang="ru-RU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28586" marR="28586" marT="25727" marB="2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174686"/>
                  </a:ext>
                </a:extLst>
              </a:tr>
              <a:tr h="262566">
                <a:tc vMerge="1">
                  <a:txBody>
                    <a:bodyPr/>
                    <a:lstStyle/>
                    <a:p>
                      <a:pPr algn="l"/>
                      <a:endParaRPr lang="ru-RU" sz="1400" dirty="0">
                        <a:effectLst/>
                      </a:endParaRPr>
                    </a:p>
                  </a:txBody>
                  <a:tcPr marL="28586" marR="28586" marT="25727" marB="2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Candida </a:t>
                      </a:r>
                      <a:r>
                        <a:rPr lang="en-US" sz="1800" dirty="0" err="1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auris</a:t>
                      </a:r>
                      <a:r>
                        <a:rPr lang="en-US" sz="18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endParaRPr lang="ru-RU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28586" marR="28586" marT="25727" marB="2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</a:t>
                      </a:r>
                    </a:p>
                  </a:txBody>
                  <a:tcPr marL="28586" marR="28586" marT="25727" marB="2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414591"/>
                  </a:ext>
                </a:extLst>
              </a:tr>
              <a:tr h="279576">
                <a:tc vMerge="1">
                  <a:txBody>
                    <a:bodyPr/>
                    <a:lstStyle/>
                    <a:p>
                      <a:pPr algn="l"/>
                      <a:endParaRPr lang="ru-RU" sz="1400" dirty="0">
                        <a:effectLst/>
                      </a:endParaRPr>
                    </a:p>
                  </a:txBody>
                  <a:tcPr marL="28586" marR="28586" marT="25727" marB="2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Bacillis</a:t>
                      </a:r>
                      <a:r>
                        <a:rPr lang="en-US" sz="18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subtilis 14101</a:t>
                      </a:r>
                      <a:endParaRPr lang="ru-RU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28586" marR="28586" marT="25727" marB="2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</a:t>
                      </a:r>
                      <a:endParaRPr lang="ru-RU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28586" marR="28586" marT="25727" marB="2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2811307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 flipH="1">
            <a:off x="875364" y="4581272"/>
            <a:ext cx="110892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u="sng" dirty="0" smtClean="0">
                <a:latin typeface="Verdana" panose="020B0604030504040204" pitchFamily="34" charset="0"/>
                <a:ea typeface="Verdana" panose="020B0604030504040204" pitchFamily="34" charset="0"/>
              </a:rPr>
              <a:t>Условия проведения исследований</a:t>
            </a:r>
            <a:endParaRPr lang="en-US" sz="1800" b="1" u="sng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Тест поверхности: вертикально расположенные стерильные пластины размером 10х10 см</a:t>
            </a:r>
            <a:b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из нержавеющей стали. Расстояние от облучателя до тест-поверхностей 2 м. </a:t>
            </a:r>
            <a:b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Длительности 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облучения выбраны в соответствии с эксплуатационной документацией производителя и указаны в таблице 1. </a:t>
            </a: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Исследования 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проводились в стандартных условиях окружающей среды при температуре +(22±1)℃, влажности (45+2)%, естественном и искусственном освещении, с проведением производственного контроля воздуха и поверхностей.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02557" y="1489216"/>
            <a:ext cx="42405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Таблица 1 – Времена облучения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2397" y="0"/>
            <a:ext cx="10839573" cy="104432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ru-RU" sz="2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Тестирование открытых УФ-облучателей СВЕТОЛИТ  - 600</a:t>
            </a:r>
            <a:endParaRPr lang="ru-RU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3947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/>
          <p:cNvCxnSpPr/>
          <p:nvPr/>
        </p:nvCxnSpPr>
        <p:spPr bwMode="auto">
          <a:xfrm>
            <a:off x="-1844" y="1044328"/>
            <a:ext cx="1288768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AC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Прямоугольник 22"/>
          <p:cNvSpPr/>
          <p:nvPr/>
        </p:nvSpPr>
        <p:spPr bwMode="auto">
          <a:xfrm>
            <a:off x="3" y="1044328"/>
            <a:ext cx="1000733" cy="283677"/>
          </a:xfrm>
          <a:custGeom>
            <a:avLst/>
            <a:gdLst>
              <a:gd name="connsiteX0" fmla="*/ 0 w 1012825"/>
              <a:gd name="connsiteY0" fmla="*/ 0 h 360363"/>
              <a:gd name="connsiteX1" fmla="*/ 1012825 w 1012825"/>
              <a:gd name="connsiteY1" fmla="*/ 0 h 360363"/>
              <a:gd name="connsiteX2" fmla="*/ 1012825 w 1012825"/>
              <a:gd name="connsiteY2" fmla="*/ 360363 h 360363"/>
              <a:gd name="connsiteX3" fmla="*/ 0 w 1012825"/>
              <a:gd name="connsiteY3" fmla="*/ 360363 h 360363"/>
              <a:gd name="connsiteX4" fmla="*/ 0 w 1012825"/>
              <a:gd name="connsiteY4" fmla="*/ 0 h 360363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1012825 w 1012825"/>
              <a:gd name="connsiteY2" fmla="*/ 360363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878782 w 1012825"/>
              <a:gd name="connsiteY2" fmla="*/ 360586 h 360586"/>
              <a:gd name="connsiteX3" fmla="*/ 0 w 1012825"/>
              <a:gd name="connsiteY3" fmla="*/ 360363 h 360586"/>
              <a:gd name="connsiteX4" fmla="*/ 0 w 1012825"/>
              <a:gd name="connsiteY4" fmla="*/ 0 h 36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825" h="360586">
                <a:moveTo>
                  <a:pt x="0" y="0"/>
                </a:moveTo>
                <a:lnTo>
                  <a:pt x="1012825" y="0"/>
                </a:lnTo>
                <a:lnTo>
                  <a:pt x="878782" y="360586"/>
                </a:lnTo>
                <a:lnTo>
                  <a:pt x="0" y="360363"/>
                </a:lnTo>
                <a:lnTo>
                  <a:pt x="0" y="0"/>
                </a:lnTo>
                <a:close/>
              </a:path>
            </a:pathLst>
          </a:custGeom>
          <a:solidFill>
            <a:srgbClr val="008ACF"/>
          </a:solidFill>
          <a:ln w="381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1464623" y="6863161"/>
            <a:ext cx="1423062" cy="334838"/>
            <a:chOff x="2503488" y="3779838"/>
            <a:chExt cx="3076576" cy="723900"/>
          </a:xfrm>
        </p:grpSpPr>
        <p:sp>
          <p:nvSpPr>
            <p:cNvPr id="5" name="AutoShape 5"/>
            <p:cNvSpPr>
              <a:spLocks noChangeAspect="1" noChangeArrowheads="1" noTextEdit="1"/>
            </p:cNvSpPr>
            <p:nvPr/>
          </p:nvSpPr>
          <p:spPr bwMode="auto">
            <a:xfrm>
              <a:off x="2506664" y="3779838"/>
              <a:ext cx="3073400" cy="720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6" name="Freeform 7"/>
            <p:cNvSpPr>
              <a:spLocks noEditPoints="1"/>
            </p:cNvSpPr>
            <p:nvPr/>
          </p:nvSpPr>
          <p:spPr bwMode="auto">
            <a:xfrm>
              <a:off x="2503488" y="3779838"/>
              <a:ext cx="2262188" cy="723900"/>
            </a:xfrm>
            <a:custGeom>
              <a:avLst/>
              <a:gdLst>
                <a:gd name="T0" fmla="*/ 277 w 603"/>
                <a:gd name="T1" fmla="*/ 151 h 193"/>
                <a:gd name="T2" fmla="*/ 277 w 603"/>
                <a:gd name="T3" fmla="*/ 167 h 193"/>
                <a:gd name="T4" fmla="*/ 290 w 603"/>
                <a:gd name="T5" fmla="*/ 177 h 193"/>
                <a:gd name="T6" fmla="*/ 250 w 603"/>
                <a:gd name="T7" fmla="*/ 193 h 193"/>
                <a:gd name="T8" fmla="*/ 215 w 603"/>
                <a:gd name="T9" fmla="*/ 177 h 193"/>
                <a:gd name="T10" fmla="*/ 227 w 603"/>
                <a:gd name="T11" fmla="*/ 167 h 193"/>
                <a:gd name="T12" fmla="*/ 227 w 603"/>
                <a:gd name="T13" fmla="*/ 62 h 193"/>
                <a:gd name="T14" fmla="*/ 227 w 603"/>
                <a:gd name="T15" fmla="*/ 26 h 193"/>
                <a:gd name="T16" fmla="*/ 215 w 603"/>
                <a:gd name="T17" fmla="*/ 16 h 193"/>
                <a:gd name="T18" fmla="*/ 250 w 603"/>
                <a:gd name="T19" fmla="*/ 0 h 193"/>
                <a:gd name="T20" fmla="*/ 290 w 603"/>
                <a:gd name="T21" fmla="*/ 16 h 193"/>
                <a:gd name="T22" fmla="*/ 277 w 603"/>
                <a:gd name="T23" fmla="*/ 26 h 193"/>
                <a:gd name="T24" fmla="*/ 277 w 603"/>
                <a:gd name="T25" fmla="*/ 48 h 193"/>
                <a:gd name="T26" fmla="*/ 356 w 603"/>
                <a:gd name="T27" fmla="*/ 31 h 193"/>
                <a:gd name="T28" fmla="*/ 354 w 603"/>
                <a:gd name="T29" fmla="*/ 18 h 193"/>
                <a:gd name="T30" fmla="*/ 344 w 603"/>
                <a:gd name="T31" fmla="*/ 0 h 193"/>
                <a:gd name="T32" fmla="*/ 420 w 603"/>
                <a:gd name="T33" fmla="*/ 0 h 193"/>
                <a:gd name="T34" fmla="*/ 410 w 603"/>
                <a:gd name="T35" fmla="*/ 18 h 193"/>
                <a:gd name="T36" fmla="*/ 406 w 603"/>
                <a:gd name="T37" fmla="*/ 31 h 193"/>
                <a:gd name="T38" fmla="*/ 406 w 603"/>
                <a:gd name="T39" fmla="*/ 162 h 193"/>
                <a:gd name="T40" fmla="*/ 410 w 603"/>
                <a:gd name="T41" fmla="*/ 174 h 193"/>
                <a:gd name="T42" fmla="*/ 420 w 603"/>
                <a:gd name="T43" fmla="*/ 193 h 193"/>
                <a:gd name="T44" fmla="*/ 344 w 603"/>
                <a:gd name="T45" fmla="*/ 193 h 193"/>
                <a:gd name="T46" fmla="*/ 354 w 603"/>
                <a:gd name="T47" fmla="*/ 174 h 193"/>
                <a:gd name="T48" fmla="*/ 356 w 603"/>
                <a:gd name="T49" fmla="*/ 162 h 193"/>
                <a:gd name="T50" fmla="*/ 603 w 603"/>
                <a:gd name="T51" fmla="*/ 0 h 193"/>
                <a:gd name="T52" fmla="*/ 430 w 603"/>
                <a:gd name="T53" fmla="*/ 41 h 193"/>
                <a:gd name="T54" fmla="*/ 452 w 603"/>
                <a:gd name="T55" fmla="*/ 26 h 193"/>
                <a:gd name="T56" fmla="*/ 467 w 603"/>
                <a:gd name="T57" fmla="*/ 23 h 193"/>
                <a:gd name="T58" fmla="*/ 492 w 603"/>
                <a:gd name="T59" fmla="*/ 25 h 193"/>
                <a:gd name="T60" fmla="*/ 492 w 603"/>
                <a:gd name="T61" fmla="*/ 167 h 193"/>
                <a:gd name="T62" fmla="*/ 479 w 603"/>
                <a:gd name="T63" fmla="*/ 177 h 193"/>
                <a:gd name="T64" fmla="*/ 554 w 603"/>
                <a:gd name="T65" fmla="*/ 193 h 193"/>
                <a:gd name="T66" fmla="*/ 545 w 603"/>
                <a:gd name="T67" fmla="*/ 174 h 193"/>
                <a:gd name="T68" fmla="*/ 542 w 603"/>
                <a:gd name="T69" fmla="*/ 162 h 193"/>
                <a:gd name="T70" fmla="*/ 542 w 603"/>
                <a:gd name="T71" fmla="*/ 23 h 193"/>
                <a:gd name="T72" fmla="*/ 572 w 603"/>
                <a:gd name="T73" fmla="*/ 23 h 193"/>
                <a:gd name="T74" fmla="*/ 584 w 603"/>
                <a:gd name="T75" fmla="*/ 41 h 193"/>
                <a:gd name="T76" fmla="*/ 603 w 603"/>
                <a:gd name="T77" fmla="*/ 0 h 193"/>
                <a:gd name="T78" fmla="*/ 186 w 603"/>
                <a:gd name="T79" fmla="*/ 162 h 193"/>
                <a:gd name="T80" fmla="*/ 194 w 603"/>
                <a:gd name="T81" fmla="*/ 174 h 193"/>
                <a:gd name="T82" fmla="*/ 205 w 603"/>
                <a:gd name="T83" fmla="*/ 193 h 193"/>
                <a:gd name="T84" fmla="*/ 129 w 603"/>
                <a:gd name="T85" fmla="*/ 177 h 193"/>
                <a:gd name="T86" fmla="*/ 138 w 603"/>
                <a:gd name="T87" fmla="*/ 167 h 193"/>
                <a:gd name="T88" fmla="*/ 97 w 603"/>
                <a:gd name="T89" fmla="*/ 62 h 193"/>
                <a:gd name="T90" fmla="*/ 45 w 603"/>
                <a:gd name="T91" fmla="*/ 162 h 193"/>
                <a:gd name="T92" fmla="*/ 43 w 603"/>
                <a:gd name="T93" fmla="*/ 174 h 193"/>
                <a:gd name="T94" fmla="*/ 52 w 603"/>
                <a:gd name="T95" fmla="*/ 193 h 193"/>
                <a:gd name="T96" fmla="*/ 0 w 603"/>
                <a:gd name="T97" fmla="*/ 193 h 193"/>
                <a:gd name="T98" fmla="*/ 10 w 603"/>
                <a:gd name="T99" fmla="*/ 174 h 193"/>
                <a:gd name="T100" fmla="*/ 19 w 603"/>
                <a:gd name="T101" fmla="*/ 162 h 193"/>
                <a:gd name="T102" fmla="*/ 122 w 603"/>
                <a:gd name="T103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03" h="193">
                  <a:moveTo>
                    <a:pt x="356" y="67"/>
                  </a:moveTo>
                  <a:cubicBezTo>
                    <a:pt x="277" y="151"/>
                    <a:pt x="277" y="151"/>
                    <a:pt x="277" y="151"/>
                  </a:cubicBezTo>
                  <a:cubicBezTo>
                    <a:pt x="277" y="162"/>
                    <a:pt x="277" y="162"/>
                    <a:pt x="277" y="162"/>
                  </a:cubicBezTo>
                  <a:cubicBezTo>
                    <a:pt x="277" y="167"/>
                    <a:pt x="277" y="167"/>
                    <a:pt x="277" y="167"/>
                  </a:cubicBezTo>
                  <a:cubicBezTo>
                    <a:pt x="277" y="171"/>
                    <a:pt x="279" y="173"/>
                    <a:pt x="281" y="174"/>
                  </a:cubicBezTo>
                  <a:cubicBezTo>
                    <a:pt x="283" y="176"/>
                    <a:pt x="286" y="177"/>
                    <a:pt x="290" y="177"/>
                  </a:cubicBezTo>
                  <a:cubicBezTo>
                    <a:pt x="290" y="193"/>
                    <a:pt x="290" y="193"/>
                    <a:pt x="290" y="193"/>
                  </a:cubicBezTo>
                  <a:cubicBezTo>
                    <a:pt x="250" y="193"/>
                    <a:pt x="250" y="193"/>
                    <a:pt x="250" y="193"/>
                  </a:cubicBezTo>
                  <a:cubicBezTo>
                    <a:pt x="215" y="193"/>
                    <a:pt x="215" y="193"/>
                    <a:pt x="215" y="193"/>
                  </a:cubicBezTo>
                  <a:cubicBezTo>
                    <a:pt x="215" y="177"/>
                    <a:pt x="215" y="177"/>
                    <a:pt x="215" y="177"/>
                  </a:cubicBezTo>
                  <a:cubicBezTo>
                    <a:pt x="219" y="177"/>
                    <a:pt x="223" y="176"/>
                    <a:pt x="225" y="174"/>
                  </a:cubicBezTo>
                  <a:cubicBezTo>
                    <a:pt x="226" y="173"/>
                    <a:pt x="227" y="171"/>
                    <a:pt x="227" y="167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7" y="62"/>
                    <a:pt x="227" y="62"/>
                    <a:pt x="227" y="62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7" y="26"/>
                    <a:pt x="227" y="26"/>
                    <a:pt x="227" y="26"/>
                  </a:cubicBezTo>
                  <a:cubicBezTo>
                    <a:pt x="227" y="22"/>
                    <a:pt x="226" y="19"/>
                    <a:pt x="225" y="18"/>
                  </a:cubicBezTo>
                  <a:cubicBezTo>
                    <a:pt x="223" y="17"/>
                    <a:pt x="219" y="16"/>
                    <a:pt x="215" y="16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90" y="0"/>
                    <a:pt x="290" y="0"/>
                    <a:pt x="290" y="0"/>
                  </a:cubicBezTo>
                  <a:cubicBezTo>
                    <a:pt x="290" y="16"/>
                    <a:pt x="290" y="16"/>
                    <a:pt x="290" y="16"/>
                  </a:cubicBezTo>
                  <a:cubicBezTo>
                    <a:pt x="286" y="16"/>
                    <a:pt x="283" y="17"/>
                    <a:pt x="281" y="18"/>
                  </a:cubicBezTo>
                  <a:cubicBezTo>
                    <a:pt x="279" y="19"/>
                    <a:pt x="277" y="22"/>
                    <a:pt x="277" y="26"/>
                  </a:cubicBezTo>
                  <a:cubicBezTo>
                    <a:pt x="277" y="31"/>
                    <a:pt x="277" y="31"/>
                    <a:pt x="277" y="31"/>
                  </a:cubicBezTo>
                  <a:cubicBezTo>
                    <a:pt x="277" y="48"/>
                    <a:pt x="277" y="48"/>
                    <a:pt x="277" y="48"/>
                  </a:cubicBezTo>
                  <a:cubicBezTo>
                    <a:pt x="277" y="115"/>
                    <a:pt x="277" y="115"/>
                    <a:pt x="277" y="115"/>
                  </a:cubicBezTo>
                  <a:cubicBezTo>
                    <a:pt x="356" y="31"/>
                    <a:pt x="356" y="31"/>
                    <a:pt x="356" y="31"/>
                  </a:cubicBezTo>
                  <a:cubicBezTo>
                    <a:pt x="356" y="26"/>
                    <a:pt x="356" y="26"/>
                    <a:pt x="356" y="26"/>
                  </a:cubicBezTo>
                  <a:cubicBezTo>
                    <a:pt x="356" y="22"/>
                    <a:pt x="355" y="19"/>
                    <a:pt x="354" y="18"/>
                  </a:cubicBezTo>
                  <a:cubicBezTo>
                    <a:pt x="351" y="17"/>
                    <a:pt x="348" y="16"/>
                    <a:pt x="344" y="16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79" y="0"/>
                    <a:pt x="379" y="0"/>
                    <a:pt x="379" y="0"/>
                  </a:cubicBezTo>
                  <a:cubicBezTo>
                    <a:pt x="420" y="0"/>
                    <a:pt x="420" y="0"/>
                    <a:pt x="420" y="0"/>
                  </a:cubicBezTo>
                  <a:cubicBezTo>
                    <a:pt x="420" y="16"/>
                    <a:pt x="420" y="16"/>
                    <a:pt x="420" y="16"/>
                  </a:cubicBezTo>
                  <a:cubicBezTo>
                    <a:pt x="415" y="16"/>
                    <a:pt x="412" y="17"/>
                    <a:pt x="410" y="18"/>
                  </a:cubicBezTo>
                  <a:cubicBezTo>
                    <a:pt x="407" y="19"/>
                    <a:pt x="406" y="22"/>
                    <a:pt x="406" y="26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6" y="48"/>
                    <a:pt x="406" y="48"/>
                    <a:pt x="406" y="48"/>
                  </a:cubicBezTo>
                  <a:cubicBezTo>
                    <a:pt x="406" y="162"/>
                    <a:pt x="406" y="162"/>
                    <a:pt x="406" y="162"/>
                  </a:cubicBezTo>
                  <a:cubicBezTo>
                    <a:pt x="406" y="167"/>
                    <a:pt x="406" y="167"/>
                    <a:pt x="406" y="167"/>
                  </a:cubicBezTo>
                  <a:cubicBezTo>
                    <a:pt x="406" y="171"/>
                    <a:pt x="407" y="173"/>
                    <a:pt x="410" y="174"/>
                  </a:cubicBezTo>
                  <a:cubicBezTo>
                    <a:pt x="412" y="176"/>
                    <a:pt x="415" y="177"/>
                    <a:pt x="420" y="177"/>
                  </a:cubicBezTo>
                  <a:cubicBezTo>
                    <a:pt x="420" y="193"/>
                    <a:pt x="420" y="193"/>
                    <a:pt x="420" y="193"/>
                  </a:cubicBezTo>
                  <a:cubicBezTo>
                    <a:pt x="379" y="193"/>
                    <a:pt x="379" y="193"/>
                    <a:pt x="379" y="193"/>
                  </a:cubicBezTo>
                  <a:cubicBezTo>
                    <a:pt x="344" y="193"/>
                    <a:pt x="344" y="193"/>
                    <a:pt x="344" y="193"/>
                  </a:cubicBezTo>
                  <a:cubicBezTo>
                    <a:pt x="344" y="177"/>
                    <a:pt x="344" y="177"/>
                    <a:pt x="344" y="177"/>
                  </a:cubicBezTo>
                  <a:cubicBezTo>
                    <a:pt x="348" y="177"/>
                    <a:pt x="351" y="176"/>
                    <a:pt x="354" y="174"/>
                  </a:cubicBezTo>
                  <a:cubicBezTo>
                    <a:pt x="355" y="173"/>
                    <a:pt x="356" y="171"/>
                    <a:pt x="356" y="167"/>
                  </a:cubicBezTo>
                  <a:cubicBezTo>
                    <a:pt x="356" y="162"/>
                    <a:pt x="356" y="162"/>
                    <a:pt x="356" y="162"/>
                  </a:cubicBezTo>
                  <a:lnTo>
                    <a:pt x="356" y="67"/>
                  </a:lnTo>
                  <a:close/>
                  <a:moveTo>
                    <a:pt x="603" y="0"/>
                  </a:moveTo>
                  <a:cubicBezTo>
                    <a:pt x="430" y="0"/>
                    <a:pt x="430" y="0"/>
                    <a:pt x="430" y="0"/>
                  </a:cubicBezTo>
                  <a:cubicBezTo>
                    <a:pt x="430" y="41"/>
                    <a:pt x="430" y="41"/>
                    <a:pt x="430" y="41"/>
                  </a:cubicBezTo>
                  <a:cubicBezTo>
                    <a:pt x="449" y="41"/>
                    <a:pt x="449" y="41"/>
                    <a:pt x="449" y="41"/>
                  </a:cubicBezTo>
                  <a:cubicBezTo>
                    <a:pt x="450" y="37"/>
                    <a:pt x="450" y="28"/>
                    <a:pt x="452" y="26"/>
                  </a:cubicBezTo>
                  <a:cubicBezTo>
                    <a:pt x="455" y="23"/>
                    <a:pt x="457" y="23"/>
                    <a:pt x="461" y="23"/>
                  </a:cubicBezTo>
                  <a:cubicBezTo>
                    <a:pt x="467" y="23"/>
                    <a:pt x="467" y="23"/>
                    <a:pt x="467" y="23"/>
                  </a:cubicBezTo>
                  <a:cubicBezTo>
                    <a:pt x="492" y="23"/>
                    <a:pt x="492" y="23"/>
                    <a:pt x="492" y="23"/>
                  </a:cubicBezTo>
                  <a:cubicBezTo>
                    <a:pt x="492" y="25"/>
                    <a:pt x="492" y="25"/>
                    <a:pt x="492" y="25"/>
                  </a:cubicBezTo>
                  <a:cubicBezTo>
                    <a:pt x="492" y="62"/>
                    <a:pt x="492" y="62"/>
                    <a:pt x="492" y="62"/>
                  </a:cubicBezTo>
                  <a:cubicBezTo>
                    <a:pt x="492" y="167"/>
                    <a:pt x="492" y="167"/>
                    <a:pt x="492" y="167"/>
                  </a:cubicBezTo>
                  <a:cubicBezTo>
                    <a:pt x="492" y="171"/>
                    <a:pt x="491" y="173"/>
                    <a:pt x="489" y="174"/>
                  </a:cubicBezTo>
                  <a:cubicBezTo>
                    <a:pt x="486" y="175"/>
                    <a:pt x="484" y="176"/>
                    <a:pt x="479" y="177"/>
                  </a:cubicBezTo>
                  <a:cubicBezTo>
                    <a:pt x="479" y="193"/>
                    <a:pt x="479" y="193"/>
                    <a:pt x="479" y="193"/>
                  </a:cubicBezTo>
                  <a:cubicBezTo>
                    <a:pt x="554" y="193"/>
                    <a:pt x="554" y="193"/>
                    <a:pt x="554" y="193"/>
                  </a:cubicBezTo>
                  <a:cubicBezTo>
                    <a:pt x="554" y="177"/>
                    <a:pt x="554" y="177"/>
                    <a:pt x="554" y="177"/>
                  </a:cubicBezTo>
                  <a:cubicBezTo>
                    <a:pt x="550" y="176"/>
                    <a:pt x="547" y="175"/>
                    <a:pt x="545" y="174"/>
                  </a:cubicBezTo>
                  <a:cubicBezTo>
                    <a:pt x="543" y="173"/>
                    <a:pt x="542" y="171"/>
                    <a:pt x="542" y="167"/>
                  </a:cubicBezTo>
                  <a:cubicBezTo>
                    <a:pt x="542" y="162"/>
                    <a:pt x="542" y="162"/>
                    <a:pt x="542" y="162"/>
                  </a:cubicBezTo>
                  <a:cubicBezTo>
                    <a:pt x="542" y="25"/>
                    <a:pt x="542" y="25"/>
                    <a:pt x="542" y="25"/>
                  </a:cubicBezTo>
                  <a:cubicBezTo>
                    <a:pt x="542" y="23"/>
                    <a:pt x="542" y="23"/>
                    <a:pt x="542" y="23"/>
                  </a:cubicBezTo>
                  <a:cubicBezTo>
                    <a:pt x="566" y="23"/>
                    <a:pt x="566" y="23"/>
                    <a:pt x="566" y="23"/>
                  </a:cubicBezTo>
                  <a:cubicBezTo>
                    <a:pt x="572" y="23"/>
                    <a:pt x="572" y="23"/>
                    <a:pt x="572" y="23"/>
                  </a:cubicBezTo>
                  <a:cubicBezTo>
                    <a:pt x="577" y="23"/>
                    <a:pt x="579" y="23"/>
                    <a:pt x="581" y="26"/>
                  </a:cubicBezTo>
                  <a:cubicBezTo>
                    <a:pt x="584" y="28"/>
                    <a:pt x="584" y="37"/>
                    <a:pt x="584" y="41"/>
                  </a:cubicBezTo>
                  <a:cubicBezTo>
                    <a:pt x="603" y="41"/>
                    <a:pt x="603" y="41"/>
                    <a:pt x="603" y="41"/>
                  </a:cubicBezTo>
                  <a:lnTo>
                    <a:pt x="603" y="0"/>
                  </a:lnTo>
                  <a:close/>
                  <a:moveTo>
                    <a:pt x="122" y="0"/>
                  </a:moveTo>
                  <a:cubicBezTo>
                    <a:pt x="186" y="162"/>
                    <a:pt x="186" y="162"/>
                    <a:pt x="186" y="162"/>
                  </a:cubicBezTo>
                  <a:cubicBezTo>
                    <a:pt x="188" y="167"/>
                    <a:pt x="188" y="167"/>
                    <a:pt x="188" y="167"/>
                  </a:cubicBezTo>
                  <a:cubicBezTo>
                    <a:pt x="190" y="171"/>
                    <a:pt x="191" y="173"/>
                    <a:pt x="194" y="174"/>
                  </a:cubicBezTo>
                  <a:cubicBezTo>
                    <a:pt x="197" y="176"/>
                    <a:pt x="200" y="177"/>
                    <a:pt x="205" y="177"/>
                  </a:cubicBezTo>
                  <a:cubicBezTo>
                    <a:pt x="205" y="193"/>
                    <a:pt x="205" y="193"/>
                    <a:pt x="205" y="193"/>
                  </a:cubicBezTo>
                  <a:cubicBezTo>
                    <a:pt x="129" y="193"/>
                    <a:pt x="129" y="193"/>
                    <a:pt x="129" y="193"/>
                  </a:cubicBezTo>
                  <a:cubicBezTo>
                    <a:pt x="129" y="177"/>
                    <a:pt x="129" y="177"/>
                    <a:pt x="129" y="177"/>
                  </a:cubicBezTo>
                  <a:cubicBezTo>
                    <a:pt x="133" y="177"/>
                    <a:pt x="136" y="176"/>
                    <a:pt x="138" y="174"/>
                  </a:cubicBezTo>
                  <a:cubicBezTo>
                    <a:pt x="139" y="173"/>
                    <a:pt x="139" y="171"/>
                    <a:pt x="138" y="167"/>
                  </a:cubicBezTo>
                  <a:cubicBezTo>
                    <a:pt x="136" y="162"/>
                    <a:pt x="136" y="162"/>
                    <a:pt x="136" y="1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3" y="167"/>
                    <a:pt x="43" y="167"/>
                    <a:pt x="43" y="167"/>
                  </a:cubicBezTo>
                  <a:cubicBezTo>
                    <a:pt x="41" y="171"/>
                    <a:pt x="41" y="173"/>
                    <a:pt x="43" y="174"/>
                  </a:cubicBezTo>
                  <a:cubicBezTo>
                    <a:pt x="45" y="176"/>
                    <a:pt x="47" y="177"/>
                    <a:pt x="52" y="177"/>
                  </a:cubicBezTo>
                  <a:cubicBezTo>
                    <a:pt x="52" y="193"/>
                    <a:pt x="52" y="193"/>
                    <a:pt x="52" y="193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4" y="177"/>
                    <a:pt x="8" y="176"/>
                    <a:pt x="10" y="174"/>
                  </a:cubicBezTo>
                  <a:cubicBezTo>
                    <a:pt x="13" y="173"/>
                    <a:pt x="15" y="171"/>
                    <a:pt x="17" y="167"/>
                  </a:cubicBezTo>
                  <a:cubicBezTo>
                    <a:pt x="19" y="162"/>
                    <a:pt x="19" y="162"/>
                    <a:pt x="19" y="162"/>
                  </a:cubicBezTo>
                  <a:cubicBezTo>
                    <a:pt x="81" y="0"/>
                    <a:pt x="81" y="0"/>
                    <a:pt x="81" y="0"/>
                  </a:cubicBezTo>
                  <a:lnTo>
                    <a:pt x="122" y="0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7" name="Freeform 8"/>
            <p:cNvSpPr>
              <a:spLocks noEditPoints="1"/>
            </p:cNvSpPr>
            <p:nvPr/>
          </p:nvSpPr>
          <p:spPr bwMode="auto">
            <a:xfrm>
              <a:off x="4851401" y="3779838"/>
              <a:ext cx="660399" cy="668338"/>
            </a:xfrm>
            <a:custGeom>
              <a:avLst/>
              <a:gdLst>
                <a:gd name="T0" fmla="*/ 176 w 176"/>
                <a:gd name="T1" fmla="*/ 147 h 178"/>
                <a:gd name="T2" fmla="*/ 139 w 176"/>
                <a:gd name="T3" fmla="*/ 140 h 178"/>
                <a:gd name="T4" fmla="*/ 41 w 176"/>
                <a:gd name="T5" fmla="*/ 147 h 178"/>
                <a:gd name="T6" fmla="*/ 75 w 176"/>
                <a:gd name="T7" fmla="*/ 140 h 178"/>
                <a:gd name="T8" fmla="*/ 41 w 176"/>
                <a:gd name="T9" fmla="*/ 147 h 178"/>
                <a:gd name="T10" fmla="*/ 176 w 176"/>
                <a:gd name="T11" fmla="*/ 163 h 178"/>
                <a:gd name="T12" fmla="*/ 151 w 176"/>
                <a:gd name="T13" fmla="*/ 155 h 178"/>
                <a:gd name="T14" fmla="*/ 0 w 176"/>
                <a:gd name="T15" fmla="*/ 163 h 178"/>
                <a:gd name="T16" fmla="*/ 61 w 176"/>
                <a:gd name="T17" fmla="*/ 155 h 178"/>
                <a:gd name="T18" fmla="*/ 0 w 176"/>
                <a:gd name="T19" fmla="*/ 163 h 178"/>
                <a:gd name="T20" fmla="*/ 176 w 176"/>
                <a:gd name="T21" fmla="*/ 178 h 178"/>
                <a:gd name="T22" fmla="*/ 164 w 176"/>
                <a:gd name="T23" fmla="*/ 171 h 178"/>
                <a:gd name="T24" fmla="*/ 0 w 176"/>
                <a:gd name="T25" fmla="*/ 178 h 178"/>
                <a:gd name="T26" fmla="*/ 41 w 176"/>
                <a:gd name="T27" fmla="*/ 178 h 178"/>
                <a:gd name="T28" fmla="*/ 0 w 176"/>
                <a:gd name="T29" fmla="*/ 171 h 178"/>
                <a:gd name="T30" fmla="*/ 64 w 176"/>
                <a:gd name="T31" fmla="*/ 93 h 178"/>
                <a:gd name="T32" fmla="*/ 0 w 176"/>
                <a:gd name="T33" fmla="*/ 101 h 178"/>
                <a:gd name="T34" fmla="*/ 64 w 176"/>
                <a:gd name="T35" fmla="*/ 93 h 178"/>
                <a:gd name="T36" fmla="*/ 155 w 176"/>
                <a:gd name="T37" fmla="*/ 101 h 178"/>
                <a:gd name="T38" fmla="*/ 92 w 176"/>
                <a:gd name="T39" fmla="*/ 93 h 178"/>
                <a:gd name="T40" fmla="*/ 50 w 176"/>
                <a:gd name="T41" fmla="*/ 109 h 178"/>
                <a:gd name="T42" fmla="*/ 0 w 176"/>
                <a:gd name="T43" fmla="*/ 116 h 178"/>
                <a:gd name="T44" fmla="*/ 50 w 176"/>
                <a:gd name="T45" fmla="*/ 109 h 178"/>
                <a:gd name="T46" fmla="*/ 96 w 176"/>
                <a:gd name="T47" fmla="*/ 116 h 178"/>
                <a:gd name="T48" fmla="*/ 77 w 176"/>
                <a:gd name="T49" fmla="*/ 109 h 178"/>
                <a:gd name="T50" fmla="*/ 161 w 176"/>
                <a:gd name="T51" fmla="*/ 109 h 178"/>
                <a:gd name="T52" fmla="*/ 119 w 176"/>
                <a:gd name="T53" fmla="*/ 116 h 178"/>
                <a:gd name="T54" fmla="*/ 167 w 176"/>
                <a:gd name="T55" fmla="*/ 116 h 178"/>
                <a:gd name="T56" fmla="*/ 36 w 176"/>
                <a:gd name="T57" fmla="*/ 124 h 178"/>
                <a:gd name="T58" fmla="*/ 0 w 176"/>
                <a:gd name="T59" fmla="*/ 132 h 178"/>
                <a:gd name="T60" fmla="*/ 36 w 176"/>
                <a:gd name="T61" fmla="*/ 124 h 178"/>
                <a:gd name="T62" fmla="*/ 82 w 176"/>
                <a:gd name="T63" fmla="*/ 132 h 178"/>
                <a:gd name="T64" fmla="*/ 63 w 176"/>
                <a:gd name="T65" fmla="*/ 124 h 178"/>
                <a:gd name="T66" fmla="*/ 132 w 176"/>
                <a:gd name="T67" fmla="*/ 132 h 178"/>
                <a:gd name="T68" fmla="*/ 176 w 176"/>
                <a:gd name="T69" fmla="*/ 124 h 178"/>
                <a:gd name="T70" fmla="*/ 132 w 176"/>
                <a:gd name="T71" fmla="*/ 132 h 178"/>
                <a:gd name="T72" fmla="*/ 0 w 176"/>
                <a:gd name="T73" fmla="*/ 47 h 178"/>
                <a:gd name="T74" fmla="*/ 99 w 176"/>
                <a:gd name="T75" fmla="*/ 54 h 178"/>
                <a:gd name="T76" fmla="*/ 157 w 176"/>
                <a:gd name="T77" fmla="*/ 54 h 178"/>
                <a:gd name="T78" fmla="*/ 176 w 176"/>
                <a:gd name="T79" fmla="*/ 47 h 178"/>
                <a:gd name="T80" fmla="*/ 157 w 176"/>
                <a:gd name="T81" fmla="*/ 54 h 178"/>
                <a:gd name="T82" fmla="*/ 0 w 176"/>
                <a:gd name="T83" fmla="*/ 62 h 178"/>
                <a:gd name="T84" fmla="*/ 85 w 176"/>
                <a:gd name="T85" fmla="*/ 69 h 178"/>
                <a:gd name="T86" fmla="*/ 121 w 176"/>
                <a:gd name="T87" fmla="*/ 62 h 178"/>
                <a:gd name="T88" fmla="*/ 130 w 176"/>
                <a:gd name="T89" fmla="*/ 69 h 178"/>
                <a:gd name="T90" fmla="*/ 121 w 176"/>
                <a:gd name="T91" fmla="*/ 62 h 178"/>
                <a:gd name="T92" fmla="*/ 176 w 176"/>
                <a:gd name="T93" fmla="*/ 69 h 178"/>
                <a:gd name="T94" fmla="*/ 164 w 176"/>
                <a:gd name="T95" fmla="*/ 62 h 178"/>
                <a:gd name="T96" fmla="*/ 78 w 176"/>
                <a:gd name="T97" fmla="*/ 78 h 178"/>
                <a:gd name="T98" fmla="*/ 0 w 176"/>
                <a:gd name="T99" fmla="*/ 85 h 178"/>
                <a:gd name="T100" fmla="*/ 78 w 176"/>
                <a:gd name="T101" fmla="*/ 78 h 178"/>
                <a:gd name="T102" fmla="*/ 99 w 176"/>
                <a:gd name="T103" fmla="*/ 85 h 178"/>
                <a:gd name="T104" fmla="*/ 136 w 176"/>
                <a:gd name="T105" fmla="*/ 78 h 178"/>
                <a:gd name="T106" fmla="*/ 0 w 176"/>
                <a:gd name="T107" fmla="*/ 16 h 178"/>
                <a:gd name="T108" fmla="*/ 176 w 176"/>
                <a:gd name="T109" fmla="*/ 23 h 178"/>
                <a:gd name="T110" fmla="*/ 0 w 176"/>
                <a:gd name="T111" fmla="*/ 16 h 178"/>
                <a:gd name="T112" fmla="*/ 0 w 176"/>
                <a:gd name="T113" fmla="*/ 31 h 178"/>
                <a:gd name="T114" fmla="*/ 113 w 176"/>
                <a:gd name="T115" fmla="*/ 38 h 178"/>
                <a:gd name="T116" fmla="*/ 144 w 176"/>
                <a:gd name="T117" fmla="*/ 38 h 178"/>
                <a:gd name="T118" fmla="*/ 176 w 176"/>
                <a:gd name="T119" fmla="*/ 31 h 178"/>
                <a:gd name="T120" fmla="*/ 144 w 176"/>
                <a:gd name="T121" fmla="*/ 38 h 178"/>
                <a:gd name="T122" fmla="*/ 158 w 176"/>
                <a:gd name="T123" fmla="*/ 0 h 178"/>
                <a:gd name="T124" fmla="*/ 2 w 176"/>
                <a:gd name="T125" fmla="*/ 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6" h="178">
                  <a:moveTo>
                    <a:pt x="145" y="147"/>
                  </a:moveTo>
                  <a:cubicBezTo>
                    <a:pt x="176" y="147"/>
                    <a:pt x="176" y="147"/>
                    <a:pt x="176" y="147"/>
                  </a:cubicBezTo>
                  <a:cubicBezTo>
                    <a:pt x="176" y="140"/>
                    <a:pt x="176" y="140"/>
                    <a:pt x="176" y="140"/>
                  </a:cubicBezTo>
                  <a:cubicBezTo>
                    <a:pt x="139" y="140"/>
                    <a:pt x="139" y="140"/>
                    <a:pt x="139" y="140"/>
                  </a:cubicBezTo>
                  <a:lnTo>
                    <a:pt x="145" y="147"/>
                  </a:lnTo>
                  <a:close/>
                  <a:moveTo>
                    <a:pt x="41" y="147"/>
                  </a:moveTo>
                  <a:cubicBezTo>
                    <a:pt x="68" y="147"/>
                    <a:pt x="68" y="147"/>
                    <a:pt x="68" y="147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48" y="140"/>
                    <a:pt x="48" y="140"/>
                    <a:pt x="48" y="140"/>
                  </a:cubicBezTo>
                  <a:lnTo>
                    <a:pt x="41" y="147"/>
                  </a:lnTo>
                  <a:close/>
                  <a:moveTo>
                    <a:pt x="157" y="163"/>
                  </a:moveTo>
                  <a:cubicBezTo>
                    <a:pt x="176" y="163"/>
                    <a:pt x="176" y="163"/>
                    <a:pt x="176" y="163"/>
                  </a:cubicBezTo>
                  <a:cubicBezTo>
                    <a:pt x="176" y="155"/>
                    <a:pt x="176" y="155"/>
                    <a:pt x="176" y="155"/>
                  </a:cubicBezTo>
                  <a:cubicBezTo>
                    <a:pt x="151" y="155"/>
                    <a:pt x="151" y="155"/>
                    <a:pt x="151" y="155"/>
                  </a:cubicBezTo>
                  <a:lnTo>
                    <a:pt x="157" y="163"/>
                  </a:lnTo>
                  <a:close/>
                  <a:moveTo>
                    <a:pt x="0" y="163"/>
                  </a:moveTo>
                  <a:cubicBezTo>
                    <a:pt x="55" y="163"/>
                    <a:pt x="55" y="163"/>
                    <a:pt x="55" y="163"/>
                  </a:cubicBezTo>
                  <a:cubicBezTo>
                    <a:pt x="61" y="155"/>
                    <a:pt x="61" y="155"/>
                    <a:pt x="61" y="155"/>
                  </a:cubicBezTo>
                  <a:cubicBezTo>
                    <a:pt x="0" y="155"/>
                    <a:pt x="0" y="155"/>
                    <a:pt x="0" y="155"/>
                  </a:cubicBezTo>
                  <a:lnTo>
                    <a:pt x="0" y="163"/>
                  </a:lnTo>
                  <a:close/>
                  <a:moveTo>
                    <a:pt x="169" y="178"/>
                  </a:moveTo>
                  <a:cubicBezTo>
                    <a:pt x="176" y="178"/>
                    <a:pt x="176" y="178"/>
                    <a:pt x="176" y="178"/>
                  </a:cubicBezTo>
                  <a:cubicBezTo>
                    <a:pt x="176" y="171"/>
                    <a:pt x="176" y="171"/>
                    <a:pt x="176" y="171"/>
                  </a:cubicBezTo>
                  <a:cubicBezTo>
                    <a:pt x="164" y="171"/>
                    <a:pt x="164" y="171"/>
                    <a:pt x="164" y="171"/>
                  </a:cubicBezTo>
                  <a:lnTo>
                    <a:pt x="169" y="178"/>
                  </a:lnTo>
                  <a:close/>
                  <a:moveTo>
                    <a:pt x="0" y="178"/>
                  </a:moveTo>
                  <a:cubicBezTo>
                    <a:pt x="41" y="178"/>
                    <a:pt x="41" y="178"/>
                    <a:pt x="41" y="178"/>
                  </a:cubicBezTo>
                  <a:cubicBezTo>
                    <a:pt x="41" y="178"/>
                    <a:pt x="41" y="178"/>
                    <a:pt x="41" y="178"/>
                  </a:cubicBezTo>
                  <a:cubicBezTo>
                    <a:pt x="47" y="171"/>
                    <a:pt x="47" y="171"/>
                    <a:pt x="47" y="171"/>
                  </a:cubicBezTo>
                  <a:cubicBezTo>
                    <a:pt x="0" y="171"/>
                    <a:pt x="0" y="171"/>
                    <a:pt x="0" y="171"/>
                  </a:cubicBezTo>
                  <a:lnTo>
                    <a:pt x="0" y="178"/>
                  </a:lnTo>
                  <a:close/>
                  <a:moveTo>
                    <a:pt x="64" y="93"/>
                  </a:moveTo>
                  <a:cubicBezTo>
                    <a:pt x="0" y="93"/>
                    <a:pt x="0" y="93"/>
                    <a:pt x="0" y="93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57" y="101"/>
                    <a:pt x="57" y="101"/>
                    <a:pt x="57" y="101"/>
                  </a:cubicBezTo>
                  <a:lnTo>
                    <a:pt x="64" y="93"/>
                  </a:lnTo>
                  <a:close/>
                  <a:moveTo>
                    <a:pt x="85" y="101"/>
                  </a:moveTo>
                  <a:cubicBezTo>
                    <a:pt x="155" y="101"/>
                    <a:pt x="155" y="101"/>
                    <a:pt x="155" y="101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92" y="93"/>
                    <a:pt x="92" y="93"/>
                    <a:pt x="92" y="93"/>
                  </a:cubicBezTo>
                  <a:lnTo>
                    <a:pt x="85" y="101"/>
                  </a:lnTo>
                  <a:close/>
                  <a:moveTo>
                    <a:pt x="50" y="109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43" y="116"/>
                    <a:pt x="43" y="116"/>
                    <a:pt x="43" y="116"/>
                  </a:cubicBezTo>
                  <a:lnTo>
                    <a:pt x="50" y="109"/>
                  </a:lnTo>
                  <a:close/>
                  <a:moveTo>
                    <a:pt x="70" y="116"/>
                  </a:moveTo>
                  <a:cubicBezTo>
                    <a:pt x="96" y="116"/>
                    <a:pt x="96" y="116"/>
                    <a:pt x="96" y="116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77" y="109"/>
                    <a:pt x="77" y="109"/>
                    <a:pt x="77" y="109"/>
                  </a:cubicBezTo>
                  <a:lnTo>
                    <a:pt x="70" y="116"/>
                  </a:lnTo>
                  <a:close/>
                  <a:moveTo>
                    <a:pt x="161" y="109"/>
                  </a:moveTo>
                  <a:cubicBezTo>
                    <a:pt x="114" y="109"/>
                    <a:pt x="114" y="109"/>
                    <a:pt x="114" y="109"/>
                  </a:cubicBezTo>
                  <a:cubicBezTo>
                    <a:pt x="119" y="116"/>
                    <a:pt x="119" y="116"/>
                    <a:pt x="119" y="116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67" y="116"/>
                    <a:pt x="167" y="116"/>
                    <a:pt x="167" y="116"/>
                  </a:cubicBezTo>
                  <a:lnTo>
                    <a:pt x="161" y="109"/>
                  </a:lnTo>
                  <a:close/>
                  <a:moveTo>
                    <a:pt x="36" y="124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9" y="132"/>
                    <a:pt x="29" y="132"/>
                    <a:pt x="29" y="132"/>
                  </a:cubicBezTo>
                  <a:lnTo>
                    <a:pt x="36" y="124"/>
                  </a:lnTo>
                  <a:close/>
                  <a:moveTo>
                    <a:pt x="56" y="132"/>
                  </a:moveTo>
                  <a:cubicBezTo>
                    <a:pt x="82" y="132"/>
                    <a:pt x="82" y="132"/>
                    <a:pt x="82" y="132"/>
                  </a:cubicBezTo>
                  <a:cubicBezTo>
                    <a:pt x="89" y="124"/>
                    <a:pt x="89" y="124"/>
                    <a:pt x="89" y="124"/>
                  </a:cubicBezTo>
                  <a:cubicBezTo>
                    <a:pt x="63" y="124"/>
                    <a:pt x="63" y="124"/>
                    <a:pt x="63" y="124"/>
                  </a:cubicBezTo>
                  <a:lnTo>
                    <a:pt x="56" y="132"/>
                  </a:lnTo>
                  <a:close/>
                  <a:moveTo>
                    <a:pt x="132" y="132"/>
                  </a:moveTo>
                  <a:cubicBezTo>
                    <a:pt x="176" y="132"/>
                    <a:pt x="176" y="132"/>
                    <a:pt x="176" y="132"/>
                  </a:cubicBezTo>
                  <a:cubicBezTo>
                    <a:pt x="176" y="124"/>
                    <a:pt x="176" y="124"/>
                    <a:pt x="176" y="124"/>
                  </a:cubicBezTo>
                  <a:cubicBezTo>
                    <a:pt x="126" y="124"/>
                    <a:pt x="126" y="124"/>
                    <a:pt x="126" y="124"/>
                  </a:cubicBezTo>
                  <a:lnTo>
                    <a:pt x="132" y="132"/>
                  </a:lnTo>
                  <a:close/>
                  <a:moveTo>
                    <a:pt x="106" y="47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99" y="54"/>
                    <a:pt x="99" y="54"/>
                    <a:pt x="99" y="54"/>
                  </a:cubicBezTo>
                  <a:lnTo>
                    <a:pt x="106" y="47"/>
                  </a:lnTo>
                  <a:close/>
                  <a:moveTo>
                    <a:pt x="157" y="54"/>
                  </a:moveTo>
                  <a:cubicBezTo>
                    <a:pt x="176" y="54"/>
                    <a:pt x="176" y="54"/>
                    <a:pt x="176" y="54"/>
                  </a:cubicBezTo>
                  <a:cubicBezTo>
                    <a:pt x="176" y="47"/>
                    <a:pt x="176" y="47"/>
                    <a:pt x="176" y="47"/>
                  </a:cubicBezTo>
                  <a:cubicBezTo>
                    <a:pt x="151" y="47"/>
                    <a:pt x="151" y="47"/>
                    <a:pt x="151" y="47"/>
                  </a:cubicBezTo>
                  <a:lnTo>
                    <a:pt x="157" y="54"/>
                  </a:lnTo>
                  <a:close/>
                  <a:moveTo>
                    <a:pt x="92" y="62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85" y="69"/>
                    <a:pt x="85" y="69"/>
                    <a:pt x="85" y="69"/>
                  </a:cubicBezTo>
                  <a:lnTo>
                    <a:pt x="92" y="62"/>
                  </a:lnTo>
                  <a:close/>
                  <a:moveTo>
                    <a:pt x="121" y="62"/>
                  </a:moveTo>
                  <a:cubicBezTo>
                    <a:pt x="114" y="69"/>
                    <a:pt x="114" y="69"/>
                    <a:pt x="114" y="69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24" y="62"/>
                    <a:pt x="124" y="62"/>
                    <a:pt x="124" y="62"/>
                  </a:cubicBezTo>
                  <a:lnTo>
                    <a:pt x="121" y="62"/>
                  </a:lnTo>
                  <a:close/>
                  <a:moveTo>
                    <a:pt x="170" y="69"/>
                  </a:moveTo>
                  <a:cubicBezTo>
                    <a:pt x="176" y="69"/>
                    <a:pt x="176" y="69"/>
                    <a:pt x="176" y="69"/>
                  </a:cubicBezTo>
                  <a:cubicBezTo>
                    <a:pt x="176" y="62"/>
                    <a:pt x="176" y="62"/>
                    <a:pt x="176" y="62"/>
                  </a:cubicBezTo>
                  <a:cubicBezTo>
                    <a:pt x="164" y="62"/>
                    <a:pt x="164" y="62"/>
                    <a:pt x="164" y="62"/>
                  </a:cubicBezTo>
                  <a:lnTo>
                    <a:pt x="170" y="69"/>
                  </a:lnTo>
                  <a:close/>
                  <a:moveTo>
                    <a:pt x="78" y="78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71" y="85"/>
                    <a:pt x="71" y="85"/>
                    <a:pt x="71" y="85"/>
                  </a:cubicBezTo>
                  <a:lnTo>
                    <a:pt x="78" y="78"/>
                  </a:lnTo>
                  <a:close/>
                  <a:moveTo>
                    <a:pt x="106" y="78"/>
                  </a:moveTo>
                  <a:cubicBezTo>
                    <a:pt x="99" y="85"/>
                    <a:pt x="99" y="85"/>
                    <a:pt x="99" y="85"/>
                  </a:cubicBezTo>
                  <a:cubicBezTo>
                    <a:pt x="142" y="85"/>
                    <a:pt x="142" y="85"/>
                    <a:pt x="142" y="85"/>
                  </a:cubicBezTo>
                  <a:cubicBezTo>
                    <a:pt x="136" y="78"/>
                    <a:pt x="136" y="78"/>
                    <a:pt x="136" y="78"/>
                  </a:cubicBezTo>
                  <a:lnTo>
                    <a:pt x="106" y="78"/>
                  </a:lnTo>
                  <a:close/>
                  <a:moveTo>
                    <a:pt x="0" y="16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76" y="23"/>
                    <a:pt x="176" y="23"/>
                    <a:pt x="176" y="23"/>
                  </a:cubicBezTo>
                  <a:cubicBezTo>
                    <a:pt x="176" y="16"/>
                    <a:pt x="176" y="16"/>
                    <a:pt x="176" y="16"/>
                  </a:cubicBezTo>
                  <a:lnTo>
                    <a:pt x="0" y="16"/>
                  </a:lnTo>
                  <a:close/>
                  <a:moveTo>
                    <a:pt x="12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13" y="38"/>
                    <a:pt x="113" y="38"/>
                    <a:pt x="113" y="38"/>
                  </a:cubicBezTo>
                  <a:lnTo>
                    <a:pt x="120" y="31"/>
                  </a:lnTo>
                  <a:close/>
                  <a:moveTo>
                    <a:pt x="144" y="38"/>
                  </a:moveTo>
                  <a:cubicBezTo>
                    <a:pt x="176" y="38"/>
                    <a:pt x="176" y="38"/>
                    <a:pt x="176" y="38"/>
                  </a:cubicBezTo>
                  <a:cubicBezTo>
                    <a:pt x="176" y="31"/>
                    <a:pt x="176" y="31"/>
                    <a:pt x="176" y="31"/>
                  </a:cubicBezTo>
                  <a:cubicBezTo>
                    <a:pt x="138" y="31"/>
                    <a:pt x="138" y="31"/>
                    <a:pt x="138" y="31"/>
                  </a:cubicBezTo>
                  <a:lnTo>
                    <a:pt x="144" y="38"/>
                  </a:lnTo>
                  <a:close/>
                  <a:moveTo>
                    <a:pt x="174" y="7"/>
                  </a:moveTo>
                  <a:cubicBezTo>
                    <a:pt x="173" y="3"/>
                    <a:pt x="168" y="0"/>
                    <a:pt x="15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9" y="0"/>
                    <a:pt x="3" y="4"/>
                    <a:pt x="2" y="7"/>
                  </a:cubicBezTo>
                  <a:cubicBezTo>
                    <a:pt x="2" y="7"/>
                    <a:pt x="174" y="7"/>
                    <a:pt x="174" y="7"/>
                  </a:cubicBezTo>
                  <a:close/>
                </a:path>
              </a:pathLst>
            </a:custGeom>
            <a:solidFill>
              <a:srgbClr val="B1B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8" name="Freeform 9"/>
            <p:cNvSpPr>
              <a:spLocks noEditPoints="1"/>
            </p:cNvSpPr>
            <p:nvPr/>
          </p:nvSpPr>
          <p:spPr bwMode="auto">
            <a:xfrm>
              <a:off x="4851401" y="3836989"/>
              <a:ext cx="725489" cy="666749"/>
            </a:xfrm>
            <a:custGeom>
              <a:avLst/>
              <a:gdLst>
                <a:gd name="T0" fmla="*/ 44 w 193"/>
                <a:gd name="T1" fmla="*/ 167 h 178"/>
                <a:gd name="T2" fmla="*/ 36 w 193"/>
                <a:gd name="T3" fmla="*/ 170 h 178"/>
                <a:gd name="T4" fmla="*/ 0 w 193"/>
                <a:gd name="T5" fmla="*/ 170 h 178"/>
                <a:gd name="T6" fmla="*/ 0 w 193"/>
                <a:gd name="T7" fmla="*/ 178 h 178"/>
                <a:gd name="T8" fmla="*/ 39 w 193"/>
                <a:gd name="T9" fmla="*/ 178 h 178"/>
                <a:gd name="T10" fmla="*/ 49 w 193"/>
                <a:gd name="T11" fmla="*/ 175 h 178"/>
                <a:gd name="T12" fmla="*/ 53 w 193"/>
                <a:gd name="T13" fmla="*/ 171 h 178"/>
                <a:gd name="T14" fmla="*/ 115 w 193"/>
                <a:gd name="T15" fmla="*/ 104 h 178"/>
                <a:gd name="T16" fmla="*/ 108 w 193"/>
                <a:gd name="T17" fmla="*/ 95 h 178"/>
                <a:gd name="T18" fmla="*/ 44 w 193"/>
                <a:gd name="T19" fmla="*/ 167 h 178"/>
                <a:gd name="T20" fmla="*/ 181 w 193"/>
                <a:gd name="T21" fmla="*/ 0 h 178"/>
                <a:gd name="T22" fmla="*/ 181 w 193"/>
                <a:gd name="T23" fmla="*/ 170 h 178"/>
                <a:gd name="T24" fmla="*/ 175 w 193"/>
                <a:gd name="T25" fmla="*/ 170 h 178"/>
                <a:gd name="T26" fmla="*/ 181 w 193"/>
                <a:gd name="T27" fmla="*/ 178 h 178"/>
                <a:gd name="T28" fmla="*/ 182 w 193"/>
                <a:gd name="T29" fmla="*/ 178 h 178"/>
                <a:gd name="T30" fmla="*/ 187 w 193"/>
                <a:gd name="T31" fmla="*/ 177 h 178"/>
                <a:gd name="T32" fmla="*/ 193 w 193"/>
                <a:gd name="T33" fmla="*/ 173 h 178"/>
                <a:gd name="T34" fmla="*/ 193 w 193"/>
                <a:gd name="T35" fmla="*/ 171 h 178"/>
                <a:gd name="T36" fmla="*/ 193 w 193"/>
                <a:gd name="T37" fmla="*/ 168 h 178"/>
                <a:gd name="T38" fmla="*/ 193 w 193"/>
                <a:gd name="T39" fmla="*/ 22 h 178"/>
                <a:gd name="T40" fmla="*/ 181 w 193"/>
                <a:gd name="T41" fmla="*/ 0 h 178"/>
                <a:gd name="T42" fmla="*/ 176 w 193"/>
                <a:gd name="T43" fmla="*/ 69 h 178"/>
                <a:gd name="T44" fmla="*/ 132 w 193"/>
                <a:gd name="T45" fmla="*/ 17 h 178"/>
                <a:gd name="T46" fmla="*/ 130 w 193"/>
                <a:gd name="T47" fmla="*/ 16 h 178"/>
                <a:gd name="T48" fmla="*/ 129 w 193"/>
                <a:gd name="T49" fmla="*/ 16 h 178"/>
                <a:gd name="T50" fmla="*/ 127 w 193"/>
                <a:gd name="T51" fmla="*/ 16 h 178"/>
                <a:gd name="T52" fmla="*/ 125 w 193"/>
                <a:gd name="T53" fmla="*/ 17 h 178"/>
                <a:gd name="T54" fmla="*/ 32 w 193"/>
                <a:gd name="T55" fmla="*/ 121 h 178"/>
                <a:gd name="T56" fmla="*/ 24 w 193"/>
                <a:gd name="T57" fmla="*/ 124 h 178"/>
                <a:gd name="T58" fmla="*/ 0 w 193"/>
                <a:gd name="T59" fmla="*/ 124 h 178"/>
                <a:gd name="T60" fmla="*/ 0 w 193"/>
                <a:gd name="T61" fmla="*/ 132 h 178"/>
                <a:gd name="T62" fmla="*/ 26 w 193"/>
                <a:gd name="T63" fmla="*/ 132 h 178"/>
                <a:gd name="T64" fmla="*/ 30 w 193"/>
                <a:gd name="T65" fmla="*/ 132 h 178"/>
                <a:gd name="T66" fmla="*/ 37 w 193"/>
                <a:gd name="T67" fmla="*/ 129 h 178"/>
                <a:gd name="T68" fmla="*/ 123 w 193"/>
                <a:gd name="T69" fmla="*/ 37 h 178"/>
                <a:gd name="T70" fmla="*/ 176 w 193"/>
                <a:gd name="T71" fmla="*/ 102 h 178"/>
                <a:gd name="T72" fmla="*/ 176 w 193"/>
                <a:gd name="T73" fmla="*/ 6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3" h="178">
                  <a:moveTo>
                    <a:pt x="44" y="167"/>
                  </a:moveTo>
                  <a:cubicBezTo>
                    <a:pt x="41" y="169"/>
                    <a:pt x="40" y="170"/>
                    <a:pt x="36" y="170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39" y="178"/>
                    <a:pt x="39" y="178"/>
                    <a:pt x="39" y="178"/>
                  </a:cubicBezTo>
                  <a:cubicBezTo>
                    <a:pt x="43" y="178"/>
                    <a:pt x="47" y="177"/>
                    <a:pt x="49" y="175"/>
                  </a:cubicBezTo>
                  <a:cubicBezTo>
                    <a:pt x="53" y="171"/>
                    <a:pt x="53" y="171"/>
                    <a:pt x="53" y="171"/>
                  </a:cubicBezTo>
                  <a:cubicBezTo>
                    <a:pt x="115" y="104"/>
                    <a:pt x="115" y="104"/>
                    <a:pt x="115" y="104"/>
                  </a:cubicBezTo>
                  <a:cubicBezTo>
                    <a:pt x="108" y="95"/>
                    <a:pt x="108" y="95"/>
                    <a:pt x="108" y="95"/>
                  </a:cubicBezTo>
                  <a:lnTo>
                    <a:pt x="44" y="167"/>
                  </a:lnTo>
                  <a:close/>
                  <a:moveTo>
                    <a:pt x="181" y="0"/>
                  </a:moveTo>
                  <a:cubicBezTo>
                    <a:pt x="181" y="170"/>
                    <a:pt x="181" y="170"/>
                    <a:pt x="181" y="170"/>
                  </a:cubicBezTo>
                  <a:cubicBezTo>
                    <a:pt x="175" y="170"/>
                    <a:pt x="175" y="170"/>
                    <a:pt x="175" y="170"/>
                  </a:cubicBezTo>
                  <a:cubicBezTo>
                    <a:pt x="181" y="178"/>
                    <a:pt x="181" y="178"/>
                    <a:pt x="181" y="178"/>
                  </a:cubicBezTo>
                  <a:cubicBezTo>
                    <a:pt x="182" y="178"/>
                    <a:pt x="182" y="178"/>
                    <a:pt x="182" y="178"/>
                  </a:cubicBezTo>
                  <a:cubicBezTo>
                    <a:pt x="184" y="178"/>
                    <a:pt x="186" y="178"/>
                    <a:pt x="187" y="177"/>
                  </a:cubicBezTo>
                  <a:cubicBezTo>
                    <a:pt x="190" y="177"/>
                    <a:pt x="192" y="176"/>
                    <a:pt x="193" y="173"/>
                  </a:cubicBezTo>
                  <a:cubicBezTo>
                    <a:pt x="193" y="172"/>
                    <a:pt x="193" y="172"/>
                    <a:pt x="193" y="171"/>
                  </a:cubicBezTo>
                  <a:cubicBezTo>
                    <a:pt x="193" y="168"/>
                    <a:pt x="193" y="168"/>
                    <a:pt x="193" y="168"/>
                  </a:cubicBezTo>
                  <a:cubicBezTo>
                    <a:pt x="193" y="22"/>
                    <a:pt x="193" y="22"/>
                    <a:pt x="193" y="22"/>
                  </a:cubicBezTo>
                  <a:lnTo>
                    <a:pt x="181" y="0"/>
                  </a:lnTo>
                  <a:close/>
                  <a:moveTo>
                    <a:pt x="176" y="69"/>
                  </a:moveTo>
                  <a:cubicBezTo>
                    <a:pt x="132" y="17"/>
                    <a:pt x="132" y="17"/>
                    <a:pt x="132" y="17"/>
                  </a:cubicBezTo>
                  <a:cubicBezTo>
                    <a:pt x="131" y="17"/>
                    <a:pt x="131" y="16"/>
                    <a:pt x="130" y="16"/>
                  </a:cubicBezTo>
                  <a:cubicBezTo>
                    <a:pt x="130" y="16"/>
                    <a:pt x="129" y="16"/>
                    <a:pt x="129" y="16"/>
                  </a:cubicBezTo>
                  <a:cubicBezTo>
                    <a:pt x="128" y="16"/>
                    <a:pt x="127" y="16"/>
                    <a:pt x="127" y="16"/>
                  </a:cubicBezTo>
                  <a:cubicBezTo>
                    <a:pt x="126" y="16"/>
                    <a:pt x="126" y="17"/>
                    <a:pt x="125" y="17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29" y="124"/>
                    <a:pt x="28" y="124"/>
                    <a:pt x="24" y="1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6" y="132"/>
                    <a:pt x="26" y="132"/>
                    <a:pt x="26" y="132"/>
                  </a:cubicBezTo>
                  <a:cubicBezTo>
                    <a:pt x="28" y="132"/>
                    <a:pt x="29" y="132"/>
                    <a:pt x="30" y="132"/>
                  </a:cubicBezTo>
                  <a:cubicBezTo>
                    <a:pt x="33" y="132"/>
                    <a:pt x="35" y="131"/>
                    <a:pt x="37" y="129"/>
                  </a:cubicBezTo>
                  <a:cubicBezTo>
                    <a:pt x="123" y="37"/>
                    <a:pt x="123" y="37"/>
                    <a:pt x="123" y="37"/>
                  </a:cubicBezTo>
                  <a:cubicBezTo>
                    <a:pt x="176" y="102"/>
                    <a:pt x="176" y="102"/>
                    <a:pt x="176" y="102"/>
                  </a:cubicBezTo>
                  <a:lnTo>
                    <a:pt x="176" y="69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492461" y="5545711"/>
            <a:ext cx="11350450" cy="1349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1500" b="1" u="sng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Результаты исследований</a:t>
            </a:r>
            <a:endParaRPr lang="ru-RU" sz="1500" b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15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 результате проведения облучения поверхностей (таблица 2) с применением открытого ультрафиолетового облучателя СВЕТОЛИТ-600 в течение 5 минут, расположенных на расстоянии двух метров от облучателей, получена 100% эффективность обеззараживания поверхностей, контаминированных тестовыми клиническими штаммами, выделенными из различных локусов человека. 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3803020"/>
              </p:ext>
            </p:extLst>
          </p:nvPr>
        </p:nvGraphicFramePr>
        <p:xfrm>
          <a:off x="1314525" y="1648864"/>
          <a:ext cx="10794976" cy="365290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716641">
                  <a:extLst>
                    <a:ext uri="{9D8B030D-6E8A-4147-A177-3AD203B41FA5}">
                      <a16:colId xmlns:a16="http://schemas.microsoft.com/office/drawing/2014/main" val="97259413"/>
                    </a:ext>
                  </a:extLst>
                </a:gridCol>
                <a:gridCol w="3558695">
                  <a:extLst>
                    <a:ext uri="{9D8B030D-6E8A-4147-A177-3AD203B41FA5}">
                      <a16:colId xmlns:a16="http://schemas.microsoft.com/office/drawing/2014/main" val="4164472028"/>
                    </a:ext>
                  </a:extLst>
                </a:gridCol>
                <a:gridCol w="2506893">
                  <a:extLst>
                    <a:ext uri="{9D8B030D-6E8A-4147-A177-3AD203B41FA5}">
                      <a16:colId xmlns:a16="http://schemas.microsoft.com/office/drawing/2014/main" val="2328939381"/>
                    </a:ext>
                  </a:extLst>
                </a:gridCol>
                <a:gridCol w="2699374">
                  <a:extLst>
                    <a:ext uri="{9D8B030D-6E8A-4147-A177-3AD203B41FA5}">
                      <a16:colId xmlns:a16="http://schemas.microsoft.com/office/drawing/2014/main" val="2136591367"/>
                    </a:ext>
                  </a:extLst>
                </a:gridCol>
                <a:gridCol w="1313373">
                  <a:extLst>
                    <a:ext uri="{9D8B030D-6E8A-4147-A177-3AD203B41FA5}">
                      <a16:colId xmlns:a16="http://schemas.microsoft.com/office/drawing/2014/main" val="1818055785"/>
                    </a:ext>
                  </a:extLst>
                </a:gridCol>
              </a:tblGrid>
              <a:tr h="9234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№</a:t>
                      </a:r>
                      <a:endParaRPr lang="ru-RU" sz="1600" b="1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Микроорганизм</a:t>
                      </a:r>
                      <a:endParaRPr lang="ru-RU" sz="16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Количество живых клеток на пластине до УФ-облучения, КОЕ</a:t>
                      </a:r>
                      <a:endParaRPr lang="ru-RU" sz="16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Количество живых клеток на пластине после УФ-облучения, КОЕ</a:t>
                      </a:r>
                      <a:endParaRPr lang="ru-RU" sz="1600" b="1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Эффективность, %</a:t>
                      </a:r>
                      <a:endParaRPr lang="ru-RU" sz="16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459425"/>
                  </a:ext>
                </a:extLst>
              </a:tr>
              <a:tr h="15494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  <a:endParaRPr lang="ru-RU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Staphylococcus aureus 210 </a:t>
                      </a:r>
                      <a:r>
                        <a:rPr lang="ru-RU" sz="160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крр</a:t>
                      </a:r>
                      <a:endParaRPr lang="ru-RU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1,1</a:t>
                      </a:r>
                      <a:r>
                        <a:rPr lang="en-US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×</a:t>
                      </a:r>
                      <a:r>
                        <a:rPr lang="ru-RU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</a:t>
                      </a:r>
                      <a:r>
                        <a:rPr lang="ru-RU" sz="1600" baseline="30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endParaRPr lang="ru-RU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endParaRPr lang="ru-RU" sz="16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</a:t>
                      </a:r>
                      <a:endParaRPr lang="ru-RU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7044344"/>
                  </a:ext>
                </a:extLst>
              </a:tr>
              <a:tr h="1549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endParaRPr lang="ru-RU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</a:t>
                      </a:r>
                      <a:endParaRPr lang="ru-RU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0563919"/>
                  </a:ext>
                </a:extLst>
              </a:tr>
              <a:tr h="15494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endParaRPr lang="ru-RU" sz="16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Klebsiella pneumoniae 172</a:t>
                      </a:r>
                      <a:endParaRPr lang="ru-RU" sz="16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1,3</a:t>
                      </a:r>
                      <a:r>
                        <a:rPr lang="en-US" sz="16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×</a:t>
                      </a:r>
                      <a:r>
                        <a:rPr lang="ru-RU" sz="16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</a:t>
                      </a:r>
                      <a:r>
                        <a:rPr lang="ru-RU" sz="1600" baseline="300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</a:t>
                      </a:r>
                      <a:endParaRPr lang="ru-RU" sz="16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endParaRPr lang="ru-RU" sz="16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</a:t>
                      </a:r>
                      <a:endParaRPr lang="ru-RU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7042046"/>
                  </a:ext>
                </a:extLst>
              </a:tr>
              <a:tr h="1549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endParaRPr lang="ru-RU" sz="16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</a:t>
                      </a:r>
                      <a:endParaRPr lang="ru-RU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6101827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</a:t>
                      </a:r>
                      <a:endParaRPr lang="ru-RU" sz="16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Enterobacter cloacia 477</a:t>
                      </a:r>
                      <a:endParaRPr lang="ru-RU" sz="16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1,6</a:t>
                      </a:r>
                      <a:r>
                        <a:rPr lang="en-US" sz="16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×</a:t>
                      </a:r>
                      <a:r>
                        <a:rPr lang="ru-RU" sz="16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</a:t>
                      </a:r>
                      <a:r>
                        <a:rPr lang="ru-RU" sz="1600" baseline="300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endParaRPr lang="ru-RU" sz="16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endParaRPr lang="ru-RU" sz="16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</a:t>
                      </a:r>
                      <a:endParaRPr lang="ru-RU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3588312"/>
                  </a:ext>
                </a:extLst>
              </a:tr>
              <a:tr h="1549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endParaRPr lang="ru-RU" sz="16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</a:t>
                      </a:r>
                      <a:endParaRPr lang="ru-RU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4767863"/>
                  </a:ext>
                </a:extLst>
              </a:tr>
              <a:tr h="15494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endParaRPr lang="ru-RU" sz="16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Candida auris </a:t>
                      </a:r>
                      <a:endParaRPr lang="ru-RU" sz="16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0,9</a:t>
                      </a:r>
                      <a:r>
                        <a:rPr lang="en-US" sz="16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×</a:t>
                      </a:r>
                      <a:r>
                        <a:rPr lang="ru-RU" sz="16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</a:t>
                      </a:r>
                      <a:r>
                        <a:rPr lang="ru-RU" sz="1600" baseline="300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endParaRPr lang="ru-RU" sz="16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endParaRPr lang="ru-RU" sz="16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</a:t>
                      </a:r>
                      <a:endParaRPr lang="ru-RU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8678872"/>
                  </a:ext>
                </a:extLst>
              </a:tr>
              <a:tr h="1549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endParaRPr lang="ru-RU" sz="16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</a:t>
                      </a:r>
                      <a:endParaRPr lang="ru-RU" sz="16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4217012"/>
                  </a:ext>
                </a:extLst>
              </a:tr>
              <a:tr h="5270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</a:t>
                      </a:r>
                      <a:endParaRPr lang="ru-RU" sz="16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Bacillis subtilis</a:t>
                      </a:r>
                      <a:r>
                        <a:rPr lang="ru-RU" sz="18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14101</a:t>
                      </a:r>
                      <a:endParaRPr lang="ru-RU" sz="16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2,4</a:t>
                      </a:r>
                      <a:r>
                        <a:rPr lang="en-US" sz="16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×</a:t>
                      </a:r>
                      <a:r>
                        <a:rPr lang="ru-RU" sz="16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</a:t>
                      </a:r>
                      <a:r>
                        <a:rPr lang="ru-RU" sz="1600" baseline="300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endParaRPr lang="ru-RU" sz="16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endParaRPr lang="ru-RU" sz="16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</a:t>
                      </a:r>
                      <a:endParaRPr lang="ru-RU" sz="16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6190607"/>
                  </a:ext>
                </a:extLst>
              </a:tr>
              <a:tr h="527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endParaRPr lang="ru-RU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</a:t>
                      </a:r>
                      <a:endParaRPr lang="ru-RU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0524800"/>
                  </a:ext>
                </a:extLst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1170509" y="1158728"/>
            <a:ext cx="42530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Таблица 2 –Результаты исследований</a:t>
            </a:r>
            <a:endParaRPr lang="ru-RU" sz="14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2397" y="37796"/>
            <a:ext cx="10839573" cy="104432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ru-RU" sz="2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Тестирование открытых УФ-облучателей СВЕТОЛИТ  - 600</a:t>
            </a:r>
            <a:endParaRPr lang="ru-RU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0386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/>
          <p:cNvCxnSpPr/>
          <p:nvPr/>
        </p:nvCxnSpPr>
        <p:spPr bwMode="auto">
          <a:xfrm>
            <a:off x="-1844" y="1044328"/>
            <a:ext cx="1288768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AC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Прямоугольник 22"/>
          <p:cNvSpPr/>
          <p:nvPr/>
        </p:nvSpPr>
        <p:spPr bwMode="auto">
          <a:xfrm>
            <a:off x="3" y="1044328"/>
            <a:ext cx="1000733" cy="283677"/>
          </a:xfrm>
          <a:custGeom>
            <a:avLst/>
            <a:gdLst>
              <a:gd name="connsiteX0" fmla="*/ 0 w 1012825"/>
              <a:gd name="connsiteY0" fmla="*/ 0 h 360363"/>
              <a:gd name="connsiteX1" fmla="*/ 1012825 w 1012825"/>
              <a:gd name="connsiteY1" fmla="*/ 0 h 360363"/>
              <a:gd name="connsiteX2" fmla="*/ 1012825 w 1012825"/>
              <a:gd name="connsiteY2" fmla="*/ 360363 h 360363"/>
              <a:gd name="connsiteX3" fmla="*/ 0 w 1012825"/>
              <a:gd name="connsiteY3" fmla="*/ 360363 h 360363"/>
              <a:gd name="connsiteX4" fmla="*/ 0 w 1012825"/>
              <a:gd name="connsiteY4" fmla="*/ 0 h 360363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1012825 w 1012825"/>
              <a:gd name="connsiteY2" fmla="*/ 360363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878782 w 1012825"/>
              <a:gd name="connsiteY2" fmla="*/ 360586 h 360586"/>
              <a:gd name="connsiteX3" fmla="*/ 0 w 1012825"/>
              <a:gd name="connsiteY3" fmla="*/ 360363 h 360586"/>
              <a:gd name="connsiteX4" fmla="*/ 0 w 1012825"/>
              <a:gd name="connsiteY4" fmla="*/ 0 h 36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825" h="360586">
                <a:moveTo>
                  <a:pt x="0" y="0"/>
                </a:moveTo>
                <a:lnTo>
                  <a:pt x="1012825" y="0"/>
                </a:lnTo>
                <a:lnTo>
                  <a:pt x="878782" y="360586"/>
                </a:lnTo>
                <a:lnTo>
                  <a:pt x="0" y="360363"/>
                </a:lnTo>
                <a:lnTo>
                  <a:pt x="0" y="0"/>
                </a:lnTo>
                <a:close/>
              </a:path>
            </a:pathLst>
          </a:custGeom>
          <a:solidFill>
            <a:srgbClr val="008ACF"/>
          </a:solidFill>
          <a:ln w="381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1464623" y="6863161"/>
            <a:ext cx="1423062" cy="334838"/>
            <a:chOff x="2503488" y="3779838"/>
            <a:chExt cx="3076576" cy="723900"/>
          </a:xfrm>
        </p:grpSpPr>
        <p:sp>
          <p:nvSpPr>
            <p:cNvPr id="5" name="AutoShape 5"/>
            <p:cNvSpPr>
              <a:spLocks noChangeAspect="1" noChangeArrowheads="1" noTextEdit="1"/>
            </p:cNvSpPr>
            <p:nvPr/>
          </p:nvSpPr>
          <p:spPr bwMode="auto">
            <a:xfrm>
              <a:off x="2506664" y="3779838"/>
              <a:ext cx="3073400" cy="720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7"/>
            <p:cNvSpPr>
              <a:spLocks noEditPoints="1"/>
            </p:cNvSpPr>
            <p:nvPr/>
          </p:nvSpPr>
          <p:spPr bwMode="auto">
            <a:xfrm>
              <a:off x="2503488" y="3779838"/>
              <a:ext cx="2262188" cy="723900"/>
            </a:xfrm>
            <a:custGeom>
              <a:avLst/>
              <a:gdLst>
                <a:gd name="T0" fmla="*/ 277 w 603"/>
                <a:gd name="T1" fmla="*/ 151 h 193"/>
                <a:gd name="T2" fmla="*/ 277 w 603"/>
                <a:gd name="T3" fmla="*/ 167 h 193"/>
                <a:gd name="T4" fmla="*/ 290 w 603"/>
                <a:gd name="T5" fmla="*/ 177 h 193"/>
                <a:gd name="T6" fmla="*/ 250 w 603"/>
                <a:gd name="T7" fmla="*/ 193 h 193"/>
                <a:gd name="T8" fmla="*/ 215 w 603"/>
                <a:gd name="T9" fmla="*/ 177 h 193"/>
                <a:gd name="T10" fmla="*/ 227 w 603"/>
                <a:gd name="T11" fmla="*/ 167 h 193"/>
                <a:gd name="T12" fmla="*/ 227 w 603"/>
                <a:gd name="T13" fmla="*/ 62 h 193"/>
                <a:gd name="T14" fmla="*/ 227 w 603"/>
                <a:gd name="T15" fmla="*/ 26 h 193"/>
                <a:gd name="T16" fmla="*/ 215 w 603"/>
                <a:gd name="T17" fmla="*/ 16 h 193"/>
                <a:gd name="T18" fmla="*/ 250 w 603"/>
                <a:gd name="T19" fmla="*/ 0 h 193"/>
                <a:gd name="T20" fmla="*/ 290 w 603"/>
                <a:gd name="T21" fmla="*/ 16 h 193"/>
                <a:gd name="T22" fmla="*/ 277 w 603"/>
                <a:gd name="T23" fmla="*/ 26 h 193"/>
                <a:gd name="T24" fmla="*/ 277 w 603"/>
                <a:gd name="T25" fmla="*/ 48 h 193"/>
                <a:gd name="T26" fmla="*/ 356 w 603"/>
                <a:gd name="T27" fmla="*/ 31 h 193"/>
                <a:gd name="T28" fmla="*/ 354 w 603"/>
                <a:gd name="T29" fmla="*/ 18 h 193"/>
                <a:gd name="T30" fmla="*/ 344 w 603"/>
                <a:gd name="T31" fmla="*/ 0 h 193"/>
                <a:gd name="T32" fmla="*/ 420 w 603"/>
                <a:gd name="T33" fmla="*/ 0 h 193"/>
                <a:gd name="T34" fmla="*/ 410 w 603"/>
                <a:gd name="T35" fmla="*/ 18 h 193"/>
                <a:gd name="T36" fmla="*/ 406 w 603"/>
                <a:gd name="T37" fmla="*/ 31 h 193"/>
                <a:gd name="T38" fmla="*/ 406 w 603"/>
                <a:gd name="T39" fmla="*/ 162 h 193"/>
                <a:gd name="T40" fmla="*/ 410 w 603"/>
                <a:gd name="T41" fmla="*/ 174 h 193"/>
                <a:gd name="T42" fmla="*/ 420 w 603"/>
                <a:gd name="T43" fmla="*/ 193 h 193"/>
                <a:gd name="T44" fmla="*/ 344 w 603"/>
                <a:gd name="T45" fmla="*/ 193 h 193"/>
                <a:gd name="T46" fmla="*/ 354 w 603"/>
                <a:gd name="T47" fmla="*/ 174 h 193"/>
                <a:gd name="T48" fmla="*/ 356 w 603"/>
                <a:gd name="T49" fmla="*/ 162 h 193"/>
                <a:gd name="T50" fmla="*/ 603 w 603"/>
                <a:gd name="T51" fmla="*/ 0 h 193"/>
                <a:gd name="T52" fmla="*/ 430 w 603"/>
                <a:gd name="T53" fmla="*/ 41 h 193"/>
                <a:gd name="T54" fmla="*/ 452 w 603"/>
                <a:gd name="T55" fmla="*/ 26 h 193"/>
                <a:gd name="T56" fmla="*/ 467 w 603"/>
                <a:gd name="T57" fmla="*/ 23 h 193"/>
                <a:gd name="T58" fmla="*/ 492 w 603"/>
                <a:gd name="T59" fmla="*/ 25 h 193"/>
                <a:gd name="T60" fmla="*/ 492 w 603"/>
                <a:gd name="T61" fmla="*/ 167 h 193"/>
                <a:gd name="T62" fmla="*/ 479 w 603"/>
                <a:gd name="T63" fmla="*/ 177 h 193"/>
                <a:gd name="T64" fmla="*/ 554 w 603"/>
                <a:gd name="T65" fmla="*/ 193 h 193"/>
                <a:gd name="T66" fmla="*/ 545 w 603"/>
                <a:gd name="T67" fmla="*/ 174 h 193"/>
                <a:gd name="T68" fmla="*/ 542 w 603"/>
                <a:gd name="T69" fmla="*/ 162 h 193"/>
                <a:gd name="T70" fmla="*/ 542 w 603"/>
                <a:gd name="T71" fmla="*/ 23 h 193"/>
                <a:gd name="T72" fmla="*/ 572 w 603"/>
                <a:gd name="T73" fmla="*/ 23 h 193"/>
                <a:gd name="T74" fmla="*/ 584 w 603"/>
                <a:gd name="T75" fmla="*/ 41 h 193"/>
                <a:gd name="T76" fmla="*/ 603 w 603"/>
                <a:gd name="T77" fmla="*/ 0 h 193"/>
                <a:gd name="T78" fmla="*/ 186 w 603"/>
                <a:gd name="T79" fmla="*/ 162 h 193"/>
                <a:gd name="T80" fmla="*/ 194 w 603"/>
                <a:gd name="T81" fmla="*/ 174 h 193"/>
                <a:gd name="T82" fmla="*/ 205 w 603"/>
                <a:gd name="T83" fmla="*/ 193 h 193"/>
                <a:gd name="T84" fmla="*/ 129 w 603"/>
                <a:gd name="T85" fmla="*/ 177 h 193"/>
                <a:gd name="T86" fmla="*/ 138 w 603"/>
                <a:gd name="T87" fmla="*/ 167 h 193"/>
                <a:gd name="T88" fmla="*/ 97 w 603"/>
                <a:gd name="T89" fmla="*/ 62 h 193"/>
                <a:gd name="T90" fmla="*/ 45 w 603"/>
                <a:gd name="T91" fmla="*/ 162 h 193"/>
                <a:gd name="T92" fmla="*/ 43 w 603"/>
                <a:gd name="T93" fmla="*/ 174 h 193"/>
                <a:gd name="T94" fmla="*/ 52 w 603"/>
                <a:gd name="T95" fmla="*/ 193 h 193"/>
                <a:gd name="T96" fmla="*/ 0 w 603"/>
                <a:gd name="T97" fmla="*/ 193 h 193"/>
                <a:gd name="T98" fmla="*/ 10 w 603"/>
                <a:gd name="T99" fmla="*/ 174 h 193"/>
                <a:gd name="T100" fmla="*/ 19 w 603"/>
                <a:gd name="T101" fmla="*/ 162 h 193"/>
                <a:gd name="T102" fmla="*/ 122 w 603"/>
                <a:gd name="T103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03" h="193">
                  <a:moveTo>
                    <a:pt x="356" y="67"/>
                  </a:moveTo>
                  <a:cubicBezTo>
                    <a:pt x="277" y="151"/>
                    <a:pt x="277" y="151"/>
                    <a:pt x="277" y="151"/>
                  </a:cubicBezTo>
                  <a:cubicBezTo>
                    <a:pt x="277" y="162"/>
                    <a:pt x="277" y="162"/>
                    <a:pt x="277" y="162"/>
                  </a:cubicBezTo>
                  <a:cubicBezTo>
                    <a:pt x="277" y="167"/>
                    <a:pt x="277" y="167"/>
                    <a:pt x="277" y="167"/>
                  </a:cubicBezTo>
                  <a:cubicBezTo>
                    <a:pt x="277" y="171"/>
                    <a:pt x="279" y="173"/>
                    <a:pt x="281" y="174"/>
                  </a:cubicBezTo>
                  <a:cubicBezTo>
                    <a:pt x="283" y="176"/>
                    <a:pt x="286" y="177"/>
                    <a:pt x="290" y="177"/>
                  </a:cubicBezTo>
                  <a:cubicBezTo>
                    <a:pt x="290" y="193"/>
                    <a:pt x="290" y="193"/>
                    <a:pt x="290" y="193"/>
                  </a:cubicBezTo>
                  <a:cubicBezTo>
                    <a:pt x="250" y="193"/>
                    <a:pt x="250" y="193"/>
                    <a:pt x="250" y="193"/>
                  </a:cubicBezTo>
                  <a:cubicBezTo>
                    <a:pt x="215" y="193"/>
                    <a:pt x="215" y="193"/>
                    <a:pt x="215" y="193"/>
                  </a:cubicBezTo>
                  <a:cubicBezTo>
                    <a:pt x="215" y="177"/>
                    <a:pt x="215" y="177"/>
                    <a:pt x="215" y="177"/>
                  </a:cubicBezTo>
                  <a:cubicBezTo>
                    <a:pt x="219" y="177"/>
                    <a:pt x="223" y="176"/>
                    <a:pt x="225" y="174"/>
                  </a:cubicBezTo>
                  <a:cubicBezTo>
                    <a:pt x="226" y="173"/>
                    <a:pt x="227" y="171"/>
                    <a:pt x="227" y="167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7" y="62"/>
                    <a:pt x="227" y="62"/>
                    <a:pt x="227" y="62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7" y="26"/>
                    <a:pt x="227" y="26"/>
                    <a:pt x="227" y="26"/>
                  </a:cubicBezTo>
                  <a:cubicBezTo>
                    <a:pt x="227" y="22"/>
                    <a:pt x="226" y="19"/>
                    <a:pt x="225" y="18"/>
                  </a:cubicBezTo>
                  <a:cubicBezTo>
                    <a:pt x="223" y="17"/>
                    <a:pt x="219" y="16"/>
                    <a:pt x="215" y="16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90" y="0"/>
                    <a:pt x="290" y="0"/>
                    <a:pt x="290" y="0"/>
                  </a:cubicBezTo>
                  <a:cubicBezTo>
                    <a:pt x="290" y="16"/>
                    <a:pt x="290" y="16"/>
                    <a:pt x="290" y="16"/>
                  </a:cubicBezTo>
                  <a:cubicBezTo>
                    <a:pt x="286" y="16"/>
                    <a:pt x="283" y="17"/>
                    <a:pt x="281" y="18"/>
                  </a:cubicBezTo>
                  <a:cubicBezTo>
                    <a:pt x="279" y="19"/>
                    <a:pt x="277" y="22"/>
                    <a:pt x="277" y="26"/>
                  </a:cubicBezTo>
                  <a:cubicBezTo>
                    <a:pt x="277" y="31"/>
                    <a:pt x="277" y="31"/>
                    <a:pt x="277" y="31"/>
                  </a:cubicBezTo>
                  <a:cubicBezTo>
                    <a:pt x="277" y="48"/>
                    <a:pt x="277" y="48"/>
                    <a:pt x="277" y="48"/>
                  </a:cubicBezTo>
                  <a:cubicBezTo>
                    <a:pt x="277" y="115"/>
                    <a:pt x="277" y="115"/>
                    <a:pt x="277" y="115"/>
                  </a:cubicBezTo>
                  <a:cubicBezTo>
                    <a:pt x="356" y="31"/>
                    <a:pt x="356" y="31"/>
                    <a:pt x="356" y="31"/>
                  </a:cubicBezTo>
                  <a:cubicBezTo>
                    <a:pt x="356" y="26"/>
                    <a:pt x="356" y="26"/>
                    <a:pt x="356" y="26"/>
                  </a:cubicBezTo>
                  <a:cubicBezTo>
                    <a:pt x="356" y="22"/>
                    <a:pt x="355" y="19"/>
                    <a:pt x="354" y="18"/>
                  </a:cubicBezTo>
                  <a:cubicBezTo>
                    <a:pt x="351" y="17"/>
                    <a:pt x="348" y="16"/>
                    <a:pt x="344" y="16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79" y="0"/>
                    <a:pt x="379" y="0"/>
                    <a:pt x="379" y="0"/>
                  </a:cubicBezTo>
                  <a:cubicBezTo>
                    <a:pt x="420" y="0"/>
                    <a:pt x="420" y="0"/>
                    <a:pt x="420" y="0"/>
                  </a:cubicBezTo>
                  <a:cubicBezTo>
                    <a:pt x="420" y="16"/>
                    <a:pt x="420" y="16"/>
                    <a:pt x="420" y="16"/>
                  </a:cubicBezTo>
                  <a:cubicBezTo>
                    <a:pt x="415" y="16"/>
                    <a:pt x="412" y="17"/>
                    <a:pt x="410" y="18"/>
                  </a:cubicBezTo>
                  <a:cubicBezTo>
                    <a:pt x="407" y="19"/>
                    <a:pt x="406" y="22"/>
                    <a:pt x="406" y="26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6" y="48"/>
                    <a:pt x="406" y="48"/>
                    <a:pt x="406" y="48"/>
                  </a:cubicBezTo>
                  <a:cubicBezTo>
                    <a:pt x="406" y="162"/>
                    <a:pt x="406" y="162"/>
                    <a:pt x="406" y="162"/>
                  </a:cubicBezTo>
                  <a:cubicBezTo>
                    <a:pt x="406" y="167"/>
                    <a:pt x="406" y="167"/>
                    <a:pt x="406" y="167"/>
                  </a:cubicBezTo>
                  <a:cubicBezTo>
                    <a:pt x="406" y="171"/>
                    <a:pt x="407" y="173"/>
                    <a:pt x="410" y="174"/>
                  </a:cubicBezTo>
                  <a:cubicBezTo>
                    <a:pt x="412" y="176"/>
                    <a:pt x="415" y="177"/>
                    <a:pt x="420" y="177"/>
                  </a:cubicBezTo>
                  <a:cubicBezTo>
                    <a:pt x="420" y="193"/>
                    <a:pt x="420" y="193"/>
                    <a:pt x="420" y="193"/>
                  </a:cubicBezTo>
                  <a:cubicBezTo>
                    <a:pt x="379" y="193"/>
                    <a:pt x="379" y="193"/>
                    <a:pt x="379" y="193"/>
                  </a:cubicBezTo>
                  <a:cubicBezTo>
                    <a:pt x="344" y="193"/>
                    <a:pt x="344" y="193"/>
                    <a:pt x="344" y="193"/>
                  </a:cubicBezTo>
                  <a:cubicBezTo>
                    <a:pt x="344" y="177"/>
                    <a:pt x="344" y="177"/>
                    <a:pt x="344" y="177"/>
                  </a:cubicBezTo>
                  <a:cubicBezTo>
                    <a:pt x="348" y="177"/>
                    <a:pt x="351" y="176"/>
                    <a:pt x="354" y="174"/>
                  </a:cubicBezTo>
                  <a:cubicBezTo>
                    <a:pt x="355" y="173"/>
                    <a:pt x="356" y="171"/>
                    <a:pt x="356" y="167"/>
                  </a:cubicBezTo>
                  <a:cubicBezTo>
                    <a:pt x="356" y="162"/>
                    <a:pt x="356" y="162"/>
                    <a:pt x="356" y="162"/>
                  </a:cubicBezTo>
                  <a:lnTo>
                    <a:pt x="356" y="67"/>
                  </a:lnTo>
                  <a:close/>
                  <a:moveTo>
                    <a:pt x="603" y="0"/>
                  </a:moveTo>
                  <a:cubicBezTo>
                    <a:pt x="430" y="0"/>
                    <a:pt x="430" y="0"/>
                    <a:pt x="430" y="0"/>
                  </a:cubicBezTo>
                  <a:cubicBezTo>
                    <a:pt x="430" y="41"/>
                    <a:pt x="430" y="41"/>
                    <a:pt x="430" y="41"/>
                  </a:cubicBezTo>
                  <a:cubicBezTo>
                    <a:pt x="449" y="41"/>
                    <a:pt x="449" y="41"/>
                    <a:pt x="449" y="41"/>
                  </a:cubicBezTo>
                  <a:cubicBezTo>
                    <a:pt x="450" y="37"/>
                    <a:pt x="450" y="28"/>
                    <a:pt x="452" y="26"/>
                  </a:cubicBezTo>
                  <a:cubicBezTo>
                    <a:pt x="455" y="23"/>
                    <a:pt x="457" y="23"/>
                    <a:pt x="461" y="23"/>
                  </a:cubicBezTo>
                  <a:cubicBezTo>
                    <a:pt x="467" y="23"/>
                    <a:pt x="467" y="23"/>
                    <a:pt x="467" y="23"/>
                  </a:cubicBezTo>
                  <a:cubicBezTo>
                    <a:pt x="492" y="23"/>
                    <a:pt x="492" y="23"/>
                    <a:pt x="492" y="23"/>
                  </a:cubicBezTo>
                  <a:cubicBezTo>
                    <a:pt x="492" y="25"/>
                    <a:pt x="492" y="25"/>
                    <a:pt x="492" y="25"/>
                  </a:cubicBezTo>
                  <a:cubicBezTo>
                    <a:pt x="492" y="62"/>
                    <a:pt x="492" y="62"/>
                    <a:pt x="492" y="62"/>
                  </a:cubicBezTo>
                  <a:cubicBezTo>
                    <a:pt x="492" y="167"/>
                    <a:pt x="492" y="167"/>
                    <a:pt x="492" y="167"/>
                  </a:cubicBezTo>
                  <a:cubicBezTo>
                    <a:pt x="492" y="171"/>
                    <a:pt x="491" y="173"/>
                    <a:pt x="489" y="174"/>
                  </a:cubicBezTo>
                  <a:cubicBezTo>
                    <a:pt x="486" y="175"/>
                    <a:pt x="484" y="176"/>
                    <a:pt x="479" y="177"/>
                  </a:cubicBezTo>
                  <a:cubicBezTo>
                    <a:pt x="479" y="193"/>
                    <a:pt x="479" y="193"/>
                    <a:pt x="479" y="193"/>
                  </a:cubicBezTo>
                  <a:cubicBezTo>
                    <a:pt x="554" y="193"/>
                    <a:pt x="554" y="193"/>
                    <a:pt x="554" y="193"/>
                  </a:cubicBezTo>
                  <a:cubicBezTo>
                    <a:pt x="554" y="177"/>
                    <a:pt x="554" y="177"/>
                    <a:pt x="554" y="177"/>
                  </a:cubicBezTo>
                  <a:cubicBezTo>
                    <a:pt x="550" y="176"/>
                    <a:pt x="547" y="175"/>
                    <a:pt x="545" y="174"/>
                  </a:cubicBezTo>
                  <a:cubicBezTo>
                    <a:pt x="543" y="173"/>
                    <a:pt x="542" y="171"/>
                    <a:pt x="542" y="167"/>
                  </a:cubicBezTo>
                  <a:cubicBezTo>
                    <a:pt x="542" y="162"/>
                    <a:pt x="542" y="162"/>
                    <a:pt x="542" y="162"/>
                  </a:cubicBezTo>
                  <a:cubicBezTo>
                    <a:pt x="542" y="25"/>
                    <a:pt x="542" y="25"/>
                    <a:pt x="542" y="25"/>
                  </a:cubicBezTo>
                  <a:cubicBezTo>
                    <a:pt x="542" y="23"/>
                    <a:pt x="542" y="23"/>
                    <a:pt x="542" y="23"/>
                  </a:cubicBezTo>
                  <a:cubicBezTo>
                    <a:pt x="566" y="23"/>
                    <a:pt x="566" y="23"/>
                    <a:pt x="566" y="23"/>
                  </a:cubicBezTo>
                  <a:cubicBezTo>
                    <a:pt x="572" y="23"/>
                    <a:pt x="572" y="23"/>
                    <a:pt x="572" y="23"/>
                  </a:cubicBezTo>
                  <a:cubicBezTo>
                    <a:pt x="577" y="23"/>
                    <a:pt x="579" y="23"/>
                    <a:pt x="581" y="26"/>
                  </a:cubicBezTo>
                  <a:cubicBezTo>
                    <a:pt x="584" y="28"/>
                    <a:pt x="584" y="37"/>
                    <a:pt x="584" y="41"/>
                  </a:cubicBezTo>
                  <a:cubicBezTo>
                    <a:pt x="603" y="41"/>
                    <a:pt x="603" y="41"/>
                    <a:pt x="603" y="41"/>
                  </a:cubicBezTo>
                  <a:lnTo>
                    <a:pt x="603" y="0"/>
                  </a:lnTo>
                  <a:close/>
                  <a:moveTo>
                    <a:pt x="122" y="0"/>
                  </a:moveTo>
                  <a:cubicBezTo>
                    <a:pt x="186" y="162"/>
                    <a:pt x="186" y="162"/>
                    <a:pt x="186" y="162"/>
                  </a:cubicBezTo>
                  <a:cubicBezTo>
                    <a:pt x="188" y="167"/>
                    <a:pt x="188" y="167"/>
                    <a:pt x="188" y="167"/>
                  </a:cubicBezTo>
                  <a:cubicBezTo>
                    <a:pt x="190" y="171"/>
                    <a:pt x="191" y="173"/>
                    <a:pt x="194" y="174"/>
                  </a:cubicBezTo>
                  <a:cubicBezTo>
                    <a:pt x="197" y="176"/>
                    <a:pt x="200" y="177"/>
                    <a:pt x="205" y="177"/>
                  </a:cubicBezTo>
                  <a:cubicBezTo>
                    <a:pt x="205" y="193"/>
                    <a:pt x="205" y="193"/>
                    <a:pt x="205" y="193"/>
                  </a:cubicBezTo>
                  <a:cubicBezTo>
                    <a:pt x="129" y="193"/>
                    <a:pt x="129" y="193"/>
                    <a:pt x="129" y="193"/>
                  </a:cubicBezTo>
                  <a:cubicBezTo>
                    <a:pt x="129" y="177"/>
                    <a:pt x="129" y="177"/>
                    <a:pt x="129" y="177"/>
                  </a:cubicBezTo>
                  <a:cubicBezTo>
                    <a:pt x="133" y="177"/>
                    <a:pt x="136" y="176"/>
                    <a:pt x="138" y="174"/>
                  </a:cubicBezTo>
                  <a:cubicBezTo>
                    <a:pt x="139" y="173"/>
                    <a:pt x="139" y="171"/>
                    <a:pt x="138" y="167"/>
                  </a:cubicBezTo>
                  <a:cubicBezTo>
                    <a:pt x="136" y="162"/>
                    <a:pt x="136" y="162"/>
                    <a:pt x="136" y="1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3" y="167"/>
                    <a:pt x="43" y="167"/>
                    <a:pt x="43" y="167"/>
                  </a:cubicBezTo>
                  <a:cubicBezTo>
                    <a:pt x="41" y="171"/>
                    <a:pt x="41" y="173"/>
                    <a:pt x="43" y="174"/>
                  </a:cubicBezTo>
                  <a:cubicBezTo>
                    <a:pt x="45" y="176"/>
                    <a:pt x="47" y="177"/>
                    <a:pt x="52" y="177"/>
                  </a:cubicBezTo>
                  <a:cubicBezTo>
                    <a:pt x="52" y="193"/>
                    <a:pt x="52" y="193"/>
                    <a:pt x="52" y="193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4" y="177"/>
                    <a:pt x="8" y="176"/>
                    <a:pt x="10" y="174"/>
                  </a:cubicBezTo>
                  <a:cubicBezTo>
                    <a:pt x="13" y="173"/>
                    <a:pt x="15" y="171"/>
                    <a:pt x="17" y="167"/>
                  </a:cubicBezTo>
                  <a:cubicBezTo>
                    <a:pt x="19" y="162"/>
                    <a:pt x="19" y="162"/>
                    <a:pt x="19" y="162"/>
                  </a:cubicBezTo>
                  <a:cubicBezTo>
                    <a:pt x="81" y="0"/>
                    <a:pt x="81" y="0"/>
                    <a:pt x="81" y="0"/>
                  </a:cubicBezTo>
                  <a:lnTo>
                    <a:pt x="122" y="0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8"/>
            <p:cNvSpPr>
              <a:spLocks noEditPoints="1"/>
            </p:cNvSpPr>
            <p:nvPr/>
          </p:nvSpPr>
          <p:spPr bwMode="auto">
            <a:xfrm>
              <a:off x="4851401" y="3779838"/>
              <a:ext cx="660399" cy="668338"/>
            </a:xfrm>
            <a:custGeom>
              <a:avLst/>
              <a:gdLst>
                <a:gd name="T0" fmla="*/ 176 w 176"/>
                <a:gd name="T1" fmla="*/ 147 h 178"/>
                <a:gd name="T2" fmla="*/ 139 w 176"/>
                <a:gd name="T3" fmla="*/ 140 h 178"/>
                <a:gd name="T4" fmla="*/ 41 w 176"/>
                <a:gd name="T5" fmla="*/ 147 h 178"/>
                <a:gd name="T6" fmla="*/ 75 w 176"/>
                <a:gd name="T7" fmla="*/ 140 h 178"/>
                <a:gd name="T8" fmla="*/ 41 w 176"/>
                <a:gd name="T9" fmla="*/ 147 h 178"/>
                <a:gd name="T10" fmla="*/ 176 w 176"/>
                <a:gd name="T11" fmla="*/ 163 h 178"/>
                <a:gd name="T12" fmla="*/ 151 w 176"/>
                <a:gd name="T13" fmla="*/ 155 h 178"/>
                <a:gd name="T14" fmla="*/ 0 w 176"/>
                <a:gd name="T15" fmla="*/ 163 h 178"/>
                <a:gd name="T16" fmla="*/ 61 w 176"/>
                <a:gd name="T17" fmla="*/ 155 h 178"/>
                <a:gd name="T18" fmla="*/ 0 w 176"/>
                <a:gd name="T19" fmla="*/ 163 h 178"/>
                <a:gd name="T20" fmla="*/ 176 w 176"/>
                <a:gd name="T21" fmla="*/ 178 h 178"/>
                <a:gd name="T22" fmla="*/ 164 w 176"/>
                <a:gd name="T23" fmla="*/ 171 h 178"/>
                <a:gd name="T24" fmla="*/ 0 w 176"/>
                <a:gd name="T25" fmla="*/ 178 h 178"/>
                <a:gd name="T26" fmla="*/ 41 w 176"/>
                <a:gd name="T27" fmla="*/ 178 h 178"/>
                <a:gd name="T28" fmla="*/ 0 w 176"/>
                <a:gd name="T29" fmla="*/ 171 h 178"/>
                <a:gd name="T30" fmla="*/ 64 w 176"/>
                <a:gd name="T31" fmla="*/ 93 h 178"/>
                <a:gd name="T32" fmla="*/ 0 w 176"/>
                <a:gd name="T33" fmla="*/ 101 h 178"/>
                <a:gd name="T34" fmla="*/ 64 w 176"/>
                <a:gd name="T35" fmla="*/ 93 h 178"/>
                <a:gd name="T36" fmla="*/ 155 w 176"/>
                <a:gd name="T37" fmla="*/ 101 h 178"/>
                <a:gd name="T38" fmla="*/ 92 w 176"/>
                <a:gd name="T39" fmla="*/ 93 h 178"/>
                <a:gd name="T40" fmla="*/ 50 w 176"/>
                <a:gd name="T41" fmla="*/ 109 h 178"/>
                <a:gd name="T42" fmla="*/ 0 w 176"/>
                <a:gd name="T43" fmla="*/ 116 h 178"/>
                <a:gd name="T44" fmla="*/ 50 w 176"/>
                <a:gd name="T45" fmla="*/ 109 h 178"/>
                <a:gd name="T46" fmla="*/ 96 w 176"/>
                <a:gd name="T47" fmla="*/ 116 h 178"/>
                <a:gd name="T48" fmla="*/ 77 w 176"/>
                <a:gd name="T49" fmla="*/ 109 h 178"/>
                <a:gd name="T50" fmla="*/ 161 w 176"/>
                <a:gd name="T51" fmla="*/ 109 h 178"/>
                <a:gd name="T52" fmla="*/ 119 w 176"/>
                <a:gd name="T53" fmla="*/ 116 h 178"/>
                <a:gd name="T54" fmla="*/ 167 w 176"/>
                <a:gd name="T55" fmla="*/ 116 h 178"/>
                <a:gd name="T56" fmla="*/ 36 w 176"/>
                <a:gd name="T57" fmla="*/ 124 h 178"/>
                <a:gd name="T58" fmla="*/ 0 w 176"/>
                <a:gd name="T59" fmla="*/ 132 h 178"/>
                <a:gd name="T60" fmla="*/ 36 w 176"/>
                <a:gd name="T61" fmla="*/ 124 h 178"/>
                <a:gd name="T62" fmla="*/ 82 w 176"/>
                <a:gd name="T63" fmla="*/ 132 h 178"/>
                <a:gd name="T64" fmla="*/ 63 w 176"/>
                <a:gd name="T65" fmla="*/ 124 h 178"/>
                <a:gd name="T66" fmla="*/ 132 w 176"/>
                <a:gd name="T67" fmla="*/ 132 h 178"/>
                <a:gd name="T68" fmla="*/ 176 w 176"/>
                <a:gd name="T69" fmla="*/ 124 h 178"/>
                <a:gd name="T70" fmla="*/ 132 w 176"/>
                <a:gd name="T71" fmla="*/ 132 h 178"/>
                <a:gd name="T72" fmla="*/ 0 w 176"/>
                <a:gd name="T73" fmla="*/ 47 h 178"/>
                <a:gd name="T74" fmla="*/ 99 w 176"/>
                <a:gd name="T75" fmla="*/ 54 h 178"/>
                <a:gd name="T76" fmla="*/ 157 w 176"/>
                <a:gd name="T77" fmla="*/ 54 h 178"/>
                <a:gd name="T78" fmla="*/ 176 w 176"/>
                <a:gd name="T79" fmla="*/ 47 h 178"/>
                <a:gd name="T80" fmla="*/ 157 w 176"/>
                <a:gd name="T81" fmla="*/ 54 h 178"/>
                <a:gd name="T82" fmla="*/ 0 w 176"/>
                <a:gd name="T83" fmla="*/ 62 h 178"/>
                <a:gd name="T84" fmla="*/ 85 w 176"/>
                <a:gd name="T85" fmla="*/ 69 h 178"/>
                <a:gd name="T86" fmla="*/ 121 w 176"/>
                <a:gd name="T87" fmla="*/ 62 h 178"/>
                <a:gd name="T88" fmla="*/ 130 w 176"/>
                <a:gd name="T89" fmla="*/ 69 h 178"/>
                <a:gd name="T90" fmla="*/ 121 w 176"/>
                <a:gd name="T91" fmla="*/ 62 h 178"/>
                <a:gd name="T92" fmla="*/ 176 w 176"/>
                <a:gd name="T93" fmla="*/ 69 h 178"/>
                <a:gd name="T94" fmla="*/ 164 w 176"/>
                <a:gd name="T95" fmla="*/ 62 h 178"/>
                <a:gd name="T96" fmla="*/ 78 w 176"/>
                <a:gd name="T97" fmla="*/ 78 h 178"/>
                <a:gd name="T98" fmla="*/ 0 w 176"/>
                <a:gd name="T99" fmla="*/ 85 h 178"/>
                <a:gd name="T100" fmla="*/ 78 w 176"/>
                <a:gd name="T101" fmla="*/ 78 h 178"/>
                <a:gd name="T102" fmla="*/ 99 w 176"/>
                <a:gd name="T103" fmla="*/ 85 h 178"/>
                <a:gd name="T104" fmla="*/ 136 w 176"/>
                <a:gd name="T105" fmla="*/ 78 h 178"/>
                <a:gd name="T106" fmla="*/ 0 w 176"/>
                <a:gd name="T107" fmla="*/ 16 h 178"/>
                <a:gd name="T108" fmla="*/ 176 w 176"/>
                <a:gd name="T109" fmla="*/ 23 h 178"/>
                <a:gd name="T110" fmla="*/ 0 w 176"/>
                <a:gd name="T111" fmla="*/ 16 h 178"/>
                <a:gd name="T112" fmla="*/ 0 w 176"/>
                <a:gd name="T113" fmla="*/ 31 h 178"/>
                <a:gd name="T114" fmla="*/ 113 w 176"/>
                <a:gd name="T115" fmla="*/ 38 h 178"/>
                <a:gd name="T116" fmla="*/ 144 w 176"/>
                <a:gd name="T117" fmla="*/ 38 h 178"/>
                <a:gd name="T118" fmla="*/ 176 w 176"/>
                <a:gd name="T119" fmla="*/ 31 h 178"/>
                <a:gd name="T120" fmla="*/ 144 w 176"/>
                <a:gd name="T121" fmla="*/ 38 h 178"/>
                <a:gd name="T122" fmla="*/ 158 w 176"/>
                <a:gd name="T123" fmla="*/ 0 h 178"/>
                <a:gd name="T124" fmla="*/ 2 w 176"/>
                <a:gd name="T125" fmla="*/ 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6" h="178">
                  <a:moveTo>
                    <a:pt x="145" y="147"/>
                  </a:moveTo>
                  <a:cubicBezTo>
                    <a:pt x="176" y="147"/>
                    <a:pt x="176" y="147"/>
                    <a:pt x="176" y="147"/>
                  </a:cubicBezTo>
                  <a:cubicBezTo>
                    <a:pt x="176" y="140"/>
                    <a:pt x="176" y="140"/>
                    <a:pt x="176" y="140"/>
                  </a:cubicBezTo>
                  <a:cubicBezTo>
                    <a:pt x="139" y="140"/>
                    <a:pt x="139" y="140"/>
                    <a:pt x="139" y="140"/>
                  </a:cubicBezTo>
                  <a:lnTo>
                    <a:pt x="145" y="147"/>
                  </a:lnTo>
                  <a:close/>
                  <a:moveTo>
                    <a:pt x="41" y="147"/>
                  </a:moveTo>
                  <a:cubicBezTo>
                    <a:pt x="68" y="147"/>
                    <a:pt x="68" y="147"/>
                    <a:pt x="68" y="147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48" y="140"/>
                    <a:pt x="48" y="140"/>
                    <a:pt x="48" y="140"/>
                  </a:cubicBezTo>
                  <a:lnTo>
                    <a:pt x="41" y="147"/>
                  </a:lnTo>
                  <a:close/>
                  <a:moveTo>
                    <a:pt x="157" y="163"/>
                  </a:moveTo>
                  <a:cubicBezTo>
                    <a:pt x="176" y="163"/>
                    <a:pt x="176" y="163"/>
                    <a:pt x="176" y="163"/>
                  </a:cubicBezTo>
                  <a:cubicBezTo>
                    <a:pt x="176" y="155"/>
                    <a:pt x="176" y="155"/>
                    <a:pt x="176" y="155"/>
                  </a:cubicBezTo>
                  <a:cubicBezTo>
                    <a:pt x="151" y="155"/>
                    <a:pt x="151" y="155"/>
                    <a:pt x="151" y="155"/>
                  </a:cubicBezTo>
                  <a:lnTo>
                    <a:pt x="157" y="163"/>
                  </a:lnTo>
                  <a:close/>
                  <a:moveTo>
                    <a:pt x="0" y="163"/>
                  </a:moveTo>
                  <a:cubicBezTo>
                    <a:pt x="55" y="163"/>
                    <a:pt x="55" y="163"/>
                    <a:pt x="55" y="163"/>
                  </a:cubicBezTo>
                  <a:cubicBezTo>
                    <a:pt x="61" y="155"/>
                    <a:pt x="61" y="155"/>
                    <a:pt x="61" y="155"/>
                  </a:cubicBezTo>
                  <a:cubicBezTo>
                    <a:pt x="0" y="155"/>
                    <a:pt x="0" y="155"/>
                    <a:pt x="0" y="155"/>
                  </a:cubicBezTo>
                  <a:lnTo>
                    <a:pt x="0" y="163"/>
                  </a:lnTo>
                  <a:close/>
                  <a:moveTo>
                    <a:pt x="169" y="178"/>
                  </a:moveTo>
                  <a:cubicBezTo>
                    <a:pt x="176" y="178"/>
                    <a:pt x="176" y="178"/>
                    <a:pt x="176" y="178"/>
                  </a:cubicBezTo>
                  <a:cubicBezTo>
                    <a:pt x="176" y="171"/>
                    <a:pt x="176" y="171"/>
                    <a:pt x="176" y="171"/>
                  </a:cubicBezTo>
                  <a:cubicBezTo>
                    <a:pt x="164" y="171"/>
                    <a:pt x="164" y="171"/>
                    <a:pt x="164" y="171"/>
                  </a:cubicBezTo>
                  <a:lnTo>
                    <a:pt x="169" y="178"/>
                  </a:lnTo>
                  <a:close/>
                  <a:moveTo>
                    <a:pt x="0" y="178"/>
                  </a:moveTo>
                  <a:cubicBezTo>
                    <a:pt x="41" y="178"/>
                    <a:pt x="41" y="178"/>
                    <a:pt x="41" y="178"/>
                  </a:cubicBezTo>
                  <a:cubicBezTo>
                    <a:pt x="41" y="178"/>
                    <a:pt x="41" y="178"/>
                    <a:pt x="41" y="178"/>
                  </a:cubicBezTo>
                  <a:cubicBezTo>
                    <a:pt x="47" y="171"/>
                    <a:pt x="47" y="171"/>
                    <a:pt x="47" y="171"/>
                  </a:cubicBezTo>
                  <a:cubicBezTo>
                    <a:pt x="0" y="171"/>
                    <a:pt x="0" y="171"/>
                    <a:pt x="0" y="171"/>
                  </a:cubicBezTo>
                  <a:lnTo>
                    <a:pt x="0" y="178"/>
                  </a:lnTo>
                  <a:close/>
                  <a:moveTo>
                    <a:pt x="64" y="93"/>
                  </a:moveTo>
                  <a:cubicBezTo>
                    <a:pt x="0" y="93"/>
                    <a:pt x="0" y="93"/>
                    <a:pt x="0" y="93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57" y="101"/>
                    <a:pt x="57" y="101"/>
                    <a:pt x="57" y="101"/>
                  </a:cubicBezTo>
                  <a:lnTo>
                    <a:pt x="64" y="93"/>
                  </a:lnTo>
                  <a:close/>
                  <a:moveTo>
                    <a:pt x="85" y="101"/>
                  </a:moveTo>
                  <a:cubicBezTo>
                    <a:pt x="155" y="101"/>
                    <a:pt x="155" y="101"/>
                    <a:pt x="155" y="101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92" y="93"/>
                    <a:pt x="92" y="93"/>
                    <a:pt x="92" y="93"/>
                  </a:cubicBezTo>
                  <a:lnTo>
                    <a:pt x="85" y="101"/>
                  </a:lnTo>
                  <a:close/>
                  <a:moveTo>
                    <a:pt x="50" y="109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43" y="116"/>
                    <a:pt x="43" y="116"/>
                    <a:pt x="43" y="116"/>
                  </a:cubicBezTo>
                  <a:lnTo>
                    <a:pt x="50" y="109"/>
                  </a:lnTo>
                  <a:close/>
                  <a:moveTo>
                    <a:pt x="70" y="116"/>
                  </a:moveTo>
                  <a:cubicBezTo>
                    <a:pt x="96" y="116"/>
                    <a:pt x="96" y="116"/>
                    <a:pt x="96" y="116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77" y="109"/>
                    <a:pt x="77" y="109"/>
                    <a:pt x="77" y="109"/>
                  </a:cubicBezTo>
                  <a:lnTo>
                    <a:pt x="70" y="116"/>
                  </a:lnTo>
                  <a:close/>
                  <a:moveTo>
                    <a:pt x="161" y="109"/>
                  </a:moveTo>
                  <a:cubicBezTo>
                    <a:pt x="114" y="109"/>
                    <a:pt x="114" y="109"/>
                    <a:pt x="114" y="109"/>
                  </a:cubicBezTo>
                  <a:cubicBezTo>
                    <a:pt x="119" y="116"/>
                    <a:pt x="119" y="116"/>
                    <a:pt x="119" y="116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67" y="116"/>
                    <a:pt x="167" y="116"/>
                    <a:pt x="167" y="116"/>
                  </a:cubicBezTo>
                  <a:lnTo>
                    <a:pt x="161" y="109"/>
                  </a:lnTo>
                  <a:close/>
                  <a:moveTo>
                    <a:pt x="36" y="124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9" y="132"/>
                    <a:pt x="29" y="132"/>
                    <a:pt x="29" y="132"/>
                  </a:cubicBezTo>
                  <a:lnTo>
                    <a:pt x="36" y="124"/>
                  </a:lnTo>
                  <a:close/>
                  <a:moveTo>
                    <a:pt x="56" y="132"/>
                  </a:moveTo>
                  <a:cubicBezTo>
                    <a:pt x="82" y="132"/>
                    <a:pt x="82" y="132"/>
                    <a:pt x="82" y="132"/>
                  </a:cubicBezTo>
                  <a:cubicBezTo>
                    <a:pt x="89" y="124"/>
                    <a:pt x="89" y="124"/>
                    <a:pt x="89" y="124"/>
                  </a:cubicBezTo>
                  <a:cubicBezTo>
                    <a:pt x="63" y="124"/>
                    <a:pt x="63" y="124"/>
                    <a:pt x="63" y="124"/>
                  </a:cubicBezTo>
                  <a:lnTo>
                    <a:pt x="56" y="132"/>
                  </a:lnTo>
                  <a:close/>
                  <a:moveTo>
                    <a:pt x="132" y="132"/>
                  </a:moveTo>
                  <a:cubicBezTo>
                    <a:pt x="176" y="132"/>
                    <a:pt x="176" y="132"/>
                    <a:pt x="176" y="132"/>
                  </a:cubicBezTo>
                  <a:cubicBezTo>
                    <a:pt x="176" y="124"/>
                    <a:pt x="176" y="124"/>
                    <a:pt x="176" y="124"/>
                  </a:cubicBezTo>
                  <a:cubicBezTo>
                    <a:pt x="126" y="124"/>
                    <a:pt x="126" y="124"/>
                    <a:pt x="126" y="124"/>
                  </a:cubicBezTo>
                  <a:lnTo>
                    <a:pt x="132" y="132"/>
                  </a:lnTo>
                  <a:close/>
                  <a:moveTo>
                    <a:pt x="106" y="47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99" y="54"/>
                    <a:pt x="99" y="54"/>
                    <a:pt x="99" y="54"/>
                  </a:cubicBezTo>
                  <a:lnTo>
                    <a:pt x="106" y="47"/>
                  </a:lnTo>
                  <a:close/>
                  <a:moveTo>
                    <a:pt x="157" y="54"/>
                  </a:moveTo>
                  <a:cubicBezTo>
                    <a:pt x="176" y="54"/>
                    <a:pt x="176" y="54"/>
                    <a:pt x="176" y="54"/>
                  </a:cubicBezTo>
                  <a:cubicBezTo>
                    <a:pt x="176" y="47"/>
                    <a:pt x="176" y="47"/>
                    <a:pt x="176" y="47"/>
                  </a:cubicBezTo>
                  <a:cubicBezTo>
                    <a:pt x="151" y="47"/>
                    <a:pt x="151" y="47"/>
                    <a:pt x="151" y="47"/>
                  </a:cubicBezTo>
                  <a:lnTo>
                    <a:pt x="157" y="54"/>
                  </a:lnTo>
                  <a:close/>
                  <a:moveTo>
                    <a:pt x="92" y="62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85" y="69"/>
                    <a:pt x="85" y="69"/>
                    <a:pt x="85" y="69"/>
                  </a:cubicBezTo>
                  <a:lnTo>
                    <a:pt x="92" y="62"/>
                  </a:lnTo>
                  <a:close/>
                  <a:moveTo>
                    <a:pt x="121" y="62"/>
                  </a:moveTo>
                  <a:cubicBezTo>
                    <a:pt x="114" y="69"/>
                    <a:pt x="114" y="69"/>
                    <a:pt x="114" y="69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24" y="62"/>
                    <a:pt x="124" y="62"/>
                    <a:pt x="124" y="62"/>
                  </a:cubicBezTo>
                  <a:lnTo>
                    <a:pt x="121" y="62"/>
                  </a:lnTo>
                  <a:close/>
                  <a:moveTo>
                    <a:pt x="170" y="69"/>
                  </a:moveTo>
                  <a:cubicBezTo>
                    <a:pt x="176" y="69"/>
                    <a:pt x="176" y="69"/>
                    <a:pt x="176" y="69"/>
                  </a:cubicBezTo>
                  <a:cubicBezTo>
                    <a:pt x="176" y="62"/>
                    <a:pt x="176" y="62"/>
                    <a:pt x="176" y="62"/>
                  </a:cubicBezTo>
                  <a:cubicBezTo>
                    <a:pt x="164" y="62"/>
                    <a:pt x="164" y="62"/>
                    <a:pt x="164" y="62"/>
                  </a:cubicBezTo>
                  <a:lnTo>
                    <a:pt x="170" y="69"/>
                  </a:lnTo>
                  <a:close/>
                  <a:moveTo>
                    <a:pt x="78" y="78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71" y="85"/>
                    <a:pt x="71" y="85"/>
                    <a:pt x="71" y="85"/>
                  </a:cubicBezTo>
                  <a:lnTo>
                    <a:pt x="78" y="78"/>
                  </a:lnTo>
                  <a:close/>
                  <a:moveTo>
                    <a:pt x="106" y="78"/>
                  </a:moveTo>
                  <a:cubicBezTo>
                    <a:pt x="99" y="85"/>
                    <a:pt x="99" y="85"/>
                    <a:pt x="99" y="85"/>
                  </a:cubicBezTo>
                  <a:cubicBezTo>
                    <a:pt x="142" y="85"/>
                    <a:pt x="142" y="85"/>
                    <a:pt x="142" y="85"/>
                  </a:cubicBezTo>
                  <a:cubicBezTo>
                    <a:pt x="136" y="78"/>
                    <a:pt x="136" y="78"/>
                    <a:pt x="136" y="78"/>
                  </a:cubicBezTo>
                  <a:lnTo>
                    <a:pt x="106" y="78"/>
                  </a:lnTo>
                  <a:close/>
                  <a:moveTo>
                    <a:pt x="0" y="16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76" y="23"/>
                    <a:pt x="176" y="23"/>
                    <a:pt x="176" y="23"/>
                  </a:cubicBezTo>
                  <a:cubicBezTo>
                    <a:pt x="176" y="16"/>
                    <a:pt x="176" y="16"/>
                    <a:pt x="176" y="16"/>
                  </a:cubicBezTo>
                  <a:lnTo>
                    <a:pt x="0" y="16"/>
                  </a:lnTo>
                  <a:close/>
                  <a:moveTo>
                    <a:pt x="12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13" y="38"/>
                    <a:pt x="113" y="38"/>
                    <a:pt x="113" y="38"/>
                  </a:cubicBezTo>
                  <a:lnTo>
                    <a:pt x="120" y="31"/>
                  </a:lnTo>
                  <a:close/>
                  <a:moveTo>
                    <a:pt x="144" y="38"/>
                  </a:moveTo>
                  <a:cubicBezTo>
                    <a:pt x="176" y="38"/>
                    <a:pt x="176" y="38"/>
                    <a:pt x="176" y="38"/>
                  </a:cubicBezTo>
                  <a:cubicBezTo>
                    <a:pt x="176" y="31"/>
                    <a:pt x="176" y="31"/>
                    <a:pt x="176" y="31"/>
                  </a:cubicBezTo>
                  <a:cubicBezTo>
                    <a:pt x="138" y="31"/>
                    <a:pt x="138" y="31"/>
                    <a:pt x="138" y="31"/>
                  </a:cubicBezTo>
                  <a:lnTo>
                    <a:pt x="144" y="38"/>
                  </a:lnTo>
                  <a:close/>
                  <a:moveTo>
                    <a:pt x="174" y="7"/>
                  </a:moveTo>
                  <a:cubicBezTo>
                    <a:pt x="173" y="3"/>
                    <a:pt x="168" y="0"/>
                    <a:pt x="15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9" y="0"/>
                    <a:pt x="3" y="4"/>
                    <a:pt x="2" y="7"/>
                  </a:cubicBezTo>
                  <a:cubicBezTo>
                    <a:pt x="2" y="7"/>
                    <a:pt x="174" y="7"/>
                    <a:pt x="174" y="7"/>
                  </a:cubicBezTo>
                  <a:close/>
                </a:path>
              </a:pathLst>
            </a:custGeom>
            <a:solidFill>
              <a:srgbClr val="B1B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9"/>
            <p:cNvSpPr>
              <a:spLocks noEditPoints="1"/>
            </p:cNvSpPr>
            <p:nvPr/>
          </p:nvSpPr>
          <p:spPr bwMode="auto">
            <a:xfrm>
              <a:off x="4851401" y="3836989"/>
              <a:ext cx="725489" cy="666749"/>
            </a:xfrm>
            <a:custGeom>
              <a:avLst/>
              <a:gdLst>
                <a:gd name="T0" fmla="*/ 44 w 193"/>
                <a:gd name="T1" fmla="*/ 167 h 178"/>
                <a:gd name="T2" fmla="*/ 36 w 193"/>
                <a:gd name="T3" fmla="*/ 170 h 178"/>
                <a:gd name="T4" fmla="*/ 0 w 193"/>
                <a:gd name="T5" fmla="*/ 170 h 178"/>
                <a:gd name="T6" fmla="*/ 0 w 193"/>
                <a:gd name="T7" fmla="*/ 178 h 178"/>
                <a:gd name="T8" fmla="*/ 39 w 193"/>
                <a:gd name="T9" fmla="*/ 178 h 178"/>
                <a:gd name="T10" fmla="*/ 49 w 193"/>
                <a:gd name="T11" fmla="*/ 175 h 178"/>
                <a:gd name="T12" fmla="*/ 53 w 193"/>
                <a:gd name="T13" fmla="*/ 171 h 178"/>
                <a:gd name="T14" fmla="*/ 115 w 193"/>
                <a:gd name="T15" fmla="*/ 104 h 178"/>
                <a:gd name="T16" fmla="*/ 108 w 193"/>
                <a:gd name="T17" fmla="*/ 95 h 178"/>
                <a:gd name="T18" fmla="*/ 44 w 193"/>
                <a:gd name="T19" fmla="*/ 167 h 178"/>
                <a:gd name="T20" fmla="*/ 181 w 193"/>
                <a:gd name="T21" fmla="*/ 0 h 178"/>
                <a:gd name="T22" fmla="*/ 181 w 193"/>
                <a:gd name="T23" fmla="*/ 170 h 178"/>
                <a:gd name="T24" fmla="*/ 175 w 193"/>
                <a:gd name="T25" fmla="*/ 170 h 178"/>
                <a:gd name="T26" fmla="*/ 181 w 193"/>
                <a:gd name="T27" fmla="*/ 178 h 178"/>
                <a:gd name="T28" fmla="*/ 182 w 193"/>
                <a:gd name="T29" fmla="*/ 178 h 178"/>
                <a:gd name="T30" fmla="*/ 187 w 193"/>
                <a:gd name="T31" fmla="*/ 177 h 178"/>
                <a:gd name="T32" fmla="*/ 193 w 193"/>
                <a:gd name="T33" fmla="*/ 173 h 178"/>
                <a:gd name="T34" fmla="*/ 193 w 193"/>
                <a:gd name="T35" fmla="*/ 171 h 178"/>
                <a:gd name="T36" fmla="*/ 193 w 193"/>
                <a:gd name="T37" fmla="*/ 168 h 178"/>
                <a:gd name="T38" fmla="*/ 193 w 193"/>
                <a:gd name="T39" fmla="*/ 22 h 178"/>
                <a:gd name="T40" fmla="*/ 181 w 193"/>
                <a:gd name="T41" fmla="*/ 0 h 178"/>
                <a:gd name="T42" fmla="*/ 176 w 193"/>
                <a:gd name="T43" fmla="*/ 69 h 178"/>
                <a:gd name="T44" fmla="*/ 132 w 193"/>
                <a:gd name="T45" fmla="*/ 17 h 178"/>
                <a:gd name="T46" fmla="*/ 130 w 193"/>
                <a:gd name="T47" fmla="*/ 16 h 178"/>
                <a:gd name="T48" fmla="*/ 129 w 193"/>
                <a:gd name="T49" fmla="*/ 16 h 178"/>
                <a:gd name="T50" fmla="*/ 127 w 193"/>
                <a:gd name="T51" fmla="*/ 16 h 178"/>
                <a:gd name="T52" fmla="*/ 125 w 193"/>
                <a:gd name="T53" fmla="*/ 17 h 178"/>
                <a:gd name="T54" fmla="*/ 32 w 193"/>
                <a:gd name="T55" fmla="*/ 121 h 178"/>
                <a:gd name="T56" fmla="*/ 24 w 193"/>
                <a:gd name="T57" fmla="*/ 124 h 178"/>
                <a:gd name="T58" fmla="*/ 0 w 193"/>
                <a:gd name="T59" fmla="*/ 124 h 178"/>
                <a:gd name="T60" fmla="*/ 0 w 193"/>
                <a:gd name="T61" fmla="*/ 132 h 178"/>
                <a:gd name="T62" fmla="*/ 26 w 193"/>
                <a:gd name="T63" fmla="*/ 132 h 178"/>
                <a:gd name="T64" fmla="*/ 30 w 193"/>
                <a:gd name="T65" fmla="*/ 132 h 178"/>
                <a:gd name="T66" fmla="*/ 37 w 193"/>
                <a:gd name="T67" fmla="*/ 129 h 178"/>
                <a:gd name="T68" fmla="*/ 123 w 193"/>
                <a:gd name="T69" fmla="*/ 37 h 178"/>
                <a:gd name="T70" fmla="*/ 176 w 193"/>
                <a:gd name="T71" fmla="*/ 102 h 178"/>
                <a:gd name="T72" fmla="*/ 176 w 193"/>
                <a:gd name="T73" fmla="*/ 6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3" h="178">
                  <a:moveTo>
                    <a:pt x="44" y="167"/>
                  </a:moveTo>
                  <a:cubicBezTo>
                    <a:pt x="41" y="169"/>
                    <a:pt x="40" y="170"/>
                    <a:pt x="36" y="170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39" y="178"/>
                    <a:pt x="39" y="178"/>
                    <a:pt x="39" y="178"/>
                  </a:cubicBezTo>
                  <a:cubicBezTo>
                    <a:pt x="43" y="178"/>
                    <a:pt x="47" y="177"/>
                    <a:pt x="49" y="175"/>
                  </a:cubicBezTo>
                  <a:cubicBezTo>
                    <a:pt x="53" y="171"/>
                    <a:pt x="53" y="171"/>
                    <a:pt x="53" y="171"/>
                  </a:cubicBezTo>
                  <a:cubicBezTo>
                    <a:pt x="115" y="104"/>
                    <a:pt x="115" y="104"/>
                    <a:pt x="115" y="104"/>
                  </a:cubicBezTo>
                  <a:cubicBezTo>
                    <a:pt x="108" y="95"/>
                    <a:pt x="108" y="95"/>
                    <a:pt x="108" y="95"/>
                  </a:cubicBezTo>
                  <a:lnTo>
                    <a:pt x="44" y="167"/>
                  </a:lnTo>
                  <a:close/>
                  <a:moveTo>
                    <a:pt x="181" y="0"/>
                  </a:moveTo>
                  <a:cubicBezTo>
                    <a:pt x="181" y="170"/>
                    <a:pt x="181" y="170"/>
                    <a:pt x="181" y="170"/>
                  </a:cubicBezTo>
                  <a:cubicBezTo>
                    <a:pt x="175" y="170"/>
                    <a:pt x="175" y="170"/>
                    <a:pt x="175" y="170"/>
                  </a:cubicBezTo>
                  <a:cubicBezTo>
                    <a:pt x="181" y="178"/>
                    <a:pt x="181" y="178"/>
                    <a:pt x="181" y="178"/>
                  </a:cubicBezTo>
                  <a:cubicBezTo>
                    <a:pt x="182" y="178"/>
                    <a:pt x="182" y="178"/>
                    <a:pt x="182" y="178"/>
                  </a:cubicBezTo>
                  <a:cubicBezTo>
                    <a:pt x="184" y="178"/>
                    <a:pt x="186" y="178"/>
                    <a:pt x="187" y="177"/>
                  </a:cubicBezTo>
                  <a:cubicBezTo>
                    <a:pt x="190" y="177"/>
                    <a:pt x="192" y="176"/>
                    <a:pt x="193" y="173"/>
                  </a:cubicBezTo>
                  <a:cubicBezTo>
                    <a:pt x="193" y="172"/>
                    <a:pt x="193" y="172"/>
                    <a:pt x="193" y="171"/>
                  </a:cubicBezTo>
                  <a:cubicBezTo>
                    <a:pt x="193" y="168"/>
                    <a:pt x="193" y="168"/>
                    <a:pt x="193" y="168"/>
                  </a:cubicBezTo>
                  <a:cubicBezTo>
                    <a:pt x="193" y="22"/>
                    <a:pt x="193" y="22"/>
                    <a:pt x="193" y="22"/>
                  </a:cubicBezTo>
                  <a:lnTo>
                    <a:pt x="181" y="0"/>
                  </a:lnTo>
                  <a:close/>
                  <a:moveTo>
                    <a:pt x="176" y="69"/>
                  </a:moveTo>
                  <a:cubicBezTo>
                    <a:pt x="132" y="17"/>
                    <a:pt x="132" y="17"/>
                    <a:pt x="132" y="17"/>
                  </a:cubicBezTo>
                  <a:cubicBezTo>
                    <a:pt x="131" y="17"/>
                    <a:pt x="131" y="16"/>
                    <a:pt x="130" y="16"/>
                  </a:cubicBezTo>
                  <a:cubicBezTo>
                    <a:pt x="130" y="16"/>
                    <a:pt x="129" y="16"/>
                    <a:pt x="129" y="16"/>
                  </a:cubicBezTo>
                  <a:cubicBezTo>
                    <a:pt x="128" y="16"/>
                    <a:pt x="127" y="16"/>
                    <a:pt x="127" y="16"/>
                  </a:cubicBezTo>
                  <a:cubicBezTo>
                    <a:pt x="126" y="16"/>
                    <a:pt x="126" y="17"/>
                    <a:pt x="125" y="17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29" y="124"/>
                    <a:pt x="28" y="124"/>
                    <a:pt x="24" y="1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6" y="132"/>
                    <a:pt x="26" y="132"/>
                    <a:pt x="26" y="132"/>
                  </a:cubicBezTo>
                  <a:cubicBezTo>
                    <a:pt x="28" y="132"/>
                    <a:pt x="29" y="132"/>
                    <a:pt x="30" y="132"/>
                  </a:cubicBezTo>
                  <a:cubicBezTo>
                    <a:pt x="33" y="132"/>
                    <a:pt x="35" y="131"/>
                    <a:pt x="37" y="129"/>
                  </a:cubicBezTo>
                  <a:cubicBezTo>
                    <a:pt x="123" y="37"/>
                    <a:pt x="123" y="37"/>
                    <a:pt x="123" y="37"/>
                  </a:cubicBezTo>
                  <a:cubicBezTo>
                    <a:pt x="176" y="102"/>
                    <a:pt x="176" y="102"/>
                    <a:pt x="176" y="102"/>
                  </a:cubicBezTo>
                  <a:lnTo>
                    <a:pt x="176" y="69"/>
                  </a:lnTo>
                  <a:close/>
                </a:path>
              </a:pathLst>
            </a:custGeom>
            <a:solidFill>
              <a:srgbClr val="008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7293" y="1116335"/>
            <a:ext cx="2770841" cy="57680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0048" y="0"/>
            <a:ext cx="4286572" cy="104432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ru-RU" sz="2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СВЕТОЛИТ-600</a:t>
            </a: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432000" y="1508861"/>
            <a:ext cx="5418756" cy="743719"/>
          </a:xfrm>
          <a:prstGeom prst="rect">
            <a:avLst/>
          </a:prstGeom>
          <a:noFill/>
          <a:ln w="19050" cap="flat" cmpd="sng" algn="ctr">
            <a:solidFill>
              <a:srgbClr val="008AC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0" tIns="144000" rIns="144000" bIns="144000" numCol="1" rtlCol="0" anchor="t" anchorCtr="0" compatLnSpc="1">
            <a:prstTxWarp prst="textNoShape">
              <a:avLst/>
            </a:prstTxWarp>
          </a:bodyPr>
          <a:lstStyle/>
          <a:p>
            <a:pPr>
              <a:tabLst>
                <a:tab pos="3678238" algn="l"/>
              </a:tabLst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Потребляемая мощность: 	2000 Вт</a:t>
            </a:r>
          </a:p>
          <a:p>
            <a:pPr>
              <a:tabLst>
                <a:tab pos="3678238" algn="l"/>
              </a:tabLst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УФ-мощность: 	600 Вт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432000" y="2516973"/>
            <a:ext cx="5418756" cy="743719"/>
          </a:xfrm>
          <a:prstGeom prst="rect">
            <a:avLst/>
          </a:prstGeom>
          <a:noFill/>
          <a:ln w="19050" cap="flat" cmpd="sng" algn="ctr">
            <a:solidFill>
              <a:srgbClr val="008AC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0" tIns="144000" rIns="144000" bIns="144000" numCol="1" rtlCol="0" anchor="t" anchorCtr="0" compatLnSpc="1">
            <a:prstTxWarp prst="textNoShape">
              <a:avLst/>
            </a:prstTxWarp>
          </a:bodyPr>
          <a:lstStyle/>
          <a:p>
            <a:pPr>
              <a:tabLst>
                <a:tab pos="3678238" algn="l"/>
              </a:tabLst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Время обработки помещения площадью 150 м</a:t>
            </a:r>
            <a:r>
              <a:rPr lang="ru-RU" sz="14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(эффективность 99,9% по ОМЧ):	</a:t>
            </a:r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 минут</a:t>
            </a:r>
            <a:endParaRPr lang="ru-RU" sz="1400" b="1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432000" y="3532700"/>
            <a:ext cx="5418756" cy="511671"/>
          </a:xfrm>
          <a:prstGeom prst="rect">
            <a:avLst/>
          </a:prstGeom>
          <a:noFill/>
          <a:ln w="19050" cap="flat" cmpd="sng" algn="ctr">
            <a:solidFill>
              <a:srgbClr val="008AC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0" tIns="144000" rIns="144000" bIns="144000" numCol="1" rtlCol="0" anchor="t" anchorCtr="0" compatLnSpc="1">
            <a:prstTxWarp prst="textNoShape">
              <a:avLst/>
            </a:prstTxWarp>
          </a:bodyPr>
          <a:lstStyle/>
          <a:p>
            <a:pPr>
              <a:tabLst>
                <a:tab pos="3678238" algn="l"/>
              </a:tabLst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Срок службы лампы:	12 000 часов</a:t>
            </a:r>
            <a:endParaRPr lang="ru-RU" sz="1400" b="1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432000" y="4340018"/>
            <a:ext cx="5418756" cy="743719"/>
          </a:xfrm>
          <a:prstGeom prst="rect">
            <a:avLst/>
          </a:prstGeom>
          <a:noFill/>
          <a:ln w="19050" cap="flat" cmpd="sng" algn="ctr">
            <a:solidFill>
              <a:srgbClr val="008AC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0" tIns="144000" rIns="144000" bIns="144000" numCol="1" rtlCol="0" anchor="t" anchorCtr="0" compatLnSpc="1">
            <a:prstTxWarp prst="textNoShape">
              <a:avLst/>
            </a:prstTxWarp>
          </a:bodyPr>
          <a:lstStyle/>
          <a:p>
            <a:pPr>
              <a:tabLst>
                <a:tab pos="3678238" algn="l"/>
              </a:tabLst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Таймер (с функцией памяти)</a:t>
            </a:r>
          </a:p>
          <a:p>
            <a:pPr>
              <a:tabLst>
                <a:tab pos="3678238" algn="l"/>
              </a:tabLst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Отсрочка включения УФ-лампы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432000" y="6581328"/>
            <a:ext cx="5418756" cy="511671"/>
          </a:xfrm>
          <a:prstGeom prst="rect">
            <a:avLst/>
          </a:prstGeom>
          <a:noFill/>
          <a:ln w="19050" cap="flat" cmpd="sng" algn="ctr">
            <a:solidFill>
              <a:srgbClr val="008AC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0" tIns="144000" rIns="144000" bIns="144000" numCol="1" rtlCol="0" anchor="t" anchorCtr="0" compatLnSpc="1">
            <a:prstTxWarp prst="textNoShape">
              <a:avLst/>
            </a:prstTxWarp>
          </a:bodyPr>
          <a:lstStyle/>
          <a:p>
            <a:pPr>
              <a:tabLst>
                <a:tab pos="3678238" algn="l"/>
              </a:tabLst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 № РЗН 2016/4366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432000" y="5386999"/>
            <a:ext cx="5418756" cy="898682"/>
          </a:xfrm>
          <a:prstGeom prst="rect">
            <a:avLst/>
          </a:prstGeom>
          <a:noFill/>
          <a:ln w="19050" cap="flat" cmpd="sng" algn="ctr">
            <a:solidFill>
              <a:srgbClr val="008AC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0" tIns="144000" rIns="144000" bIns="144000" numCol="1" rtlCol="0" anchor="t" anchorCtr="0" compatLnSpc="1">
            <a:prstTxWarp prst="textNoShape">
              <a:avLst/>
            </a:prstTxWarp>
          </a:bodyPr>
          <a:lstStyle/>
          <a:p>
            <a:pPr>
              <a:tabLst>
                <a:tab pos="3678238" algn="l"/>
              </a:tabLst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Перекатное исполнение с колесами со стопорами</a:t>
            </a:r>
          </a:p>
          <a:p>
            <a:pPr>
              <a:tabLst>
                <a:tab pos="3678238" algn="l"/>
              </a:tabLst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удобными дугами-ручками</a:t>
            </a:r>
          </a:p>
          <a:p>
            <a:pPr>
              <a:tabLst>
                <a:tab pos="3678238" algn="l"/>
              </a:tabLst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Вес:	28 кг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Прямоугольник 22"/>
          <p:cNvSpPr/>
          <p:nvPr/>
        </p:nvSpPr>
        <p:spPr bwMode="auto">
          <a:xfrm>
            <a:off x="432000" y="2605155"/>
            <a:ext cx="294457" cy="283677"/>
          </a:xfrm>
          <a:custGeom>
            <a:avLst/>
            <a:gdLst>
              <a:gd name="connsiteX0" fmla="*/ 0 w 1012825"/>
              <a:gd name="connsiteY0" fmla="*/ 0 h 360363"/>
              <a:gd name="connsiteX1" fmla="*/ 1012825 w 1012825"/>
              <a:gd name="connsiteY1" fmla="*/ 0 h 360363"/>
              <a:gd name="connsiteX2" fmla="*/ 1012825 w 1012825"/>
              <a:gd name="connsiteY2" fmla="*/ 360363 h 360363"/>
              <a:gd name="connsiteX3" fmla="*/ 0 w 1012825"/>
              <a:gd name="connsiteY3" fmla="*/ 360363 h 360363"/>
              <a:gd name="connsiteX4" fmla="*/ 0 w 1012825"/>
              <a:gd name="connsiteY4" fmla="*/ 0 h 360363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1012825 w 1012825"/>
              <a:gd name="connsiteY2" fmla="*/ 360363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878782 w 1012825"/>
              <a:gd name="connsiteY2" fmla="*/ 360586 h 360586"/>
              <a:gd name="connsiteX3" fmla="*/ 0 w 1012825"/>
              <a:gd name="connsiteY3" fmla="*/ 360363 h 360586"/>
              <a:gd name="connsiteX4" fmla="*/ 0 w 1012825"/>
              <a:gd name="connsiteY4" fmla="*/ 0 h 360586"/>
              <a:gd name="connsiteX0" fmla="*/ 0 w 1012825"/>
              <a:gd name="connsiteY0" fmla="*/ 0 h 360586"/>
              <a:gd name="connsiteX1" fmla="*/ 638537 w 1012825"/>
              <a:gd name="connsiteY1" fmla="*/ 632 h 360586"/>
              <a:gd name="connsiteX2" fmla="*/ 1012825 w 1012825"/>
              <a:gd name="connsiteY2" fmla="*/ 0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638537 w 1012825"/>
              <a:gd name="connsiteY1" fmla="*/ 632 h 360586"/>
              <a:gd name="connsiteX2" fmla="*/ 1012825 w 1012825"/>
              <a:gd name="connsiteY2" fmla="*/ 0 h 360586"/>
              <a:gd name="connsiteX3" fmla="*/ 878782 w 1012825"/>
              <a:gd name="connsiteY3" fmla="*/ 360586 h 360586"/>
              <a:gd name="connsiteX4" fmla="*/ 638537 w 1012825"/>
              <a:gd name="connsiteY4" fmla="*/ 357800 h 360586"/>
              <a:gd name="connsiteX5" fmla="*/ 0 w 1012825"/>
              <a:gd name="connsiteY5" fmla="*/ 360363 h 360586"/>
              <a:gd name="connsiteX6" fmla="*/ 0 w 1012825"/>
              <a:gd name="connsiteY6" fmla="*/ 0 h 360586"/>
              <a:gd name="connsiteX0" fmla="*/ 0 w 1012825"/>
              <a:gd name="connsiteY0" fmla="*/ 360363 h 360586"/>
              <a:gd name="connsiteX1" fmla="*/ 638537 w 1012825"/>
              <a:gd name="connsiteY1" fmla="*/ 632 h 360586"/>
              <a:gd name="connsiteX2" fmla="*/ 1012825 w 1012825"/>
              <a:gd name="connsiteY2" fmla="*/ 0 h 360586"/>
              <a:gd name="connsiteX3" fmla="*/ 878782 w 1012825"/>
              <a:gd name="connsiteY3" fmla="*/ 360586 h 360586"/>
              <a:gd name="connsiteX4" fmla="*/ 638537 w 1012825"/>
              <a:gd name="connsiteY4" fmla="*/ 357800 h 360586"/>
              <a:gd name="connsiteX5" fmla="*/ 0 w 1012825"/>
              <a:gd name="connsiteY5" fmla="*/ 360363 h 360586"/>
              <a:gd name="connsiteX0" fmla="*/ 0 w 374288"/>
              <a:gd name="connsiteY0" fmla="*/ 357800 h 360586"/>
              <a:gd name="connsiteX1" fmla="*/ 0 w 374288"/>
              <a:gd name="connsiteY1" fmla="*/ 632 h 360586"/>
              <a:gd name="connsiteX2" fmla="*/ 374288 w 374288"/>
              <a:gd name="connsiteY2" fmla="*/ 0 h 360586"/>
              <a:gd name="connsiteX3" fmla="*/ 240245 w 374288"/>
              <a:gd name="connsiteY3" fmla="*/ 360586 h 360586"/>
              <a:gd name="connsiteX4" fmla="*/ 0 w 374288"/>
              <a:gd name="connsiteY4" fmla="*/ 357800 h 36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288" h="360586">
                <a:moveTo>
                  <a:pt x="0" y="357800"/>
                </a:moveTo>
                <a:lnTo>
                  <a:pt x="0" y="632"/>
                </a:lnTo>
                <a:lnTo>
                  <a:pt x="374288" y="0"/>
                </a:lnTo>
                <a:lnTo>
                  <a:pt x="240245" y="360586"/>
                </a:lnTo>
                <a:lnTo>
                  <a:pt x="0" y="357800"/>
                </a:lnTo>
                <a:close/>
              </a:path>
            </a:pathLst>
          </a:custGeom>
          <a:solidFill>
            <a:srgbClr val="008ACF"/>
          </a:solidFill>
          <a:ln w="381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Прямоугольник 22"/>
          <p:cNvSpPr/>
          <p:nvPr/>
        </p:nvSpPr>
        <p:spPr bwMode="auto">
          <a:xfrm>
            <a:off x="432000" y="3646697"/>
            <a:ext cx="294457" cy="283677"/>
          </a:xfrm>
          <a:custGeom>
            <a:avLst/>
            <a:gdLst>
              <a:gd name="connsiteX0" fmla="*/ 0 w 1012825"/>
              <a:gd name="connsiteY0" fmla="*/ 0 h 360363"/>
              <a:gd name="connsiteX1" fmla="*/ 1012825 w 1012825"/>
              <a:gd name="connsiteY1" fmla="*/ 0 h 360363"/>
              <a:gd name="connsiteX2" fmla="*/ 1012825 w 1012825"/>
              <a:gd name="connsiteY2" fmla="*/ 360363 h 360363"/>
              <a:gd name="connsiteX3" fmla="*/ 0 w 1012825"/>
              <a:gd name="connsiteY3" fmla="*/ 360363 h 360363"/>
              <a:gd name="connsiteX4" fmla="*/ 0 w 1012825"/>
              <a:gd name="connsiteY4" fmla="*/ 0 h 360363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1012825 w 1012825"/>
              <a:gd name="connsiteY2" fmla="*/ 360363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878782 w 1012825"/>
              <a:gd name="connsiteY2" fmla="*/ 360586 h 360586"/>
              <a:gd name="connsiteX3" fmla="*/ 0 w 1012825"/>
              <a:gd name="connsiteY3" fmla="*/ 360363 h 360586"/>
              <a:gd name="connsiteX4" fmla="*/ 0 w 1012825"/>
              <a:gd name="connsiteY4" fmla="*/ 0 h 360586"/>
              <a:gd name="connsiteX0" fmla="*/ 0 w 1012825"/>
              <a:gd name="connsiteY0" fmla="*/ 0 h 360586"/>
              <a:gd name="connsiteX1" fmla="*/ 638537 w 1012825"/>
              <a:gd name="connsiteY1" fmla="*/ 632 h 360586"/>
              <a:gd name="connsiteX2" fmla="*/ 1012825 w 1012825"/>
              <a:gd name="connsiteY2" fmla="*/ 0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638537 w 1012825"/>
              <a:gd name="connsiteY1" fmla="*/ 632 h 360586"/>
              <a:gd name="connsiteX2" fmla="*/ 1012825 w 1012825"/>
              <a:gd name="connsiteY2" fmla="*/ 0 h 360586"/>
              <a:gd name="connsiteX3" fmla="*/ 878782 w 1012825"/>
              <a:gd name="connsiteY3" fmla="*/ 360586 h 360586"/>
              <a:gd name="connsiteX4" fmla="*/ 638537 w 1012825"/>
              <a:gd name="connsiteY4" fmla="*/ 357800 h 360586"/>
              <a:gd name="connsiteX5" fmla="*/ 0 w 1012825"/>
              <a:gd name="connsiteY5" fmla="*/ 360363 h 360586"/>
              <a:gd name="connsiteX6" fmla="*/ 0 w 1012825"/>
              <a:gd name="connsiteY6" fmla="*/ 0 h 360586"/>
              <a:gd name="connsiteX0" fmla="*/ 0 w 1012825"/>
              <a:gd name="connsiteY0" fmla="*/ 360363 h 360586"/>
              <a:gd name="connsiteX1" fmla="*/ 638537 w 1012825"/>
              <a:gd name="connsiteY1" fmla="*/ 632 h 360586"/>
              <a:gd name="connsiteX2" fmla="*/ 1012825 w 1012825"/>
              <a:gd name="connsiteY2" fmla="*/ 0 h 360586"/>
              <a:gd name="connsiteX3" fmla="*/ 878782 w 1012825"/>
              <a:gd name="connsiteY3" fmla="*/ 360586 h 360586"/>
              <a:gd name="connsiteX4" fmla="*/ 638537 w 1012825"/>
              <a:gd name="connsiteY4" fmla="*/ 357800 h 360586"/>
              <a:gd name="connsiteX5" fmla="*/ 0 w 1012825"/>
              <a:gd name="connsiteY5" fmla="*/ 360363 h 360586"/>
              <a:gd name="connsiteX0" fmla="*/ 0 w 374288"/>
              <a:gd name="connsiteY0" fmla="*/ 357800 h 360586"/>
              <a:gd name="connsiteX1" fmla="*/ 0 w 374288"/>
              <a:gd name="connsiteY1" fmla="*/ 632 h 360586"/>
              <a:gd name="connsiteX2" fmla="*/ 374288 w 374288"/>
              <a:gd name="connsiteY2" fmla="*/ 0 h 360586"/>
              <a:gd name="connsiteX3" fmla="*/ 240245 w 374288"/>
              <a:gd name="connsiteY3" fmla="*/ 360586 h 360586"/>
              <a:gd name="connsiteX4" fmla="*/ 0 w 374288"/>
              <a:gd name="connsiteY4" fmla="*/ 357800 h 36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288" h="360586">
                <a:moveTo>
                  <a:pt x="0" y="357800"/>
                </a:moveTo>
                <a:lnTo>
                  <a:pt x="0" y="632"/>
                </a:lnTo>
                <a:lnTo>
                  <a:pt x="374288" y="0"/>
                </a:lnTo>
                <a:lnTo>
                  <a:pt x="240245" y="360586"/>
                </a:lnTo>
                <a:lnTo>
                  <a:pt x="0" y="357800"/>
                </a:lnTo>
                <a:close/>
              </a:path>
            </a:pathLst>
          </a:custGeom>
          <a:solidFill>
            <a:srgbClr val="008ACF"/>
          </a:solidFill>
          <a:ln w="381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Прямоугольник 22"/>
          <p:cNvSpPr/>
          <p:nvPr/>
        </p:nvSpPr>
        <p:spPr bwMode="auto">
          <a:xfrm>
            <a:off x="432000" y="4426060"/>
            <a:ext cx="294457" cy="283677"/>
          </a:xfrm>
          <a:custGeom>
            <a:avLst/>
            <a:gdLst>
              <a:gd name="connsiteX0" fmla="*/ 0 w 1012825"/>
              <a:gd name="connsiteY0" fmla="*/ 0 h 360363"/>
              <a:gd name="connsiteX1" fmla="*/ 1012825 w 1012825"/>
              <a:gd name="connsiteY1" fmla="*/ 0 h 360363"/>
              <a:gd name="connsiteX2" fmla="*/ 1012825 w 1012825"/>
              <a:gd name="connsiteY2" fmla="*/ 360363 h 360363"/>
              <a:gd name="connsiteX3" fmla="*/ 0 w 1012825"/>
              <a:gd name="connsiteY3" fmla="*/ 360363 h 360363"/>
              <a:gd name="connsiteX4" fmla="*/ 0 w 1012825"/>
              <a:gd name="connsiteY4" fmla="*/ 0 h 360363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1012825 w 1012825"/>
              <a:gd name="connsiteY2" fmla="*/ 360363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878782 w 1012825"/>
              <a:gd name="connsiteY2" fmla="*/ 360586 h 360586"/>
              <a:gd name="connsiteX3" fmla="*/ 0 w 1012825"/>
              <a:gd name="connsiteY3" fmla="*/ 360363 h 360586"/>
              <a:gd name="connsiteX4" fmla="*/ 0 w 1012825"/>
              <a:gd name="connsiteY4" fmla="*/ 0 h 360586"/>
              <a:gd name="connsiteX0" fmla="*/ 0 w 1012825"/>
              <a:gd name="connsiteY0" fmla="*/ 0 h 360586"/>
              <a:gd name="connsiteX1" fmla="*/ 638537 w 1012825"/>
              <a:gd name="connsiteY1" fmla="*/ 632 h 360586"/>
              <a:gd name="connsiteX2" fmla="*/ 1012825 w 1012825"/>
              <a:gd name="connsiteY2" fmla="*/ 0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638537 w 1012825"/>
              <a:gd name="connsiteY1" fmla="*/ 632 h 360586"/>
              <a:gd name="connsiteX2" fmla="*/ 1012825 w 1012825"/>
              <a:gd name="connsiteY2" fmla="*/ 0 h 360586"/>
              <a:gd name="connsiteX3" fmla="*/ 878782 w 1012825"/>
              <a:gd name="connsiteY3" fmla="*/ 360586 h 360586"/>
              <a:gd name="connsiteX4" fmla="*/ 638537 w 1012825"/>
              <a:gd name="connsiteY4" fmla="*/ 357800 h 360586"/>
              <a:gd name="connsiteX5" fmla="*/ 0 w 1012825"/>
              <a:gd name="connsiteY5" fmla="*/ 360363 h 360586"/>
              <a:gd name="connsiteX6" fmla="*/ 0 w 1012825"/>
              <a:gd name="connsiteY6" fmla="*/ 0 h 360586"/>
              <a:gd name="connsiteX0" fmla="*/ 0 w 1012825"/>
              <a:gd name="connsiteY0" fmla="*/ 360363 h 360586"/>
              <a:gd name="connsiteX1" fmla="*/ 638537 w 1012825"/>
              <a:gd name="connsiteY1" fmla="*/ 632 h 360586"/>
              <a:gd name="connsiteX2" fmla="*/ 1012825 w 1012825"/>
              <a:gd name="connsiteY2" fmla="*/ 0 h 360586"/>
              <a:gd name="connsiteX3" fmla="*/ 878782 w 1012825"/>
              <a:gd name="connsiteY3" fmla="*/ 360586 h 360586"/>
              <a:gd name="connsiteX4" fmla="*/ 638537 w 1012825"/>
              <a:gd name="connsiteY4" fmla="*/ 357800 h 360586"/>
              <a:gd name="connsiteX5" fmla="*/ 0 w 1012825"/>
              <a:gd name="connsiteY5" fmla="*/ 360363 h 360586"/>
              <a:gd name="connsiteX0" fmla="*/ 0 w 374288"/>
              <a:gd name="connsiteY0" fmla="*/ 357800 h 360586"/>
              <a:gd name="connsiteX1" fmla="*/ 0 w 374288"/>
              <a:gd name="connsiteY1" fmla="*/ 632 h 360586"/>
              <a:gd name="connsiteX2" fmla="*/ 374288 w 374288"/>
              <a:gd name="connsiteY2" fmla="*/ 0 h 360586"/>
              <a:gd name="connsiteX3" fmla="*/ 240245 w 374288"/>
              <a:gd name="connsiteY3" fmla="*/ 360586 h 360586"/>
              <a:gd name="connsiteX4" fmla="*/ 0 w 374288"/>
              <a:gd name="connsiteY4" fmla="*/ 357800 h 36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288" h="360586">
                <a:moveTo>
                  <a:pt x="0" y="357800"/>
                </a:moveTo>
                <a:lnTo>
                  <a:pt x="0" y="632"/>
                </a:lnTo>
                <a:lnTo>
                  <a:pt x="374288" y="0"/>
                </a:lnTo>
                <a:lnTo>
                  <a:pt x="240245" y="360586"/>
                </a:lnTo>
                <a:lnTo>
                  <a:pt x="0" y="357800"/>
                </a:lnTo>
                <a:close/>
              </a:path>
            </a:pathLst>
          </a:custGeom>
          <a:solidFill>
            <a:srgbClr val="008ACF"/>
          </a:solidFill>
          <a:ln w="381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Прямоугольник 22"/>
          <p:cNvSpPr/>
          <p:nvPr/>
        </p:nvSpPr>
        <p:spPr bwMode="auto">
          <a:xfrm>
            <a:off x="432000" y="5468914"/>
            <a:ext cx="294457" cy="283677"/>
          </a:xfrm>
          <a:custGeom>
            <a:avLst/>
            <a:gdLst>
              <a:gd name="connsiteX0" fmla="*/ 0 w 1012825"/>
              <a:gd name="connsiteY0" fmla="*/ 0 h 360363"/>
              <a:gd name="connsiteX1" fmla="*/ 1012825 w 1012825"/>
              <a:gd name="connsiteY1" fmla="*/ 0 h 360363"/>
              <a:gd name="connsiteX2" fmla="*/ 1012825 w 1012825"/>
              <a:gd name="connsiteY2" fmla="*/ 360363 h 360363"/>
              <a:gd name="connsiteX3" fmla="*/ 0 w 1012825"/>
              <a:gd name="connsiteY3" fmla="*/ 360363 h 360363"/>
              <a:gd name="connsiteX4" fmla="*/ 0 w 1012825"/>
              <a:gd name="connsiteY4" fmla="*/ 0 h 360363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1012825 w 1012825"/>
              <a:gd name="connsiteY2" fmla="*/ 360363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878782 w 1012825"/>
              <a:gd name="connsiteY2" fmla="*/ 360586 h 360586"/>
              <a:gd name="connsiteX3" fmla="*/ 0 w 1012825"/>
              <a:gd name="connsiteY3" fmla="*/ 360363 h 360586"/>
              <a:gd name="connsiteX4" fmla="*/ 0 w 1012825"/>
              <a:gd name="connsiteY4" fmla="*/ 0 h 360586"/>
              <a:gd name="connsiteX0" fmla="*/ 0 w 1012825"/>
              <a:gd name="connsiteY0" fmla="*/ 0 h 360586"/>
              <a:gd name="connsiteX1" fmla="*/ 638537 w 1012825"/>
              <a:gd name="connsiteY1" fmla="*/ 632 h 360586"/>
              <a:gd name="connsiteX2" fmla="*/ 1012825 w 1012825"/>
              <a:gd name="connsiteY2" fmla="*/ 0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638537 w 1012825"/>
              <a:gd name="connsiteY1" fmla="*/ 632 h 360586"/>
              <a:gd name="connsiteX2" fmla="*/ 1012825 w 1012825"/>
              <a:gd name="connsiteY2" fmla="*/ 0 h 360586"/>
              <a:gd name="connsiteX3" fmla="*/ 878782 w 1012825"/>
              <a:gd name="connsiteY3" fmla="*/ 360586 h 360586"/>
              <a:gd name="connsiteX4" fmla="*/ 638537 w 1012825"/>
              <a:gd name="connsiteY4" fmla="*/ 357800 h 360586"/>
              <a:gd name="connsiteX5" fmla="*/ 0 w 1012825"/>
              <a:gd name="connsiteY5" fmla="*/ 360363 h 360586"/>
              <a:gd name="connsiteX6" fmla="*/ 0 w 1012825"/>
              <a:gd name="connsiteY6" fmla="*/ 0 h 360586"/>
              <a:gd name="connsiteX0" fmla="*/ 0 w 1012825"/>
              <a:gd name="connsiteY0" fmla="*/ 360363 h 360586"/>
              <a:gd name="connsiteX1" fmla="*/ 638537 w 1012825"/>
              <a:gd name="connsiteY1" fmla="*/ 632 h 360586"/>
              <a:gd name="connsiteX2" fmla="*/ 1012825 w 1012825"/>
              <a:gd name="connsiteY2" fmla="*/ 0 h 360586"/>
              <a:gd name="connsiteX3" fmla="*/ 878782 w 1012825"/>
              <a:gd name="connsiteY3" fmla="*/ 360586 h 360586"/>
              <a:gd name="connsiteX4" fmla="*/ 638537 w 1012825"/>
              <a:gd name="connsiteY4" fmla="*/ 357800 h 360586"/>
              <a:gd name="connsiteX5" fmla="*/ 0 w 1012825"/>
              <a:gd name="connsiteY5" fmla="*/ 360363 h 360586"/>
              <a:gd name="connsiteX0" fmla="*/ 0 w 374288"/>
              <a:gd name="connsiteY0" fmla="*/ 357800 h 360586"/>
              <a:gd name="connsiteX1" fmla="*/ 0 w 374288"/>
              <a:gd name="connsiteY1" fmla="*/ 632 h 360586"/>
              <a:gd name="connsiteX2" fmla="*/ 374288 w 374288"/>
              <a:gd name="connsiteY2" fmla="*/ 0 h 360586"/>
              <a:gd name="connsiteX3" fmla="*/ 240245 w 374288"/>
              <a:gd name="connsiteY3" fmla="*/ 360586 h 360586"/>
              <a:gd name="connsiteX4" fmla="*/ 0 w 374288"/>
              <a:gd name="connsiteY4" fmla="*/ 357800 h 36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288" h="360586">
                <a:moveTo>
                  <a:pt x="0" y="357800"/>
                </a:moveTo>
                <a:lnTo>
                  <a:pt x="0" y="632"/>
                </a:lnTo>
                <a:lnTo>
                  <a:pt x="374288" y="0"/>
                </a:lnTo>
                <a:lnTo>
                  <a:pt x="240245" y="360586"/>
                </a:lnTo>
                <a:lnTo>
                  <a:pt x="0" y="357800"/>
                </a:lnTo>
                <a:close/>
              </a:path>
            </a:pathLst>
          </a:custGeom>
          <a:solidFill>
            <a:srgbClr val="008ACF"/>
          </a:solidFill>
          <a:ln w="381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Прямоугольник 22"/>
          <p:cNvSpPr/>
          <p:nvPr/>
        </p:nvSpPr>
        <p:spPr bwMode="auto">
          <a:xfrm>
            <a:off x="432000" y="6695325"/>
            <a:ext cx="294457" cy="283677"/>
          </a:xfrm>
          <a:custGeom>
            <a:avLst/>
            <a:gdLst>
              <a:gd name="connsiteX0" fmla="*/ 0 w 1012825"/>
              <a:gd name="connsiteY0" fmla="*/ 0 h 360363"/>
              <a:gd name="connsiteX1" fmla="*/ 1012825 w 1012825"/>
              <a:gd name="connsiteY1" fmla="*/ 0 h 360363"/>
              <a:gd name="connsiteX2" fmla="*/ 1012825 w 1012825"/>
              <a:gd name="connsiteY2" fmla="*/ 360363 h 360363"/>
              <a:gd name="connsiteX3" fmla="*/ 0 w 1012825"/>
              <a:gd name="connsiteY3" fmla="*/ 360363 h 360363"/>
              <a:gd name="connsiteX4" fmla="*/ 0 w 1012825"/>
              <a:gd name="connsiteY4" fmla="*/ 0 h 360363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1012825 w 1012825"/>
              <a:gd name="connsiteY2" fmla="*/ 360363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878782 w 1012825"/>
              <a:gd name="connsiteY2" fmla="*/ 360586 h 360586"/>
              <a:gd name="connsiteX3" fmla="*/ 0 w 1012825"/>
              <a:gd name="connsiteY3" fmla="*/ 360363 h 360586"/>
              <a:gd name="connsiteX4" fmla="*/ 0 w 1012825"/>
              <a:gd name="connsiteY4" fmla="*/ 0 h 360586"/>
              <a:gd name="connsiteX0" fmla="*/ 0 w 1012825"/>
              <a:gd name="connsiteY0" fmla="*/ 0 h 360586"/>
              <a:gd name="connsiteX1" fmla="*/ 638537 w 1012825"/>
              <a:gd name="connsiteY1" fmla="*/ 632 h 360586"/>
              <a:gd name="connsiteX2" fmla="*/ 1012825 w 1012825"/>
              <a:gd name="connsiteY2" fmla="*/ 0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638537 w 1012825"/>
              <a:gd name="connsiteY1" fmla="*/ 632 h 360586"/>
              <a:gd name="connsiteX2" fmla="*/ 1012825 w 1012825"/>
              <a:gd name="connsiteY2" fmla="*/ 0 h 360586"/>
              <a:gd name="connsiteX3" fmla="*/ 878782 w 1012825"/>
              <a:gd name="connsiteY3" fmla="*/ 360586 h 360586"/>
              <a:gd name="connsiteX4" fmla="*/ 638537 w 1012825"/>
              <a:gd name="connsiteY4" fmla="*/ 357800 h 360586"/>
              <a:gd name="connsiteX5" fmla="*/ 0 w 1012825"/>
              <a:gd name="connsiteY5" fmla="*/ 360363 h 360586"/>
              <a:gd name="connsiteX6" fmla="*/ 0 w 1012825"/>
              <a:gd name="connsiteY6" fmla="*/ 0 h 360586"/>
              <a:gd name="connsiteX0" fmla="*/ 0 w 1012825"/>
              <a:gd name="connsiteY0" fmla="*/ 360363 h 360586"/>
              <a:gd name="connsiteX1" fmla="*/ 638537 w 1012825"/>
              <a:gd name="connsiteY1" fmla="*/ 632 h 360586"/>
              <a:gd name="connsiteX2" fmla="*/ 1012825 w 1012825"/>
              <a:gd name="connsiteY2" fmla="*/ 0 h 360586"/>
              <a:gd name="connsiteX3" fmla="*/ 878782 w 1012825"/>
              <a:gd name="connsiteY3" fmla="*/ 360586 h 360586"/>
              <a:gd name="connsiteX4" fmla="*/ 638537 w 1012825"/>
              <a:gd name="connsiteY4" fmla="*/ 357800 h 360586"/>
              <a:gd name="connsiteX5" fmla="*/ 0 w 1012825"/>
              <a:gd name="connsiteY5" fmla="*/ 360363 h 360586"/>
              <a:gd name="connsiteX0" fmla="*/ 0 w 374288"/>
              <a:gd name="connsiteY0" fmla="*/ 357800 h 360586"/>
              <a:gd name="connsiteX1" fmla="*/ 0 w 374288"/>
              <a:gd name="connsiteY1" fmla="*/ 632 h 360586"/>
              <a:gd name="connsiteX2" fmla="*/ 374288 w 374288"/>
              <a:gd name="connsiteY2" fmla="*/ 0 h 360586"/>
              <a:gd name="connsiteX3" fmla="*/ 240245 w 374288"/>
              <a:gd name="connsiteY3" fmla="*/ 360586 h 360586"/>
              <a:gd name="connsiteX4" fmla="*/ 0 w 374288"/>
              <a:gd name="connsiteY4" fmla="*/ 357800 h 36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288" h="360586">
                <a:moveTo>
                  <a:pt x="0" y="357800"/>
                </a:moveTo>
                <a:lnTo>
                  <a:pt x="0" y="632"/>
                </a:lnTo>
                <a:lnTo>
                  <a:pt x="374288" y="0"/>
                </a:lnTo>
                <a:lnTo>
                  <a:pt x="240245" y="360586"/>
                </a:lnTo>
                <a:lnTo>
                  <a:pt x="0" y="357800"/>
                </a:lnTo>
                <a:close/>
              </a:path>
            </a:pathLst>
          </a:custGeom>
          <a:solidFill>
            <a:srgbClr val="008ACF"/>
          </a:solidFill>
          <a:ln w="381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Прямоугольник 22"/>
          <p:cNvSpPr/>
          <p:nvPr/>
        </p:nvSpPr>
        <p:spPr bwMode="auto">
          <a:xfrm>
            <a:off x="432000" y="1590985"/>
            <a:ext cx="294457" cy="283677"/>
          </a:xfrm>
          <a:custGeom>
            <a:avLst/>
            <a:gdLst>
              <a:gd name="connsiteX0" fmla="*/ 0 w 1012825"/>
              <a:gd name="connsiteY0" fmla="*/ 0 h 360363"/>
              <a:gd name="connsiteX1" fmla="*/ 1012825 w 1012825"/>
              <a:gd name="connsiteY1" fmla="*/ 0 h 360363"/>
              <a:gd name="connsiteX2" fmla="*/ 1012825 w 1012825"/>
              <a:gd name="connsiteY2" fmla="*/ 360363 h 360363"/>
              <a:gd name="connsiteX3" fmla="*/ 0 w 1012825"/>
              <a:gd name="connsiteY3" fmla="*/ 360363 h 360363"/>
              <a:gd name="connsiteX4" fmla="*/ 0 w 1012825"/>
              <a:gd name="connsiteY4" fmla="*/ 0 h 360363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1012825 w 1012825"/>
              <a:gd name="connsiteY2" fmla="*/ 360363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1012825 w 1012825"/>
              <a:gd name="connsiteY1" fmla="*/ 0 h 360586"/>
              <a:gd name="connsiteX2" fmla="*/ 878782 w 1012825"/>
              <a:gd name="connsiteY2" fmla="*/ 360586 h 360586"/>
              <a:gd name="connsiteX3" fmla="*/ 0 w 1012825"/>
              <a:gd name="connsiteY3" fmla="*/ 360363 h 360586"/>
              <a:gd name="connsiteX4" fmla="*/ 0 w 1012825"/>
              <a:gd name="connsiteY4" fmla="*/ 0 h 360586"/>
              <a:gd name="connsiteX0" fmla="*/ 0 w 1012825"/>
              <a:gd name="connsiteY0" fmla="*/ 0 h 360586"/>
              <a:gd name="connsiteX1" fmla="*/ 638537 w 1012825"/>
              <a:gd name="connsiteY1" fmla="*/ 632 h 360586"/>
              <a:gd name="connsiteX2" fmla="*/ 1012825 w 1012825"/>
              <a:gd name="connsiteY2" fmla="*/ 0 h 360586"/>
              <a:gd name="connsiteX3" fmla="*/ 878782 w 1012825"/>
              <a:gd name="connsiteY3" fmla="*/ 360586 h 360586"/>
              <a:gd name="connsiteX4" fmla="*/ 0 w 1012825"/>
              <a:gd name="connsiteY4" fmla="*/ 360363 h 360586"/>
              <a:gd name="connsiteX5" fmla="*/ 0 w 1012825"/>
              <a:gd name="connsiteY5" fmla="*/ 0 h 360586"/>
              <a:gd name="connsiteX0" fmla="*/ 0 w 1012825"/>
              <a:gd name="connsiteY0" fmla="*/ 0 h 360586"/>
              <a:gd name="connsiteX1" fmla="*/ 638537 w 1012825"/>
              <a:gd name="connsiteY1" fmla="*/ 632 h 360586"/>
              <a:gd name="connsiteX2" fmla="*/ 1012825 w 1012825"/>
              <a:gd name="connsiteY2" fmla="*/ 0 h 360586"/>
              <a:gd name="connsiteX3" fmla="*/ 878782 w 1012825"/>
              <a:gd name="connsiteY3" fmla="*/ 360586 h 360586"/>
              <a:gd name="connsiteX4" fmla="*/ 638537 w 1012825"/>
              <a:gd name="connsiteY4" fmla="*/ 357800 h 360586"/>
              <a:gd name="connsiteX5" fmla="*/ 0 w 1012825"/>
              <a:gd name="connsiteY5" fmla="*/ 360363 h 360586"/>
              <a:gd name="connsiteX6" fmla="*/ 0 w 1012825"/>
              <a:gd name="connsiteY6" fmla="*/ 0 h 360586"/>
              <a:gd name="connsiteX0" fmla="*/ 0 w 1012825"/>
              <a:gd name="connsiteY0" fmla="*/ 360363 h 360586"/>
              <a:gd name="connsiteX1" fmla="*/ 638537 w 1012825"/>
              <a:gd name="connsiteY1" fmla="*/ 632 h 360586"/>
              <a:gd name="connsiteX2" fmla="*/ 1012825 w 1012825"/>
              <a:gd name="connsiteY2" fmla="*/ 0 h 360586"/>
              <a:gd name="connsiteX3" fmla="*/ 878782 w 1012825"/>
              <a:gd name="connsiteY3" fmla="*/ 360586 h 360586"/>
              <a:gd name="connsiteX4" fmla="*/ 638537 w 1012825"/>
              <a:gd name="connsiteY4" fmla="*/ 357800 h 360586"/>
              <a:gd name="connsiteX5" fmla="*/ 0 w 1012825"/>
              <a:gd name="connsiteY5" fmla="*/ 360363 h 360586"/>
              <a:gd name="connsiteX0" fmla="*/ 0 w 374288"/>
              <a:gd name="connsiteY0" fmla="*/ 357800 h 360586"/>
              <a:gd name="connsiteX1" fmla="*/ 0 w 374288"/>
              <a:gd name="connsiteY1" fmla="*/ 632 h 360586"/>
              <a:gd name="connsiteX2" fmla="*/ 374288 w 374288"/>
              <a:gd name="connsiteY2" fmla="*/ 0 h 360586"/>
              <a:gd name="connsiteX3" fmla="*/ 240245 w 374288"/>
              <a:gd name="connsiteY3" fmla="*/ 360586 h 360586"/>
              <a:gd name="connsiteX4" fmla="*/ 0 w 374288"/>
              <a:gd name="connsiteY4" fmla="*/ 357800 h 36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288" h="360586">
                <a:moveTo>
                  <a:pt x="0" y="357800"/>
                </a:moveTo>
                <a:lnTo>
                  <a:pt x="0" y="632"/>
                </a:lnTo>
                <a:lnTo>
                  <a:pt x="374288" y="0"/>
                </a:lnTo>
                <a:lnTo>
                  <a:pt x="240245" y="360586"/>
                </a:lnTo>
                <a:lnTo>
                  <a:pt x="0" y="357800"/>
                </a:lnTo>
                <a:close/>
              </a:path>
            </a:pathLst>
          </a:custGeom>
          <a:solidFill>
            <a:srgbClr val="008ACF"/>
          </a:solidFill>
          <a:ln w="381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9522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65416</TotalTime>
  <Words>1434</Words>
  <Application>Microsoft Office PowerPoint</Application>
  <PresentationFormat>Произвольный</PresentationFormat>
  <Paragraphs>313</Paragraphs>
  <Slides>33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Arial</vt:lpstr>
      <vt:lpstr>Calibri</vt:lpstr>
      <vt:lpstr>Times New Roman</vt:lpstr>
      <vt:lpstr>Verdana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nosova</dc:creator>
  <cp:lastModifiedBy>Глахтеев Владислав Юрьевич</cp:lastModifiedBy>
  <cp:revision>1322</cp:revision>
  <cp:lastPrinted>2023-02-16T06:30:29Z</cp:lastPrinted>
  <dcterms:created xsi:type="dcterms:W3CDTF">2012-08-01T05:44:51Z</dcterms:created>
  <dcterms:modified xsi:type="dcterms:W3CDTF">2023-09-14T14:31:05Z</dcterms:modified>
</cp:coreProperties>
</file>