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3.jpeg" ContentType="image/jpeg"/>
  <Override PartName="/ppt/media/image12.jpeg" ContentType="image/jpeg"/>
  <Override PartName="/ppt/media/image11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6360" cy="686556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7320" cy="686556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8720" cy="38088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3360" cy="68655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160" cy="686556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8840" cy="686556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200" cy="32670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7480" cy="284364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181440" y="-8640"/>
            <a:ext cx="3006360" cy="686556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3360" y="-8640"/>
            <a:ext cx="2587320" cy="686556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2320" y="3048120"/>
            <a:ext cx="3258720" cy="38088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8640"/>
            <a:ext cx="2853360" cy="68655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640" y="-8640"/>
            <a:ext cx="1289160" cy="686556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8960" y="-8640"/>
            <a:ext cx="1248840" cy="686556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600" y="3589920"/>
            <a:ext cx="1816200" cy="32670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2527200" y="16997040"/>
            <a:ext cx="841680" cy="566496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080" cy="1246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9181440" y="-8640"/>
            <a:ext cx="3006360" cy="686556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4"/>
          <p:cNvSpPr/>
          <p:nvPr/>
        </p:nvSpPr>
        <p:spPr>
          <a:xfrm>
            <a:off x="9603360" y="-8640"/>
            <a:ext cx="2587320" cy="686556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5"/>
          <p:cNvSpPr/>
          <p:nvPr/>
        </p:nvSpPr>
        <p:spPr>
          <a:xfrm>
            <a:off x="8932320" y="3048120"/>
            <a:ext cx="3258720" cy="38088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6"/>
          <p:cNvSpPr/>
          <p:nvPr/>
        </p:nvSpPr>
        <p:spPr>
          <a:xfrm>
            <a:off x="9334440" y="-8640"/>
            <a:ext cx="2853360" cy="68655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7"/>
          <p:cNvSpPr/>
          <p:nvPr/>
        </p:nvSpPr>
        <p:spPr>
          <a:xfrm>
            <a:off x="10898640" y="-8640"/>
            <a:ext cx="1289160" cy="686556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8"/>
          <p:cNvSpPr/>
          <p:nvPr/>
        </p:nvSpPr>
        <p:spPr>
          <a:xfrm>
            <a:off x="10938960" y="-8640"/>
            <a:ext cx="1248840" cy="686556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9"/>
          <p:cNvSpPr/>
          <p:nvPr/>
        </p:nvSpPr>
        <p:spPr>
          <a:xfrm>
            <a:off x="10371600" y="3589920"/>
            <a:ext cx="1816200" cy="32670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10"/>
          <p:cNvSpPr/>
          <p:nvPr/>
        </p:nvSpPr>
        <p:spPr>
          <a:xfrm>
            <a:off x="0" y="4013280"/>
            <a:ext cx="447480" cy="284364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631120" y="2712240"/>
            <a:ext cx="4163040" cy="19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Багапова Равза Энесовна</a:t>
            </a:r>
            <a:br/>
            <a:endParaRPr b="0" lang="ru-RU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Рисунок 3" descr=""/>
          <p:cNvPicPr/>
          <p:nvPr/>
        </p:nvPicPr>
        <p:blipFill>
          <a:blip r:embed="rId1"/>
          <a:stretch/>
        </p:blipFill>
        <p:spPr>
          <a:xfrm>
            <a:off x="748080" y="710280"/>
            <a:ext cx="4474440" cy="596628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4682880" y="0"/>
            <a:ext cx="285300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ГБУЗ «Самарская СМП»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5777280" y="1375920"/>
            <a:ext cx="40168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Старший Фельдшер Самарской подстанции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27560" y="355320"/>
            <a:ext cx="8595720" cy="33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Равза Энесовна родилась 1960г. С юных лет она знала,чему посвятит свою жизнь,и этот выбор оказался верным. Равза Энесовна убеждена,что реализовать себя в профессии может только в той, кто отдает все свои силы выбранному делу. Занимая активную жизненную позицию, Равзу Энесовну интересуют все события,происходящие на подстанции. Люди,новшества, современный подход к работе- ей до всего есть дело. Сегодня у нее очень большая сфера ответственности, однако она не привыкла пасовать перед трудностями. Она строга с подчиненными, но всегда готова встать на их защиту. Равза Энесовна справедливо считает, что требовать с сотрудника можно только тогда, когда сам являешься настоящим профессионалом.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Рисунок 3" descr=""/>
          <p:cNvPicPr/>
          <p:nvPr/>
        </p:nvPicPr>
        <p:blipFill>
          <a:blip r:embed="rId1"/>
          <a:stretch/>
        </p:blipFill>
        <p:spPr>
          <a:xfrm>
            <a:off x="3072960" y="3704760"/>
            <a:ext cx="4054680" cy="270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71200" y="203040"/>
            <a:ext cx="8595720" cy="58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2"/>
          <p:cNvSpPr/>
          <p:nvPr/>
        </p:nvSpPr>
        <p:spPr>
          <a:xfrm>
            <a:off x="501840" y="867600"/>
            <a:ext cx="8391600" cy="42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Закончив в 1981 году Куйбышевское медицинское училище №1 им. Н.Ляпиной по специальности фельдшер, Равза Энесовна на этом не остановилась. В 2001 году она закончила Самарский медицинский университет РЕАВИЗ по специальности Сестринское дело, квалификация Медицинский менеджер, прошла клиническую интернатуру по специальности Управление сестринской деятельностью. А с 1995 года она имеет высшую квалификационную категорию. С 1996 года является членом Самарской региональной общественной ассоциации медицинских сестер.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Рисунок 3" descr=""/>
          <p:cNvPicPr/>
          <p:nvPr/>
        </p:nvPicPr>
        <p:blipFill>
          <a:blip r:embed="rId1"/>
          <a:stretch/>
        </p:blipFill>
        <p:spPr>
          <a:xfrm>
            <a:off x="4968000" y="4054320"/>
            <a:ext cx="3815640" cy="249444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4" descr=""/>
          <p:cNvPicPr/>
          <p:nvPr/>
        </p:nvPicPr>
        <p:blipFill>
          <a:blip r:embed="rId2"/>
          <a:stretch/>
        </p:blipFill>
        <p:spPr>
          <a:xfrm>
            <a:off x="936000" y="4068360"/>
            <a:ext cx="3311640" cy="248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77160" y="212400"/>
            <a:ext cx="8595720" cy="73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Стаж Работы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27800" y="1092960"/>
            <a:ext cx="8595720" cy="33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стаж 42 года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Медицинский 42 года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занимаемой должности 23 года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20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 1981-1999 год-фельдшер анестезиолого-реанимационной бригады.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20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 1999 года по настоящее время-старший фельдшер Самарской подстанции.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данном лечебном учреждении 42 года.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Рисунок 3" descr=""/>
          <p:cNvPicPr/>
          <p:nvPr/>
        </p:nvPicPr>
        <p:blipFill>
          <a:blip r:embed="rId1"/>
          <a:stretch/>
        </p:blipFill>
        <p:spPr>
          <a:xfrm>
            <a:off x="8189640" y="1091520"/>
            <a:ext cx="3839040" cy="511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3" descr=""/>
          <p:cNvPicPr/>
          <p:nvPr/>
        </p:nvPicPr>
        <p:blipFill>
          <a:blip r:embed="rId1"/>
          <a:stretch/>
        </p:blipFill>
        <p:spPr>
          <a:xfrm>
            <a:off x="4176000" y="1717920"/>
            <a:ext cx="3815640" cy="490572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4660560" y="184680"/>
            <a:ext cx="25945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7992000" y="0"/>
            <a:ext cx="4034880" cy="538056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144000" y="33480"/>
            <a:ext cx="4024440" cy="5366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913320" y="108000"/>
            <a:ext cx="859572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Награды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279000" y="774360"/>
            <a:ext cx="8595720" cy="587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1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Почетная грамота Министерство Здравоохранения Российской Федерации.</a:t>
            </a: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1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Почетная грамота Министерство здравоохранения и социального развития Самарской области.</a:t>
            </a: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1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Почетная грамота Управления здравоохранения Администрации г.о. Самара.</a:t>
            </a: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1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Почетная Грамота Победителю городского конкурса научных работ по Сестринскому делу.</a:t>
            </a: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1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Почетная грамота Управления здравоохранения Администрации г.о. Самара в связи с празднованием Дня медицинского работника ,за многолетний и добросовестный труд в системе здравоохранения.</a:t>
            </a: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1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Благодарственное письмо Министерства здравоохранения Самарской области за долголетний добросовестный труд по организации и по оказанию медицинской помощи населению области.</a:t>
            </a: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1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Почетные грамоты от администрации «ГБУЗ Самарская СМП».</a:t>
            </a: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1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Награждена памятным знаком «За служение людям". Утверждён распоряжением Губернатора Самарской области от 18.06.2020 №182-р.</a:t>
            </a: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0" lang="ru-RU" sz="1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Присвоено звание «Ветеран труда Российской Федерации».</a:t>
            </a: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Рисунок 3" descr=""/>
          <p:cNvPicPr/>
          <p:nvPr/>
        </p:nvPicPr>
        <p:blipFill>
          <a:blip r:embed="rId1"/>
          <a:stretch/>
        </p:blipFill>
        <p:spPr>
          <a:xfrm>
            <a:off x="9356760" y="250560"/>
            <a:ext cx="2074320" cy="276588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4" descr=""/>
          <p:cNvPicPr/>
          <p:nvPr/>
        </p:nvPicPr>
        <p:blipFill>
          <a:blip r:embed="rId2"/>
          <a:stretch/>
        </p:blipFill>
        <p:spPr>
          <a:xfrm rot="5400000">
            <a:off x="9043560" y="3777120"/>
            <a:ext cx="2811600" cy="210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92000" y="576000"/>
            <a:ext cx="8595720" cy="187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В свободное от работы время,Равза Энесовна с удовольствием гуляет по городу, ее привлекают исторические и современные достопримечательности Самары. Ей интересны театральные спектакли, выставки, путешествия.</a:t>
            </a:r>
            <a:br/>
            <a:br/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3126600" y="398160"/>
            <a:ext cx="40989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Рисунок 5" descr=""/>
          <p:cNvPicPr/>
          <p:nvPr/>
        </p:nvPicPr>
        <p:blipFill>
          <a:blip r:embed="rId1"/>
          <a:stretch/>
        </p:blipFill>
        <p:spPr>
          <a:xfrm>
            <a:off x="576000" y="2418840"/>
            <a:ext cx="2991240" cy="398880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6" descr=""/>
          <p:cNvPicPr/>
          <p:nvPr/>
        </p:nvPicPr>
        <p:blipFill>
          <a:blip r:embed="rId2"/>
          <a:stretch/>
        </p:blipFill>
        <p:spPr>
          <a:xfrm>
            <a:off x="7490520" y="2453400"/>
            <a:ext cx="2949120" cy="393264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7" descr=""/>
          <p:cNvPicPr/>
          <p:nvPr/>
        </p:nvPicPr>
        <p:blipFill>
          <a:blip r:embed="rId3"/>
          <a:stretch/>
        </p:blipFill>
        <p:spPr>
          <a:xfrm>
            <a:off x="3913560" y="2238120"/>
            <a:ext cx="3286080" cy="424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364</TotalTime>
  <Application>LibreOffice/5.3.6.1$Linux_X86_64 LibreOffice_project/30$Build-1</Application>
  <Words>389</Words>
  <Paragraphs>35</Paragraphs>
  <Company>diakov.net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2023-11-23T16:02:30Z</dcterms:created>
  <dc:creator>Учетная запись Майкрософт</dc:creator>
  <dc:description/>
  <dc:language>ru-RU</dc:language>
  <cp:lastModifiedBy/>
  <cp:lastPrinted>2023-11-30T08:10:59Z</cp:lastPrinted>
  <dcterms:modified xsi:type="dcterms:W3CDTF">2023-12-01T09:15:18Z</dcterms:modified>
  <cp:revision>26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