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embeddedFontLst>
    <p:embeddedFont>
      <p:font typeface="Montserrat" charset="-52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26B7-17D2-4B1C-B471-C9714EC45D0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514E-23DA-4223-8006-364962A58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514E-23DA-4223-8006-364962A583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0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514E-23DA-4223-8006-364962A583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8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514E-23DA-4223-8006-364962A583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514E-23DA-4223-8006-364962A583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2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514E-23DA-4223-8006-364962A583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1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6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5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5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0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2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2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9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1152-8D2F-4069-AC25-CB930F3B6B7A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4198-6F97-42DD-A7CF-ACF537314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8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682"/>
            <a:ext cx="12192000" cy="68606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7007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5480" y="2887963"/>
            <a:ext cx="4850877" cy="25649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Пугачёва Валентина Федоровна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6368" y="450436"/>
            <a:ext cx="4844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Государственное бюджетное учреждение здравоохранения Самарской области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«Тольяттинская городская клиническая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-52"/>
              </a:rPr>
              <a:t>больница №1»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1" y="126192"/>
            <a:ext cx="4149559" cy="6592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68" y="215403"/>
            <a:ext cx="1947394" cy="19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0">
        <p:wipe/>
      </p:transition>
    </mc:Choice>
    <mc:Fallback xmlns="">
      <p:transition spd="slow" advTm="53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30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011"/>
            <a:ext cx="97007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49" y="198968"/>
            <a:ext cx="4406587" cy="646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84" y="198968"/>
            <a:ext cx="1346432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wipe/>
      </p:transition>
    </mc:Choice>
    <mc:Fallback xmlns="">
      <p:transition spd="slow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1130"/>
            <a:ext cx="12192000" cy="6889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1" y="177197"/>
            <a:ext cx="10221623" cy="6503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16" y="203588"/>
            <a:ext cx="1346432" cy="1346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69" y="3869476"/>
            <a:ext cx="4709531" cy="29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0">
        <p:wipe/>
      </p:transition>
    </mc:Choice>
    <mc:Fallback xmlns="">
      <p:transition spd="slow" advTm="53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6" y="0"/>
            <a:ext cx="12191203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1" y="244217"/>
            <a:ext cx="8196616" cy="645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69" y="3869475"/>
            <a:ext cx="4709531" cy="2988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57" y="244217"/>
            <a:ext cx="1346432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000">
        <p:wipe/>
      </p:transition>
    </mc:Choice>
    <mc:Fallback>
      <p:transition spd="slow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140"/>
            <a:ext cx="97007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08" y="187817"/>
            <a:ext cx="4427677" cy="650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84" y="187817"/>
            <a:ext cx="1346432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0">
        <p:wipe/>
      </p:transition>
    </mc:Choice>
    <mc:Fallback xmlns="">
      <p:transition spd="slow" advTm="53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7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52" y="314364"/>
            <a:ext cx="3098658" cy="6191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8" y="333388"/>
            <a:ext cx="3990747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69" y="3869475"/>
            <a:ext cx="4709531" cy="2988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23" y="177271"/>
            <a:ext cx="1346432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8000">
        <p:wipe/>
      </p:transition>
    </mc:Choice>
    <mc:Fallback>
      <p:transition spd="slow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7" y="282422"/>
            <a:ext cx="4719866" cy="629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33" y="282422"/>
            <a:ext cx="3500803" cy="466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97" y="3869475"/>
            <a:ext cx="4709531" cy="29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4962"/>
      </p:ext>
    </p:extLst>
  </p:cSld>
  <p:clrMapOvr>
    <a:masterClrMapping/>
  </p:clrMapOvr>
  <p:transition spd="slow" advTm="83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7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4" y="291024"/>
            <a:ext cx="6828692" cy="512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69" y="1446730"/>
            <a:ext cx="3950677" cy="526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4269"/>
            <a:ext cx="4087386" cy="2593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57" y="67084"/>
            <a:ext cx="1346432" cy="13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5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9300">
        <p:wipe/>
      </p:transition>
    </mc:Choice>
    <mc:Fallback>
      <p:transition spd="slow" advTm="93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7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95" y="2036300"/>
            <a:ext cx="4979391" cy="3285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14" y="110412"/>
            <a:ext cx="1346432" cy="1346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2" r="1"/>
          <a:stretch/>
        </p:blipFill>
        <p:spPr>
          <a:xfrm>
            <a:off x="1262744" y="307078"/>
            <a:ext cx="4343400" cy="6258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4269"/>
            <a:ext cx="4087386" cy="2593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8886" y="5853521"/>
            <a:ext cx="486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«За верность профессии»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8886" y="429684"/>
            <a:ext cx="3241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1978 – 2023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1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1000">
        <p:wipe/>
      </p:transition>
    </mc:Choice>
    <mc:Fallback>
      <p:transition spd="slow" advTm="1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30</Words>
  <Application>Microsoft Office PowerPoint</Application>
  <PresentationFormat>Произвольный</PresentationFormat>
  <Paragraphs>10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Montserrat</vt:lpstr>
      <vt:lpstr>Calibri</vt:lpstr>
      <vt:lpstr>Calibri Light</vt:lpstr>
      <vt:lpstr>Тема Office</vt:lpstr>
      <vt:lpstr>Пугачёва Валентина Федоровна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Пугачёва Валентина Федоровна</dc:title>
  <dc:creator>Чадина Полина Александровна</dc:creator>
  <cp:lastModifiedBy>Ретюнских Наталья Ивановна</cp:lastModifiedBy>
  <cp:revision>23</cp:revision>
  <dcterms:created xsi:type="dcterms:W3CDTF">2023-11-29T05:46:29Z</dcterms:created>
  <dcterms:modified xsi:type="dcterms:W3CDTF">2023-12-04T07:56:54Z</dcterms:modified>
</cp:coreProperties>
</file>