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B1A3-A6C9-46F1-BD20-D4B43D39F92B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54A1-020A-41AB-A451-27665029F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515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B1A3-A6C9-46F1-BD20-D4B43D39F92B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54A1-020A-41AB-A451-27665029F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76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B1A3-A6C9-46F1-BD20-D4B43D39F92B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54A1-020A-41AB-A451-27665029F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701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B1A3-A6C9-46F1-BD20-D4B43D39F92B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54A1-020A-41AB-A451-27665029F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381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B1A3-A6C9-46F1-BD20-D4B43D39F92B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54A1-020A-41AB-A451-27665029F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65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B1A3-A6C9-46F1-BD20-D4B43D39F92B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54A1-020A-41AB-A451-27665029F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605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B1A3-A6C9-46F1-BD20-D4B43D39F92B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54A1-020A-41AB-A451-27665029F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70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B1A3-A6C9-46F1-BD20-D4B43D39F92B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54A1-020A-41AB-A451-27665029F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791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B1A3-A6C9-46F1-BD20-D4B43D39F92B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54A1-020A-41AB-A451-27665029F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254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B1A3-A6C9-46F1-BD20-D4B43D39F92B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54A1-020A-41AB-A451-27665029F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613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B1A3-A6C9-46F1-BD20-D4B43D39F92B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C54A1-020A-41AB-A451-27665029F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790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CB1A3-A6C9-46F1-BD20-D4B43D39F92B}" type="datetimeFigureOut">
              <a:rPr lang="ru-RU" smtClean="0"/>
              <a:t>23.12.2023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C54A1-020A-41AB-A451-27665029F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33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714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7427168" cy="1012974"/>
          </a:xfrm>
        </p:spPr>
        <p:txBody>
          <a:bodyPr>
            <a:normAutofit/>
          </a:bodyPr>
          <a:lstStyle/>
          <a:p>
            <a:r>
              <a:rPr lang="ru-RU" sz="2000" dirty="0"/>
              <a:t>Государственное бюджетное учреждение Самарской области </a:t>
            </a:r>
            <a:br>
              <a:rPr lang="ru-RU" sz="2000" dirty="0"/>
            </a:br>
            <a:r>
              <a:rPr lang="ru-RU" sz="2000" dirty="0"/>
              <a:t>«</a:t>
            </a:r>
            <a:r>
              <a:rPr lang="ru-RU" sz="2000" dirty="0" err="1"/>
              <a:t>Новокуйбышевская</a:t>
            </a:r>
            <a:r>
              <a:rPr lang="ru-RU" sz="2000" dirty="0"/>
              <a:t> центральная  городская больница»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708921"/>
            <a:ext cx="8064896" cy="1080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5400" spc="50" dirty="0">
                <a:solidFill>
                  <a:srgbClr val="C00000"/>
                </a:solidFill>
              </a:rPr>
              <a:t>«ВЕРНОСТЬ ПРОФЕССИИ»</a:t>
            </a:r>
          </a:p>
        </p:txBody>
      </p:sp>
    </p:spTree>
    <p:extLst>
      <p:ext uri="{BB962C8B-B14F-4D97-AF65-F5344CB8AC3E}">
        <p14:creationId xmlns:p14="http://schemas.microsoft.com/office/powerpoint/2010/main" val="2175782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24528" cy="714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860032" y="1124744"/>
            <a:ext cx="3826768" cy="3802434"/>
          </a:xfrm>
        </p:spPr>
        <p:txBody>
          <a:bodyPr>
            <a:normAutofit/>
          </a:bodyPr>
          <a:lstStyle/>
          <a:p>
            <a:r>
              <a:rPr lang="ru-RU" sz="2400" dirty="0" err="1">
                <a:latin typeface="Arial" pitchFamily="34" charset="0"/>
                <a:cs typeface="Arial" pitchFamily="34" charset="0"/>
              </a:rPr>
              <a:t>Манькова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Наталья Николаевна 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старшая медицинская сестра неврологического отделения для больных с острым нарушением мозгового кровообращения</a:t>
            </a:r>
          </a:p>
        </p:txBody>
      </p:sp>
      <p:pic>
        <p:nvPicPr>
          <p:cNvPr id="7" name="Объект 6"/>
          <p:cNvPicPr>
            <a:picLocks noGrp="1"/>
          </p:cNvPicPr>
          <p:nvPr>
            <p:ph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39552" y="980728"/>
            <a:ext cx="3627320" cy="452596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09912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96536" cy="714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476672"/>
            <a:ext cx="4546848" cy="4882554"/>
          </a:xfrm>
        </p:spPr>
        <p:txBody>
          <a:bodyPr>
            <a:normAutofit/>
          </a:bodyPr>
          <a:lstStyle/>
          <a:p>
            <a:r>
              <a:rPr lang="ru-RU" sz="2400" dirty="0"/>
              <a:t>Закончила </a:t>
            </a:r>
            <a:r>
              <a:rPr lang="ru-RU" sz="2400" dirty="0" err="1"/>
              <a:t>Новокуйбышевское</a:t>
            </a:r>
            <a:r>
              <a:rPr lang="ru-RU" sz="2400" dirty="0"/>
              <a:t> медицинское училище в 1979 году и по распределению попала в неврологическое отделение, где и работает по настоящее время. </a:t>
            </a:r>
            <a:br>
              <a:rPr lang="ru-RU" sz="2400" dirty="0"/>
            </a:br>
            <a:r>
              <a:rPr lang="ru-RU" sz="2400" dirty="0"/>
              <a:t>Член СРООМС с 1999года.</a:t>
            </a:r>
            <a:br>
              <a:rPr lang="ru-RU" sz="2400" dirty="0"/>
            </a:br>
            <a:br>
              <a:rPr lang="ru-RU" sz="2400" dirty="0"/>
            </a:br>
            <a:r>
              <a:rPr lang="ru-RU" sz="2400" dirty="0"/>
              <a:t>Стаж работы 44 года, в должности старшей медицинской сестры 41 год</a:t>
            </a:r>
          </a:p>
        </p:txBody>
      </p:sp>
      <p:pic>
        <p:nvPicPr>
          <p:cNvPr id="7" name="Объект 6"/>
          <p:cNvPicPr>
            <a:picLocks noGrp="1"/>
          </p:cNvPicPr>
          <p:nvPr>
            <p:ph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220073" y="764704"/>
            <a:ext cx="3888432" cy="435334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3867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24528" cy="714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4048" y="260648"/>
            <a:ext cx="3924300" cy="4522514"/>
          </a:xfrm>
        </p:spPr>
        <p:txBody>
          <a:bodyPr>
            <a:noAutofit/>
          </a:bodyPr>
          <a:lstStyle/>
          <a:p>
            <a:r>
              <a:rPr lang="ru-RU" sz="2000" dirty="0"/>
              <a:t>В 2001 году окончила повышенный уровень образования и получила диплом с отличием по квалификации организатор и преподаватель сестринского дела.</a:t>
            </a:r>
            <a:br>
              <a:rPr lang="ru-RU" sz="2000" dirty="0"/>
            </a:br>
            <a:br>
              <a:rPr lang="ru-RU" sz="2000" dirty="0"/>
            </a:br>
            <a:r>
              <a:rPr lang="ru-RU" sz="2000" dirty="0"/>
              <a:t>В 2002 году принимала участие в конкурсе на лучшую научную работу в сестринском деле, где заняла 2 место.</a:t>
            </a:r>
          </a:p>
        </p:txBody>
      </p:sp>
      <p:pic>
        <p:nvPicPr>
          <p:cNvPr id="6" name="Объект 5"/>
          <p:cNvPicPr>
            <a:picLocks noGrp="1"/>
          </p:cNvPicPr>
          <p:nvPr>
            <p:ph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20853038">
            <a:off x="366810" y="422677"/>
            <a:ext cx="3960440" cy="348925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Рисунок 6"/>
          <p:cNvPicPr/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20971912">
            <a:off x="176448" y="3879404"/>
            <a:ext cx="2781300" cy="21971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Рисунок 8"/>
          <p:cNvPicPr/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21428000">
            <a:off x="2261896" y="4045207"/>
            <a:ext cx="2957830" cy="16516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74344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24528" cy="714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62264" y="260648"/>
            <a:ext cx="4490020" cy="2544658"/>
          </a:xfrm>
        </p:spPr>
        <p:txBody>
          <a:bodyPr>
            <a:normAutofit/>
          </a:bodyPr>
          <a:lstStyle/>
          <a:p>
            <a:r>
              <a:rPr lang="ru-RU" sz="1600" dirty="0"/>
              <a:t>В 2017 году Министерство здравоохранения РФ присвоило звание «Отличник здравоохранения». </a:t>
            </a:r>
            <a:br>
              <a:rPr lang="ru-RU" sz="1600" dirty="0"/>
            </a:br>
            <a:r>
              <a:rPr lang="ru-RU" sz="1600" dirty="0"/>
              <a:t>Имеет множественные почетные грамоты, в том числе Министерства Здравоохранения Самарской области, Министерства Здравоохранения Российской Федерации, горкома профсоюза медицинских работников  </a:t>
            </a:r>
          </a:p>
        </p:txBody>
      </p:sp>
      <p:pic>
        <p:nvPicPr>
          <p:cNvPr id="6" name="Объект 5"/>
          <p:cNvPicPr>
            <a:picLocks noGrp="1"/>
          </p:cNvPicPr>
          <p:nvPr>
            <p:ph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95537" y="692696"/>
            <a:ext cx="4104456" cy="374441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Рисунок 6"/>
          <p:cNvPicPr/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860032" y="2636912"/>
            <a:ext cx="4211960" cy="25922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86855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795" y="-99392"/>
            <a:ext cx="9121205" cy="714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452321" y="836712"/>
            <a:ext cx="4512167" cy="4234482"/>
          </a:xfrm>
        </p:spPr>
        <p:txBody>
          <a:bodyPr>
            <a:normAutofit/>
          </a:bodyPr>
          <a:lstStyle/>
          <a:p>
            <a:r>
              <a:rPr lang="ru-RU" sz="2200" dirty="0"/>
              <a:t>Ты на ошибку не имеешь права </a:t>
            </a:r>
            <a:br>
              <a:rPr lang="ru-RU" sz="2200" dirty="0"/>
            </a:br>
            <a:r>
              <a:rPr lang="ru-RU" sz="2200" dirty="0"/>
              <a:t>Хоть ты не бог, а человек простой </a:t>
            </a:r>
            <a:br>
              <a:rPr lang="ru-RU" sz="2200" dirty="0"/>
            </a:br>
            <a:r>
              <a:rPr lang="ru-RU" sz="2200" dirty="0"/>
              <a:t>И не корысть, награда или слава </a:t>
            </a:r>
            <a:br>
              <a:rPr lang="ru-RU" sz="2200" dirty="0"/>
            </a:br>
            <a:r>
              <a:rPr lang="ru-RU" sz="2200" dirty="0"/>
              <a:t>Призыв души руководит тобой. </a:t>
            </a:r>
            <a:br>
              <a:rPr lang="ru-RU" sz="2200" dirty="0"/>
            </a:br>
            <a:r>
              <a:rPr lang="ru-RU" sz="2200" dirty="0"/>
              <a:t>Медсёстры нам нужны везде </a:t>
            </a:r>
            <a:br>
              <a:rPr lang="ru-RU" sz="2200" dirty="0"/>
            </a:br>
            <a:r>
              <a:rPr lang="ru-RU" sz="2200" dirty="0"/>
              <a:t>Дадут совет, как быть подскажут, </a:t>
            </a:r>
            <a:br>
              <a:rPr lang="ru-RU" sz="2200" dirty="0"/>
            </a:br>
            <a:r>
              <a:rPr lang="ru-RU" sz="2200" dirty="0"/>
              <a:t>И если вдруг больной в беде, </a:t>
            </a:r>
            <a:br>
              <a:rPr lang="ru-RU" sz="2200" dirty="0"/>
            </a:br>
            <a:r>
              <a:rPr lang="ru-RU" sz="2200" dirty="0"/>
              <a:t>То помощь первую окажут.</a:t>
            </a:r>
          </a:p>
        </p:txBody>
      </p:sp>
      <p:pic>
        <p:nvPicPr>
          <p:cNvPr id="6" name="Объект 5"/>
          <p:cNvPicPr>
            <a:picLocks noGrp="1"/>
          </p:cNvPicPr>
          <p:nvPr>
            <p:ph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95536" y="836712"/>
            <a:ext cx="3744416" cy="428133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78331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00" cy="714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932040" y="476672"/>
            <a:ext cx="3826768" cy="4810546"/>
          </a:xfrm>
        </p:spPr>
        <p:txBody>
          <a:bodyPr>
            <a:normAutofit/>
          </a:bodyPr>
          <a:lstStyle/>
          <a:p>
            <a:r>
              <a:rPr lang="ru-RU" sz="2400" dirty="0"/>
              <a:t>Занимается общественной работой: член профкома больницы, ключевой член совета медицинских сестер, отвечает за производственный сектор, ответственная за подписку журналов «Сестринское дело», «Старшая медицинская сестра». </a:t>
            </a:r>
          </a:p>
        </p:txBody>
      </p:sp>
      <p:pic>
        <p:nvPicPr>
          <p:cNvPr id="6" name="Объект 5"/>
          <p:cNvPicPr>
            <a:picLocks noGrp="1"/>
          </p:cNvPicPr>
          <p:nvPr>
            <p:ph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67544" y="980728"/>
            <a:ext cx="4123202" cy="452596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62869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00" cy="714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55576" y="2204864"/>
            <a:ext cx="8229600" cy="1143000"/>
          </a:xfrm>
        </p:spPr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5110201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243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Государственное бюджетное учреждение Самарской области  «Новокуйбышевская центральная  городская больница»</vt:lpstr>
      <vt:lpstr>Манькова Наталья Николаевна  старшая медицинская сестра неврологического отделения для больных с острым нарушением мозгового кровообращения</vt:lpstr>
      <vt:lpstr>Закончила Новокуйбышевское медицинское училище в 1979 году и по распределению попала в неврологическое отделение, где и работает по настоящее время.  Член СРООМС с 1999года.  Стаж работы 44 года, в должности старшей медицинской сестры 41 год</vt:lpstr>
      <vt:lpstr>В 2001 году окончила повышенный уровень образования и получила диплом с отличием по квалификации организатор и преподаватель сестринского дела.  В 2002 году принимала участие в конкурсе на лучшую научную работу в сестринском деле, где заняла 2 место.</vt:lpstr>
      <vt:lpstr>В 2017 году Министерство здравоохранения РФ присвоило звание «Отличник здравоохранения».  Имеет множественные почетные грамоты, в том числе Министерства Здравоохранения Самарской области, Министерства Здравоохранения Российской Федерации, горкома профсоюза медицинских работников  </vt:lpstr>
      <vt:lpstr>Ты на ошибку не имеешь права  Хоть ты не бог, а человек простой  И не корысть, награда или слава  Призыв души руководит тобой.  Медсёстры нам нужны везде  Дадут совет, как быть подскажут,  И если вдруг больной в беде,  То помощь первую окажут.</vt:lpstr>
      <vt:lpstr>Занимается общественной работой: член профкома больницы, ключевой член совета медицинских сестер, отвечает за производственный сектор, ответственная за подписку журналов «Сестринское дело», «Старшая медицинская сестра». 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ОИТ-614</dc:creator>
  <cp:lastModifiedBy>Сергей Ненашев</cp:lastModifiedBy>
  <cp:revision>9</cp:revision>
  <dcterms:created xsi:type="dcterms:W3CDTF">2023-12-08T07:15:39Z</dcterms:created>
  <dcterms:modified xsi:type="dcterms:W3CDTF">2023-12-23T12:38:34Z</dcterms:modified>
</cp:coreProperties>
</file>