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63" r:id="rId10"/>
    <p:sldId id="266" r:id="rId11"/>
    <p:sldId id="265" r:id="rId12"/>
    <p:sldId id="26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3978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17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2780928"/>
            <a:ext cx="4248472" cy="338437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Акушерка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Акушерского обсервационного отделения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ГБУЗ СО «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Сызранская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центральная городская и районная больница»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«За верность профессии»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САМАРА 2024 г.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Белоножкина </a:t>
            </a:r>
            <a:br>
              <a:rPr lang="ru-RU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Нина Николаевна </a:t>
            </a:r>
            <a:r>
              <a:rPr lang="ru-RU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81806"/>
            <a:ext cx="3024336" cy="45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4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984776" cy="165618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Белоножкина </a:t>
            </a:r>
            <a:b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Нина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64088" y="2204864"/>
            <a:ext cx="3304456" cy="345638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тобы молод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легче адаптироваться в коллективе и закрепить навыки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профессии, она часто выступает в роли наставника.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7485" t="11164" r="10518" b="1281"/>
          <a:stretch/>
        </p:blipFill>
        <p:spPr>
          <a:xfrm>
            <a:off x="539552" y="2204864"/>
            <a:ext cx="4226047" cy="342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3528392" cy="4393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31640" y="92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Белоножкина </a:t>
            </a:r>
            <a:b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Нина Николаевна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031076" y="2853566"/>
            <a:ext cx="5112568" cy="223182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b="1" i="1" dirty="0">
                <a:solidFill>
                  <a:srgbClr val="7030A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И нет профессии прекрасней</a:t>
            </a:r>
            <a:br>
              <a:rPr lang="ru-RU" sz="2600" b="1" i="1" dirty="0">
                <a:solidFill>
                  <a:srgbClr val="7030A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solidFill>
                  <a:srgbClr val="7030A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На всех пяти материках,</a:t>
            </a:r>
            <a:br>
              <a:rPr lang="ru-RU" sz="2600" b="1" i="1" dirty="0">
                <a:solidFill>
                  <a:srgbClr val="7030A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solidFill>
                  <a:srgbClr val="7030A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Когда лежит все человечество</a:t>
            </a:r>
            <a:br>
              <a:rPr lang="ru-RU" sz="2600" b="1" i="1" dirty="0">
                <a:solidFill>
                  <a:srgbClr val="7030A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solidFill>
                  <a:srgbClr val="7030A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У акушерки на руках</a:t>
            </a:r>
            <a:r>
              <a:rPr lang="ru-RU" sz="2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</p:txBody>
      </p:sp>
    </p:spTree>
    <p:extLst>
      <p:ext uri="{BB962C8B-B14F-4D97-AF65-F5344CB8AC3E}">
        <p14:creationId xmlns:p14="http://schemas.microsoft.com/office/powerpoint/2010/main" val="22507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22" y="731838"/>
            <a:ext cx="5212555" cy="3475037"/>
          </a:xfrm>
        </p:spPr>
      </p:pic>
      <p:pic>
        <p:nvPicPr>
          <p:cNvPr id="9218" name="Picture 2" descr="http://images.myshared.ru/9/900532/slide_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1" y="4843546"/>
            <a:ext cx="3793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«ЗА ВЕРНОСТЬ ПРОФЕССИИ»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САМАРА 2024г.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5661249"/>
            <a:ext cx="4059040" cy="102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52" y="5661249"/>
            <a:ext cx="4274729" cy="102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88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496944" cy="6597352"/>
          </a:xfrm>
        </p:spPr>
        <p:txBody>
          <a:bodyPr>
            <a:normAutofit fontScale="85000" lnSpcReduction="20000"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Перинатальный центр</a:t>
            </a:r>
          </a:p>
          <a:p>
            <a:pPr marL="4572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ГБУЗ СО «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Сызранская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центральная  городская и районная больница»</a:t>
            </a:r>
          </a:p>
          <a:p>
            <a:pPr marL="45720" indent="0" algn="ctr">
              <a:buNone/>
            </a:pPr>
            <a:endParaRPr lang="ru-RU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Служба родовспоможения нашей больницы располагается в капитально отремонтированном в 2009 году здании, которое признано одним из лучших в Самарской области.</a:t>
            </a:r>
            <a:b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Акушерское обсервационное отделение и отделение новорожденных оснащены современным оборудованием, закупленным после реконструкции и полученным в рамках ПНП «Здоровье».</a:t>
            </a:r>
            <a:b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Ежегодно в роддоме принимается около 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2000 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родов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307" y="1340768"/>
            <a:ext cx="4104456" cy="307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8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Белоножкина</a:t>
            </a:r>
            <a:br>
              <a:rPr lang="ru-RU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Нина Николаевна</a:t>
            </a:r>
            <a:r>
              <a:rPr lang="ru-RU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55976" y="1844824"/>
            <a:ext cx="4456584" cy="4752528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1994 г. -  окончила «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Сызранское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медицинское училище».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1994 г. работала акушеркой послеродового отделения  ГБУЗ СО «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Сызранская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ЦГРБ», с 2018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ода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по настоящее время - акушеркой родового блока.</a:t>
            </a:r>
          </a:p>
          <a:p>
            <a:pPr marL="45720" indent="0" algn="just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2006 г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оду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присвоена высшая квалификационная категория по специальности «Акушерское дело».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7654" r="942"/>
          <a:stretch/>
        </p:blipFill>
        <p:spPr>
          <a:xfrm>
            <a:off x="233971" y="2132856"/>
            <a:ext cx="4122005" cy="36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Белоножкина</a:t>
            </a:r>
            <a:b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Нина Николаевна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88024" y="3080961"/>
            <a:ext cx="3616295" cy="194421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2000 года является активным членом Самарской региональной общественной организации медицинских сестер.</a:t>
            </a:r>
          </a:p>
          <a:p>
            <a:pPr marL="4572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94" y="2504897"/>
            <a:ext cx="4704523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5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Белоножкина</a:t>
            </a:r>
            <a:br>
              <a:rPr lang="ru-RU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Нина Николаевна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067944" y="2006352"/>
            <a:ext cx="4528592" cy="4581128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Благодаря ассоциации была участницей  Всероссийского форума для акушерок, педиатрических и неонатальных медицинских сестер «Здоровые дети –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здоровая нация», который проводился в г. Санкт-Петербург в 2014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Там же была награждена Почётной грамотой Министерства здравоохранения РФ.</a:t>
            </a:r>
          </a:p>
          <a:p>
            <a:pPr marL="45720" indent="0" algn="just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/>
          <a:stretch/>
        </p:blipFill>
        <p:spPr>
          <a:xfrm rot="5400000">
            <a:off x="1809874" y="2590726"/>
            <a:ext cx="2493168" cy="17214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49080"/>
            <a:ext cx="1698787" cy="226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6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59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Белоножкина Нина Николаевна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340768"/>
            <a:ext cx="4464496" cy="5112568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время трудовой деятельности зарекомендовала себя как профессионально грамотный, ответственный специалист. Имеет  хорошую теоретическую и практическую подготовку.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Способна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быстро ориентироваться в сложной ситуации, принимать правильные, своевременные решения.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47" b="-3125"/>
          <a:stretch/>
        </p:blipFill>
        <p:spPr>
          <a:xfrm>
            <a:off x="5076057" y="1412776"/>
            <a:ext cx="3888431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Белоножкина Нина Николаевна</a:t>
            </a:r>
            <a:endParaRPr lang="ru-RU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556792"/>
            <a:ext cx="4536504" cy="4824536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Владеет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необходимыми медицинскими манипуляциями, навыками обслуживания, диагностики, наблюдения за беременными, роженицами и родильницами. Владеет техникой приема нормальных родов, трансфузии крови и её компонентов, кровезаменителей, приёмами экстренной доврачебной помощи.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7" r="23422"/>
          <a:stretch/>
        </p:blipFill>
        <p:spPr>
          <a:xfrm>
            <a:off x="5220072" y="1340768"/>
            <a:ext cx="3672408" cy="420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1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1"/>
            <a:ext cx="8102949" cy="216024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Белоножкина</a:t>
            </a:r>
            <a:b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Нина</a:t>
            </a:r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Николаевна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708920"/>
            <a:ext cx="8208912" cy="3906768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работы приняла 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более 2000 родов. </a:t>
            </a:r>
          </a:p>
          <a:p>
            <a:pPr marL="45720" indent="0" algn="just">
              <a:buNone/>
            </a:pP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Зарекомендовала себя, как 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добросовестный, внимательный 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доброжелательный к пациентам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коллегам по работе сотрудник.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84984"/>
            <a:ext cx="2813828" cy="187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25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Белоножкина </a:t>
            </a:r>
            <a:b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Нина</a:t>
            </a:r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Николаевна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33001" y="1916832"/>
            <a:ext cx="8964488" cy="172819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время трудовой деятельности  не раз была награждена почетными грамотами и благодарственными письмами.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также в книге отзывов имеет много благодарностей от родильниц.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6" y="3676212"/>
            <a:ext cx="4047067" cy="28278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19793"/>
            <a:ext cx="2606918" cy="334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0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340</TotalTime>
  <Words>267</Words>
  <Application>Microsoft Office PowerPoint</Application>
  <PresentationFormat>Экран (4:3)</PresentationFormat>
  <Paragraphs>52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Book Antiqua</vt:lpstr>
      <vt:lpstr>Georgia</vt:lpstr>
      <vt:lpstr>Times New Roman</vt:lpstr>
      <vt:lpstr>Trebuchet MS</vt:lpstr>
      <vt:lpstr>Wingdings</vt:lpstr>
      <vt:lpstr>Воздушный поток</vt:lpstr>
      <vt:lpstr>Белоножкина  Нина Николаевна  </vt:lpstr>
      <vt:lpstr>Презентация PowerPoint</vt:lpstr>
      <vt:lpstr>Белоножкина Нина Николаевна </vt:lpstr>
      <vt:lpstr>Белоножкина Нина Николаевна</vt:lpstr>
      <vt:lpstr>Белоножкина Нина Николаевна</vt:lpstr>
      <vt:lpstr>Белоножкина Нина Николаевна</vt:lpstr>
      <vt:lpstr>Белоножкина Нина Николаевна</vt:lpstr>
      <vt:lpstr>Белоножкина  Нина Николаевна</vt:lpstr>
      <vt:lpstr>Белоножкина  Нина Николаевна</vt:lpstr>
      <vt:lpstr>Белоножкина  Нина Николаевна </vt:lpstr>
      <vt:lpstr>Белоножкина  Нина Николаевна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первый</dc:creator>
  <cp:lastModifiedBy>Пользователь Windows</cp:lastModifiedBy>
  <cp:revision>33</cp:revision>
  <dcterms:created xsi:type="dcterms:W3CDTF">2023-05-17T11:13:58Z</dcterms:created>
  <dcterms:modified xsi:type="dcterms:W3CDTF">2024-04-24T04:43:24Z</dcterms:modified>
</cp:coreProperties>
</file>