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166" r:id="rId2"/>
  </p:sldMasterIdLst>
  <p:notesMasterIdLst>
    <p:notesMasterId r:id="rId28"/>
  </p:notesMasterIdLst>
  <p:sldIdLst>
    <p:sldId id="287" r:id="rId3"/>
    <p:sldId id="286" r:id="rId4"/>
    <p:sldId id="290" r:id="rId5"/>
    <p:sldId id="281" r:id="rId6"/>
    <p:sldId id="262" r:id="rId7"/>
    <p:sldId id="306" r:id="rId8"/>
    <p:sldId id="292" r:id="rId9"/>
    <p:sldId id="293" r:id="rId10"/>
    <p:sldId id="297" r:id="rId11"/>
    <p:sldId id="299" r:id="rId12"/>
    <p:sldId id="307" r:id="rId13"/>
    <p:sldId id="308" r:id="rId14"/>
    <p:sldId id="309" r:id="rId15"/>
    <p:sldId id="300" r:id="rId16"/>
    <p:sldId id="268" r:id="rId17"/>
    <p:sldId id="304" r:id="rId18"/>
    <p:sldId id="279" r:id="rId19"/>
    <p:sldId id="305" r:id="rId20"/>
    <p:sldId id="274" r:id="rId21"/>
    <p:sldId id="310" r:id="rId22"/>
    <p:sldId id="275" r:id="rId23"/>
    <p:sldId id="263" r:id="rId24"/>
    <p:sldId id="301" r:id="rId25"/>
    <p:sldId id="303" r:id="rId26"/>
    <p:sldId id="302" r:id="rId27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6600"/>
    <a:srgbClr val="FF9933"/>
    <a:srgbClr val="000000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87586" autoAdjust="0"/>
  </p:normalViewPr>
  <p:slideViewPr>
    <p:cSldViewPr>
      <p:cViewPr varScale="1">
        <p:scale>
          <a:sx n="85" d="100"/>
          <a:sy n="85" d="100"/>
        </p:scale>
        <p:origin x="32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9B4BD-360A-43DD-9C6E-1C0437C6F26F}" type="doc">
      <dgm:prSet loTypeId="urn:microsoft.com/office/officeart/2005/8/layout/venn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2AC412D8-7BF4-452E-80C6-245B75EA525C}">
      <dgm:prSet custT="1"/>
      <dgm:spPr/>
      <dgm:t>
        <a:bodyPr/>
        <a:lstStyle/>
        <a:p>
          <a:r>
            <a:rPr lang="ru-RU" sz="1200" b="0" dirty="0" smtClean="0">
              <a:solidFill>
                <a:schemeClr val="accent4">
                  <a:lumMod val="50000"/>
                </a:schemeClr>
              </a:solidFill>
            </a:rPr>
            <a:t>относящиеся к прошлым беременностям или операциям,</a:t>
          </a:r>
          <a:endParaRPr lang="ru-RU" sz="1200" b="0" dirty="0">
            <a:solidFill>
              <a:schemeClr val="accent4">
                <a:lumMod val="50000"/>
              </a:schemeClr>
            </a:solidFill>
          </a:endParaRPr>
        </a:p>
      </dgm:t>
    </dgm:pt>
    <dgm:pt modelId="{1675946F-F978-40B4-9015-8E1665282F1A}" type="parTrans" cxnId="{7611ADD5-7DEE-4D0E-8668-5096B91A2D56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D3918C22-24DA-462E-844E-753FF7460D72}" type="sibTrans" cxnId="{7611ADD5-7DEE-4D0E-8668-5096B91A2D56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C2218D89-3571-4B5C-9756-5C528BE143E3}">
      <dgm:prSet custT="1"/>
      <dgm:spPr/>
      <dgm:t>
        <a:bodyPr/>
        <a:lstStyle/>
        <a:p>
          <a:r>
            <a:rPr lang="ru-RU" sz="1200" b="0" dirty="0" smtClean="0">
              <a:solidFill>
                <a:schemeClr val="accent4">
                  <a:lumMod val="50000"/>
                </a:schemeClr>
              </a:solidFill>
            </a:rPr>
            <a:t>относящиеся к данной беременности,</a:t>
          </a:r>
          <a:endParaRPr lang="ru-RU" sz="1200" b="0" dirty="0">
            <a:solidFill>
              <a:schemeClr val="accent4">
                <a:lumMod val="50000"/>
              </a:schemeClr>
            </a:solidFill>
          </a:endParaRPr>
        </a:p>
      </dgm:t>
    </dgm:pt>
    <dgm:pt modelId="{0F5B6B72-32C7-40D4-8A03-3AAAD2FF9F78}" type="parTrans" cxnId="{811EE956-32A2-43CE-BBE3-8CDE35295D1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1E1F4869-4201-43B4-92F9-11E06DD1D216}" type="sibTrans" cxnId="{811EE956-32A2-43CE-BBE3-8CDE35295D1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7723EF25-D0F3-4D2A-BEFC-561E6BECAA94}">
      <dgm:prSet custT="1"/>
      <dgm:spPr/>
      <dgm:t>
        <a:bodyPr/>
        <a:lstStyle/>
        <a:p>
          <a:r>
            <a:rPr lang="ru-RU" sz="1200" b="0" dirty="0" smtClean="0">
              <a:solidFill>
                <a:schemeClr val="accent4">
                  <a:lumMod val="50000"/>
                </a:schemeClr>
              </a:solidFill>
            </a:rPr>
            <a:t>способствующие развитию ПР при данной беременности.</a:t>
          </a:r>
          <a:endParaRPr lang="ru-RU" sz="1200" b="0" dirty="0">
            <a:solidFill>
              <a:schemeClr val="accent4">
                <a:lumMod val="50000"/>
              </a:schemeClr>
            </a:solidFill>
          </a:endParaRPr>
        </a:p>
      </dgm:t>
    </dgm:pt>
    <dgm:pt modelId="{FF189283-836D-4DC7-B589-7F7A3DC8372A}" type="parTrans" cxnId="{505379D6-5A1A-460B-96F8-E178B668102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275E503-1093-4D36-9816-DDF08EA498A4}" type="sibTrans" cxnId="{505379D6-5A1A-460B-96F8-E178B668102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C10D3E05-147F-4D43-BF17-84202BD25418}" type="pres">
      <dgm:prSet presAssocID="{11A9B4BD-360A-43DD-9C6E-1C0437C6F2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01056-43BC-46AB-95D3-E2C5101C0FD9}" type="pres">
      <dgm:prSet presAssocID="{2AC412D8-7BF4-452E-80C6-245B75EA525C}" presName="circ1" presStyleLbl="vennNode1" presStyleIdx="0" presStyleCnt="3"/>
      <dgm:spPr/>
      <dgm:t>
        <a:bodyPr/>
        <a:lstStyle/>
        <a:p>
          <a:endParaRPr lang="ru-RU"/>
        </a:p>
      </dgm:t>
    </dgm:pt>
    <dgm:pt modelId="{F58E680E-DFA2-4793-9EE6-F2F6176391FA}" type="pres">
      <dgm:prSet presAssocID="{2AC412D8-7BF4-452E-80C6-245B75EA525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AE53E-7F6F-4605-BCF7-923677712C94}" type="pres">
      <dgm:prSet presAssocID="{C2218D89-3571-4B5C-9756-5C528BE143E3}" presName="circ2" presStyleLbl="vennNode1" presStyleIdx="1" presStyleCnt="3"/>
      <dgm:spPr/>
      <dgm:t>
        <a:bodyPr/>
        <a:lstStyle/>
        <a:p>
          <a:endParaRPr lang="ru-RU"/>
        </a:p>
      </dgm:t>
    </dgm:pt>
    <dgm:pt modelId="{D14F4043-0BBC-4E93-B14E-AA04D318BBF0}" type="pres">
      <dgm:prSet presAssocID="{C2218D89-3571-4B5C-9756-5C528BE143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AAB8A-43E7-4952-81FB-8109BE8AB537}" type="pres">
      <dgm:prSet presAssocID="{7723EF25-D0F3-4D2A-BEFC-561E6BECAA94}" presName="circ3" presStyleLbl="vennNode1" presStyleIdx="2" presStyleCnt="3"/>
      <dgm:spPr/>
      <dgm:t>
        <a:bodyPr/>
        <a:lstStyle/>
        <a:p>
          <a:endParaRPr lang="ru-RU"/>
        </a:p>
      </dgm:t>
    </dgm:pt>
    <dgm:pt modelId="{D71DD387-F9D0-4C1C-9C8B-88FA971C19C1}" type="pres">
      <dgm:prSet presAssocID="{7723EF25-D0F3-4D2A-BEFC-561E6BECAA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79D5DE-6835-4303-9E44-CE2571655718}" type="presOf" srcId="{11A9B4BD-360A-43DD-9C6E-1C0437C6F26F}" destId="{C10D3E05-147F-4D43-BF17-84202BD25418}" srcOrd="0" destOrd="0" presId="urn:microsoft.com/office/officeart/2005/8/layout/venn1"/>
    <dgm:cxn modelId="{505379D6-5A1A-460B-96F8-E178B6681025}" srcId="{11A9B4BD-360A-43DD-9C6E-1C0437C6F26F}" destId="{7723EF25-D0F3-4D2A-BEFC-561E6BECAA94}" srcOrd="2" destOrd="0" parTransId="{FF189283-836D-4DC7-B589-7F7A3DC8372A}" sibTransId="{2275E503-1093-4D36-9816-DDF08EA498A4}"/>
    <dgm:cxn modelId="{1A58B946-FA1A-476C-A8C1-C2109897270D}" type="presOf" srcId="{7723EF25-D0F3-4D2A-BEFC-561E6BECAA94}" destId="{D71DD387-F9D0-4C1C-9C8B-88FA971C19C1}" srcOrd="1" destOrd="0" presId="urn:microsoft.com/office/officeart/2005/8/layout/venn1"/>
    <dgm:cxn modelId="{F7D823D7-6B57-4158-A2E9-CA64356E13A7}" type="presOf" srcId="{C2218D89-3571-4B5C-9756-5C528BE143E3}" destId="{E1BAE53E-7F6F-4605-BCF7-923677712C94}" srcOrd="0" destOrd="0" presId="urn:microsoft.com/office/officeart/2005/8/layout/venn1"/>
    <dgm:cxn modelId="{7611ADD5-7DEE-4D0E-8668-5096B91A2D56}" srcId="{11A9B4BD-360A-43DD-9C6E-1C0437C6F26F}" destId="{2AC412D8-7BF4-452E-80C6-245B75EA525C}" srcOrd="0" destOrd="0" parTransId="{1675946F-F978-40B4-9015-8E1665282F1A}" sibTransId="{D3918C22-24DA-462E-844E-753FF7460D72}"/>
    <dgm:cxn modelId="{207B9F41-00E8-4966-BC31-DEB1F3C3FBD6}" type="presOf" srcId="{2AC412D8-7BF4-452E-80C6-245B75EA525C}" destId="{F58E680E-DFA2-4793-9EE6-F2F6176391FA}" srcOrd="1" destOrd="0" presId="urn:microsoft.com/office/officeart/2005/8/layout/venn1"/>
    <dgm:cxn modelId="{2BF8F95D-A69A-450C-9AD6-286EC20F23CC}" type="presOf" srcId="{C2218D89-3571-4B5C-9756-5C528BE143E3}" destId="{D14F4043-0BBC-4E93-B14E-AA04D318BBF0}" srcOrd="1" destOrd="0" presId="urn:microsoft.com/office/officeart/2005/8/layout/venn1"/>
    <dgm:cxn modelId="{056E0D2D-F385-4317-8AF5-236DB166F7BD}" type="presOf" srcId="{7723EF25-D0F3-4D2A-BEFC-561E6BECAA94}" destId="{61EAAB8A-43E7-4952-81FB-8109BE8AB537}" srcOrd="0" destOrd="0" presId="urn:microsoft.com/office/officeart/2005/8/layout/venn1"/>
    <dgm:cxn modelId="{DEAB9FF0-5026-4A03-AB20-8D0219E0F919}" type="presOf" srcId="{2AC412D8-7BF4-452E-80C6-245B75EA525C}" destId="{F0A01056-43BC-46AB-95D3-E2C5101C0FD9}" srcOrd="0" destOrd="0" presId="urn:microsoft.com/office/officeart/2005/8/layout/venn1"/>
    <dgm:cxn modelId="{811EE956-32A2-43CE-BBE3-8CDE35295D19}" srcId="{11A9B4BD-360A-43DD-9C6E-1C0437C6F26F}" destId="{C2218D89-3571-4B5C-9756-5C528BE143E3}" srcOrd="1" destOrd="0" parTransId="{0F5B6B72-32C7-40D4-8A03-3AAAD2FF9F78}" sibTransId="{1E1F4869-4201-43B4-92F9-11E06DD1D216}"/>
    <dgm:cxn modelId="{518AEAD3-205B-4B35-85F0-E63DE4F50E69}" type="presParOf" srcId="{C10D3E05-147F-4D43-BF17-84202BD25418}" destId="{F0A01056-43BC-46AB-95D3-E2C5101C0FD9}" srcOrd="0" destOrd="0" presId="urn:microsoft.com/office/officeart/2005/8/layout/venn1"/>
    <dgm:cxn modelId="{E374F015-F4B9-4F03-8327-496031AC4254}" type="presParOf" srcId="{C10D3E05-147F-4D43-BF17-84202BD25418}" destId="{F58E680E-DFA2-4793-9EE6-F2F6176391FA}" srcOrd="1" destOrd="0" presId="urn:microsoft.com/office/officeart/2005/8/layout/venn1"/>
    <dgm:cxn modelId="{12DBEB97-1EEC-47B1-B85F-7BE695068A56}" type="presParOf" srcId="{C10D3E05-147F-4D43-BF17-84202BD25418}" destId="{E1BAE53E-7F6F-4605-BCF7-923677712C94}" srcOrd="2" destOrd="0" presId="urn:microsoft.com/office/officeart/2005/8/layout/venn1"/>
    <dgm:cxn modelId="{C8FC8EF7-1E72-4345-8549-39289774D05B}" type="presParOf" srcId="{C10D3E05-147F-4D43-BF17-84202BD25418}" destId="{D14F4043-0BBC-4E93-B14E-AA04D318BBF0}" srcOrd="3" destOrd="0" presId="urn:microsoft.com/office/officeart/2005/8/layout/venn1"/>
    <dgm:cxn modelId="{ACB36493-7830-4EC2-AE51-EE36453AC11B}" type="presParOf" srcId="{C10D3E05-147F-4D43-BF17-84202BD25418}" destId="{61EAAB8A-43E7-4952-81FB-8109BE8AB537}" srcOrd="4" destOrd="0" presId="urn:microsoft.com/office/officeart/2005/8/layout/venn1"/>
    <dgm:cxn modelId="{19E093E7-0923-4B9E-B3ED-1C212BADE7F4}" type="presParOf" srcId="{C10D3E05-147F-4D43-BF17-84202BD25418}" destId="{D71DD387-F9D0-4C1C-9C8B-88FA971C19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4C604-4191-4E88-B197-DC152D03734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85E3C-3695-4BB4-AEC7-2D3FC3FE31C0}">
      <dgm:prSet custT="1"/>
      <dgm:spPr/>
      <dgm:t>
        <a:bodyPr/>
        <a:lstStyle/>
        <a:p>
          <a:pPr rtl="0"/>
          <a:r>
            <a:rPr lang="ru-RU" sz="2400" dirty="0" smtClean="0"/>
            <a:t>Относящиеся к прошлым беременностям и/или перенесенным операциям</a:t>
          </a:r>
          <a:endParaRPr lang="ru-RU" sz="2400" dirty="0"/>
        </a:p>
      </dgm:t>
    </dgm:pt>
    <dgm:pt modelId="{A2F01B4F-C119-4F81-A288-859F59C40CE2}" type="parTrans" cxnId="{8FB83AD3-AEAD-456E-8477-0D751D28B4BD}">
      <dgm:prSet/>
      <dgm:spPr/>
      <dgm:t>
        <a:bodyPr/>
        <a:lstStyle/>
        <a:p>
          <a:endParaRPr lang="ru-RU"/>
        </a:p>
      </dgm:t>
    </dgm:pt>
    <dgm:pt modelId="{208BFA1B-4A2D-428A-9CD1-DB0FDAA8ED30}" type="sibTrans" cxnId="{8FB83AD3-AEAD-456E-8477-0D751D28B4BD}">
      <dgm:prSet/>
      <dgm:spPr/>
      <dgm:t>
        <a:bodyPr/>
        <a:lstStyle/>
        <a:p>
          <a:endParaRPr lang="ru-RU"/>
        </a:p>
      </dgm:t>
    </dgm:pt>
    <dgm:pt modelId="{118A3FC6-BA0E-40D3-A6E3-F1A0FBA25AE8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1 и 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ПР в анамнезе</a:t>
          </a:r>
          <a:endParaRPr lang="ru-RU" dirty="0">
            <a:solidFill>
              <a:schemeClr val="accent1"/>
            </a:solidFill>
          </a:endParaRPr>
        </a:p>
      </dgm:t>
    </dgm:pt>
    <dgm:pt modelId="{D2FCA4A4-6393-460A-8DF8-EAD8B8EC7A91}" type="parTrans" cxnId="{97F352E8-ED1F-4257-9BE5-EA317107E43B}">
      <dgm:prSet/>
      <dgm:spPr/>
      <dgm:t>
        <a:bodyPr/>
        <a:lstStyle/>
        <a:p>
          <a:endParaRPr lang="ru-RU" dirty="0"/>
        </a:p>
      </dgm:t>
    </dgm:pt>
    <dgm:pt modelId="{58D6D620-BF33-4155-9CD4-E27AB7F0A9ED}" type="sibTrans" cxnId="{97F352E8-ED1F-4257-9BE5-EA317107E43B}">
      <dgm:prSet/>
      <dgm:spPr/>
      <dgm:t>
        <a:bodyPr/>
        <a:lstStyle/>
        <a:p>
          <a:endParaRPr lang="ru-RU"/>
        </a:p>
      </dgm:t>
    </dgm:pt>
    <dgm:pt modelId="{031C272C-0D06-4A77-9E35-46B08503D820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1 и 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поздних выкидышей</a:t>
          </a:r>
          <a:endParaRPr lang="ru-RU" dirty="0">
            <a:solidFill>
              <a:schemeClr val="accent1"/>
            </a:solidFill>
          </a:endParaRPr>
        </a:p>
      </dgm:t>
    </dgm:pt>
    <dgm:pt modelId="{6E5B8548-E218-47D5-B54A-1853F65C5336}" type="parTrans" cxnId="{FB7C245D-AC3B-46BC-B5B4-6A4BDE86ED88}">
      <dgm:prSet/>
      <dgm:spPr/>
      <dgm:t>
        <a:bodyPr/>
        <a:lstStyle/>
        <a:p>
          <a:endParaRPr lang="ru-RU" dirty="0"/>
        </a:p>
      </dgm:t>
    </dgm:pt>
    <dgm:pt modelId="{2D7D7F1D-8D83-4593-B0FC-31A190C53FF9}" type="sibTrans" cxnId="{FB7C245D-AC3B-46BC-B5B4-6A4BDE86ED88}">
      <dgm:prSet/>
      <dgm:spPr/>
      <dgm:t>
        <a:bodyPr/>
        <a:lstStyle/>
        <a:p>
          <a:endParaRPr lang="ru-RU"/>
        </a:p>
      </dgm:t>
    </dgm:pt>
    <dgm:pt modelId="{58769681-B7DA-4669-8D99-2E8DA0C2B98B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2 и 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мед.абортов</a:t>
          </a:r>
          <a:endParaRPr lang="ru-RU" dirty="0">
            <a:solidFill>
              <a:schemeClr val="accent1"/>
            </a:solidFill>
          </a:endParaRPr>
        </a:p>
      </dgm:t>
    </dgm:pt>
    <dgm:pt modelId="{ACF6ED3E-C7F6-4D7D-AE5A-17B8F58866AC}" type="parTrans" cxnId="{D334E464-F73B-4E18-AB45-BE97EB6885BA}">
      <dgm:prSet/>
      <dgm:spPr/>
      <dgm:t>
        <a:bodyPr/>
        <a:lstStyle/>
        <a:p>
          <a:endParaRPr lang="ru-RU" dirty="0"/>
        </a:p>
      </dgm:t>
    </dgm:pt>
    <dgm:pt modelId="{6A5562C0-63B3-4716-A507-13DDBFA328F2}" type="sibTrans" cxnId="{D334E464-F73B-4E18-AB45-BE97EB6885BA}">
      <dgm:prSet/>
      <dgm:spPr/>
      <dgm:t>
        <a:bodyPr/>
        <a:lstStyle/>
        <a:p>
          <a:endParaRPr lang="ru-RU"/>
        </a:p>
      </dgm:t>
    </dgm:pt>
    <dgm:pt modelId="{D802B9E5-3212-49AD-A570-CBFC38A6381F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высокий паритет (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4 родов)</a:t>
          </a:r>
          <a:endParaRPr lang="ru-RU" dirty="0">
            <a:solidFill>
              <a:schemeClr val="accent1"/>
            </a:solidFill>
          </a:endParaRPr>
        </a:p>
      </dgm:t>
    </dgm:pt>
    <dgm:pt modelId="{0970584B-6C12-447E-B5F4-7C66753CA996}" type="parTrans" cxnId="{FC8A4DBC-B6BF-464B-A1A7-706BF9B846CA}">
      <dgm:prSet/>
      <dgm:spPr/>
      <dgm:t>
        <a:bodyPr/>
        <a:lstStyle/>
        <a:p>
          <a:endParaRPr lang="ru-RU" dirty="0"/>
        </a:p>
      </dgm:t>
    </dgm:pt>
    <dgm:pt modelId="{CCF68585-11E2-407E-BD5A-E27B058F8487}" type="sibTrans" cxnId="{FC8A4DBC-B6BF-464B-A1A7-706BF9B846CA}">
      <dgm:prSet/>
      <dgm:spPr/>
      <dgm:t>
        <a:bodyPr/>
        <a:lstStyle/>
        <a:p>
          <a:endParaRPr lang="ru-RU"/>
        </a:p>
      </dgm:t>
    </dgm:pt>
    <dgm:pt modelId="{63E1A29C-6EA8-48E7-B54D-A4DF37295C94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патология шейки матки</a:t>
          </a:r>
          <a:endParaRPr lang="ru-RU" dirty="0">
            <a:solidFill>
              <a:schemeClr val="accent1"/>
            </a:solidFill>
          </a:endParaRPr>
        </a:p>
      </dgm:t>
    </dgm:pt>
    <dgm:pt modelId="{A38B3F1C-432C-4C76-9E1E-E6816D501BCB}" type="parTrans" cxnId="{2CCFD71F-FCEC-428D-89FD-C4058190C2EF}">
      <dgm:prSet/>
      <dgm:spPr/>
      <dgm:t>
        <a:bodyPr/>
        <a:lstStyle/>
        <a:p>
          <a:endParaRPr lang="ru-RU" dirty="0"/>
        </a:p>
      </dgm:t>
    </dgm:pt>
    <dgm:pt modelId="{AD8EA74B-F553-4747-B6FF-891FBCCBB09A}" type="sibTrans" cxnId="{2CCFD71F-FCEC-428D-89FD-C4058190C2EF}">
      <dgm:prSet/>
      <dgm:spPr/>
      <dgm:t>
        <a:bodyPr/>
        <a:lstStyle/>
        <a:p>
          <a:endParaRPr lang="ru-RU"/>
        </a:p>
      </dgm:t>
    </dgm:pt>
    <dgm:pt modelId="{9D6EEDF4-6C5F-4F44-9FDD-EFBE0D2CC2B9}" type="pres">
      <dgm:prSet presAssocID="{AFA4C604-4191-4E88-B197-DC152D0373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31B9C0-9CC6-45B0-86BC-1A3579E9D25D}" type="pres">
      <dgm:prSet presAssocID="{CF785E3C-3695-4BB4-AEC7-2D3FC3FE31C0}" presName="root" presStyleCnt="0"/>
      <dgm:spPr/>
    </dgm:pt>
    <dgm:pt modelId="{DCB28B35-8EF6-461B-A643-222F364EE0B8}" type="pres">
      <dgm:prSet presAssocID="{CF785E3C-3695-4BB4-AEC7-2D3FC3FE31C0}" presName="rootComposite" presStyleCnt="0"/>
      <dgm:spPr/>
    </dgm:pt>
    <dgm:pt modelId="{1EEB40CD-7E3E-4191-A27D-35641DDF4416}" type="pres">
      <dgm:prSet presAssocID="{CF785E3C-3695-4BB4-AEC7-2D3FC3FE31C0}" presName="rootText" presStyleLbl="node1" presStyleIdx="0" presStyleCnt="1" custScaleX="598130"/>
      <dgm:spPr/>
      <dgm:t>
        <a:bodyPr/>
        <a:lstStyle/>
        <a:p>
          <a:endParaRPr lang="ru-RU"/>
        </a:p>
      </dgm:t>
    </dgm:pt>
    <dgm:pt modelId="{4062E0CD-CCE9-467B-A7F9-922E853DF8E4}" type="pres">
      <dgm:prSet presAssocID="{CF785E3C-3695-4BB4-AEC7-2D3FC3FE31C0}" presName="rootConnector" presStyleLbl="node1" presStyleIdx="0" presStyleCnt="1"/>
      <dgm:spPr/>
      <dgm:t>
        <a:bodyPr/>
        <a:lstStyle/>
        <a:p>
          <a:endParaRPr lang="ru-RU"/>
        </a:p>
      </dgm:t>
    </dgm:pt>
    <dgm:pt modelId="{5D5B4C47-462A-4072-85EC-FC0B8D320B5A}" type="pres">
      <dgm:prSet presAssocID="{CF785E3C-3695-4BB4-AEC7-2D3FC3FE31C0}" presName="childShape" presStyleCnt="0"/>
      <dgm:spPr/>
    </dgm:pt>
    <dgm:pt modelId="{4A2A9E74-6FCC-4CD0-A2C5-AEA3D6637376}" type="pres">
      <dgm:prSet presAssocID="{D2FCA4A4-6393-460A-8DF8-EAD8B8EC7A91}" presName="Name13" presStyleLbl="parChTrans1D2" presStyleIdx="0" presStyleCnt="5"/>
      <dgm:spPr/>
      <dgm:t>
        <a:bodyPr/>
        <a:lstStyle/>
        <a:p>
          <a:endParaRPr lang="ru-RU"/>
        </a:p>
      </dgm:t>
    </dgm:pt>
    <dgm:pt modelId="{15AA36DB-5649-4CB0-A553-70A9F36C763E}" type="pres">
      <dgm:prSet presAssocID="{118A3FC6-BA0E-40D3-A6E3-F1A0FBA25AE8}" presName="childText" presStyleLbl="bgAcc1" presStyleIdx="0" presStyleCnt="5" custScaleX="543959" custLinFactNeighborX="2605" custLinFactNeighborY="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AB932-D21E-4539-BF26-016F9082271C}" type="pres">
      <dgm:prSet presAssocID="{6E5B8548-E218-47D5-B54A-1853F65C5336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DE9C42F-A094-4BFB-B795-DD205EA01ECD}" type="pres">
      <dgm:prSet presAssocID="{031C272C-0D06-4A77-9E35-46B08503D820}" presName="childText" presStyleLbl="bgAcc1" presStyleIdx="1" presStyleCnt="5" custScaleX="54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DFC6D-AEB1-47CA-90AC-BAE50F8A1978}" type="pres">
      <dgm:prSet presAssocID="{ACF6ED3E-C7F6-4D7D-AE5A-17B8F58866A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64CD496B-C62A-4759-B7AB-75B0576B7A3E}" type="pres">
      <dgm:prSet presAssocID="{58769681-B7DA-4669-8D99-2E8DA0C2B98B}" presName="childText" presStyleLbl="bgAcc1" presStyleIdx="2" presStyleCnt="5" custScaleX="542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BFEF-A309-45FD-A46E-2DA6B7F6B8D1}" type="pres">
      <dgm:prSet presAssocID="{0970584B-6C12-447E-B5F4-7C66753CA996}" presName="Name13" presStyleLbl="parChTrans1D2" presStyleIdx="3" presStyleCnt="5"/>
      <dgm:spPr/>
      <dgm:t>
        <a:bodyPr/>
        <a:lstStyle/>
        <a:p>
          <a:endParaRPr lang="ru-RU"/>
        </a:p>
      </dgm:t>
    </dgm:pt>
    <dgm:pt modelId="{705160D4-9E17-4B11-9FCF-D16FF9624DAD}" type="pres">
      <dgm:prSet presAssocID="{D802B9E5-3212-49AD-A570-CBFC38A6381F}" presName="childText" presStyleLbl="bgAcc1" presStyleIdx="3" presStyleCnt="5" custScaleX="557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453F6-0E92-4ED1-9E1D-B9251BC6E06A}" type="pres">
      <dgm:prSet presAssocID="{A38B3F1C-432C-4C76-9E1E-E6816D501BC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02B8865E-F50C-4BA8-A834-A421C440D7D7}" type="pres">
      <dgm:prSet presAssocID="{63E1A29C-6EA8-48E7-B54D-A4DF37295C94}" presName="childText" presStyleLbl="bgAcc1" presStyleIdx="4" presStyleCnt="5" custScaleX="56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F94F94-5775-4D87-A1FB-5EA30782EE92}" type="presOf" srcId="{6E5B8548-E218-47D5-B54A-1853F65C5336}" destId="{18CAB932-D21E-4539-BF26-016F9082271C}" srcOrd="0" destOrd="0" presId="urn:microsoft.com/office/officeart/2005/8/layout/hierarchy3"/>
    <dgm:cxn modelId="{DCDC58F2-E06E-4B6B-9B16-D1903A0A5183}" type="presOf" srcId="{118A3FC6-BA0E-40D3-A6E3-F1A0FBA25AE8}" destId="{15AA36DB-5649-4CB0-A553-70A9F36C763E}" srcOrd="0" destOrd="0" presId="urn:microsoft.com/office/officeart/2005/8/layout/hierarchy3"/>
    <dgm:cxn modelId="{AF83E80A-9811-418E-B901-DA72C3F4DB74}" type="presOf" srcId="{CF785E3C-3695-4BB4-AEC7-2D3FC3FE31C0}" destId="{1EEB40CD-7E3E-4191-A27D-35641DDF4416}" srcOrd="0" destOrd="0" presId="urn:microsoft.com/office/officeart/2005/8/layout/hierarchy3"/>
    <dgm:cxn modelId="{97F352E8-ED1F-4257-9BE5-EA317107E43B}" srcId="{CF785E3C-3695-4BB4-AEC7-2D3FC3FE31C0}" destId="{118A3FC6-BA0E-40D3-A6E3-F1A0FBA25AE8}" srcOrd="0" destOrd="0" parTransId="{D2FCA4A4-6393-460A-8DF8-EAD8B8EC7A91}" sibTransId="{58D6D620-BF33-4155-9CD4-E27AB7F0A9ED}"/>
    <dgm:cxn modelId="{65A3702A-F976-4952-8C38-0965357C8974}" type="presOf" srcId="{031C272C-0D06-4A77-9E35-46B08503D820}" destId="{7DE9C42F-A094-4BFB-B795-DD205EA01ECD}" srcOrd="0" destOrd="0" presId="urn:microsoft.com/office/officeart/2005/8/layout/hierarchy3"/>
    <dgm:cxn modelId="{97180D73-C708-46DB-B71A-A026018DD625}" type="presOf" srcId="{63E1A29C-6EA8-48E7-B54D-A4DF37295C94}" destId="{02B8865E-F50C-4BA8-A834-A421C440D7D7}" srcOrd="0" destOrd="0" presId="urn:microsoft.com/office/officeart/2005/8/layout/hierarchy3"/>
    <dgm:cxn modelId="{D334E464-F73B-4E18-AB45-BE97EB6885BA}" srcId="{CF785E3C-3695-4BB4-AEC7-2D3FC3FE31C0}" destId="{58769681-B7DA-4669-8D99-2E8DA0C2B98B}" srcOrd="2" destOrd="0" parTransId="{ACF6ED3E-C7F6-4D7D-AE5A-17B8F58866AC}" sibTransId="{6A5562C0-63B3-4716-A507-13DDBFA328F2}"/>
    <dgm:cxn modelId="{93AB20B6-8A51-4096-BF2F-4872ECEBCFC2}" type="presOf" srcId="{D2FCA4A4-6393-460A-8DF8-EAD8B8EC7A91}" destId="{4A2A9E74-6FCC-4CD0-A2C5-AEA3D6637376}" srcOrd="0" destOrd="0" presId="urn:microsoft.com/office/officeart/2005/8/layout/hierarchy3"/>
    <dgm:cxn modelId="{FB7C245D-AC3B-46BC-B5B4-6A4BDE86ED88}" srcId="{CF785E3C-3695-4BB4-AEC7-2D3FC3FE31C0}" destId="{031C272C-0D06-4A77-9E35-46B08503D820}" srcOrd="1" destOrd="0" parTransId="{6E5B8548-E218-47D5-B54A-1853F65C5336}" sibTransId="{2D7D7F1D-8D83-4593-B0FC-31A190C53FF9}"/>
    <dgm:cxn modelId="{B17687C6-BD44-429B-9103-E026D732B68C}" type="presOf" srcId="{AFA4C604-4191-4E88-B197-DC152D037342}" destId="{9D6EEDF4-6C5F-4F44-9FDD-EFBE0D2CC2B9}" srcOrd="0" destOrd="0" presId="urn:microsoft.com/office/officeart/2005/8/layout/hierarchy3"/>
    <dgm:cxn modelId="{5D0E1E22-0C4E-44EC-91E4-E3993A881969}" type="presOf" srcId="{ACF6ED3E-C7F6-4D7D-AE5A-17B8F58866AC}" destId="{61ADFC6D-AEB1-47CA-90AC-BAE50F8A1978}" srcOrd="0" destOrd="0" presId="urn:microsoft.com/office/officeart/2005/8/layout/hierarchy3"/>
    <dgm:cxn modelId="{20BE04D1-A085-4416-ABAE-98959DF7E3BF}" type="presOf" srcId="{A38B3F1C-432C-4C76-9E1E-E6816D501BCB}" destId="{9DC453F6-0E92-4ED1-9E1D-B9251BC6E06A}" srcOrd="0" destOrd="0" presId="urn:microsoft.com/office/officeart/2005/8/layout/hierarchy3"/>
    <dgm:cxn modelId="{4B26DFE0-3825-4BD9-AAA6-96BA20DFACA5}" type="presOf" srcId="{58769681-B7DA-4669-8D99-2E8DA0C2B98B}" destId="{64CD496B-C62A-4759-B7AB-75B0576B7A3E}" srcOrd="0" destOrd="0" presId="urn:microsoft.com/office/officeart/2005/8/layout/hierarchy3"/>
    <dgm:cxn modelId="{597DBBB7-1A1E-4111-AEB4-FCA3312203B7}" type="presOf" srcId="{0970584B-6C12-447E-B5F4-7C66753CA996}" destId="{8343BFEF-A309-45FD-A46E-2DA6B7F6B8D1}" srcOrd="0" destOrd="0" presId="urn:microsoft.com/office/officeart/2005/8/layout/hierarchy3"/>
    <dgm:cxn modelId="{8FB83AD3-AEAD-456E-8477-0D751D28B4BD}" srcId="{AFA4C604-4191-4E88-B197-DC152D037342}" destId="{CF785E3C-3695-4BB4-AEC7-2D3FC3FE31C0}" srcOrd="0" destOrd="0" parTransId="{A2F01B4F-C119-4F81-A288-859F59C40CE2}" sibTransId="{208BFA1B-4A2D-428A-9CD1-DB0FDAA8ED30}"/>
    <dgm:cxn modelId="{FC8A4DBC-B6BF-464B-A1A7-706BF9B846CA}" srcId="{CF785E3C-3695-4BB4-AEC7-2D3FC3FE31C0}" destId="{D802B9E5-3212-49AD-A570-CBFC38A6381F}" srcOrd="3" destOrd="0" parTransId="{0970584B-6C12-447E-B5F4-7C66753CA996}" sibTransId="{CCF68585-11E2-407E-BD5A-E27B058F8487}"/>
    <dgm:cxn modelId="{2CCFD71F-FCEC-428D-89FD-C4058190C2EF}" srcId="{CF785E3C-3695-4BB4-AEC7-2D3FC3FE31C0}" destId="{63E1A29C-6EA8-48E7-B54D-A4DF37295C94}" srcOrd="4" destOrd="0" parTransId="{A38B3F1C-432C-4C76-9E1E-E6816D501BCB}" sibTransId="{AD8EA74B-F553-4747-B6FF-891FBCCBB09A}"/>
    <dgm:cxn modelId="{FEF1C147-CCBC-40C5-9F98-E452313B320B}" type="presOf" srcId="{D802B9E5-3212-49AD-A570-CBFC38A6381F}" destId="{705160D4-9E17-4B11-9FCF-D16FF9624DAD}" srcOrd="0" destOrd="0" presId="urn:microsoft.com/office/officeart/2005/8/layout/hierarchy3"/>
    <dgm:cxn modelId="{395E13F1-0123-4E7C-B065-B1ECAB95AB38}" type="presOf" srcId="{CF785E3C-3695-4BB4-AEC7-2D3FC3FE31C0}" destId="{4062E0CD-CCE9-467B-A7F9-922E853DF8E4}" srcOrd="1" destOrd="0" presId="urn:microsoft.com/office/officeart/2005/8/layout/hierarchy3"/>
    <dgm:cxn modelId="{FA1BBA32-5F5D-4666-A03F-1868901B1EAF}" type="presParOf" srcId="{9D6EEDF4-6C5F-4F44-9FDD-EFBE0D2CC2B9}" destId="{FD31B9C0-9CC6-45B0-86BC-1A3579E9D25D}" srcOrd="0" destOrd="0" presId="urn:microsoft.com/office/officeart/2005/8/layout/hierarchy3"/>
    <dgm:cxn modelId="{5A0A1F9E-76AF-4731-97FC-A739443EA7F5}" type="presParOf" srcId="{FD31B9C0-9CC6-45B0-86BC-1A3579E9D25D}" destId="{DCB28B35-8EF6-461B-A643-222F364EE0B8}" srcOrd="0" destOrd="0" presId="urn:microsoft.com/office/officeart/2005/8/layout/hierarchy3"/>
    <dgm:cxn modelId="{CE701823-8786-4C80-BF47-84A9963951C7}" type="presParOf" srcId="{DCB28B35-8EF6-461B-A643-222F364EE0B8}" destId="{1EEB40CD-7E3E-4191-A27D-35641DDF4416}" srcOrd="0" destOrd="0" presId="urn:microsoft.com/office/officeart/2005/8/layout/hierarchy3"/>
    <dgm:cxn modelId="{70C2EB86-4C72-4968-AC19-2FE5D48CD8F8}" type="presParOf" srcId="{DCB28B35-8EF6-461B-A643-222F364EE0B8}" destId="{4062E0CD-CCE9-467B-A7F9-922E853DF8E4}" srcOrd="1" destOrd="0" presId="urn:microsoft.com/office/officeart/2005/8/layout/hierarchy3"/>
    <dgm:cxn modelId="{EF4CB4C9-5462-43EB-BEF7-CF737667CC2E}" type="presParOf" srcId="{FD31B9C0-9CC6-45B0-86BC-1A3579E9D25D}" destId="{5D5B4C47-462A-4072-85EC-FC0B8D320B5A}" srcOrd="1" destOrd="0" presId="urn:microsoft.com/office/officeart/2005/8/layout/hierarchy3"/>
    <dgm:cxn modelId="{71D010DD-F2CC-4D11-B78A-5A79DA8B1F7A}" type="presParOf" srcId="{5D5B4C47-462A-4072-85EC-FC0B8D320B5A}" destId="{4A2A9E74-6FCC-4CD0-A2C5-AEA3D6637376}" srcOrd="0" destOrd="0" presId="urn:microsoft.com/office/officeart/2005/8/layout/hierarchy3"/>
    <dgm:cxn modelId="{2AF6520F-8A40-4B18-AFEA-DB69E2C2CC48}" type="presParOf" srcId="{5D5B4C47-462A-4072-85EC-FC0B8D320B5A}" destId="{15AA36DB-5649-4CB0-A553-70A9F36C763E}" srcOrd="1" destOrd="0" presId="urn:microsoft.com/office/officeart/2005/8/layout/hierarchy3"/>
    <dgm:cxn modelId="{0694DB0A-3116-4CFD-8C15-C180C756DD1C}" type="presParOf" srcId="{5D5B4C47-462A-4072-85EC-FC0B8D320B5A}" destId="{18CAB932-D21E-4539-BF26-016F9082271C}" srcOrd="2" destOrd="0" presId="urn:microsoft.com/office/officeart/2005/8/layout/hierarchy3"/>
    <dgm:cxn modelId="{98D0F3E0-2DD3-4C62-8461-D8338A1E5E04}" type="presParOf" srcId="{5D5B4C47-462A-4072-85EC-FC0B8D320B5A}" destId="{7DE9C42F-A094-4BFB-B795-DD205EA01ECD}" srcOrd="3" destOrd="0" presId="urn:microsoft.com/office/officeart/2005/8/layout/hierarchy3"/>
    <dgm:cxn modelId="{A6D96776-ECF5-40CA-932B-6B91C6EF86D9}" type="presParOf" srcId="{5D5B4C47-462A-4072-85EC-FC0B8D320B5A}" destId="{61ADFC6D-AEB1-47CA-90AC-BAE50F8A1978}" srcOrd="4" destOrd="0" presId="urn:microsoft.com/office/officeart/2005/8/layout/hierarchy3"/>
    <dgm:cxn modelId="{DA5717C1-10CC-4DD5-A308-1F0FE5ED1C77}" type="presParOf" srcId="{5D5B4C47-462A-4072-85EC-FC0B8D320B5A}" destId="{64CD496B-C62A-4759-B7AB-75B0576B7A3E}" srcOrd="5" destOrd="0" presId="urn:microsoft.com/office/officeart/2005/8/layout/hierarchy3"/>
    <dgm:cxn modelId="{D5FB6B2A-EF57-4354-9766-1055A19A87DE}" type="presParOf" srcId="{5D5B4C47-462A-4072-85EC-FC0B8D320B5A}" destId="{8343BFEF-A309-45FD-A46E-2DA6B7F6B8D1}" srcOrd="6" destOrd="0" presId="urn:microsoft.com/office/officeart/2005/8/layout/hierarchy3"/>
    <dgm:cxn modelId="{59DD6AF0-8C7B-4E37-9B7B-B8B9577AD5A7}" type="presParOf" srcId="{5D5B4C47-462A-4072-85EC-FC0B8D320B5A}" destId="{705160D4-9E17-4B11-9FCF-D16FF9624DAD}" srcOrd="7" destOrd="0" presId="urn:microsoft.com/office/officeart/2005/8/layout/hierarchy3"/>
    <dgm:cxn modelId="{32D2060D-F400-4F1B-BF10-53AC521EE2A1}" type="presParOf" srcId="{5D5B4C47-462A-4072-85EC-FC0B8D320B5A}" destId="{9DC453F6-0E92-4ED1-9E1D-B9251BC6E06A}" srcOrd="8" destOrd="0" presId="urn:microsoft.com/office/officeart/2005/8/layout/hierarchy3"/>
    <dgm:cxn modelId="{5A8DCD0C-2FDE-47F5-B315-380646531EA5}" type="presParOf" srcId="{5D5B4C47-462A-4072-85EC-FC0B8D320B5A}" destId="{02B8865E-F50C-4BA8-A834-A421C440D7D7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4C604-4191-4E88-B197-DC152D03734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8A3FC6-BA0E-40D3-A6E3-F1A0FBA25AE8}">
      <dgm:prSet/>
      <dgm:spPr/>
      <dgm:t>
        <a:bodyPr/>
        <a:lstStyle/>
        <a:p>
          <a:pPr rtl="0"/>
          <a:r>
            <a:rPr lang="ru-RU" dirty="0" smtClean="0"/>
            <a:t>Относящиеся к данной беременности</a:t>
          </a:r>
          <a:r>
            <a:rPr lang="ru-RU" dirty="0" smtClean="0">
              <a:solidFill>
                <a:schemeClr val="accent1"/>
              </a:solidFill>
            </a:rPr>
            <a:t> </a:t>
          </a:r>
          <a:endParaRPr lang="ru-RU" dirty="0">
            <a:solidFill>
              <a:schemeClr val="accent1"/>
            </a:solidFill>
          </a:endParaRPr>
        </a:p>
      </dgm:t>
    </dgm:pt>
    <dgm:pt modelId="{D2FCA4A4-6393-460A-8DF8-EAD8B8EC7A91}" type="parTrans" cxnId="{97F352E8-ED1F-4257-9BE5-EA317107E43B}">
      <dgm:prSet/>
      <dgm:spPr/>
      <dgm:t>
        <a:bodyPr/>
        <a:lstStyle/>
        <a:p>
          <a:endParaRPr lang="ru-RU"/>
        </a:p>
      </dgm:t>
    </dgm:pt>
    <dgm:pt modelId="{58D6D620-BF33-4155-9CD4-E27AB7F0A9ED}" type="sibTrans" cxnId="{97F352E8-ED1F-4257-9BE5-EA317107E43B}">
      <dgm:prSet/>
      <dgm:spPr/>
      <dgm:t>
        <a:bodyPr/>
        <a:lstStyle/>
        <a:p>
          <a:endParaRPr lang="ru-RU"/>
        </a:p>
      </dgm:t>
    </dgm:pt>
    <dgm:pt modelId="{031C272C-0D06-4A77-9E35-46B08503D820}">
      <dgm:prSet/>
      <dgm:spPr/>
      <dgm:t>
        <a:bodyPr/>
        <a:lstStyle/>
        <a:p>
          <a:pPr rtl="0"/>
          <a:r>
            <a:rPr lang="ru-RU" dirty="0" smtClean="0">
              <a:solidFill>
                <a:schemeClr val="accent1"/>
              </a:solidFill>
            </a:rPr>
            <a:t>низкий социально-экономический уровень жизни</a:t>
          </a:r>
          <a:endParaRPr lang="ru-RU" dirty="0">
            <a:solidFill>
              <a:schemeClr val="accent1"/>
            </a:solidFill>
          </a:endParaRPr>
        </a:p>
      </dgm:t>
    </dgm:pt>
    <dgm:pt modelId="{2D7D7F1D-8D83-4593-B0FC-31A190C53FF9}" type="sibTrans" cxnId="{FB7C245D-AC3B-46BC-B5B4-6A4BDE86ED88}">
      <dgm:prSet/>
      <dgm:spPr/>
      <dgm:t>
        <a:bodyPr/>
        <a:lstStyle/>
        <a:p>
          <a:endParaRPr lang="ru-RU"/>
        </a:p>
      </dgm:t>
    </dgm:pt>
    <dgm:pt modelId="{6E5B8548-E218-47D5-B54A-1853F65C5336}" type="parTrans" cxnId="{FB7C245D-AC3B-46BC-B5B4-6A4BDE86ED88}">
      <dgm:prSet/>
      <dgm:spPr/>
      <dgm:t>
        <a:bodyPr/>
        <a:lstStyle/>
        <a:p>
          <a:endParaRPr lang="ru-RU" dirty="0"/>
        </a:p>
      </dgm:t>
    </dgm:pt>
    <dgm:pt modelId="{4C7E0D77-52F6-4B69-9190-E94A7EA24088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стрессовая ситуация на работе и/или в семье</a:t>
          </a:r>
          <a:endParaRPr lang="ru-RU" dirty="0">
            <a:solidFill>
              <a:schemeClr val="accent1"/>
            </a:solidFill>
          </a:endParaRPr>
        </a:p>
      </dgm:t>
    </dgm:pt>
    <dgm:pt modelId="{10DEEBEC-B3F4-4520-B001-4A2C9A7DC3AB}" type="parTrans" cxnId="{FABBA2DD-C739-4369-AD71-0230B4C78368}">
      <dgm:prSet/>
      <dgm:spPr/>
      <dgm:t>
        <a:bodyPr/>
        <a:lstStyle/>
        <a:p>
          <a:endParaRPr lang="ru-RU" dirty="0"/>
        </a:p>
      </dgm:t>
    </dgm:pt>
    <dgm:pt modelId="{6AFC6D53-008E-44A7-91AB-06D7ADAACB22}" type="sibTrans" cxnId="{FABBA2DD-C739-4369-AD71-0230B4C78368}">
      <dgm:prSet/>
      <dgm:spPr/>
      <dgm:t>
        <a:bodyPr/>
        <a:lstStyle/>
        <a:p>
          <a:endParaRPr lang="ru-RU"/>
        </a:p>
      </dgm:t>
    </dgm:pt>
    <dgm:pt modelId="{646A03E6-2BB0-4445-A361-597E30262891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возраст </a:t>
          </a:r>
          <a:r>
            <a:rPr lang="en-US" dirty="0" smtClean="0">
              <a:solidFill>
                <a:schemeClr val="accent1"/>
              </a:solidFill>
            </a:rPr>
            <a:t>&lt; </a:t>
          </a:r>
          <a:r>
            <a:rPr lang="ru-RU" dirty="0" smtClean="0">
              <a:solidFill>
                <a:schemeClr val="accent1"/>
              </a:solidFill>
            </a:rPr>
            <a:t>18 или </a:t>
          </a:r>
          <a:r>
            <a:rPr lang="en-US" dirty="0" smtClean="0">
              <a:solidFill>
                <a:schemeClr val="accent1"/>
              </a:solidFill>
            </a:rPr>
            <a:t>&gt; </a:t>
          </a:r>
          <a:r>
            <a:rPr lang="ru-RU" dirty="0" smtClean="0">
              <a:solidFill>
                <a:schemeClr val="accent1"/>
              </a:solidFill>
            </a:rPr>
            <a:t>34 лет</a:t>
          </a:r>
          <a:endParaRPr lang="ru-RU" dirty="0">
            <a:solidFill>
              <a:schemeClr val="accent1"/>
            </a:solidFill>
          </a:endParaRPr>
        </a:p>
      </dgm:t>
    </dgm:pt>
    <dgm:pt modelId="{0106A7E9-759B-4F6D-808A-7A5B49D189E7}" type="parTrans" cxnId="{681D8BEB-3D1B-49E6-AB25-FB393485EDDA}">
      <dgm:prSet/>
      <dgm:spPr/>
      <dgm:t>
        <a:bodyPr/>
        <a:lstStyle/>
        <a:p>
          <a:endParaRPr lang="ru-RU" dirty="0"/>
        </a:p>
      </dgm:t>
    </dgm:pt>
    <dgm:pt modelId="{215D15E5-8F44-43D1-B0E9-F4B76728451A}" type="sibTrans" cxnId="{681D8BEB-3D1B-49E6-AB25-FB393485EDDA}">
      <dgm:prSet/>
      <dgm:spPr/>
      <dgm:t>
        <a:bodyPr/>
        <a:lstStyle/>
        <a:p>
          <a:endParaRPr lang="ru-RU"/>
        </a:p>
      </dgm:t>
    </dgm:pt>
    <dgm:pt modelId="{E00FEB22-74DE-44B5-88A2-7682BF8E1AC0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многоплодная/индуцированная беременность</a:t>
          </a:r>
          <a:endParaRPr lang="ru-RU" dirty="0">
            <a:solidFill>
              <a:schemeClr val="accent1"/>
            </a:solidFill>
          </a:endParaRPr>
        </a:p>
      </dgm:t>
    </dgm:pt>
    <dgm:pt modelId="{6967CCA5-91D9-4679-8B00-EC732DBC7574}" type="parTrans" cxnId="{4E7DBE14-E322-4BA3-9A8F-AF3946486D06}">
      <dgm:prSet/>
      <dgm:spPr/>
      <dgm:t>
        <a:bodyPr/>
        <a:lstStyle/>
        <a:p>
          <a:endParaRPr lang="ru-RU" dirty="0"/>
        </a:p>
      </dgm:t>
    </dgm:pt>
    <dgm:pt modelId="{1CBBD055-176A-4F27-BCA5-6EDB19452AB4}" type="sibTrans" cxnId="{4E7DBE14-E322-4BA3-9A8F-AF3946486D06}">
      <dgm:prSet/>
      <dgm:spPr/>
      <dgm:t>
        <a:bodyPr/>
        <a:lstStyle/>
        <a:p>
          <a:endParaRPr lang="ru-RU"/>
        </a:p>
      </dgm:t>
    </dgm:pt>
    <dgm:pt modelId="{CC92EE9D-8084-41ED-B7AA-63B8E683FDDC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алкогольная /никотиновая/лекарственная зависимость</a:t>
          </a:r>
          <a:endParaRPr lang="ru-RU" dirty="0">
            <a:solidFill>
              <a:schemeClr val="accent1"/>
            </a:solidFill>
          </a:endParaRPr>
        </a:p>
      </dgm:t>
    </dgm:pt>
    <dgm:pt modelId="{0459CB38-47A9-4384-8534-CB81E6681F3B}" type="parTrans" cxnId="{6B067FFA-E664-4EA3-A107-1E642075A608}">
      <dgm:prSet/>
      <dgm:spPr/>
      <dgm:t>
        <a:bodyPr/>
        <a:lstStyle/>
        <a:p>
          <a:endParaRPr lang="ru-RU" dirty="0"/>
        </a:p>
      </dgm:t>
    </dgm:pt>
    <dgm:pt modelId="{826E8471-0730-4D6F-B752-346DC4E93DC3}" type="sibTrans" cxnId="{6B067FFA-E664-4EA3-A107-1E642075A608}">
      <dgm:prSet/>
      <dgm:spPr/>
      <dgm:t>
        <a:bodyPr/>
        <a:lstStyle/>
        <a:p>
          <a:endParaRPr lang="ru-RU"/>
        </a:p>
      </dgm:t>
    </dgm:pt>
    <dgm:pt modelId="{434A47D9-A33A-4D03-8EE9-42AAF268D84B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пародонтит</a:t>
          </a:r>
          <a:endParaRPr lang="ru-RU" dirty="0">
            <a:solidFill>
              <a:schemeClr val="accent1"/>
            </a:solidFill>
          </a:endParaRPr>
        </a:p>
      </dgm:t>
    </dgm:pt>
    <dgm:pt modelId="{BF449CD5-922E-4338-A1D4-768884CE6780}" type="parTrans" cxnId="{7F72763D-E3AA-4CB3-95F3-EFDF57F187E7}">
      <dgm:prSet/>
      <dgm:spPr/>
      <dgm:t>
        <a:bodyPr/>
        <a:lstStyle/>
        <a:p>
          <a:endParaRPr lang="ru-RU" dirty="0"/>
        </a:p>
      </dgm:t>
    </dgm:pt>
    <dgm:pt modelId="{C3163695-91FB-4467-93E1-24DACD600846}" type="sibTrans" cxnId="{7F72763D-E3AA-4CB3-95F3-EFDF57F187E7}">
      <dgm:prSet/>
      <dgm:spPr/>
      <dgm:t>
        <a:bodyPr/>
        <a:lstStyle/>
        <a:p>
          <a:endParaRPr lang="ru-RU"/>
        </a:p>
      </dgm:t>
    </dgm:pt>
    <dgm:pt modelId="{9D6EEDF4-6C5F-4F44-9FDD-EFBE0D2CC2B9}" type="pres">
      <dgm:prSet presAssocID="{AFA4C604-4191-4E88-B197-DC152D0373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D0FDE8-BBE6-49B2-ADBA-573978F80C86}" type="pres">
      <dgm:prSet presAssocID="{118A3FC6-BA0E-40D3-A6E3-F1A0FBA25AE8}" presName="root" presStyleCnt="0"/>
      <dgm:spPr/>
    </dgm:pt>
    <dgm:pt modelId="{9ED9CB49-9EE5-4A4E-A524-45053A3121B4}" type="pres">
      <dgm:prSet presAssocID="{118A3FC6-BA0E-40D3-A6E3-F1A0FBA25AE8}" presName="rootComposite" presStyleCnt="0"/>
      <dgm:spPr/>
    </dgm:pt>
    <dgm:pt modelId="{0BA6CB83-426F-4C87-965E-76303CEDBD59}" type="pres">
      <dgm:prSet presAssocID="{118A3FC6-BA0E-40D3-A6E3-F1A0FBA25AE8}" presName="rootText" presStyleLbl="node1" presStyleIdx="0" presStyleCnt="1" custScaleX="684950"/>
      <dgm:spPr/>
      <dgm:t>
        <a:bodyPr/>
        <a:lstStyle/>
        <a:p>
          <a:endParaRPr lang="ru-RU"/>
        </a:p>
      </dgm:t>
    </dgm:pt>
    <dgm:pt modelId="{8E808318-329B-407C-9511-F2D1888A51D9}" type="pres">
      <dgm:prSet presAssocID="{118A3FC6-BA0E-40D3-A6E3-F1A0FBA25AE8}" presName="rootConnector" presStyleLbl="node1" presStyleIdx="0" presStyleCnt="1"/>
      <dgm:spPr/>
      <dgm:t>
        <a:bodyPr/>
        <a:lstStyle/>
        <a:p>
          <a:endParaRPr lang="ru-RU"/>
        </a:p>
      </dgm:t>
    </dgm:pt>
    <dgm:pt modelId="{546CC801-1264-4C21-A39A-A5A922D25700}" type="pres">
      <dgm:prSet presAssocID="{118A3FC6-BA0E-40D3-A6E3-F1A0FBA25AE8}" presName="childShape" presStyleCnt="0"/>
      <dgm:spPr/>
    </dgm:pt>
    <dgm:pt modelId="{18CAB932-D21E-4539-BF26-016F9082271C}" type="pres">
      <dgm:prSet presAssocID="{6E5B8548-E218-47D5-B54A-1853F65C5336}" presName="Name13" presStyleLbl="parChTrans1D2" presStyleIdx="0" presStyleCnt="6"/>
      <dgm:spPr/>
      <dgm:t>
        <a:bodyPr/>
        <a:lstStyle/>
        <a:p>
          <a:endParaRPr lang="ru-RU"/>
        </a:p>
      </dgm:t>
    </dgm:pt>
    <dgm:pt modelId="{7DE9C42F-A094-4BFB-B795-DD205EA01ECD}" type="pres">
      <dgm:prSet presAssocID="{031C272C-0D06-4A77-9E35-46B08503D820}" presName="childText" presStyleLbl="bgAcc1" presStyleIdx="0" presStyleCnt="6" custScaleX="54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B2C4F-2A86-4310-9216-AF245CF81A25}" type="pres">
      <dgm:prSet presAssocID="{10DEEBEC-B3F4-4520-B001-4A2C9A7DC3A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5960161D-5350-4872-AEAE-99D09E566A16}" type="pres">
      <dgm:prSet presAssocID="{4C7E0D77-52F6-4B69-9190-E94A7EA24088}" presName="childText" presStyleLbl="bgAcc1" presStyleIdx="1" presStyleCnt="6" custScaleX="549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A09A5-F0E2-4554-A00A-FB8C465FB897}" type="pres">
      <dgm:prSet presAssocID="{0106A7E9-759B-4F6D-808A-7A5B49D189E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4C2C91D-D429-42C8-9729-CBD76515DD00}" type="pres">
      <dgm:prSet presAssocID="{646A03E6-2BB0-4445-A361-597E30262891}" presName="childText" presStyleLbl="bgAcc1" presStyleIdx="2" presStyleCnt="6" custScaleX="549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427B4-9239-4886-84E4-06AC812D5A64}" type="pres">
      <dgm:prSet presAssocID="{6967CCA5-91D9-4679-8B00-EC732DBC7574}" presName="Name13" presStyleLbl="parChTrans1D2" presStyleIdx="3" presStyleCnt="6"/>
      <dgm:spPr/>
      <dgm:t>
        <a:bodyPr/>
        <a:lstStyle/>
        <a:p>
          <a:endParaRPr lang="ru-RU"/>
        </a:p>
      </dgm:t>
    </dgm:pt>
    <dgm:pt modelId="{A6692EB0-0FA7-4A66-B602-76C46BA5488C}" type="pres">
      <dgm:prSet presAssocID="{E00FEB22-74DE-44B5-88A2-7682BF8E1AC0}" presName="childText" presStyleLbl="bgAcc1" presStyleIdx="3" presStyleCnt="6" custScaleX="556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5B324-E32A-40D1-A716-171BBC65A6F3}" type="pres">
      <dgm:prSet presAssocID="{0459CB38-47A9-4384-8534-CB81E6681F3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97ACC86D-DF47-476B-8334-361399E036F7}" type="pres">
      <dgm:prSet presAssocID="{CC92EE9D-8084-41ED-B7AA-63B8E683FDDC}" presName="childText" presStyleLbl="bgAcc1" presStyleIdx="4" presStyleCnt="6" custScaleX="565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7EB79-7DB5-40D2-B883-7BA88E2B587C}" type="pres">
      <dgm:prSet presAssocID="{BF449CD5-922E-4338-A1D4-768884CE678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80C36E09-2315-40F4-8CDC-3F9B69BC24DD}" type="pres">
      <dgm:prSet presAssocID="{434A47D9-A33A-4D03-8EE9-42AAF268D84B}" presName="childText" presStyleLbl="bgAcc1" presStyleIdx="5" presStyleCnt="6" custScaleX="56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75C9A-40F1-4EBC-8D0B-C8581EF73960}" type="presOf" srcId="{E00FEB22-74DE-44B5-88A2-7682BF8E1AC0}" destId="{A6692EB0-0FA7-4A66-B602-76C46BA5488C}" srcOrd="0" destOrd="0" presId="urn:microsoft.com/office/officeart/2005/8/layout/hierarchy3"/>
    <dgm:cxn modelId="{FD139A3F-7BDD-4755-A9FC-6F5B8D9B5B9C}" type="presOf" srcId="{CC92EE9D-8084-41ED-B7AA-63B8E683FDDC}" destId="{97ACC86D-DF47-476B-8334-361399E036F7}" srcOrd="0" destOrd="0" presId="urn:microsoft.com/office/officeart/2005/8/layout/hierarchy3"/>
    <dgm:cxn modelId="{53930EC1-AD40-4ADB-B8C1-55008E4B9FF5}" type="presOf" srcId="{434A47D9-A33A-4D03-8EE9-42AAF268D84B}" destId="{80C36E09-2315-40F4-8CDC-3F9B69BC24DD}" srcOrd="0" destOrd="0" presId="urn:microsoft.com/office/officeart/2005/8/layout/hierarchy3"/>
    <dgm:cxn modelId="{97F352E8-ED1F-4257-9BE5-EA317107E43B}" srcId="{AFA4C604-4191-4E88-B197-DC152D037342}" destId="{118A3FC6-BA0E-40D3-A6E3-F1A0FBA25AE8}" srcOrd="0" destOrd="0" parTransId="{D2FCA4A4-6393-460A-8DF8-EAD8B8EC7A91}" sibTransId="{58D6D620-BF33-4155-9CD4-E27AB7F0A9ED}"/>
    <dgm:cxn modelId="{950447FA-523C-4E6A-BBE0-F4D2F8F237E9}" type="presOf" srcId="{0106A7E9-759B-4F6D-808A-7A5B49D189E7}" destId="{A71A09A5-F0E2-4554-A00A-FB8C465FB897}" srcOrd="0" destOrd="0" presId="urn:microsoft.com/office/officeart/2005/8/layout/hierarchy3"/>
    <dgm:cxn modelId="{49E44B57-F5D9-4F1F-A8CB-E3FED575A2B4}" type="presOf" srcId="{6E5B8548-E218-47D5-B54A-1853F65C5336}" destId="{18CAB932-D21E-4539-BF26-016F9082271C}" srcOrd="0" destOrd="0" presId="urn:microsoft.com/office/officeart/2005/8/layout/hierarchy3"/>
    <dgm:cxn modelId="{FB7C245D-AC3B-46BC-B5B4-6A4BDE86ED88}" srcId="{118A3FC6-BA0E-40D3-A6E3-F1A0FBA25AE8}" destId="{031C272C-0D06-4A77-9E35-46B08503D820}" srcOrd="0" destOrd="0" parTransId="{6E5B8548-E218-47D5-B54A-1853F65C5336}" sibTransId="{2D7D7F1D-8D83-4593-B0FC-31A190C53FF9}"/>
    <dgm:cxn modelId="{BAB041F0-99F2-402F-982F-A016E2B6822A}" type="presOf" srcId="{646A03E6-2BB0-4445-A361-597E30262891}" destId="{94C2C91D-D429-42C8-9729-CBD76515DD00}" srcOrd="0" destOrd="0" presId="urn:microsoft.com/office/officeart/2005/8/layout/hierarchy3"/>
    <dgm:cxn modelId="{681D8BEB-3D1B-49E6-AB25-FB393485EDDA}" srcId="{118A3FC6-BA0E-40D3-A6E3-F1A0FBA25AE8}" destId="{646A03E6-2BB0-4445-A361-597E30262891}" srcOrd="2" destOrd="0" parTransId="{0106A7E9-759B-4F6D-808A-7A5B49D189E7}" sibTransId="{215D15E5-8F44-43D1-B0E9-F4B76728451A}"/>
    <dgm:cxn modelId="{2DCA7468-2370-49C7-A91B-31A208C8C6C3}" type="presOf" srcId="{4C7E0D77-52F6-4B69-9190-E94A7EA24088}" destId="{5960161D-5350-4872-AEAE-99D09E566A16}" srcOrd="0" destOrd="0" presId="urn:microsoft.com/office/officeart/2005/8/layout/hierarchy3"/>
    <dgm:cxn modelId="{FABBA2DD-C739-4369-AD71-0230B4C78368}" srcId="{118A3FC6-BA0E-40D3-A6E3-F1A0FBA25AE8}" destId="{4C7E0D77-52F6-4B69-9190-E94A7EA24088}" srcOrd="1" destOrd="0" parTransId="{10DEEBEC-B3F4-4520-B001-4A2C9A7DC3AB}" sibTransId="{6AFC6D53-008E-44A7-91AB-06D7ADAACB22}"/>
    <dgm:cxn modelId="{7A193DCC-B59D-46DB-B510-322E7B145BAC}" type="presOf" srcId="{118A3FC6-BA0E-40D3-A6E3-F1A0FBA25AE8}" destId="{8E808318-329B-407C-9511-F2D1888A51D9}" srcOrd="1" destOrd="0" presId="urn:microsoft.com/office/officeart/2005/8/layout/hierarchy3"/>
    <dgm:cxn modelId="{D25CF946-139F-4E8A-8571-94D95DC43FDD}" type="presOf" srcId="{031C272C-0D06-4A77-9E35-46B08503D820}" destId="{7DE9C42F-A094-4BFB-B795-DD205EA01ECD}" srcOrd="0" destOrd="0" presId="urn:microsoft.com/office/officeart/2005/8/layout/hierarchy3"/>
    <dgm:cxn modelId="{6B067FFA-E664-4EA3-A107-1E642075A608}" srcId="{118A3FC6-BA0E-40D3-A6E3-F1A0FBA25AE8}" destId="{CC92EE9D-8084-41ED-B7AA-63B8E683FDDC}" srcOrd="4" destOrd="0" parTransId="{0459CB38-47A9-4384-8534-CB81E6681F3B}" sibTransId="{826E8471-0730-4D6F-B752-346DC4E93DC3}"/>
    <dgm:cxn modelId="{BDAC4AB4-BC61-4476-A0C4-E2547EB90DCC}" type="presOf" srcId="{118A3FC6-BA0E-40D3-A6E3-F1A0FBA25AE8}" destId="{0BA6CB83-426F-4C87-965E-76303CEDBD59}" srcOrd="0" destOrd="0" presId="urn:microsoft.com/office/officeart/2005/8/layout/hierarchy3"/>
    <dgm:cxn modelId="{72CC1422-B655-4FCD-91C3-C9474EBAF975}" type="presOf" srcId="{BF449CD5-922E-4338-A1D4-768884CE6780}" destId="{F1D7EB79-7DB5-40D2-B883-7BA88E2B587C}" srcOrd="0" destOrd="0" presId="urn:microsoft.com/office/officeart/2005/8/layout/hierarchy3"/>
    <dgm:cxn modelId="{E10AC245-EDD3-478F-9E7F-063FA55EC54B}" type="presOf" srcId="{10DEEBEC-B3F4-4520-B001-4A2C9A7DC3AB}" destId="{907B2C4F-2A86-4310-9216-AF245CF81A25}" srcOrd="0" destOrd="0" presId="urn:microsoft.com/office/officeart/2005/8/layout/hierarchy3"/>
    <dgm:cxn modelId="{4E7DBE14-E322-4BA3-9A8F-AF3946486D06}" srcId="{118A3FC6-BA0E-40D3-A6E3-F1A0FBA25AE8}" destId="{E00FEB22-74DE-44B5-88A2-7682BF8E1AC0}" srcOrd="3" destOrd="0" parTransId="{6967CCA5-91D9-4679-8B00-EC732DBC7574}" sibTransId="{1CBBD055-176A-4F27-BCA5-6EDB19452AB4}"/>
    <dgm:cxn modelId="{B5CE9637-BC52-4D1E-A17D-056840C60B3F}" type="presOf" srcId="{6967CCA5-91D9-4679-8B00-EC732DBC7574}" destId="{C31427B4-9239-4886-84E4-06AC812D5A64}" srcOrd="0" destOrd="0" presId="urn:microsoft.com/office/officeart/2005/8/layout/hierarchy3"/>
    <dgm:cxn modelId="{AB6CB4D7-DD8B-4BAD-99C8-065163625FFB}" type="presOf" srcId="{0459CB38-47A9-4384-8534-CB81E6681F3B}" destId="{86E5B324-E32A-40D1-A716-171BBC65A6F3}" srcOrd="0" destOrd="0" presId="urn:microsoft.com/office/officeart/2005/8/layout/hierarchy3"/>
    <dgm:cxn modelId="{A63AA3AA-6BC7-419E-9E97-4B91C8AB7349}" type="presOf" srcId="{AFA4C604-4191-4E88-B197-DC152D037342}" destId="{9D6EEDF4-6C5F-4F44-9FDD-EFBE0D2CC2B9}" srcOrd="0" destOrd="0" presId="urn:microsoft.com/office/officeart/2005/8/layout/hierarchy3"/>
    <dgm:cxn modelId="{7F72763D-E3AA-4CB3-95F3-EFDF57F187E7}" srcId="{118A3FC6-BA0E-40D3-A6E3-F1A0FBA25AE8}" destId="{434A47D9-A33A-4D03-8EE9-42AAF268D84B}" srcOrd="5" destOrd="0" parTransId="{BF449CD5-922E-4338-A1D4-768884CE6780}" sibTransId="{C3163695-91FB-4467-93E1-24DACD600846}"/>
    <dgm:cxn modelId="{954B5B5B-B9FA-4D0C-9E32-BD189F39FB9C}" type="presParOf" srcId="{9D6EEDF4-6C5F-4F44-9FDD-EFBE0D2CC2B9}" destId="{C7D0FDE8-BBE6-49B2-ADBA-573978F80C86}" srcOrd="0" destOrd="0" presId="urn:microsoft.com/office/officeart/2005/8/layout/hierarchy3"/>
    <dgm:cxn modelId="{50205D37-A889-4DA1-80B4-8473FA104E7B}" type="presParOf" srcId="{C7D0FDE8-BBE6-49B2-ADBA-573978F80C86}" destId="{9ED9CB49-9EE5-4A4E-A524-45053A3121B4}" srcOrd="0" destOrd="0" presId="urn:microsoft.com/office/officeart/2005/8/layout/hierarchy3"/>
    <dgm:cxn modelId="{7AC322CA-DFB8-4F7B-9598-5055399602EF}" type="presParOf" srcId="{9ED9CB49-9EE5-4A4E-A524-45053A3121B4}" destId="{0BA6CB83-426F-4C87-965E-76303CEDBD59}" srcOrd="0" destOrd="0" presId="urn:microsoft.com/office/officeart/2005/8/layout/hierarchy3"/>
    <dgm:cxn modelId="{1C6403B8-E41A-4B32-ABD9-CDD676E5E9C8}" type="presParOf" srcId="{9ED9CB49-9EE5-4A4E-A524-45053A3121B4}" destId="{8E808318-329B-407C-9511-F2D1888A51D9}" srcOrd="1" destOrd="0" presId="urn:microsoft.com/office/officeart/2005/8/layout/hierarchy3"/>
    <dgm:cxn modelId="{48C85449-8A36-4FAD-B496-46669D9147F5}" type="presParOf" srcId="{C7D0FDE8-BBE6-49B2-ADBA-573978F80C86}" destId="{546CC801-1264-4C21-A39A-A5A922D25700}" srcOrd="1" destOrd="0" presId="urn:microsoft.com/office/officeart/2005/8/layout/hierarchy3"/>
    <dgm:cxn modelId="{105A1147-9B5E-4A1C-86C4-7A144CA02F35}" type="presParOf" srcId="{546CC801-1264-4C21-A39A-A5A922D25700}" destId="{18CAB932-D21E-4539-BF26-016F9082271C}" srcOrd="0" destOrd="0" presId="urn:microsoft.com/office/officeart/2005/8/layout/hierarchy3"/>
    <dgm:cxn modelId="{718029C9-9853-475C-97C1-3CC382B6C1A3}" type="presParOf" srcId="{546CC801-1264-4C21-A39A-A5A922D25700}" destId="{7DE9C42F-A094-4BFB-B795-DD205EA01ECD}" srcOrd="1" destOrd="0" presId="urn:microsoft.com/office/officeart/2005/8/layout/hierarchy3"/>
    <dgm:cxn modelId="{BF738360-9169-472F-8AFB-25688939D567}" type="presParOf" srcId="{546CC801-1264-4C21-A39A-A5A922D25700}" destId="{907B2C4F-2A86-4310-9216-AF245CF81A25}" srcOrd="2" destOrd="0" presId="urn:microsoft.com/office/officeart/2005/8/layout/hierarchy3"/>
    <dgm:cxn modelId="{F91A966D-87F9-4477-A2EC-D713D60651BA}" type="presParOf" srcId="{546CC801-1264-4C21-A39A-A5A922D25700}" destId="{5960161D-5350-4872-AEAE-99D09E566A16}" srcOrd="3" destOrd="0" presId="urn:microsoft.com/office/officeart/2005/8/layout/hierarchy3"/>
    <dgm:cxn modelId="{63851DD2-B9BD-43D6-A909-148B1E3F2C84}" type="presParOf" srcId="{546CC801-1264-4C21-A39A-A5A922D25700}" destId="{A71A09A5-F0E2-4554-A00A-FB8C465FB897}" srcOrd="4" destOrd="0" presId="urn:microsoft.com/office/officeart/2005/8/layout/hierarchy3"/>
    <dgm:cxn modelId="{E6EB0582-0880-48DF-8D85-FDA831E8782F}" type="presParOf" srcId="{546CC801-1264-4C21-A39A-A5A922D25700}" destId="{94C2C91D-D429-42C8-9729-CBD76515DD00}" srcOrd="5" destOrd="0" presId="urn:microsoft.com/office/officeart/2005/8/layout/hierarchy3"/>
    <dgm:cxn modelId="{7E31E015-83F0-4499-816B-31E81AD7548A}" type="presParOf" srcId="{546CC801-1264-4C21-A39A-A5A922D25700}" destId="{C31427B4-9239-4886-84E4-06AC812D5A64}" srcOrd="6" destOrd="0" presId="urn:microsoft.com/office/officeart/2005/8/layout/hierarchy3"/>
    <dgm:cxn modelId="{F5731C9C-8F51-44D0-A6D9-CADE4897CC2B}" type="presParOf" srcId="{546CC801-1264-4C21-A39A-A5A922D25700}" destId="{A6692EB0-0FA7-4A66-B602-76C46BA5488C}" srcOrd="7" destOrd="0" presId="urn:microsoft.com/office/officeart/2005/8/layout/hierarchy3"/>
    <dgm:cxn modelId="{ADE3F927-3604-46B0-AFF0-4D824F204E99}" type="presParOf" srcId="{546CC801-1264-4C21-A39A-A5A922D25700}" destId="{86E5B324-E32A-40D1-A716-171BBC65A6F3}" srcOrd="8" destOrd="0" presId="urn:microsoft.com/office/officeart/2005/8/layout/hierarchy3"/>
    <dgm:cxn modelId="{7B51863C-05D8-4B6B-9EE7-F12ABBB622BF}" type="presParOf" srcId="{546CC801-1264-4C21-A39A-A5A922D25700}" destId="{97ACC86D-DF47-476B-8334-361399E036F7}" srcOrd="9" destOrd="0" presId="urn:microsoft.com/office/officeart/2005/8/layout/hierarchy3"/>
    <dgm:cxn modelId="{BED75DD4-F7F3-47CF-A370-D425155DF524}" type="presParOf" srcId="{546CC801-1264-4C21-A39A-A5A922D25700}" destId="{F1D7EB79-7DB5-40D2-B883-7BA88E2B587C}" srcOrd="10" destOrd="0" presId="urn:microsoft.com/office/officeart/2005/8/layout/hierarchy3"/>
    <dgm:cxn modelId="{0657AE42-A64D-451B-B24A-3B9C5AC8BC5C}" type="presParOf" srcId="{546CC801-1264-4C21-A39A-A5A922D25700}" destId="{80C36E09-2315-40F4-8CDC-3F9B69BC24D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A4C604-4191-4E88-B197-DC152D03734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E0D77-52F6-4B69-9190-E94A7EA24088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цервико-вагинальная инфекция</a:t>
          </a:r>
          <a:endParaRPr lang="ru-RU" dirty="0">
            <a:solidFill>
              <a:schemeClr val="accent1"/>
            </a:solidFill>
          </a:endParaRPr>
        </a:p>
      </dgm:t>
    </dgm:pt>
    <dgm:pt modelId="{10DEEBEC-B3F4-4520-B001-4A2C9A7DC3AB}" type="parTrans" cxnId="{FABBA2DD-C739-4369-AD71-0230B4C78368}">
      <dgm:prSet/>
      <dgm:spPr/>
      <dgm:t>
        <a:bodyPr/>
        <a:lstStyle/>
        <a:p>
          <a:endParaRPr lang="ru-RU" dirty="0"/>
        </a:p>
      </dgm:t>
    </dgm:pt>
    <dgm:pt modelId="{6AFC6D53-008E-44A7-91AB-06D7ADAACB22}" type="sibTrans" cxnId="{FABBA2DD-C739-4369-AD71-0230B4C78368}">
      <dgm:prSet/>
      <dgm:spPr/>
      <dgm:t>
        <a:bodyPr/>
        <a:lstStyle/>
        <a:p>
          <a:endParaRPr lang="ru-RU"/>
        </a:p>
      </dgm:t>
    </dgm:pt>
    <dgm:pt modelId="{118A3FC6-BA0E-40D3-A6E3-F1A0FBA25AE8}">
      <dgm:prSet/>
      <dgm:spPr/>
      <dgm:t>
        <a:bodyPr/>
        <a:lstStyle/>
        <a:p>
          <a:pPr rtl="0"/>
          <a:r>
            <a:rPr lang="ru-RU" dirty="0" smtClean="0"/>
            <a:t>Способствующие развитию преждевременных родов при данной беременности</a:t>
          </a:r>
          <a:endParaRPr lang="ru-RU" dirty="0">
            <a:solidFill>
              <a:schemeClr val="accent1"/>
            </a:solidFill>
          </a:endParaRPr>
        </a:p>
      </dgm:t>
    </dgm:pt>
    <dgm:pt modelId="{58D6D620-BF33-4155-9CD4-E27AB7F0A9ED}" type="sibTrans" cxnId="{97F352E8-ED1F-4257-9BE5-EA317107E43B}">
      <dgm:prSet/>
      <dgm:spPr/>
      <dgm:t>
        <a:bodyPr/>
        <a:lstStyle/>
        <a:p>
          <a:endParaRPr lang="ru-RU"/>
        </a:p>
      </dgm:t>
    </dgm:pt>
    <dgm:pt modelId="{D2FCA4A4-6393-460A-8DF8-EAD8B8EC7A91}" type="parTrans" cxnId="{97F352E8-ED1F-4257-9BE5-EA317107E43B}">
      <dgm:prSet/>
      <dgm:spPr/>
      <dgm:t>
        <a:bodyPr/>
        <a:lstStyle/>
        <a:p>
          <a:endParaRPr lang="ru-RU"/>
        </a:p>
      </dgm:t>
    </dgm:pt>
    <dgm:pt modelId="{F427CF49-4F54-49D4-B838-704BBC49E33C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маточные кровотечения</a:t>
          </a:r>
          <a:endParaRPr lang="ru-RU" dirty="0">
            <a:solidFill>
              <a:schemeClr val="accent1"/>
            </a:solidFill>
          </a:endParaRPr>
        </a:p>
      </dgm:t>
    </dgm:pt>
    <dgm:pt modelId="{E865F2D4-9A3E-4CAC-94C6-01989C1DB39D}" type="parTrans" cxnId="{A4A7A7F3-189E-4CA1-9F19-97440AA35D6E}">
      <dgm:prSet/>
      <dgm:spPr/>
      <dgm:t>
        <a:bodyPr/>
        <a:lstStyle/>
        <a:p>
          <a:endParaRPr lang="ru-RU" dirty="0"/>
        </a:p>
      </dgm:t>
    </dgm:pt>
    <dgm:pt modelId="{966AC88D-7B4F-4282-91F4-01B3242A3C6A}" type="sibTrans" cxnId="{A4A7A7F3-189E-4CA1-9F19-97440AA35D6E}">
      <dgm:prSet/>
      <dgm:spPr/>
      <dgm:t>
        <a:bodyPr/>
        <a:lstStyle/>
        <a:p>
          <a:endParaRPr lang="ru-RU"/>
        </a:p>
      </dgm:t>
    </dgm:pt>
    <dgm:pt modelId="{32310889-9E8D-4BA8-98B6-BF7D1F14A48D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предлежание плаценты</a:t>
          </a:r>
          <a:endParaRPr lang="ru-RU" dirty="0">
            <a:solidFill>
              <a:schemeClr val="accent1"/>
            </a:solidFill>
          </a:endParaRPr>
        </a:p>
      </dgm:t>
    </dgm:pt>
    <dgm:pt modelId="{A7EF770E-EA8C-447B-BAF9-06E25BD01B8E}" type="parTrans" cxnId="{DD997DA1-8CFF-4400-A29B-0847C0529E8A}">
      <dgm:prSet/>
      <dgm:spPr/>
      <dgm:t>
        <a:bodyPr/>
        <a:lstStyle/>
        <a:p>
          <a:endParaRPr lang="ru-RU" dirty="0"/>
        </a:p>
      </dgm:t>
    </dgm:pt>
    <dgm:pt modelId="{F82A67AF-35DB-4910-AA28-F62A61F87008}" type="sibTrans" cxnId="{DD997DA1-8CFF-4400-A29B-0847C0529E8A}">
      <dgm:prSet/>
      <dgm:spPr/>
      <dgm:t>
        <a:bodyPr/>
        <a:lstStyle/>
        <a:p>
          <a:endParaRPr lang="ru-RU"/>
        </a:p>
      </dgm:t>
    </dgm:pt>
    <dgm:pt modelId="{925C9475-7705-4097-99ED-E703A17A30DB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ПОНРП</a:t>
          </a:r>
          <a:endParaRPr lang="ru-RU" dirty="0">
            <a:solidFill>
              <a:schemeClr val="accent1"/>
            </a:solidFill>
          </a:endParaRPr>
        </a:p>
      </dgm:t>
    </dgm:pt>
    <dgm:pt modelId="{5307383D-3A9A-4CA4-BEF0-53B7F8506415}" type="parTrans" cxnId="{13A2F65F-8E75-4344-802F-7644887C8C4A}">
      <dgm:prSet/>
      <dgm:spPr/>
      <dgm:t>
        <a:bodyPr/>
        <a:lstStyle/>
        <a:p>
          <a:endParaRPr lang="ru-RU" dirty="0"/>
        </a:p>
      </dgm:t>
    </dgm:pt>
    <dgm:pt modelId="{C5244E06-C5EA-4931-A184-87EFE61C25C2}" type="sibTrans" cxnId="{13A2F65F-8E75-4344-802F-7644887C8C4A}">
      <dgm:prSet/>
      <dgm:spPr/>
      <dgm:t>
        <a:bodyPr/>
        <a:lstStyle/>
        <a:p>
          <a:endParaRPr lang="ru-RU"/>
        </a:p>
      </dgm:t>
    </dgm:pt>
    <dgm:pt modelId="{74361EA1-6718-4063-961A-97F9407FFED6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инфекция мочевыводящих путей (в т.ч. бессимптомная)</a:t>
          </a:r>
          <a:endParaRPr lang="ru-RU" dirty="0">
            <a:solidFill>
              <a:schemeClr val="accent1"/>
            </a:solidFill>
          </a:endParaRPr>
        </a:p>
      </dgm:t>
    </dgm:pt>
    <dgm:pt modelId="{58A438BB-257C-4A74-BF8B-724C6337F48C}" type="parTrans" cxnId="{008B805E-F5FE-4D35-8DC7-2306812032D1}">
      <dgm:prSet/>
      <dgm:spPr/>
      <dgm:t>
        <a:bodyPr/>
        <a:lstStyle/>
        <a:p>
          <a:endParaRPr lang="ru-RU" dirty="0"/>
        </a:p>
      </dgm:t>
    </dgm:pt>
    <dgm:pt modelId="{95691D35-170B-41CB-A9AA-8C5AF98810F8}" type="sibTrans" cxnId="{008B805E-F5FE-4D35-8DC7-2306812032D1}">
      <dgm:prSet/>
      <dgm:spPr/>
      <dgm:t>
        <a:bodyPr/>
        <a:lstStyle/>
        <a:p>
          <a:endParaRPr lang="ru-RU"/>
        </a:p>
      </dgm:t>
    </dgm:pt>
    <dgm:pt modelId="{92215539-C891-4125-840A-D6558ABCF304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многоводие</a:t>
          </a:r>
          <a:endParaRPr lang="ru-RU" dirty="0">
            <a:solidFill>
              <a:schemeClr val="accent1"/>
            </a:solidFill>
          </a:endParaRPr>
        </a:p>
      </dgm:t>
    </dgm:pt>
    <dgm:pt modelId="{271AF75F-3B59-4882-BAE1-567C6DDA3164}" type="parTrans" cxnId="{E789E9A2-77EA-422B-BAC5-A3EEE89820E2}">
      <dgm:prSet/>
      <dgm:spPr/>
      <dgm:t>
        <a:bodyPr/>
        <a:lstStyle/>
        <a:p>
          <a:endParaRPr lang="ru-RU" dirty="0"/>
        </a:p>
      </dgm:t>
    </dgm:pt>
    <dgm:pt modelId="{08C4B4EF-1F2E-4916-97C8-107D5BE27C15}" type="sibTrans" cxnId="{E789E9A2-77EA-422B-BAC5-A3EEE89820E2}">
      <dgm:prSet/>
      <dgm:spPr/>
      <dgm:t>
        <a:bodyPr/>
        <a:lstStyle/>
        <a:p>
          <a:endParaRPr lang="ru-RU"/>
        </a:p>
      </dgm:t>
    </dgm:pt>
    <dgm:pt modelId="{B3356D66-15C8-46F4-9F3F-AD80BCCE2035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преждевременное созревание шейки матки</a:t>
          </a:r>
          <a:endParaRPr lang="ru-RU" dirty="0">
            <a:solidFill>
              <a:schemeClr val="accent1"/>
            </a:solidFill>
          </a:endParaRPr>
        </a:p>
      </dgm:t>
    </dgm:pt>
    <dgm:pt modelId="{1DC383CE-D2A0-475A-917E-E34A9CBA81FF}" type="parTrans" cxnId="{96478BC2-E75C-42F0-8DC2-A331B3F16CE3}">
      <dgm:prSet/>
      <dgm:spPr/>
      <dgm:t>
        <a:bodyPr/>
        <a:lstStyle/>
        <a:p>
          <a:endParaRPr lang="ru-RU" dirty="0"/>
        </a:p>
      </dgm:t>
    </dgm:pt>
    <dgm:pt modelId="{E2C9B9DF-B7AA-4C90-9D69-3921A9CE0683}" type="sibTrans" cxnId="{96478BC2-E75C-42F0-8DC2-A331B3F16CE3}">
      <dgm:prSet/>
      <dgm:spPr/>
      <dgm:t>
        <a:bodyPr/>
        <a:lstStyle/>
        <a:p>
          <a:endParaRPr lang="ru-RU"/>
        </a:p>
      </dgm:t>
    </dgm:pt>
    <dgm:pt modelId="{D4246C4A-86C3-43AA-917D-B3A0FD4B3F80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сахарный диабет (тяжелые формы)</a:t>
          </a:r>
          <a:endParaRPr lang="ru-RU" dirty="0">
            <a:solidFill>
              <a:schemeClr val="accent1"/>
            </a:solidFill>
          </a:endParaRPr>
        </a:p>
      </dgm:t>
    </dgm:pt>
    <dgm:pt modelId="{3FF5F297-B24C-4AC6-80F7-662BA0470903}" type="parTrans" cxnId="{2328CCAA-018C-4113-AF19-6DC49E044A83}">
      <dgm:prSet/>
      <dgm:spPr/>
      <dgm:t>
        <a:bodyPr/>
        <a:lstStyle/>
        <a:p>
          <a:endParaRPr lang="ru-RU" dirty="0"/>
        </a:p>
      </dgm:t>
    </dgm:pt>
    <dgm:pt modelId="{DEF398B7-20B1-4085-BE28-70505F79C704}" type="sibTrans" cxnId="{2328CCAA-018C-4113-AF19-6DC49E044A83}">
      <dgm:prSet/>
      <dgm:spPr/>
      <dgm:t>
        <a:bodyPr/>
        <a:lstStyle/>
        <a:p>
          <a:endParaRPr lang="ru-RU"/>
        </a:p>
      </dgm:t>
    </dgm:pt>
    <dgm:pt modelId="{B2B584AB-B902-4C64-AD7C-E22F81FEC8E9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тяжелая</a:t>
          </a:r>
          <a:r>
            <a:rPr lang="ru-RU" dirty="0" smtClean="0"/>
            <a:t> </a:t>
          </a:r>
          <a:r>
            <a:rPr lang="ru-RU" dirty="0" smtClean="0">
              <a:solidFill>
                <a:schemeClr val="accent1"/>
              </a:solidFill>
            </a:rPr>
            <a:t>экстрагенитальная</a:t>
          </a:r>
          <a:r>
            <a:rPr lang="ru-RU" dirty="0" smtClean="0"/>
            <a:t> </a:t>
          </a:r>
          <a:r>
            <a:rPr lang="ru-RU" dirty="0" smtClean="0">
              <a:solidFill>
                <a:schemeClr val="accent1"/>
              </a:solidFill>
            </a:rPr>
            <a:t>патология</a:t>
          </a:r>
          <a:endParaRPr lang="ru-RU" dirty="0">
            <a:solidFill>
              <a:schemeClr val="accent1"/>
            </a:solidFill>
          </a:endParaRPr>
        </a:p>
      </dgm:t>
    </dgm:pt>
    <dgm:pt modelId="{9BABD58C-B080-4762-B076-8AFB3FFE50CD}" type="parTrans" cxnId="{62B9EC1B-422A-4547-9BC4-AF0380F754DB}">
      <dgm:prSet/>
      <dgm:spPr/>
      <dgm:t>
        <a:bodyPr/>
        <a:lstStyle/>
        <a:p>
          <a:endParaRPr lang="ru-RU" dirty="0"/>
        </a:p>
      </dgm:t>
    </dgm:pt>
    <dgm:pt modelId="{77219770-BAC4-4F1E-BB06-0A4E4AD4222A}" type="sibTrans" cxnId="{62B9EC1B-422A-4547-9BC4-AF0380F754DB}">
      <dgm:prSet/>
      <dgm:spPr/>
      <dgm:t>
        <a:bodyPr/>
        <a:lstStyle/>
        <a:p>
          <a:endParaRPr lang="ru-RU"/>
        </a:p>
      </dgm:t>
    </dgm:pt>
    <dgm:pt modelId="{CE743F53-7DF7-489D-B850-05AE4054214F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гипертермия</a:t>
          </a:r>
          <a:endParaRPr lang="ru-RU" dirty="0">
            <a:solidFill>
              <a:schemeClr val="accent1"/>
            </a:solidFill>
          </a:endParaRPr>
        </a:p>
      </dgm:t>
    </dgm:pt>
    <dgm:pt modelId="{03F48035-03C3-4E8D-BF9A-E922A3C754A5}" type="parTrans" cxnId="{64A248EF-765C-4A1C-9209-E5FA0AF6950C}">
      <dgm:prSet/>
      <dgm:spPr/>
      <dgm:t>
        <a:bodyPr/>
        <a:lstStyle/>
        <a:p>
          <a:endParaRPr lang="ru-RU" dirty="0"/>
        </a:p>
      </dgm:t>
    </dgm:pt>
    <dgm:pt modelId="{416FB667-3D73-403E-B1EE-B16EC29134A1}" type="sibTrans" cxnId="{64A248EF-765C-4A1C-9209-E5FA0AF6950C}">
      <dgm:prSet/>
      <dgm:spPr/>
      <dgm:t>
        <a:bodyPr/>
        <a:lstStyle/>
        <a:p>
          <a:endParaRPr lang="ru-RU"/>
        </a:p>
      </dgm:t>
    </dgm:pt>
    <dgm:pt modelId="{90AD3144-1FF1-478E-A30C-E8187E3DA146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хирургические вмешательства при данной беременности</a:t>
          </a:r>
          <a:endParaRPr lang="ru-RU" dirty="0">
            <a:solidFill>
              <a:schemeClr val="accent1"/>
            </a:solidFill>
          </a:endParaRPr>
        </a:p>
      </dgm:t>
    </dgm:pt>
    <dgm:pt modelId="{60D3CE84-5D1A-49FB-A0D3-791D13084E42}" type="parTrans" cxnId="{8D4FDFFD-069F-42AD-AF53-9877536CFAF8}">
      <dgm:prSet/>
      <dgm:spPr/>
      <dgm:t>
        <a:bodyPr/>
        <a:lstStyle/>
        <a:p>
          <a:endParaRPr lang="ru-RU" dirty="0"/>
        </a:p>
      </dgm:t>
    </dgm:pt>
    <dgm:pt modelId="{AAAAD86B-3CED-46DD-862C-3C2B15948BDF}" type="sibTrans" cxnId="{8D4FDFFD-069F-42AD-AF53-9877536CFAF8}">
      <dgm:prSet/>
      <dgm:spPr/>
      <dgm:t>
        <a:bodyPr/>
        <a:lstStyle/>
        <a:p>
          <a:endParaRPr lang="ru-RU"/>
        </a:p>
      </dgm:t>
    </dgm:pt>
    <dgm:pt modelId="{9EBC508A-37FD-45A3-8391-78288D47E702}">
      <dgm:prSet/>
      <dgm:spPr/>
      <dgm:t>
        <a:bodyPr/>
        <a:lstStyle/>
        <a:p>
          <a:r>
            <a:rPr lang="ru-RU" dirty="0" smtClean="0">
              <a:solidFill>
                <a:schemeClr val="accent1"/>
              </a:solidFill>
            </a:rPr>
            <a:t>травмы</a:t>
          </a:r>
          <a:endParaRPr lang="ru-RU" dirty="0">
            <a:solidFill>
              <a:schemeClr val="accent1"/>
            </a:solidFill>
          </a:endParaRPr>
        </a:p>
      </dgm:t>
    </dgm:pt>
    <dgm:pt modelId="{DF3CF271-D8C6-48C2-B57B-84E6A51D1881}" type="parTrans" cxnId="{5658F7B8-2D09-4413-8189-7C342374304F}">
      <dgm:prSet/>
      <dgm:spPr/>
      <dgm:t>
        <a:bodyPr/>
        <a:lstStyle/>
        <a:p>
          <a:endParaRPr lang="ru-RU" dirty="0"/>
        </a:p>
      </dgm:t>
    </dgm:pt>
    <dgm:pt modelId="{74704849-31B1-4DC2-A2A6-0196074C1FAE}" type="sibTrans" cxnId="{5658F7B8-2D09-4413-8189-7C342374304F}">
      <dgm:prSet/>
      <dgm:spPr/>
      <dgm:t>
        <a:bodyPr/>
        <a:lstStyle/>
        <a:p>
          <a:endParaRPr lang="ru-RU"/>
        </a:p>
      </dgm:t>
    </dgm:pt>
    <dgm:pt modelId="{9D6EEDF4-6C5F-4F44-9FDD-EFBE0D2CC2B9}" type="pres">
      <dgm:prSet presAssocID="{AFA4C604-4191-4E88-B197-DC152D0373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D0FDE8-BBE6-49B2-ADBA-573978F80C86}" type="pres">
      <dgm:prSet presAssocID="{118A3FC6-BA0E-40D3-A6E3-F1A0FBA25AE8}" presName="root" presStyleCnt="0"/>
      <dgm:spPr/>
    </dgm:pt>
    <dgm:pt modelId="{9ED9CB49-9EE5-4A4E-A524-45053A3121B4}" type="pres">
      <dgm:prSet presAssocID="{118A3FC6-BA0E-40D3-A6E3-F1A0FBA25AE8}" presName="rootComposite" presStyleCnt="0"/>
      <dgm:spPr/>
    </dgm:pt>
    <dgm:pt modelId="{0BA6CB83-426F-4C87-965E-76303CEDBD59}" type="pres">
      <dgm:prSet presAssocID="{118A3FC6-BA0E-40D3-A6E3-F1A0FBA25AE8}" presName="rootText" presStyleLbl="node1" presStyleIdx="0" presStyleCnt="1" custScaleX="1408027" custScaleY="243846"/>
      <dgm:spPr/>
      <dgm:t>
        <a:bodyPr/>
        <a:lstStyle/>
        <a:p>
          <a:endParaRPr lang="ru-RU"/>
        </a:p>
      </dgm:t>
    </dgm:pt>
    <dgm:pt modelId="{8E808318-329B-407C-9511-F2D1888A51D9}" type="pres">
      <dgm:prSet presAssocID="{118A3FC6-BA0E-40D3-A6E3-F1A0FBA25AE8}" presName="rootConnector" presStyleLbl="node1" presStyleIdx="0" presStyleCnt="1"/>
      <dgm:spPr/>
      <dgm:t>
        <a:bodyPr/>
        <a:lstStyle/>
        <a:p>
          <a:endParaRPr lang="ru-RU"/>
        </a:p>
      </dgm:t>
    </dgm:pt>
    <dgm:pt modelId="{546CC801-1264-4C21-A39A-A5A922D25700}" type="pres">
      <dgm:prSet presAssocID="{118A3FC6-BA0E-40D3-A6E3-F1A0FBA25AE8}" presName="childShape" presStyleCnt="0"/>
      <dgm:spPr/>
    </dgm:pt>
    <dgm:pt modelId="{907B2C4F-2A86-4310-9216-AF245CF81A25}" type="pres">
      <dgm:prSet presAssocID="{10DEEBEC-B3F4-4520-B001-4A2C9A7DC3AB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5960161D-5350-4872-AEAE-99D09E566A16}" type="pres">
      <dgm:prSet presAssocID="{4C7E0D77-52F6-4B69-9190-E94A7EA24088}" presName="childText" presStyleLbl="bgAcc1" presStyleIdx="0" presStyleCnt="12" custScaleX="883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E4E17-F9AE-439A-8347-E9DC1FEAF5BC}" type="pres">
      <dgm:prSet presAssocID="{E865F2D4-9A3E-4CAC-94C6-01989C1DB39D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E03C1AFA-8093-43A4-9FD8-B3E0F63AA1FE}" type="pres">
      <dgm:prSet presAssocID="{F427CF49-4F54-49D4-B838-704BBC49E33C}" presName="childText" presStyleLbl="bgAcc1" presStyleIdx="1" presStyleCnt="12" custScaleX="907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9B410-6666-4E2E-82F0-64BDF2179D4C}" type="pres">
      <dgm:prSet presAssocID="{A7EF770E-EA8C-447B-BAF9-06E25BD01B8E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B8595774-73F6-4541-85F4-B46E8BE8B0A8}" type="pres">
      <dgm:prSet presAssocID="{32310889-9E8D-4BA8-98B6-BF7D1F14A48D}" presName="childText" presStyleLbl="bgAcc1" presStyleIdx="2" presStyleCnt="12" custScaleX="954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03E06-1BDE-4954-BFE5-2CEA698B141D}" type="pres">
      <dgm:prSet presAssocID="{5307383D-3A9A-4CA4-BEF0-53B7F8506415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77D77031-A42A-47E1-B9E9-72260F03BD1F}" type="pres">
      <dgm:prSet presAssocID="{925C9475-7705-4097-99ED-E703A17A30DB}" presName="childText" presStyleLbl="bgAcc1" presStyleIdx="3" presStyleCnt="12" custScaleX="954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721B2-7311-4F72-A62A-F68C3F9261C9}" type="pres">
      <dgm:prSet presAssocID="{58A438BB-257C-4A74-BF8B-724C6337F48C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040828F2-3760-4767-842E-00C46CFB7CDC}" type="pres">
      <dgm:prSet presAssocID="{74361EA1-6718-4063-961A-97F9407FFED6}" presName="childText" presStyleLbl="bgAcc1" presStyleIdx="4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15277-FBEF-4100-AA2A-1A91A3DC46FD}" type="pres">
      <dgm:prSet presAssocID="{271AF75F-3B59-4882-BAE1-567C6DDA3164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C09129E1-F69C-4522-8F10-28FBDD629D5C}" type="pres">
      <dgm:prSet presAssocID="{92215539-C891-4125-840A-D6558ABCF304}" presName="childText" presStyleLbl="bgAcc1" presStyleIdx="5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E72D9-BFBC-4BAB-A3C4-00A6DC460420}" type="pres">
      <dgm:prSet presAssocID="{1DC383CE-D2A0-475A-917E-E34A9CBA81FF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C1B23F51-6983-450F-B179-55C4625D6547}" type="pres">
      <dgm:prSet presAssocID="{B3356D66-15C8-46F4-9F3F-AD80BCCE2035}" presName="childText" presStyleLbl="bgAcc1" presStyleIdx="6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2C9F6-4683-4129-AEB6-031A98EAD6A1}" type="pres">
      <dgm:prSet presAssocID="{3FF5F297-B24C-4AC6-80F7-662BA0470903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ADAB8DD7-796D-4AFD-BF24-3D3C2D873B79}" type="pres">
      <dgm:prSet presAssocID="{D4246C4A-86C3-43AA-917D-B3A0FD4B3F80}" presName="childText" presStyleLbl="bgAcc1" presStyleIdx="7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64522-D59F-49A7-BE1B-AA25580A3325}" type="pres">
      <dgm:prSet presAssocID="{9BABD58C-B080-4762-B076-8AFB3FFE50CD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33C29C7B-2921-4E93-9B5A-BFD912945EDF}" type="pres">
      <dgm:prSet presAssocID="{B2B584AB-B902-4C64-AD7C-E22F81FEC8E9}" presName="childText" presStyleLbl="bgAcc1" presStyleIdx="8" presStyleCnt="12" custScaleX="984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BB6F0-C2E3-46D4-970E-4FE47A0159A5}" type="pres">
      <dgm:prSet presAssocID="{03F48035-03C3-4E8D-BF9A-E922A3C754A5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04EBE58F-E7DD-4F69-9B69-6679A9D50FDE}" type="pres">
      <dgm:prSet presAssocID="{CE743F53-7DF7-489D-B850-05AE4054214F}" presName="childText" presStyleLbl="bgAcc1" presStyleIdx="9" presStyleCnt="12" custScaleX="100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8E21-ED70-4CA2-BB57-6EBF859B3F2F}" type="pres">
      <dgm:prSet presAssocID="{60D3CE84-5D1A-49FB-A0D3-791D13084E42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EC9FADBF-DF1A-45C9-A3DC-4F08610BEA63}" type="pres">
      <dgm:prSet presAssocID="{90AD3144-1FF1-478E-A30C-E8187E3DA146}" presName="childText" presStyleLbl="bgAcc1" presStyleIdx="10" presStyleCnt="12" custScaleX="100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45CCE-0316-4B94-9836-D4EF798E48AD}" type="pres">
      <dgm:prSet presAssocID="{DF3CF271-D8C6-48C2-B57B-84E6A51D1881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AF93922F-4ED4-4877-B77C-2A2452516752}" type="pres">
      <dgm:prSet presAssocID="{9EBC508A-37FD-45A3-8391-78288D47E702}" presName="childText" presStyleLbl="bgAcc1" presStyleIdx="11" presStyleCnt="12" custScaleX="984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9EDB6-949A-4DBD-85C4-07E411EEE6A8}" type="presOf" srcId="{118A3FC6-BA0E-40D3-A6E3-F1A0FBA25AE8}" destId="{0BA6CB83-426F-4C87-965E-76303CEDBD59}" srcOrd="0" destOrd="0" presId="urn:microsoft.com/office/officeart/2005/8/layout/hierarchy3"/>
    <dgm:cxn modelId="{DCD5F65C-6D7E-45A2-85C1-5D7BAE409F9A}" type="presOf" srcId="{03F48035-03C3-4E8D-BF9A-E922A3C754A5}" destId="{000BB6F0-C2E3-46D4-970E-4FE47A0159A5}" srcOrd="0" destOrd="0" presId="urn:microsoft.com/office/officeart/2005/8/layout/hierarchy3"/>
    <dgm:cxn modelId="{BDEDA45B-7A3D-45C4-BAD9-0D34264E0AE5}" type="presOf" srcId="{A7EF770E-EA8C-447B-BAF9-06E25BD01B8E}" destId="{5439B410-6666-4E2E-82F0-64BDF2179D4C}" srcOrd="0" destOrd="0" presId="urn:microsoft.com/office/officeart/2005/8/layout/hierarchy3"/>
    <dgm:cxn modelId="{1EF0C85A-B196-41EC-BC7D-8B4DE32772EE}" type="presOf" srcId="{58A438BB-257C-4A74-BF8B-724C6337F48C}" destId="{F23721B2-7311-4F72-A62A-F68C3F9261C9}" srcOrd="0" destOrd="0" presId="urn:microsoft.com/office/officeart/2005/8/layout/hierarchy3"/>
    <dgm:cxn modelId="{4938C95E-9E79-46E8-81DE-38458118A918}" type="presOf" srcId="{AFA4C604-4191-4E88-B197-DC152D037342}" destId="{9D6EEDF4-6C5F-4F44-9FDD-EFBE0D2CC2B9}" srcOrd="0" destOrd="0" presId="urn:microsoft.com/office/officeart/2005/8/layout/hierarchy3"/>
    <dgm:cxn modelId="{143DDF51-9549-41F9-AA44-082377F9AE64}" type="presOf" srcId="{F427CF49-4F54-49D4-B838-704BBC49E33C}" destId="{E03C1AFA-8093-43A4-9FD8-B3E0F63AA1FE}" srcOrd="0" destOrd="0" presId="urn:microsoft.com/office/officeart/2005/8/layout/hierarchy3"/>
    <dgm:cxn modelId="{EB9771EE-6339-41D6-8282-BD36BAD4F027}" type="presOf" srcId="{DF3CF271-D8C6-48C2-B57B-84E6A51D1881}" destId="{71545CCE-0316-4B94-9836-D4EF798E48AD}" srcOrd="0" destOrd="0" presId="urn:microsoft.com/office/officeart/2005/8/layout/hierarchy3"/>
    <dgm:cxn modelId="{8D4FDFFD-069F-42AD-AF53-9877536CFAF8}" srcId="{118A3FC6-BA0E-40D3-A6E3-F1A0FBA25AE8}" destId="{90AD3144-1FF1-478E-A30C-E8187E3DA146}" srcOrd="10" destOrd="0" parTransId="{60D3CE84-5D1A-49FB-A0D3-791D13084E42}" sibTransId="{AAAAD86B-3CED-46DD-862C-3C2B15948BDF}"/>
    <dgm:cxn modelId="{5658F7B8-2D09-4413-8189-7C342374304F}" srcId="{118A3FC6-BA0E-40D3-A6E3-F1A0FBA25AE8}" destId="{9EBC508A-37FD-45A3-8391-78288D47E702}" srcOrd="11" destOrd="0" parTransId="{DF3CF271-D8C6-48C2-B57B-84E6A51D1881}" sibTransId="{74704849-31B1-4DC2-A2A6-0196074C1FAE}"/>
    <dgm:cxn modelId="{4648BFE8-BCB4-48A1-BB31-444B4B8E2D61}" type="presOf" srcId="{CE743F53-7DF7-489D-B850-05AE4054214F}" destId="{04EBE58F-E7DD-4F69-9B69-6679A9D50FDE}" srcOrd="0" destOrd="0" presId="urn:microsoft.com/office/officeart/2005/8/layout/hierarchy3"/>
    <dgm:cxn modelId="{62B9EC1B-422A-4547-9BC4-AF0380F754DB}" srcId="{118A3FC6-BA0E-40D3-A6E3-F1A0FBA25AE8}" destId="{B2B584AB-B902-4C64-AD7C-E22F81FEC8E9}" srcOrd="8" destOrd="0" parTransId="{9BABD58C-B080-4762-B076-8AFB3FFE50CD}" sibTransId="{77219770-BAC4-4F1E-BB06-0A4E4AD4222A}"/>
    <dgm:cxn modelId="{A2D453BB-5AA0-4004-87EC-6AECF29FB04D}" type="presOf" srcId="{90AD3144-1FF1-478E-A30C-E8187E3DA146}" destId="{EC9FADBF-DF1A-45C9-A3DC-4F08610BEA63}" srcOrd="0" destOrd="0" presId="urn:microsoft.com/office/officeart/2005/8/layout/hierarchy3"/>
    <dgm:cxn modelId="{2328CCAA-018C-4113-AF19-6DC49E044A83}" srcId="{118A3FC6-BA0E-40D3-A6E3-F1A0FBA25AE8}" destId="{D4246C4A-86C3-43AA-917D-B3A0FD4B3F80}" srcOrd="7" destOrd="0" parTransId="{3FF5F297-B24C-4AC6-80F7-662BA0470903}" sibTransId="{DEF398B7-20B1-4085-BE28-70505F79C704}"/>
    <dgm:cxn modelId="{787D9E13-9203-40E5-94CB-8377C3124E3D}" type="presOf" srcId="{4C7E0D77-52F6-4B69-9190-E94A7EA24088}" destId="{5960161D-5350-4872-AEAE-99D09E566A16}" srcOrd="0" destOrd="0" presId="urn:microsoft.com/office/officeart/2005/8/layout/hierarchy3"/>
    <dgm:cxn modelId="{E10A9EEF-BF75-4694-8C17-77A2EC9CC29A}" type="presOf" srcId="{9EBC508A-37FD-45A3-8391-78288D47E702}" destId="{AF93922F-4ED4-4877-B77C-2A2452516752}" srcOrd="0" destOrd="0" presId="urn:microsoft.com/office/officeart/2005/8/layout/hierarchy3"/>
    <dgm:cxn modelId="{656FB712-C41D-43D0-86E2-92D0F9C8CBCB}" type="presOf" srcId="{B3356D66-15C8-46F4-9F3F-AD80BCCE2035}" destId="{C1B23F51-6983-450F-B179-55C4625D6547}" srcOrd="0" destOrd="0" presId="urn:microsoft.com/office/officeart/2005/8/layout/hierarchy3"/>
    <dgm:cxn modelId="{B889C921-67EA-4B79-9F61-B35C48CB8F3D}" type="presOf" srcId="{E865F2D4-9A3E-4CAC-94C6-01989C1DB39D}" destId="{257E4E17-F9AE-439A-8347-E9DC1FEAF5BC}" srcOrd="0" destOrd="0" presId="urn:microsoft.com/office/officeart/2005/8/layout/hierarchy3"/>
    <dgm:cxn modelId="{3C6FADC9-DF4F-4BE2-8C54-C51E8F5932B6}" type="presOf" srcId="{925C9475-7705-4097-99ED-E703A17A30DB}" destId="{77D77031-A42A-47E1-B9E9-72260F03BD1F}" srcOrd="0" destOrd="0" presId="urn:microsoft.com/office/officeart/2005/8/layout/hierarchy3"/>
    <dgm:cxn modelId="{FABBA2DD-C739-4369-AD71-0230B4C78368}" srcId="{118A3FC6-BA0E-40D3-A6E3-F1A0FBA25AE8}" destId="{4C7E0D77-52F6-4B69-9190-E94A7EA24088}" srcOrd="0" destOrd="0" parTransId="{10DEEBEC-B3F4-4520-B001-4A2C9A7DC3AB}" sibTransId="{6AFC6D53-008E-44A7-91AB-06D7ADAACB22}"/>
    <dgm:cxn modelId="{C0B3B753-D832-4FE4-8E4A-85EE06500C32}" type="presOf" srcId="{1DC383CE-D2A0-475A-917E-E34A9CBA81FF}" destId="{DB4E72D9-BFBC-4BAB-A3C4-00A6DC460420}" srcOrd="0" destOrd="0" presId="urn:microsoft.com/office/officeart/2005/8/layout/hierarchy3"/>
    <dgm:cxn modelId="{AB37F8E5-F4DE-4CAB-927E-39CFE918517B}" type="presOf" srcId="{10DEEBEC-B3F4-4520-B001-4A2C9A7DC3AB}" destId="{907B2C4F-2A86-4310-9216-AF245CF81A25}" srcOrd="0" destOrd="0" presId="urn:microsoft.com/office/officeart/2005/8/layout/hierarchy3"/>
    <dgm:cxn modelId="{96478BC2-E75C-42F0-8DC2-A331B3F16CE3}" srcId="{118A3FC6-BA0E-40D3-A6E3-F1A0FBA25AE8}" destId="{B3356D66-15C8-46F4-9F3F-AD80BCCE2035}" srcOrd="6" destOrd="0" parTransId="{1DC383CE-D2A0-475A-917E-E34A9CBA81FF}" sibTransId="{E2C9B9DF-B7AA-4C90-9D69-3921A9CE0683}"/>
    <dgm:cxn modelId="{9C16E6C9-2390-4FA1-B9AD-C5B0946AABDA}" type="presOf" srcId="{118A3FC6-BA0E-40D3-A6E3-F1A0FBA25AE8}" destId="{8E808318-329B-407C-9511-F2D1888A51D9}" srcOrd="1" destOrd="0" presId="urn:microsoft.com/office/officeart/2005/8/layout/hierarchy3"/>
    <dgm:cxn modelId="{64A248EF-765C-4A1C-9209-E5FA0AF6950C}" srcId="{118A3FC6-BA0E-40D3-A6E3-F1A0FBA25AE8}" destId="{CE743F53-7DF7-489D-B850-05AE4054214F}" srcOrd="9" destOrd="0" parTransId="{03F48035-03C3-4E8D-BF9A-E922A3C754A5}" sibTransId="{416FB667-3D73-403E-B1EE-B16EC29134A1}"/>
    <dgm:cxn modelId="{457767C2-86E6-4BA8-A771-CC3340D466A7}" type="presOf" srcId="{3FF5F297-B24C-4AC6-80F7-662BA0470903}" destId="{8AE2C9F6-4683-4129-AEB6-031A98EAD6A1}" srcOrd="0" destOrd="0" presId="urn:microsoft.com/office/officeart/2005/8/layout/hierarchy3"/>
    <dgm:cxn modelId="{97F352E8-ED1F-4257-9BE5-EA317107E43B}" srcId="{AFA4C604-4191-4E88-B197-DC152D037342}" destId="{118A3FC6-BA0E-40D3-A6E3-F1A0FBA25AE8}" srcOrd="0" destOrd="0" parTransId="{D2FCA4A4-6393-460A-8DF8-EAD8B8EC7A91}" sibTransId="{58D6D620-BF33-4155-9CD4-E27AB7F0A9ED}"/>
    <dgm:cxn modelId="{968556A4-3728-4F40-91B8-56B831F2D481}" type="presOf" srcId="{5307383D-3A9A-4CA4-BEF0-53B7F8506415}" destId="{C3603E06-1BDE-4954-BFE5-2CEA698B141D}" srcOrd="0" destOrd="0" presId="urn:microsoft.com/office/officeart/2005/8/layout/hierarchy3"/>
    <dgm:cxn modelId="{DB007CB7-E03E-4A5C-8FF4-4A6F6A347AE3}" type="presOf" srcId="{74361EA1-6718-4063-961A-97F9407FFED6}" destId="{040828F2-3760-4767-842E-00C46CFB7CDC}" srcOrd="0" destOrd="0" presId="urn:microsoft.com/office/officeart/2005/8/layout/hierarchy3"/>
    <dgm:cxn modelId="{F6670C47-917F-409F-85CB-9739DF11153E}" type="presOf" srcId="{271AF75F-3B59-4882-BAE1-567C6DDA3164}" destId="{0EC15277-FBEF-4100-AA2A-1A91A3DC46FD}" srcOrd="0" destOrd="0" presId="urn:microsoft.com/office/officeart/2005/8/layout/hierarchy3"/>
    <dgm:cxn modelId="{A4A7A7F3-189E-4CA1-9F19-97440AA35D6E}" srcId="{118A3FC6-BA0E-40D3-A6E3-F1A0FBA25AE8}" destId="{F427CF49-4F54-49D4-B838-704BBC49E33C}" srcOrd="1" destOrd="0" parTransId="{E865F2D4-9A3E-4CAC-94C6-01989C1DB39D}" sibTransId="{966AC88D-7B4F-4282-91F4-01B3242A3C6A}"/>
    <dgm:cxn modelId="{B0C71D84-79BC-4FA1-BDA6-8C48D6E239A2}" type="presOf" srcId="{B2B584AB-B902-4C64-AD7C-E22F81FEC8E9}" destId="{33C29C7B-2921-4E93-9B5A-BFD912945EDF}" srcOrd="0" destOrd="0" presId="urn:microsoft.com/office/officeart/2005/8/layout/hierarchy3"/>
    <dgm:cxn modelId="{BB6B5612-234C-4BCC-BBE4-BAB2CB60EB28}" type="presOf" srcId="{32310889-9E8D-4BA8-98B6-BF7D1F14A48D}" destId="{B8595774-73F6-4541-85F4-B46E8BE8B0A8}" srcOrd="0" destOrd="0" presId="urn:microsoft.com/office/officeart/2005/8/layout/hierarchy3"/>
    <dgm:cxn modelId="{13A2F65F-8E75-4344-802F-7644887C8C4A}" srcId="{118A3FC6-BA0E-40D3-A6E3-F1A0FBA25AE8}" destId="{925C9475-7705-4097-99ED-E703A17A30DB}" srcOrd="3" destOrd="0" parTransId="{5307383D-3A9A-4CA4-BEF0-53B7F8506415}" sibTransId="{C5244E06-C5EA-4931-A184-87EFE61C25C2}"/>
    <dgm:cxn modelId="{008B805E-F5FE-4D35-8DC7-2306812032D1}" srcId="{118A3FC6-BA0E-40D3-A6E3-F1A0FBA25AE8}" destId="{74361EA1-6718-4063-961A-97F9407FFED6}" srcOrd="4" destOrd="0" parTransId="{58A438BB-257C-4A74-BF8B-724C6337F48C}" sibTransId="{95691D35-170B-41CB-A9AA-8C5AF98810F8}"/>
    <dgm:cxn modelId="{9DF2C283-F728-4020-81AE-71F4392C12A1}" type="presOf" srcId="{D4246C4A-86C3-43AA-917D-B3A0FD4B3F80}" destId="{ADAB8DD7-796D-4AFD-BF24-3D3C2D873B79}" srcOrd="0" destOrd="0" presId="urn:microsoft.com/office/officeart/2005/8/layout/hierarchy3"/>
    <dgm:cxn modelId="{E789E9A2-77EA-422B-BAC5-A3EEE89820E2}" srcId="{118A3FC6-BA0E-40D3-A6E3-F1A0FBA25AE8}" destId="{92215539-C891-4125-840A-D6558ABCF304}" srcOrd="5" destOrd="0" parTransId="{271AF75F-3B59-4882-BAE1-567C6DDA3164}" sibTransId="{08C4B4EF-1F2E-4916-97C8-107D5BE27C15}"/>
    <dgm:cxn modelId="{B1EC1458-DD13-4DA2-BBA6-CD98AC9C50C5}" type="presOf" srcId="{9BABD58C-B080-4762-B076-8AFB3FFE50CD}" destId="{CB864522-D59F-49A7-BE1B-AA25580A3325}" srcOrd="0" destOrd="0" presId="urn:microsoft.com/office/officeart/2005/8/layout/hierarchy3"/>
    <dgm:cxn modelId="{39236151-BD67-4D6E-A5B4-3AABBF8C6E62}" type="presOf" srcId="{60D3CE84-5D1A-49FB-A0D3-791D13084E42}" destId="{8CD78E21-ED70-4CA2-BB57-6EBF859B3F2F}" srcOrd="0" destOrd="0" presId="urn:microsoft.com/office/officeart/2005/8/layout/hierarchy3"/>
    <dgm:cxn modelId="{DD997DA1-8CFF-4400-A29B-0847C0529E8A}" srcId="{118A3FC6-BA0E-40D3-A6E3-F1A0FBA25AE8}" destId="{32310889-9E8D-4BA8-98B6-BF7D1F14A48D}" srcOrd="2" destOrd="0" parTransId="{A7EF770E-EA8C-447B-BAF9-06E25BD01B8E}" sibTransId="{F82A67AF-35DB-4910-AA28-F62A61F87008}"/>
    <dgm:cxn modelId="{347F52B0-7398-442B-89B5-F5C0474CDD07}" type="presOf" srcId="{92215539-C891-4125-840A-D6558ABCF304}" destId="{C09129E1-F69C-4522-8F10-28FBDD629D5C}" srcOrd="0" destOrd="0" presId="urn:microsoft.com/office/officeart/2005/8/layout/hierarchy3"/>
    <dgm:cxn modelId="{584FB47D-3781-450D-943D-B45396B66ADA}" type="presParOf" srcId="{9D6EEDF4-6C5F-4F44-9FDD-EFBE0D2CC2B9}" destId="{C7D0FDE8-BBE6-49B2-ADBA-573978F80C86}" srcOrd="0" destOrd="0" presId="urn:microsoft.com/office/officeart/2005/8/layout/hierarchy3"/>
    <dgm:cxn modelId="{F8795E90-F866-4ABE-B13F-E8744328E968}" type="presParOf" srcId="{C7D0FDE8-BBE6-49B2-ADBA-573978F80C86}" destId="{9ED9CB49-9EE5-4A4E-A524-45053A3121B4}" srcOrd="0" destOrd="0" presId="urn:microsoft.com/office/officeart/2005/8/layout/hierarchy3"/>
    <dgm:cxn modelId="{8DD51FA5-3D14-4E9D-A3D0-9BC0DAB4E344}" type="presParOf" srcId="{9ED9CB49-9EE5-4A4E-A524-45053A3121B4}" destId="{0BA6CB83-426F-4C87-965E-76303CEDBD59}" srcOrd="0" destOrd="0" presId="urn:microsoft.com/office/officeart/2005/8/layout/hierarchy3"/>
    <dgm:cxn modelId="{CF80899B-952E-4A63-936F-01628DEACB4B}" type="presParOf" srcId="{9ED9CB49-9EE5-4A4E-A524-45053A3121B4}" destId="{8E808318-329B-407C-9511-F2D1888A51D9}" srcOrd="1" destOrd="0" presId="urn:microsoft.com/office/officeart/2005/8/layout/hierarchy3"/>
    <dgm:cxn modelId="{2CD28B3B-C137-4FB1-9466-1C1A55674849}" type="presParOf" srcId="{C7D0FDE8-BBE6-49B2-ADBA-573978F80C86}" destId="{546CC801-1264-4C21-A39A-A5A922D25700}" srcOrd="1" destOrd="0" presId="urn:microsoft.com/office/officeart/2005/8/layout/hierarchy3"/>
    <dgm:cxn modelId="{91317E8F-ECCF-469D-9732-75D8BF18DFE0}" type="presParOf" srcId="{546CC801-1264-4C21-A39A-A5A922D25700}" destId="{907B2C4F-2A86-4310-9216-AF245CF81A25}" srcOrd="0" destOrd="0" presId="urn:microsoft.com/office/officeart/2005/8/layout/hierarchy3"/>
    <dgm:cxn modelId="{0829E198-50DC-44AE-92D1-65A8BEA10A77}" type="presParOf" srcId="{546CC801-1264-4C21-A39A-A5A922D25700}" destId="{5960161D-5350-4872-AEAE-99D09E566A16}" srcOrd="1" destOrd="0" presId="urn:microsoft.com/office/officeart/2005/8/layout/hierarchy3"/>
    <dgm:cxn modelId="{8BF6A3C9-0F53-4955-8FEA-51C8A70D5F8C}" type="presParOf" srcId="{546CC801-1264-4C21-A39A-A5A922D25700}" destId="{257E4E17-F9AE-439A-8347-E9DC1FEAF5BC}" srcOrd="2" destOrd="0" presId="urn:microsoft.com/office/officeart/2005/8/layout/hierarchy3"/>
    <dgm:cxn modelId="{38D308A5-CD28-4BBF-9295-FC57ACAF7438}" type="presParOf" srcId="{546CC801-1264-4C21-A39A-A5A922D25700}" destId="{E03C1AFA-8093-43A4-9FD8-B3E0F63AA1FE}" srcOrd="3" destOrd="0" presId="urn:microsoft.com/office/officeart/2005/8/layout/hierarchy3"/>
    <dgm:cxn modelId="{51069DFC-1898-4F64-AB50-66608C245EE6}" type="presParOf" srcId="{546CC801-1264-4C21-A39A-A5A922D25700}" destId="{5439B410-6666-4E2E-82F0-64BDF2179D4C}" srcOrd="4" destOrd="0" presId="urn:microsoft.com/office/officeart/2005/8/layout/hierarchy3"/>
    <dgm:cxn modelId="{7896C95B-2D97-468D-A838-C45AA80072D9}" type="presParOf" srcId="{546CC801-1264-4C21-A39A-A5A922D25700}" destId="{B8595774-73F6-4541-85F4-B46E8BE8B0A8}" srcOrd="5" destOrd="0" presId="urn:microsoft.com/office/officeart/2005/8/layout/hierarchy3"/>
    <dgm:cxn modelId="{947F22B4-F04A-4863-887A-234B5E864C39}" type="presParOf" srcId="{546CC801-1264-4C21-A39A-A5A922D25700}" destId="{C3603E06-1BDE-4954-BFE5-2CEA698B141D}" srcOrd="6" destOrd="0" presId="urn:microsoft.com/office/officeart/2005/8/layout/hierarchy3"/>
    <dgm:cxn modelId="{CD328CD6-6C76-4CD9-8A35-81FF37B6B339}" type="presParOf" srcId="{546CC801-1264-4C21-A39A-A5A922D25700}" destId="{77D77031-A42A-47E1-B9E9-72260F03BD1F}" srcOrd="7" destOrd="0" presId="urn:microsoft.com/office/officeart/2005/8/layout/hierarchy3"/>
    <dgm:cxn modelId="{8E4898FA-A2C4-4D5B-AE51-3368373F78C8}" type="presParOf" srcId="{546CC801-1264-4C21-A39A-A5A922D25700}" destId="{F23721B2-7311-4F72-A62A-F68C3F9261C9}" srcOrd="8" destOrd="0" presId="urn:microsoft.com/office/officeart/2005/8/layout/hierarchy3"/>
    <dgm:cxn modelId="{C98C238A-35C8-4AB1-ABAF-3F1B0003EC75}" type="presParOf" srcId="{546CC801-1264-4C21-A39A-A5A922D25700}" destId="{040828F2-3760-4767-842E-00C46CFB7CDC}" srcOrd="9" destOrd="0" presId="urn:microsoft.com/office/officeart/2005/8/layout/hierarchy3"/>
    <dgm:cxn modelId="{55025B8D-264F-41DA-B46F-B773DB295217}" type="presParOf" srcId="{546CC801-1264-4C21-A39A-A5A922D25700}" destId="{0EC15277-FBEF-4100-AA2A-1A91A3DC46FD}" srcOrd="10" destOrd="0" presId="urn:microsoft.com/office/officeart/2005/8/layout/hierarchy3"/>
    <dgm:cxn modelId="{8F54F58D-6939-429F-BBCA-E3FFB45989AB}" type="presParOf" srcId="{546CC801-1264-4C21-A39A-A5A922D25700}" destId="{C09129E1-F69C-4522-8F10-28FBDD629D5C}" srcOrd="11" destOrd="0" presId="urn:microsoft.com/office/officeart/2005/8/layout/hierarchy3"/>
    <dgm:cxn modelId="{13CEA7D3-215D-435E-B085-93275559E421}" type="presParOf" srcId="{546CC801-1264-4C21-A39A-A5A922D25700}" destId="{DB4E72D9-BFBC-4BAB-A3C4-00A6DC460420}" srcOrd="12" destOrd="0" presId="urn:microsoft.com/office/officeart/2005/8/layout/hierarchy3"/>
    <dgm:cxn modelId="{9C9365AA-4570-4FE5-8E73-FF3F3C78EEDC}" type="presParOf" srcId="{546CC801-1264-4C21-A39A-A5A922D25700}" destId="{C1B23F51-6983-450F-B179-55C4625D6547}" srcOrd="13" destOrd="0" presId="urn:microsoft.com/office/officeart/2005/8/layout/hierarchy3"/>
    <dgm:cxn modelId="{672554C9-4A96-4690-88FB-1A80661613E1}" type="presParOf" srcId="{546CC801-1264-4C21-A39A-A5A922D25700}" destId="{8AE2C9F6-4683-4129-AEB6-031A98EAD6A1}" srcOrd="14" destOrd="0" presId="urn:microsoft.com/office/officeart/2005/8/layout/hierarchy3"/>
    <dgm:cxn modelId="{D95F0D20-BBD2-4CF9-941F-66216A9EA602}" type="presParOf" srcId="{546CC801-1264-4C21-A39A-A5A922D25700}" destId="{ADAB8DD7-796D-4AFD-BF24-3D3C2D873B79}" srcOrd="15" destOrd="0" presId="urn:microsoft.com/office/officeart/2005/8/layout/hierarchy3"/>
    <dgm:cxn modelId="{8EC05A84-99E7-4437-A533-45E8E6B3FE17}" type="presParOf" srcId="{546CC801-1264-4C21-A39A-A5A922D25700}" destId="{CB864522-D59F-49A7-BE1B-AA25580A3325}" srcOrd="16" destOrd="0" presId="urn:microsoft.com/office/officeart/2005/8/layout/hierarchy3"/>
    <dgm:cxn modelId="{D7FB515F-B333-4C91-9D26-1D088437FBE4}" type="presParOf" srcId="{546CC801-1264-4C21-A39A-A5A922D25700}" destId="{33C29C7B-2921-4E93-9B5A-BFD912945EDF}" srcOrd="17" destOrd="0" presId="urn:microsoft.com/office/officeart/2005/8/layout/hierarchy3"/>
    <dgm:cxn modelId="{98B16122-6A4E-4BDB-8782-D3E1BA77A9C1}" type="presParOf" srcId="{546CC801-1264-4C21-A39A-A5A922D25700}" destId="{000BB6F0-C2E3-46D4-970E-4FE47A0159A5}" srcOrd="18" destOrd="0" presId="urn:microsoft.com/office/officeart/2005/8/layout/hierarchy3"/>
    <dgm:cxn modelId="{C4A6294C-A4EF-48F6-AB28-72F44C564C8C}" type="presParOf" srcId="{546CC801-1264-4C21-A39A-A5A922D25700}" destId="{04EBE58F-E7DD-4F69-9B69-6679A9D50FDE}" srcOrd="19" destOrd="0" presId="urn:microsoft.com/office/officeart/2005/8/layout/hierarchy3"/>
    <dgm:cxn modelId="{0D560F33-A4BA-44C0-B6CD-88B01C836CEB}" type="presParOf" srcId="{546CC801-1264-4C21-A39A-A5A922D25700}" destId="{8CD78E21-ED70-4CA2-BB57-6EBF859B3F2F}" srcOrd="20" destOrd="0" presId="urn:microsoft.com/office/officeart/2005/8/layout/hierarchy3"/>
    <dgm:cxn modelId="{144E5A28-4142-46A9-A9D2-53B0E5CDC69D}" type="presParOf" srcId="{546CC801-1264-4C21-A39A-A5A922D25700}" destId="{EC9FADBF-DF1A-45C9-A3DC-4F08610BEA63}" srcOrd="21" destOrd="0" presId="urn:microsoft.com/office/officeart/2005/8/layout/hierarchy3"/>
    <dgm:cxn modelId="{53361646-4E83-4E8C-9581-5E96956FFDFF}" type="presParOf" srcId="{546CC801-1264-4C21-A39A-A5A922D25700}" destId="{71545CCE-0316-4B94-9836-D4EF798E48AD}" srcOrd="22" destOrd="0" presId="urn:microsoft.com/office/officeart/2005/8/layout/hierarchy3"/>
    <dgm:cxn modelId="{5CDC9D22-C66B-48D6-B731-A31995DE41F5}" type="presParOf" srcId="{546CC801-1264-4C21-A39A-A5A922D25700}" destId="{AF93922F-4ED4-4877-B77C-2A2452516752}" srcOrd="2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7B7D6-48A3-40F1-86D5-97595C67DC04}" type="doc">
      <dgm:prSet loTypeId="urn:microsoft.com/office/officeart/2005/8/layout/default#1" loCatId="list" qsTypeId="urn:microsoft.com/office/officeart/2005/8/quickstyle/3d1" qsCatId="3D" csTypeId="urn:microsoft.com/office/officeart/2005/8/colors/colorful5" csCatId="colorful" phldr="1"/>
      <dgm:spPr/>
    </dgm:pt>
    <dgm:pt modelId="{AE14B2A6-EBCC-482E-AC12-2A65EE046E5F}">
      <dgm:prSet custT="1"/>
      <dgm:spPr/>
      <dgm:t>
        <a:bodyPr/>
        <a:lstStyle/>
        <a:p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прогнозирование наступления ПР</a:t>
          </a:r>
          <a:endParaRPr lang="ru-RU" sz="2400" b="1" dirty="0">
            <a:solidFill>
              <a:schemeClr val="accent3">
                <a:lumMod val="50000"/>
              </a:schemeClr>
            </a:solidFill>
          </a:endParaRPr>
        </a:p>
      </dgm:t>
    </dgm:pt>
    <dgm:pt modelId="{8C8F5D89-6341-43F1-B130-D4D4D35A2381}" type="parTrans" cxnId="{A20312D8-5FB9-4492-86D3-8F777D03E188}">
      <dgm:prSet/>
      <dgm:spPr/>
      <dgm:t>
        <a:bodyPr/>
        <a:lstStyle/>
        <a:p>
          <a:endParaRPr lang="ru-RU" sz="4800" b="1">
            <a:solidFill>
              <a:schemeClr val="bg2"/>
            </a:solidFill>
          </a:endParaRPr>
        </a:p>
      </dgm:t>
    </dgm:pt>
    <dgm:pt modelId="{AD298476-69DC-4F49-9902-61B55328B031}" type="sibTrans" cxnId="{A20312D8-5FB9-4492-86D3-8F777D03E188}">
      <dgm:prSet/>
      <dgm:spPr/>
      <dgm:t>
        <a:bodyPr/>
        <a:lstStyle/>
        <a:p>
          <a:endParaRPr lang="ru-RU" sz="4800" b="1">
            <a:solidFill>
              <a:schemeClr val="bg2"/>
            </a:solidFill>
          </a:endParaRPr>
        </a:p>
      </dgm:t>
    </dgm:pt>
    <dgm:pt modelId="{01D9E62E-4CC4-49BF-963F-55E0AA6B2023}">
      <dgm:prSet custT="1"/>
      <dgm:spPr/>
      <dgm:t>
        <a:bodyPr/>
        <a:lstStyle/>
        <a:p>
          <a:r>
            <a:rPr lang="ru-RU" sz="1200" dirty="0" smtClean="0">
              <a:solidFill>
                <a:schemeClr val="accent3">
                  <a:lumMod val="50000"/>
                </a:schemeClr>
              </a:solidFill>
            </a:rPr>
            <a:t>пролонгирование беременности для перевода матери в учреждение соответствующей группы и  подготовки к рождению недоношенного ребенка</a:t>
          </a:r>
          <a:endParaRPr lang="ru-RU" sz="1200" b="1" dirty="0">
            <a:solidFill>
              <a:schemeClr val="accent3">
                <a:lumMod val="50000"/>
              </a:schemeClr>
            </a:solidFill>
          </a:endParaRPr>
        </a:p>
      </dgm:t>
    </dgm:pt>
    <dgm:pt modelId="{ED7ED020-2A28-4A63-86C3-B6A2CE4C0EB2}" type="parTrans" cxnId="{6A7CDDCF-60A9-422B-B547-578639F2B1F4}">
      <dgm:prSet/>
      <dgm:spPr/>
      <dgm:t>
        <a:bodyPr/>
        <a:lstStyle/>
        <a:p>
          <a:endParaRPr lang="ru-RU" sz="4800" b="1">
            <a:solidFill>
              <a:schemeClr val="bg2"/>
            </a:solidFill>
          </a:endParaRPr>
        </a:p>
      </dgm:t>
    </dgm:pt>
    <dgm:pt modelId="{10333674-6DB0-466C-ADC0-6363A0A2A49F}" type="sibTrans" cxnId="{6A7CDDCF-60A9-422B-B547-578639F2B1F4}">
      <dgm:prSet/>
      <dgm:spPr/>
      <dgm:t>
        <a:bodyPr/>
        <a:lstStyle/>
        <a:p>
          <a:endParaRPr lang="ru-RU" sz="4800" b="1">
            <a:solidFill>
              <a:schemeClr val="bg2"/>
            </a:solidFill>
          </a:endParaRPr>
        </a:p>
      </dgm:t>
    </dgm:pt>
    <dgm:pt modelId="{C60EB5E8-B8B7-461C-8ED3-9D16F0C21FB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профилактика РДС плода</a:t>
          </a:r>
          <a:endParaRPr lang="ru-RU" sz="2400" b="1" dirty="0" smtClean="0">
            <a:solidFill>
              <a:schemeClr val="accent3">
                <a:lumMod val="50000"/>
              </a:schemeClr>
            </a:solidFill>
          </a:endParaRP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/>
        </a:p>
      </dgm:t>
    </dgm:pt>
    <dgm:pt modelId="{9A70D897-D22D-47DC-9B31-718B963D22D9}" type="sibTrans" cxnId="{F285FB5D-49AB-4EF3-8C33-A74B7989C0DC}">
      <dgm:prSet/>
      <dgm:spPr/>
      <dgm:t>
        <a:bodyPr/>
        <a:lstStyle/>
        <a:p>
          <a:endParaRPr lang="ru-RU" sz="3600" b="1">
            <a:solidFill>
              <a:schemeClr val="bg2"/>
            </a:solidFill>
          </a:endParaRPr>
        </a:p>
      </dgm:t>
    </dgm:pt>
    <dgm:pt modelId="{DFC3D47A-1BCE-49E6-A5BA-A512337B5AFD}" type="parTrans" cxnId="{F285FB5D-49AB-4EF3-8C33-A74B7989C0DC}">
      <dgm:prSet/>
      <dgm:spPr/>
      <dgm:t>
        <a:bodyPr/>
        <a:lstStyle/>
        <a:p>
          <a:endParaRPr lang="ru-RU" sz="3600" b="1">
            <a:solidFill>
              <a:schemeClr val="bg2"/>
            </a:solidFill>
          </a:endParaRPr>
        </a:p>
      </dgm:t>
    </dgm:pt>
    <dgm:pt modelId="{8630F1B0-C5A1-4C28-A331-7573D9E9B314}">
      <dgm:prSet custT="1"/>
      <dgm:spPr/>
      <dgm:t>
        <a:bodyPr/>
        <a:lstStyle/>
        <a:p>
          <a:r>
            <a:rPr lang="ru-RU" sz="2400" b="1" dirty="0" smtClean="0"/>
            <a:t> </a:t>
          </a:r>
          <a:r>
            <a:rPr lang="ru-RU" sz="1400" dirty="0" smtClean="0">
              <a:solidFill>
                <a:schemeClr val="accent3">
                  <a:lumMod val="50000"/>
                </a:schemeClr>
              </a:solidFill>
            </a:rPr>
            <a:t>профилактика и лечение инфекционных осложнений, особенно при преждевременном разрыве плодных оболочек</a:t>
          </a:r>
          <a:endParaRPr lang="ru-RU" sz="1400" b="1" dirty="0">
            <a:solidFill>
              <a:schemeClr val="accent3">
                <a:lumMod val="50000"/>
              </a:schemeClr>
            </a:solidFill>
          </a:endParaRPr>
        </a:p>
      </dgm:t>
    </dgm:pt>
    <dgm:pt modelId="{CECFCC26-D22D-4FED-9BE3-732E6A02D491}" type="sibTrans" cxnId="{97675E13-B03E-40E4-9539-5E78608959C2}">
      <dgm:prSet/>
      <dgm:spPr/>
      <dgm:t>
        <a:bodyPr/>
        <a:lstStyle/>
        <a:p>
          <a:endParaRPr lang="ru-RU" sz="3600" b="1">
            <a:solidFill>
              <a:schemeClr val="bg2"/>
            </a:solidFill>
          </a:endParaRPr>
        </a:p>
      </dgm:t>
    </dgm:pt>
    <dgm:pt modelId="{1095C2A7-21A4-4004-8387-ACD9723287BD}" type="parTrans" cxnId="{97675E13-B03E-40E4-9539-5E78608959C2}">
      <dgm:prSet/>
      <dgm:spPr/>
      <dgm:t>
        <a:bodyPr/>
        <a:lstStyle/>
        <a:p>
          <a:endParaRPr lang="ru-RU" sz="3600" b="1">
            <a:solidFill>
              <a:schemeClr val="bg2"/>
            </a:solidFill>
          </a:endParaRPr>
        </a:p>
      </dgm:t>
    </dgm:pt>
    <dgm:pt modelId="{0604F2BE-CBAF-4D94-A732-CD77BF12CECC}" type="pres">
      <dgm:prSet presAssocID="{2D77B7D6-48A3-40F1-86D5-97595C67DC04}" presName="diagram" presStyleCnt="0">
        <dgm:presLayoutVars>
          <dgm:dir/>
          <dgm:resizeHandles val="exact"/>
        </dgm:presLayoutVars>
      </dgm:prSet>
      <dgm:spPr/>
    </dgm:pt>
    <dgm:pt modelId="{E5A8E1B0-AFFA-41BD-AE47-800F783AB791}" type="pres">
      <dgm:prSet presAssocID="{AE14B2A6-EBCC-482E-AC12-2A65EE046E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EA14C-3952-44B9-9556-04D5389314ED}" type="pres">
      <dgm:prSet presAssocID="{AD298476-69DC-4F49-9902-61B55328B031}" presName="sibTrans" presStyleCnt="0"/>
      <dgm:spPr/>
    </dgm:pt>
    <dgm:pt modelId="{107628AB-C3E2-44EF-88CA-A41927929E2B}" type="pres">
      <dgm:prSet presAssocID="{C60EB5E8-B8B7-461C-8ED3-9D16F0C21F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9DA68-550D-4A97-A4D9-E7B65E4D1C27}" type="pres">
      <dgm:prSet presAssocID="{9A70D897-D22D-47DC-9B31-718B963D22D9}" presName="sibTrans" presStyleCnt="0"/>
      <dgm:spPr/>
    </dgm:pt>
    <dgm:pt modelId="{8DFB27FF-0E43-4C37-B545-723EADC483C7}" type="pres">
      <dgm:prSet presAssocID="{01D9E62E-4CC4-49BF-963F-55E0AA6B20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69272-B019-4EE7-8FE8-9D49D1A3D413}" type="pres">
      <dgm:prSet presAssocID="{10333674-6DB0-466C-ADC0-6363A0A2A49F}" presName="sibTrans" presStyleCnt="0"/>
      <dgm:spPr/>
    </dgm:pt>
    <dgm:pt modelId="{978300D1-E635-4972-B028-B6B1482EE3B4}" type="pres">
      <dgm:prSet presAssocID="{8630F1B0-C5A1-4C28-A331-7573D9E9B3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BF164-30B6-4477-B4F4-A691F25AE066}" type="presOf" srcId="{AE14B2A6-EBCC-482E-AC12-2A65EE046E5F}" destId="{E5A8E1B0-AFFA-41BD-AE47-800F783AB791}" srcOrd="0" destOrd="0" presId="urn:microsoft.com/office/officeart/2005/8/layout/default#1"/>
    <dgm:cxn modelId="{EDF99589-9BEF-4C90-BD3C-54344326B299}" type="presOf" srcId="{2D77B7D6-48A3-40F1-86D5-97595C67DC04}" destId="{0604F2BE-CBAF-4D94-A732-CD77BF12CECC}" srcOrd="0" destOrd="0" presId="urn:microsoft.com/office/officeart/2005/8/layout/default#1"/>
    <dgm:cxn modelId="{A20312D8-5FB9-4492-86D3-8F777D03E188}" srcId="{2D77B7D6-48A3-40F1-86D5-97595C67DC04}" destId="{AE14B2A6-EBCC-482E-AC12-2A65EE046E5F}" srcOrd="0" destOrd="0" parTransId="{8C8F5D89-6341-43F1-B130-D4D4D35A2381}" sibTransId="{AD298476-69DC-4F49-9902-61B55328B031}"/>
    <dgm:cxn modelId="{6A7CDDCF-60A9-422B-B547-578639F2B1F4}" srcId="{2D77B7D6-48A3-40F1-86D5-97595C67DC04}" destId="{01D9E62E-4CC4-49BF-963F-55E0AA6B2023}" srcOrd="2" destOrd="0" parTransId="{ED7ED020-2A28-4A63-86C3-B6A2CE4C0EB2}" sibTransId="{10333674-6DB0-466C-ADC0-6363A0A2A49F}"/>
    <dgm:cxn modelId="{70FF00F1-01BF-4664-BB1C-07702EE85CC8}" type="presOf" srcId="{C60EB5E8-B8B7-461C-8ED3-9D16F0C21FBF}" destId="{107628AB-C3E2-44EF-88CA-A41927929E2B}" srcOrd="0" destOrd="0" presId="urn:microsoft.com/office/officeart/2005/8/layout/default#1"/>
    <dgm:cxn modelId="{97675E13-B03E-40E4-9539-5E78608959C2}" srcId="{2D77B7D6-48A3-40F1-86D5-97595C67DC04}" destId="{8630F1B0-C5A1-4C28-A331-7573D9E9B314}" srcOrd="3" destOrd="0" parTransId="{1095C2A7-21A4-4004-8387-ACD9723287BD}" sibTransId="{CECFCC26-D22D-4FED-9BE3-732E6A02D491}"/>
    <dgm:cxn modelId="{430CEB25-0707-4039-B659-47671F14CC13}" type="presOf" srcId="{01D9E62E-4CC4-49BF-963F-55E0AA6B2023}" destId="{8DFB27FF-0E43-4C37-B545-723EADC483C7}" srcOrd="0" destOrd="0" presId="urn:microsoft.com/office/officeart/2005/8/layout/default#1"/>
    <dgm:cxn modelId="{10F22D64-4D7A-4934-A16C-0CC147BDA50B}" type="presOf" srcId="{8630F1B0-C5A1-4C28-A331-7573D9E9B314}" destId="{978300D1-E635-4972-B028-B6B1482EE3B4}" srcOrd="0" destOrd="0" presId="urn:microsoft.com/office/officeart/2005/8/layout/default#1"/>
    <dgm:cxn modelId="{F285FB5D-49AB-4EF3-8C33-A74B7989C0DC}" srcId="{2D77B7D6-48A3-40F1-86D5-97595C67DC04}" destId="{C60EB5E8-B8B7-461C-8ED3-9D16F0C21FBF}" srcOrd="1" destOrd="0" parTransId="{DFC3D47A-1BCE-49E6-A5BA-A512337B5AFD}" sibTransId="{9A70D897-D22D-47DC-9B31-718B963D22D9}"/>
    <dgm:cxn modelId="{D833031E-A011-4A12-91DC-779C288F52BC}" type="presParOf" srcId="{0604F2BE-CBAF-4D94-A732-CD77BF12CECC}" destId="{E5A8E1B0-AFFA-41BD-AE47-800F783AB791}" srcOrd="0" destOrd="0" presId="urn:microsoft.com/office/officeart/2005/8/layout/default#1"/>
    <dgm:cxn modelId="{9A87886F-F1D1-41B4-AE9C-86CBC553A8FF}" type="presParOf" srcId="{0604F2BE-CBAF-4D94-A732-CD77BF12CECC}" destId="{4BAEA14C-3952-44B9-9556-04D5389314ED}" srcOrd="1" destOrd="0" presId="urn:microsoft.com/office/officeart/2005/8/layout/default#1"/>
    <dgm:cxn modelId="{826F7D84-C121-42DC-942D-EC5DAF5C71E3}" type="presParOf" srcId="{0604F2BE-CBAF-4D94-A732-CD77BF12CECC}" destId="{107628AB-C3E2-44EF-88CA-A41927929E2B}" srcOrd="2" destOrd="0" presId="urn:microsoft.com/office/officeart/2005/8/layout/default#1"/>
    <dgm:cxn modelId="{5D4B6B93-D4AE-44C0-AE95-E3B0A376C0D2}" type="presParOf" srcId="{0604F2BE-CBAF-4D94-A732-CD77BF12CECC}" destId="{1ED9DA68-550D-4A97-A4D9-E7B65E4D1C27}" srcOrd="3" destOrd="0" presId="urn:microsoft.com/office/officeart/2005/8/layout/default#1"/>
    <dgm:cxn modelId="{67F418E5-68E8-4569-AE58-04F13DFBCA11}" type="presParOf" srcId="{0604F2BE-CBAF-4D94-A732-CD77BF12CECC}" destId="{8DFB27FF-0E43-4C37-B545-723EADC483C7}" srcOrd="4" destOrd="0" presId="urn:microsoft.com/office/officeart/2005/8/layout/default#1"/>
    <dgm:cxn modelId="{E09A4B74-DE2A-4B8A-B87C-983C870BBB6F}" type="presParOf" srcId="{0604F2BE-CBAF-4D94-A732-CD77BF12CECC}" destId="{5B569272-B019-4EE7-8FE8-9D49D1A3D413}" srcOrd="5" destOrd="0" presId="urn:microsoft.com/office/officeart/2005/8/layout/default#1"/>
    <dgm:cxn modelId="{32B3E0F2-71A9-4BEC-83C4-57C6A8883354}" type="presParOf" srcId="{0604F2BE-CBAF-4D94-A732-CD77BF12CECC}" destId="{978300D1-E635-4972-B028-B6B1482EE3B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A20ED0-2E0B-4C6C-BEAF-75CFEB8C7E6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20670-DDEC-4A19-8D23-8C0B253A7078}">
      <dgm:prSet custT="1"/>
      <dgm:spPr/>
      <dgm:t>
        <a:bodyPr/>
        <a:lstStyle/>
        <a:p>
          <a:pPr rtl="0"/>
          <a:r>
            <a:rPr lang="ru-RU" sz="4400" b="1" dirty="0" smtClean="0"/>
            <a:t>НПВП</a:t>
          </a:r>
          <a:endParaRPr lang="ru-RU" sz="4400" b="1" dirty="0"/>
        </a:p>
      </dgm:t>
    </dgm:pt>
    <dgm:pt modelId="{B1E0DDB3-9781-4856-8F5C-1A5410C1C45D}" type="parTrans" cxnId="{168EA06F-0E73-4945-9DD1-71FD052DD40E}">
      <dgm:prSet/>
      <dgm:spPr/>
      <dgm:t>
        <a:bodyPr/>
        <a:lstStyle/>
        <a:p>
          <a:endParaRPr lang="ru-RU"/>
        </a:p>
      </dgm:t>
    </dgm:pt>
    <dgm:pt modelId="{75F432C3-8CED-4E84-8E23-3289C87D97F1}" type="sibTrans" cxnId="{168EA06F-0E73-4945-9DD1-71FD052DD40E}">
      <dgm:prSet/>
      <dgm:spPr/>
      <dgm:t>
        <a:bodyPr/>
        <a:lstStyle/>
        <a:p>
          <a:endParaRPr lang="ru-RU"/>
        </a:p>
      </dgm:t>
    </dgm:pt>
    <dgm:pt modelId="{805BE0C5-FCFA-49C2-A109-6D9EAEC00D1A}">
      <dgm:prSet custT="1"/>
      <dgm:spPr/>
      <dgm:t>
        <a:bodyPr/>
        <a:lstStyle/>
        <a:p>
          <a:pPr rtl="0"/>
          <a:endParaRPr lang="ru-RU" sz="2400" b="1" dirty="0" smtClean="0">
            <a:solidFill>
              <a:schemeClr val="tx2">
                <a:lumMod val="50000"/>
              </a:schemeClr>
            </a:solidFill>
          </a:endParaRPr>
        </a:p>
        <a:p>
          <a:pPr rtl="0"/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Нифедипин</a:t>
          </a:r>
        </a:p>
        <a:p>
          <a:pPr rtl="0"/>
          <a:endParaRPr lang="ru-RU" sz="2400" b="1" dirty="0" smtClean="0">
            <a:solidFill>
              <a:schemeClr val="tx2">
                <a:lumMod val="50000"/>
              </a:schemeClr>
            </a:solidFill>
          </a:endParaRPr>
        </a:p>
      </dgm:t>
    </dgm:pt>
    <dgm:pt modelId="{915CC34F-F255-440C-B110-19CD25FBBF6D}" type="parTrans" cxnId="{8A248C93-E653-4B86-A358-5073B660725C}">
      <dgm:prSet/>
      <dgm:spPr/>
      <dgm:t>
        <a:bodyPr/>
        <a:lstStyle/>
        <a:p>
          <a:endParaRPr lang="ru-RU" dirty="0"/>
        </a:p>
      </dgm:t>
    </dgm:pt>
    <dgm:pt modelId="{87F6E28B-9807-44AB-A9ED-F9499A33158B}" type="sibTrans" cxnId="{8A248C93-E653-4B86-A358-5073B660725C}">
      <dgm:prSet/>
      <dgm:spPr/>
      <dgm:t>
        <a:bodyPr/>
        <a:lstStyle/>
        <a:p>
          <a:endParaRPr lang="ru-RU"/>
        </a:p>
      </dgm:t>
    </dgm:pt>
    <dgm:pt modelId="{D4A3C956-E8F7-42BB-A74A-A259A549D222}">
      <dgm:prSet custT="1"/>
      <dgm:spPr/>
      <dgm:t>
        <a:bodyPr/>
        <a:lstStyle/>
        <a:p>
          <a:pPr rtl="0"/>
          <a:r>
            <a:rPr lang="ru-RU" sz="2400" b="1" dirty="0" smtClean="0"/>
            <a:t>Блокаторы кальциевых каналов</a:t>
          </a:r>
          <a:endParaRPr lang="ru-RU" sz="2400" dirty="0"/>
        </a:p>
      </dgm:t>
    </dgm:pt>
    <dgm:pt modelId="{BB0ECAF3-5CF9-49E0-AB61-987FA92EB86C}" type="parTrans" cxnId="{4CAA1DA0-0F20-4F10-B160-75205DF141D8}">
      <dgm:prSet/>
      <dgm:spPr/>
      <dgm:t>
        <a:bodyPr/>
        <a:lstStyle/>
        <a:p>
          <a:endParaRPr lang="ru-RU"/>
        </a:p>
      </dgm:t>
    </dgm:pt>
    <dgm:pt modelId="{6212827F-C20C-4D3A-B2DE-26D414C54E3E}" type="sibTrans" cxnId="{4CAA1DA0-0F20-4F10-B160-75205DF141D8}">
      <dgm:prSet/>
      <dgm:spPr/>
      <dgm:t>
        <a:bodyPr/>
        <a:lstStyle/>
        <a:p>
          <a:endParaRPr lang="ru-RU"/>
        </a:p>
      </dgm:t>
    </dgm:pt>
    <dgm:pt modelId="{A520124E-F4A8-4B22-B14D-0E5E64820B01}">
      <dgm:prSet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Индометацин</a:t>
          </a:r>
          <a:endParaRPr lang="ru-RU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1953E9DC-5770-41A1-881D-E2466F9B268B}" type="parTrans" cxnId="{F5E463D8-9D67-4419-A503-8D148F1561C5}">
      <dgm:prSet/>
      <dgm:spPr/>
      <dgm:t>
        <a:bodyPr/>
        <a:lstStyle/>
        <a:p>
          <a:endParaRPr lang="ru-RU"/>
        </a:p>
      </dgm:t>
    </dgm:pt>
    <dgm:pt modelId="{BC5DB103-0E77-41FE-A7D0-B3D74E4DE4DD}" type="sibTrans" cxnId="{F5E463D8-9D67-4419-A503-8D148F1561C5}">
      <dgm:prSet/>
      <dgm:spPr/>
      <dgm:t>
        <a:bodyPr/>
        <a:lstStyle/>
        <a:p>
          <a:endParaRPr lang="ru-RU"/>
        </a:p>
      </dgm:t>
    </dgm:pt>
    <dgm:pt modelId="{A2E2A7D3-73B3-4FFF-BB7F-2F0E48C7453E}" type="pres">
      <dgm:prSet presAssocID="{E8A20ED0-2E0B-4C6C-BEAF-75CFEB8C7E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3CA938-532F-4DB2-81AD-E84EB8252FFF}" type="pres">
      <dgm:prSet presAssocID="{9E220670-DDEC-4A19-8D23-8C0B253A7078}" presName="root" presStyleCnt="0"/>
      <dgm:spPr/>
    </dgm:pt>
    <dgm:pt modelId="{A9D4A5EF-6E38-4A95-B279-513DF7BB942E}" type="pres">
      <dgm:prSet presAssocID="{9E220670-DDEC-4A19-8D23-8C0B253A7078}" presName="rootComposite" presStyleCnt="0"/>
      <dgm:spPr/>
    </dgm:pt>
    <dgm:pt modelId="{42221BAB-86B9-4E0F-A8B9-76579BD6CFDA}" type="pres">
      <dgm:prSet presAssocID="{9E220670-DDEC-4A19-8D23-8C0B253A7078}" presName="rootText" presStyleLbl="node1" presStyleIdx="0" presStyleCnt="2" custLinFactX="19519" custLinFactNeighborX="100000" custLinFactNeighborY="3988"/>
      <dgm:spPr/>
      <dgm:t>
        <a:bodyPr/>
        <a:lstStyle/>
        <a:p>
          <a:endParaRPr lang="ru-RU"/>
        </a:p>
      </dgm:t>
    </dgm:pt>
    <dgm:pt modelId="{188C553D-4233-4476-A730-3E6D8C39CDC4}" type="pres">
      <dgm:prSet presAssocID="{9E220670-DDEC-4A19-8D23-8C0B253A7078}" presName="rootConnector" presStyleLbl="node1" presStyleIdx="0" presStyleCnt="2"/>
      <dgm:spPr/>
      <dgm:t>
        <a:bodyPr/>
        <a:lstStyle/>
        <a:p>
          <a:endParaRPr lang="ru-RU"/>
        </a:p>
      </dgm:t>
    </dgm:pt>
    <dgm:pt modelId="{063F5654-DA81-406E-B85A-1BF069BD4ACC}" type="pres">
      <dgm:prSet presAssocID="{9E220670-DDEC-4A19-8D23-8C0B253A7078}" presName="childShape" presStyleCnt="0"/>
      <dgm:spPr/>
    </dgm:pt>
    <dgm:pt modelId="{1FCE1FD2-4488-488A-A021-34F0836D789F}" type="pres">
      <dgm:prSet presAssocID="{1953E9DC-5770-41A1-881D-E2466F9B268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948E74D-D1A5-4511-A47A-1580000E1EDA}" type="pres">
      <dgm:prSet presAssocID="{A520124E-F4A8-4B22-B14D-0E5E64820B01}" presName="childText" presStyleLbl="bgAcc1" presStyleIdx="0" presStyleCnt="2" custLinFactX="44873" custLinFactNeighborX="100000" custLinFactNeighborY="-10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F71A5-B4C7-461C-8F1D-A0781823BB82}" type="pres">
      <dgm:prSet presAssocID="{D4A3C956-E8F7-42BB-A74A-A259A549D222}" presName="root" presStyleCnt="0"/>
      <dgm:spPr/>
    </dgm:pt>
    <dgm:pt modelId="{B72743F8-4584-4D6F-B917-E12822E85346}" type="pres">
      <dgm:prSet presAssocID="{D4A3C956-E8F7-42BB-A74A-A259A549D222}" presName="rootComposite" presStyleCnt="0"/>
      <dgm:spPr/>
    </dgm:pt>
    <dgm:pt modelId="{8EE190D4-E5DB-4E17-9947-9B64EE64BF33}" type="pres">
      <dgm:prSet presAssocID="{D4A3C956-E8F7-42BB-A74A-A259A549D222}" presName="rootText" presStyleLbl="node1" presStyleIdx="1" presStyleCnt="2" custLinFactX="-24230" custLinFactNeighborX="-100000" custLinFactNeighborY="-107"/>
      <dgm:spPr/>
      <dgm:t>
        <a:bodyPr/>
        <a:lstStyle/>
        <a:p>
          <a:endParaRPr lang="ru-RU"/>
        </a:p>
      </dgm:t>
    </dgm:pt>
    <dgm:pt modelId="{422FA542-86EF-48C4-BDA8-3E35C769F64D}" type="pres">
      <dgm:prSet presAssocID="{D4A3C956-E8F7-42BB-A74A-A259A549D222}" presName="rootConnector" presStyleLbl="node1" presStyleIdx="1" presStyleCnt="2"/>
      <dgm:spPr/>
      <dgm:t>
        <a:bodyPr/>
        <a:lstStyle/>
        <a:p>
          <a:endParaRPr lang="ru-RU"/>
        </a:p>
      </dgm:t>
    </dgm:pt>
    <dgm:pt modelId="{B1B8B0D1-2BD5-4A0B-A5FD-8E63A5FA8D19}" type="pres">
      <dgm:prSet presAssocID="{D4A3C956-E8F7-42BB-A74A-A259A549D222}" presName="childShape" presStyleCnt="0"/>
      <dgm:spPr/>
    </dgm:pt>
    <dgm:pt modelId="{7A31B5FC-87BD-4781-8795-ED1AC1B543BF}" type="pres">
      <dgm:prSet presAssocID="{915CC34F-F255-440C-B110-19CD25FBBF6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87529F9-8CBA-430C-AE5F-734CDB28E8CE}" type="pres">
      <dgm:prSet presAssocID="{805BE0C5-FCFA-49C2-A109-6D9EAEC00D1A}" presName="childText" presStyleLbl="bgAcc1" presStyleIdx="1" presStyleCnt="2" custLinFactX="-59814" custLinFactNeighborX="-100000" custLinFactNeighborY="-10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2C909-593B-4527-AE2B-560DD11BE952}" type="presOf" srcId="{A520124E-F4A8-4B22-B14D-0E5E64820B01}" destId="{B948E74D-D1A5-4511-A47A-1580000E1EDA}" srcOrd="0" destOrd="0" presId="urn:microsoft.com/office/officeart/2005/8/layout/hierarchy3"/>
    <dgm:cxn modelId="{8A248C93-E653-4B86-A358-5073B660725C}" srcId="{D4A3C956-E8F7-42BB-A74A-A259A549D222}" destId="{805BE0C5-FCFA-49C2-A109-6D9EAEC00D1A}" srcOrd="0" destOrd="0" parTransId="{915CC34F-F255-440C-B110-19CD25FBBF6D}" sibTransId="{87F6E28B-9807-44AB-A9ED-F9499A33158B}"/>
    <dgm:cxn modelId="{F48B8B5C-12D9-4020-9F0A-49A472588813}" type="presOf" srcId="{915CC34F-F255-440C-B110-19CD25FBBF6D}" destId="{7A31B5FC-87BD-4781-8795-ED1AC1B543BF}" srcOrd="0" destOrd="0" presId="urn:microsoft.com/office/officeart/2005/8/layout/hierarchy3"/>
    <dgm:cxn modelId="{E3421AF5-DC05-49EF-A875-60CB16698F57}" type="presOf" srcId="{D4A3C956-E8F7-42BB-A74A-A259A549D222}" destId="{422FA542-86EF-48C4-BDA8-3E35C769F64D}" srcOrd="1" destOrd="0" presId="urn:microsoft.com/office/officeart/2005/8/layout/hierarchy3"/>
    <dgm:cxn modelId="{B99A0020-ECDC-41F5-B36A-B82BBC37058E}" type="presOf" srcId="{9E220670-DDEC-4A19-8D23-8C0B253A7078}" destId="{188C553D-4233-4476-A730-3E6D8C39CDC4}" srcOrd="1" destOrd="0" presId="urn:microsoft.com/office/officeart/2005/8/layout/hierarchy3"/>
    <dgm:cxn modelId="{97F1C322-B60A-4A68-9FA0-F021D15A8C1D}" type="presOf" srcId="{805BE0C5-FCFA-49C2-A109-6D9EAEC00D1A}" destId="{D87529F9-8CBA-430C-AE5F-734CDB28E8CE}" srcOrd="0" destOrd="0" presId="urn:microsoft.com/office/officeart/2005/8/layout/hierarchy3"/>
    <dgm:cxn modelId="{4BDEF37B-5E01-45B7-A59A-7B8CEEAC6006}" type="presOf" srcId="{9E220670-DDEC-4A19-8D23-8C0B253A7078}" destId="{42221BAB-86B9-4E0F-A8B9-76579BD6CFDA}" srcOrd="0" destOrd="0" presId="urn:microsoft.com/office/officeart/2005/8/layout/hierarchy3"/>
    <dgm:cxn modelId="{4CAA1DA0-0F20-4F10-B160-75205DF141D8}" srcId="{E8A20ED0-2E0B-4C6C-BEAF-75CFEB8C7E66}" destId="{D4A3C956-E8F7-42BB-A74A-A259A549D222}" srcOrd="1" destOrd="0" parTransId="{BB0ECAF3-5CF9-49E0-AB61-987FA92EB86C}" sibTransId="{6212827F-C20C-4D3A-B2DE-26D414C54E3E}"/>
    <dgm:cxn modelId="{168EA06F-0E73-4945-9DD1-71FD052DD40E}" srcId="{E8A20ED0-2E0B-4C6C-BEAF-75CFEB8C7E66}" destId="{9E220670-DDEC-4A19-8D23-8C0B253A7078}" srcOrd="0" destOrd="0" parTransId="{B1E0DDB3-9781-4856-8F5C-1A5410C1C45D}" sibTransId="{75F432C3-8CED-4E84-8E23-3289C87D97F1}"/>
    <dgm:cxn modelId="{655A64A9-8F9E-4338-A237-75C305E425D4}" type="presOf" srcId="{D4A3C956-E8F7-42BB-A74A-A259A549D222}" destId="{8EE190D4-E5DB-4E17-9947-9B64EE64BF33}" srcOrd="0" destOrd="0" presId="urn:microsoft.com/office/officeart/2005/8/layout/hierarchy3"/>
    <dgm:cxn modelId="{F5E463D8-9D67-4419-A503-8D148F1561C5}" srcId="{9E220670-DDEC-4A19-8D23-8C0B253A7078}" destId="{A520124E-F4A8-4B22-B14D-0E5E64820B01}" srcOrd="0" destOrd="0" parTransId="{1953E9DC-5770-41A1-881D-E2466F9B268B}" sibTransId="{BC5DB103-0E77-41FE-A7D0-B3D74E4DE4DD}"/>
    <dgm:cxn modelId="{E71141B4-B1C9-49AA-8B9C-573ECF173571}" type="presOf" srcId="{1953E9DC-5770-41A1-881D-E2466F9B268B}" destId="{1FCE1FD2-4488-488A-A021-34F0836D789F}" srcOrd="0" destOrd="0" presId="urn:microsoft.com/office/officeart/2005/8/layout/hierarchy3"/>
    <dgm:cxn modelId="{FB311493-2FA0-4405-98FF-F0778DEA1192}" type="presOf" srcId="{E8A20ED0-2E0B-4C6C-BEAF-75CFEB8C7E66}" destId="{A2E2A7D3-73B3-4FFF-BB7F-2F0E48C7453E}" srcOrd="0" destOrd="0" presId="urn:microsoft.com/office/officeart/2005/8/layout/hierarchy3"/>
    <dgm:cxn modelId="{63A38070-A2D9-4877-8401-A109A2497910}" type="presParOf" srcId="{A2E2A7D3-73B3-4FFF-BB7F-2F0E48C7453E}" destId="{F13CA938-532F-4DB2-81AD-E84EB8252FFF}" srcOrd="0" destOrd="0" presId="urn:microsoft.com/office/officeart/2005/8/layout/hierarchy3"/>
    <dgm:cxn modelId="{0261B972-550B-4685-9D87-2DB4A30B31D6}" type="presParOf" srcId="{F13CA938-532F-4DB2-81AD-E84EB8252FFF}" destId="{A9D4A5EF-6E38-4A95-B279-513DF7BB942E}" srcOrd="0" destOrd="0" presId="urn:microsoft.com/office/officeart/2005/8/layout/hierarchy3"/>
    <dgm:cxn modelId="{260649A6-61C2-4A54-B443-3D480587350A}" type="presParOf" srcId="{A9D4A5EF-6E38-4A95-B279-513DF7BB942E}" destId="{42221BAB-86B9-4E0F-A8B9-76579BD6CFDA}" srcOrd="0" destOrd="0" presId="urn:microsoft.com/office/officeart/2005/8/layout/hierarchy3"/>
    <dgm:cxn modelId="{A571D0BA-8D26-4F0C-BF9D-3DA4910F9188}" type="presParOf" srcId="{A9D4A5EF-6E38-4A95-B279-513DF7BB942E}" destId="{188C553D-4233-4476-A730-3E6D8C39CDC4}" srcOrd="1" destOrd="0" presId="urn:microsoft.com/office/officeart/2005/8/layout/hierarchy3"/>
    <dgm:cxn modelId="{B2B3C562-55E6-4B9D-9E68-F813FD212E7E}" type="presParOf" srcId="{F13CA938-532F-4DB2-81AD-E84EB8252FFF}" destId="{063F5654-DA81-406E-B85A-1BF069BD4ACC}" srcOrd="1" destOrd="0" presId="urn:microsoft.com/office/officeart/2005/8/layout/hierarchy3"/>
    <dgm:cxn modelId="{A70C4E0C-0B9D-4AF5-87EE-136F4A5D927C}" type="presParOf" srcId="{063F5654-DA81-406E-B85A-1BF069BD4ACC}" destId="{1FCE1FD2-4488-488A-A021-34F0836D789F}" srcOrd="0" destOrd="0" presId="urn:microsoft.com/office/officeart/2005/8/layout/hierarchy3"/>
    <dgm:cxn modelId="{FBA29569-4613-4FA1-9DF9-123504CE2D31}" type="presParOf" srcId="{063F5654-DA81-406E-B85A-1BF069BD4ACC}" destId="{B948E74D-D1A5-4511-A47A-1580000E1EDA}" srcOrd="1" destOrd="0" presId="urn:microsoft.com/office/officeart/2005/8/layout/hierarchy3"/>
    <dgm:cxn modelId="{4FE0D6CA-8122-44FD-8900-B8CB121B8992}" type="presParOf" srcId="{A2E2A7D3-73B3-4FFF-BB7F-2F0E48C7453E}" destId="{89FF71A5-B4C7-461C-8F1D-A0781823BB82}" srcOrd="1" destOrd="0" presId="urn:microsoft.com/office/officeart/2005/8/layout/hierarchy3"/>
    <dgm:cxn modelId="{B9654D2D-0B01-4805-9F66-46D197B66FDA}" type="presParOf" srcId="{89FF71A5-B4C7-461C-8F1D-A0781823BB82}" destId="{B72743F8-4584-4D6F-B917-E12822E85346}" srcOrd="0" destOrd="0" presId="urn:microsoft.com/office/officeart/2005/8/layout/hierarchy3"/>
    <dgm:cxn modelId="{8792CC3C-E709-4ED3-9A73-20BCBC501C98}" type="presParOf" srcId="{B72743F8-4584-4D6F-B917-E12822E85346}" destId="{8EE190D4-E5DB-4E17-9947-9B64EE64BF33}" srcOrd="0" destOrd="0" presId="urn:microsoft.com/office/officeart/2005/8/layout/hierarchy3"/>
    <dgm:cxn modelId="{1F6B79CC-1B99-4B80-978A-AE4A9EDCA30A}" type="presParOf" srcId="{B72743F8-4584-4D6F-B917-E12822E85346}" destId="{422FA542-86EF-48C4-BDA8-3E35C769F64D}" srcOrd="1" destOrd="0" presId="urn:microsoft.com/office/officeart/2005/8/layout/hierarchy3"/>
    <dgm:cxn modelId="{DCC785EA-16AA-4105-ABA6-8CA0CB45C776}" type="presParOf" srcId="{89FF71A5-B4C7-461C-8F1D-A0781823BB82}" destId="{B1B8B0D1-2BD5-4A0B-A5FD-8E63A5FA8D19}" srcOrd="1" destOrd="0" presId="urn:microsoft.com/office/officeart/2005/8/layout/hierarchy3"/>
    <dgm:cxn modelId="{ADFA95D2-4E24-4796-998E-98730B6350C5}" type="presParOf" srcId="{B1B8B0D1-2BD5-4A0B-A5FD-8E63A5FA8D19}" destId="{7A31B5FC-87BD-4781-8795-ED1AC1B543BF}" srcOrd="0" destOrd="0" presId="urn:microsoft.com/office/officeart/2005/8/layout/hierarchy3"/>
    <dgm:cxn modelId="{6D720C8C-0EBB-4853-B7A0-21FFB7D621E4}" type="presParOf" srcId="{B1B8B0D1-2BD5-4A0B-A5FD-8E63A5FA8D19}" destId="{D87529F9-8CBA-430C-AE5F-734CDB28E8C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66CEAB-042B-4CAA-947A-4CF5A7DCA36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0C7637-6F79-4628-99B5-97AF5B6693A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Ампициллин</a:t>
          </a:r>
          <a:r>
            <a:rPr lang="ru-RU" dirty="0" smtClean="0"/>
            <a:t> </a:t>
          </a:r>
        </a:p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Амоксициллин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0344FD79-0D8E-4520-9037-DACCA88554C4}" type="parTrans" cxnId="{33CD54E7-57BD-4159-8663-5FEB82B72347}">
      <dgm:prSet/>
      <dgm:spPr/>
      <dgm:t>
        <a:bodyPr/>
        <a:lstStyle/>
        <a:p>
          <a:endParaRPr lang="ru-RU"/>
        </a:p>
      </dgm:t>
    </dgm:pt>
    <dgm:pt modelId="{AF7CC63A-E3F2-42B4-90E0-29967FE7D63C}" type="sibTrans" cxnId="{33CD54E7-57BD-4159-8663-5FEB82B72347}">
      <dgm:prSet/>
      <dgm:spPr/>
      <dgm:t>
        <a:bodyPr/>
        <a:lstStyle/>
        <a:p>
          <a:endParaRPr lang="ru-RU"/>
        </a:p>
      </dgm:t>
    </dgm:pt>
    <dgm:pt modelId="{7DCA5A5C-5A89-4713-AA74-EFC8011891B8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Эритромицин </a:t>
          </a:r>
        </a:p>
      </dgm:t>
    </dgm:pt>
    <dgm:pt modelId="{37F75C0D-9FF8-45A6-9510-3C6A9F56201B}" type="parTrans" cxnId="{C54698BA-9916-46F4-A7E3-F5590689289B}">
      <dgm:prSet/>
      <dgm:spPr/>
      <dgm:t>
        <a:bodyPr/>
        <a:lstStyle/>
        <a:p>
          <a:endParaRPr lang="ru-RU"/>
        </a:p>
      </dgm:t>
    </dgm:pt>
    <dgm:pt modelId="{81599AE2-8B8C-49E7-992F-37AB3D702B9D}" type="sibTrans" cxnId="{C54698BA-9916-46F4-A7E3-F5590689289B}">
      <dgm:prSet/>
      <dgm:spPr/>
      <dgm:t>
        <a:bodyPr/>
        <a:lstStyle/>
        <a:p>
          <a:endParaRPr lang="ru-RU"/>
        </a:p>
      </dgm:t>
    </dgm:pt>
    <dgm:pt modelId="{551B73E3-D238-48CB-A855-7FCA2C5C9240}" type="pres">
      <dgm:prSet presAssocID="{8566CEAB-042B-4CAA-947A-4CF5A7DCA3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9D2F47-CCCB-4C7C-A24B-F15D68248707}" type="pres">
      <dgm:prSet presAssocID="{8C0C7637-6F79-4628-99B5-97AF5B6693AC}" presName="hierRoot1" presStyleCnt="0"/>
      <dgm:spPr/>
    </dgm:pt>
    <dgm:pt modelId="{F4E0D332-9041-413E-8B47-35739636A244}" type="pres">
      <dgm:prSet presAssocID="{8C0C7637-6F79-4628-99B5-97AF5B6693AC}" presName="composite" presStyleCnt="0"/>
      <dgm:spPr/>
    </dgm:pt>
    <dgm:pt modelId="{92778AF4-B4F9-433F-A53C-F559E46DD500}" type="pres">
      <dgm:prSet presAssocID="{8C0C7637-6F79-4628-99B5-97AF5B6693AC}" presName="background" presStyleLbl="node0" presStyleIdx="0" presStyleCnt="2"/>
      <dgm:spPr/>
    </dgm:pt>
    <dgm:pt modelId="{3C8BBDC8-0331-4BB1-870D-3119612101D8}" type="pres">
      <dgm:prSet presAssocID="{8C0C7637-6F79-4628-99B5-97AF5B6693A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099DD-FB55-428E-994B-4B82DCBDA3F2}" type="pres">
      <dgm:prSet presAssocID="{8C0C7637-6F79-4628-99B5-97AF5B6693AC}" presName="hierChild2" presStyleCnt="0"/>
      <dgm:spPr/>
    </dgm:pt>
    <dgm:pt modelId="{B97638BF-551B-4B77-B0D1-018BD41BC94A}" type="pres">
      <dgm:prSet presAssocID="{7DCA5A5C-5A89-4713-AA74-EFC8011891B8}" presName="hierRoot1" presStyleCnt="0"/>
      <dgm:spPr/>
    </dgm:pt>
    <dgm:pt modelId="{C5AE0596-38F0-492F-9A1B-5B8B40FD8A94}" type="pres">
      <dgm:prSet presAssocID="{7DCA5A5C-5A89-4713-AA74-EFC8011891B8}" presName="composite" presStyleCnt="0"/>
      <dgm:spPr/>
    </dgm:pt>
    <dgm:pt modelId="{00FF64F7-1F45-4E41-902D-0B94BE280810}" type="pres">
      <dgm:prSet presAssocID="{7DCA5A5C-5A89-4713-AA74-EFC8011891B8}" presName="background" presStyleLbl="node0" presStyleIdx="1" presStyleCnt="2"/>
      <dgm:spPr/>
    </dgm:pt>
    <dgm:pt modelId="{F271B621-921B-4DAC-BA09-DE83F5577CD6}" type="pres">
      <dgm:prSet presAssocID="{7DCA5A5C-5A89-4713-AA74-EFC8011891B8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15681-0942-49BA-8BAF-4FE2F1708DA4}" type="pres">
      <dgm:prSet presAssocID="{7DCA5A5C-5A89-4713-AA74-EFC8011891B8}" presName="hierChild2" presStyleCnt="0"/>
      <dgm:spPr/>
    </dgm:pt>
  </dgm:ptLst>
  <dgm:cxnLst>
    <dgm:cxn modelId="{33CD54E7-57BD-4159-8663-5FEB82B72347}" srcId="{8566CEAB-042B-4CAA-947A-4CF5A7DCA361}" destId="{8C0C7637-6F79-4628-99B5-97AF5B6693AC}" srcOrd="0" destOrd="0" parTransId="{0344FD79-0D8E-4520-9037-DACCA88554C4}" sibTransId="{AF7CC63A-E3F2-42B4-90E0-29967FE7D63C}"/>
    <dgm:cxn modelId="{C54698BA-9916-46F4-A7E3-F5590689289B}" srcId="{8566CEAB-042B-4CAA-947A-4CF5A7DCA361}" destId="{7DCA5A5C-5A89-4713-AA74-EFC8011891B8}" srcOrd="1" destOrd="0" parTransId="{37F75C0D-9FF8-45A6-9510-3C6A9F56201B}" sibTransId="{81599AE2-8B8C-49E7-992F-37AB3D702B9D}"/>
    <dgm:cxn modelId="{F60964DD-36C7-4BDA-89C1-E59B9029F89F}" type="presOf" srcId="{8C0C7637-6F79-4628-99B5-97AF5B6693AC}" destId="{3C8BBDC8-0331-4BB1-870D-3119612101D8}" srcOrd="0" destOrd="0" presId="urn:microsoft.com/office/officeart/2005/8/layout/hierarchy1"/>
    <dgm:cxn modelId="{BE89E38E-AE34-4B0E-826D-CF8608FC6779}" type="presOf" srcId="{8566CEAB-042B-4CAA-947A-4CF5A7DCA361}" destId="{551B73E3-D238-48CB-A855-7FCA2C5C9240}" srcOrd="0" destOrd="0" presId="urn:microsoft.com/office/officeart/2005/8/layout/hierarchy1"/>
    <dgm:cxn modelId="{A5B7C082-3D10-481C-B18C-7DB349565E29}" type="presOf" srcId="{7DCA5A5C-5A89-4713-AA74-EFC8011891B8}" destId="{F271B621-921B-4DAC-BA09-DE83F5577CD6}" srcOrd="0" destOrd="0" presId="urn:microsoft.com/office/officeart/2005/8/layout/hierarchy1"/>
    <dgm:cxn modelId="{B6F00C17-4B15-4651-8B54-8DB56D866D79}" type="presParOf" srcId="{551B73E3-D238-48CB-A855-7FCA2C5C9240}" destId="{D69D2F47-CCCB-4C7C-A24B-F15D68248707}" srcOrd="0" destOrd="0" presId="urn:microsoft.com/office/officeart/2005/8/layout/hierarchy1"/>
    <dgm:cxn modelId="{113D619F-4CEC-4BF1-B48B-AEFD6437CDB3}" type="presParOf" srcId="{D69D2F47-CCCB-4C7C-A24B-F15D68248707}" destId="{F4E0D332-9041-413E-8B47-35739636A244}" srcOrd="0" destOrd="0" presId="urn:microsoft.com/office/officeart/2005/8/layout/hierarchy1"/>
    <dgm:cxn modelId="{3CCFFB34-0BA9-47C0-97BE-33DEBBEEABDF}" type="presParOf" srcId="{F4E0D332-9041-413E-8B47-35739636A244}" destId="{92778AF4-B4F9-433F-A53C-F559E46DD500}" srcOrd="0" destOrd="0" presId="urn:microsoft.com/office/officeart/2005/8/layout/hierarchy1"/>
    <dgm:cxn modelId="{869D35F8-7C65-4CEE-90D7-DDF7CC798742}" type="presParOf" srcId="{F4E0D332-9041-413E-8B47-35739636A244}" destId="{3C8BBDC8-0331-4BB1-870D-3119612101D8}" srcOrd="1" destOrd="0" presId="urn:microsoft.com/office/officeart/2005/8/layout/hierarchy1"/>
    <dgm:cxn modelId="{C7EABE29-963C-4F47-83DD-F77DDF231856}" type="presParOf" srcId="{D69D2F47-CCCB-4C7C-A24B-F15D68248707}" destId="{14D099DD-FB55-428E-994B-4B82DCBDA3F2}" srcOrd="1" destOrd="0" presId="urn:microsoft.com/office/officeart/2005/8/layout/hierarchy1"/>
    <dgm:cxn modelId="{644DF97F-C372-446F-AA4A-F0F6AAC1E203}" type="presParOf" srcId="{551B73E3-D238-48CB-A855-7FCA2C5C9240}" destId="{B97638BF-551B-4B77-B0D1-018BD41BC94A}" srcOrd="1" destOrd="0" presId="urn:microsoft.com/office/officeart/2005/8/layout/hierarchy1"/>
    <dgm:cxn modelId="{57AE0F33-9820-4C0E-A184-35159AC49AAA}" type="presParOf" srcId="{B97638BF-551B-4B77-B0D1-018BD41BC94A}" destId="{C5AE0596-38F0-492F-9A1B-5B8B40FD8A94}" srcOrd="0" destOrd="0" presId="urn:microsoft.com/office/officeart/2005/8/layout/hierarchy1"/>
    <dgm:cxn modelId="{00099C8B-DA6A-4891-BC75-84B410A49732}" type="presParOf" srcId="{C5AE0596-38F0-492F-9A1B-5B8B40FD8A94}" destId="{00FF64F7-1F45-4E41-902D-0B94BE280810}" srcOrd="0" destOrd="0" presId="urn:microsoft.com/office/officeart/2005/8/layout/hierarchy1"/>
    <dgm:cxn modelId="{9F9F7CE6-6FCB-4313-B5FF-AA9E8D102160}" type="presParOf" srcId="{C5AE0596-38F0-492F-9A1B-5B8B40FD8A94}" destId="{F271B621-921B-4DAC-BA09-DE83F5577CD6}" srcOrd="1" destOrd="0" presId="urn:microsoft.com/office/officeart/2005/8/layout/hierarchy1"/>
    <dgm:cxn modelId="{139D314D-30CD-4540-80E4-563B5FCA6E1F}" type="presParOf" srcId="{B97638BF-551B-4B77-B0D1-018BD41BC94A}" destId="{8BA15681-0942-49BA-8BAF-4FE2F1708D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01056-43BC-46AB-95D3-E2C5101C0FD9}">
      <dsp:nvSpPr>
        <dsp:cNvPr id="0" name=""/>
        <dsp:cNvSpPr/>
      </dsp:nvSpPr>
      <dsp:spPr>
        <a:xfrm>
          <a:off x="3192070" y="42819"/>
          <a:ext cx="2055331" cy="20553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4">
                  <a:lumMod val="50000"/>
                </a:schemeClr>
              </a:solidFill>
            </a:rPr>
            <a:t>относящиеся к прошлым беременностям или операциям,</a:t>
          </a:r>
          <a:endParaRPr lang="ru-RU" sz="1200" b="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66114" y="402502"/>
        <a:ext cx="1507242" cy="924899"/>
      </dsp:txXfrm>
    </dsp:sp>
    <dsp:sp modelId="{E1BAE53E-7F6F-4605-BCF7-923677712C94}">
      <dsp:nvSpPr>
        <dsp:cNvPr id="0" name=""/>
        <dsp:cNvSpPr/>
      </dsp:nvSpPr>
      <dsp:spPr>
        <a:xfrm>
          <a:off x="3933702" y="1327401"/>
          <a:ext cx="2055331" cy="20553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4">
                  <a:lumMod val="50000"/>
                </a:schemeClr>
              </a:solidFill>
            </a:rPr>
            <a:t>относящиеся к данной беременности,</a:t>
          </a:r>
          <a:endParaRPr lang="ru-RU" sz="1200" b="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562291" y="1858361"/>
        <a:ext cx="1233198" cy="1130432"/>
      </dsp:txXfrm>
    </dsp:sp>
    <dsp:sp modelId="{61EAAB8A-43E7-4952-81FB-8109BE8AB537}">
      <dsp:nvSpPr>
        <dsp:cNvPr id="0" name=""/>
        <dsp:cNvSpPr/>
      </dsp:nvSpPr>
      <dsp:spPr>
        <a:xfrm>
          <a:off x="2450438" y="1327401"/>
          <a:ext cx="2055331" cy="20553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accent4">
                  <a:lumMod val="50000"/>
                </a:schemeClr>
              </a:solidFill>
            </a:rPr>
            <a:t>способствующие развитию ПР при данной беременности.</a:t>
          </a:r>
          <a:endParaRPr lang="ru-RU" sz="1200" b="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643982" y="1858361"/>
        <a:ext cx="1233198" cy="11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B40CD-7E3E-4191-A27D-35641DDF4416}">
      <dsp:nvSpPr>
        <dsp:cNvPr id="0" name=""/>
        <dsp:cNvSpPr/>
      </dsp:nvSpPr>
      <dsp:spPr>
        <a:xfrm>
          <a:off x="240645" y="2490"/>
          <a:ext cx="7799628" cy="652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Относящиеся к прошлым беременностям и/или перенесенным операциям</a:t>
          </a:r>
          <a:endParaRPr lang="ru-RU" sz="2400" kern="1200" dirty="0"/>
        </a:p>
      </dsp:txBody>
      <dsp:txXfrm>
        <a:off x="259741" y="21586"/>
        <a:ext cx="7761436" cy="613809"/>
      </dsp:txXfrm>
    </dsp:sp>
    <dsp:sp modelId="{4A2A9E74-6FCC-4CD0-A2C5-AEA3D6637376}">
      <dsp:nvSpPr>
        <dsp:cNvPr id="0" name=""/>
        <dsp:cNvSpPr/>
      </dsp:nvSpPr>
      <dsp:spPr>
        <a:xfrm>
          <a:off x="1020608" y="654491"/>
          <a:ext cx="807138" cy="50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368"/>
              </a:lnTo>
              <a:lnTo>
                <a:pt x="807138" y="504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A36DB-5649-4CB0-A553-70A9F36C763E}">
      <dsp:nvSpPr>
        <dsp:cNvPr id="0" name=""/>
        <dsp:cNvSpPr/>
      </dsp:nvSpPr>
      <dsp:spPr>
        <a:xfrm>
          <a:off x="1827746" y="832859"/>
          <a:ext cx="5674590" cy="652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1"/>
              </a:solidFill>
            </a:rPr>
            <a:t>1 и </a:t>
          </a:r>
          <a:r>
            <a:rPr lang="en-US" sz="3400" kern="1200" dirty="0" smtClean="0">
              <a:solidFill>
                <a:schemeClr val="accent1"/>
              </a:solidFill>
            </a:rPr>
            <a:t>&gt; </a:t>
          </a:r>
          <a:r>
            <a:rPr lang="ru-RU" sz="3400" kern="1200" dirty="0" smtClean="0">
              <a:solidFill>
                <a:schemeClr val="accent1"/>
              </a:solidFill>
            </a:rPr>
            <a:t>ПР в анамнезе</a:t>
          </a:r>
          <a:endParaRPr lang="ru-RU" sz="3400" kern="1200" dirty="0">
            <a:solidFill>
              <a:schemeClr val="accent1"/>
            </a:solidFill>
          </a:endParaRPr>
        </a:p>
      </dsp:txBody>
      <dsp:txXfrm>
        <a:off x="1846842" y="851955"/>
        <a:ext cx="5636398" cy="613809"/>
      </dsp:txXfrm>
    </dsp:sp>
    <dsp:sp modelId="{18CAB932-D21E-4539-BF26-016F9082271C}">
      <dsp:nvSpPr>
        <dsp:cNvPr id="0" name=""/>
        <dsp:cNvSpPr/>
      </dsp:nvSpPr>
      <dsp:spPr>
        <a:xfrm>
          <a:off x="1020608" y="654491"/>
          <a:ext cx="779962" cy="1304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002"/>
              </a:lnTo>
              <a:lnTo>
                <a:pt x="779962" y="1304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C42F-A094-4BFB-B795-DD205EA01ECD}">
      <dsp:nvSpPr>
        <dsp:cNvPr id="0" name=""/>
        <dsp:cNvSpPr/>
      </dsp:nvSpPr>
      <dsp:spPr>
        <a:xfrm>
          <a:off x="1800571" y="1632493"/>
          <a:ext cx="5726009" cy="652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1"/>
              </a:solidFill>
            </a:rPr>
            <a:t>1 и </a:t>
          </a:r>
          <a:r>
            <a:rPr lang="en-US" sz="3400" kern="1200" dirty="0" smtClean="0">
              <a:solidFill>
                <a:schemeClr val="accent1"/>
              </a:solidFill>
            </a:rPr>
            <a:t>&gt; </a:t>
          </a:r>
          <a:r>
            <a:rPr lang="ru-RU" sz="3400" kern="1200" dirty="0" smtClean="0">
              <a:solidFill>
                <a:schemeClr val="accent1"/>
              </a:solidFill>
            </a:rPr>
            <a:t>поздних выкидышей</a:t>
          </a:r>
          <a:endParaRPr lang="ru-RU" sz="3400" kern="1200" dirty="0">
            <a:solidFill>
              <a:schemeClr val="accent1"/>
            </a:solidFill>
          </a:endParaRPr>
        </a:p>
      </dsp:txBody>
      <dsp:txXfrm>
        <a:off x="1819667" y="1651589"/>
        <a:ext cx="5687817" cy="613809"/>
      </dsp:txXfrm>
    </dsp:sp>
    <dsp:sp modelId="{61ADFC6D-AEB1-47CA-90AC-BAE50F8A1978}">
      <dsp:nvSpPr>
        <dsp:cNvPr id="0" name=""/>
        <dsp:cNvSpPr/>
      </dsp:nvSpPr>
      <dsp:spPr>
        <a:xfrm>
          <a:off x="1020608" y="654491"/>
          <a:ext cx="779962" cy="2119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003"/>
              </a:lnTo>
              <a:lnTo>
                <a:pt x="779962" y="21190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D496B-C62A-4759-B7AB-75B0576B7A3E}">
      <dsp:nvSpPr>
        <dsp:cNvPr id="0" name=""/>
        <dsp:cNvSpPr/>
      </dsp:nvSpPr>
      <dsp:spPr>
        <a:xfrm>
          <a:off x="1800571" y="2447495"/>
          <a:ext cx="5661884" cy="652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1"/>
              </a:solidFill>
            </a:rPr>
            <a:t>2 и </a:t>
          </a:r>
          <a:r>
            <a:rPr lang="en-US" sz="3400" kern="1200" dirty="0" smtClean="0">
              <a:solidFill>
                <a:schemeClr val="accent1"/>
              </a:solidFill>
            </a:rPr>
            <a:t>&gt; </a:t>
          </a:r>
          <a:r>
            <a:rPr lang="ru-RU" sz="3400" kern="1200" dirty="0" smtClean="0">
              <a:solidFill>
                <a:schemeClr val="accent1"/>
              </a:solidFill>
            </a:rPr>
            <a:t>мед.абортов</a:t>
          </a:r>
          <a:endParaRPr lang="ru-RU" sz="3400" kern="1200" dirty="0">
            <a:solidFill>
              <a:schemeClr val="accent1"/>
            </a:solidFill>
          </a:endParaRPr>
        </a:p>
      </dsp:txBody>
      <dsp:txXfrm>
        <a:off x="1819667" y="2466591"/>
        <a:ext cx="5623692" cy="613809"/>
      </dsp:txXfrm>
    </dsp:sp>
    <dsp:sp modelId="{8343BFEF-A309-45FD-A46E-2DA6B7F6B8D1}">
      <dsp:nvSpPr>
        <dsp:cNvPr id="0" name=""/>
        <dsp:cNvSpPr/>
      </dsp:nvSpPr>
      <dsp:spPr>
        <a:xfrm>
          <a:off x="1020608" y="654491"/>
          <a:ext cx="779962" cy="2934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005"/>
              </a:lnTo>
              <a:lnTo>
                <a:pt x="779962" y="2934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160D4-9E17-4B11-9FCF-D16FF9624DAD}">
      <dsp:nvSpPr>
        <dsp:cNvPr id="0" name=""/>
        <dsp:cNvSpPr/>
      </dsp:nvSpPr>
      <dsp:spPr>
        <a:xfrm>
          <a:off x="1800571" y="3262496"/>
          <a:ext cx="5813033" cy="652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1"/>
              </a:solidFill>
            </a:rPr>
            <a:t>высокий паритет (</a:t>
          </a:r>
          <a:r>
            <a:rPr lang="en-US" sz="3400" kern="1200" dirty="0" smtClean="0">
              <a:solidFill>
                <a:schemeClr val="accent1"/>
              </a:solidFill>
            </a:rPr>
            <a:t>&gt; </a:t>
          </a:r>
          <a:r>
            <a:rPr lang="ru-RU" sz="3400" kern="1200" dirty="0" smtClean="0">
              <a:solidFill>
                <a:schemeClr val="accent1"/>
              </a:solidFill>
            </a:rPr>
            <a:t>4 родов)</a:t>
          </a:r>
          <a:endParaRPr lang="ru-RU" sz="3400" kern="1200" dirty="0">
            <a:solidFill>
              <a:schemeClr val="accent1"/>
            </a:solidFill>
          </a:endParaRPr>
        </a:p>
      </dsp:txBody>
      <dsp:txXfrm>
        <a:off x="1819667" y="3281592"/>
        <a:ext cx="5774841" cy="613809"/>
      </dsp:txXfrm>
    </dsp:sp>
    <dsp:sp modelId="{9DC453F6-0E92-4ED1-9E1D-B9251BC6E06A}">
      <dsp:nvSpPr>
        <dsp:cNvPr id="0" name=""/>
        <dsp:cNvSpPr/>
      </dsp:nvSpPr>
      <dsp:spPr>
        <a:xfrm>
          <a:off x="1020608" y="654491"/>
          <a:ext cx="779962" cy="3749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9006"/>
              </a:lnTo>
              <a:lnTo>
                <a:pt x="779962" y="3749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8865E-F50C-4BA8-A834-A421C440D7D7}">
      <dsp:nvSpPr>
        <dsp:cNvPr id="0" name=""/>
        <dsp:cNvSpPr/>
      </dsp:nvSpPr>
      <dsp:spPr>
        <a:xfrm>
          <a:off x="1800571" y="4077498"/>
          <a:ext cx="5880090" cy="652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accent1"/>
              </a:solidFill>
            </a:rPr>
            <a:t>патология шейки матки</a:t>
          </a:r>
          <a:endParaRPr lang="ru-RU" sz="3400" kern="1200" dirty="0">
            <a:solidFill>
              <a:schemeClr val="accent1"/>
            </a:solidFill>
          </a:endParaRPr>
        </a:p>
      </dsp:txBody>
      <dsp:txXfrm>
        <a:off x="1819667" y="4096594"/>
        <a:ext cx="5841898" cy="613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6CB83-426F-4C87-965E-76303CEDBD59}">
      <dsp:nvSpPr>
        <dsp:cNvPr id="0" name=""/>
        <dsp:cNvSpPr/>
      </dsp:nvSpPr>
      <dsp:spPr>
        <a:xfrm>
          <a:off x="6656" y="7826"/>
          <a:ext cx="7949586" cy="580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Относящиеся к данной беременности</a:t>
          </a:r>
          <a:r>
            <a:rPr lang="ru-RU" sz="3300" kern="1200" dirty="0" smtClean="0">
              <a:solidFill>
                <a:schemeClr val="accent1"/>
              </a:solidFill>
            </a:rPr>
            <a:t> </a:t>
          </a:r>
          <a:endParaRPr lang="ru-RU" sz="3300" kern="1200" dirty="0">
            <a:solidFill>
              <a:schemeClr val="accent1"/>
            </a:solidFill>
          </a:endParaRPr>
        </a:p>
      </dsp:txBody>
      <dsp:txXfrm>
        <a:off x="23653" y="24823"/>
        <a:ext cx="7915592" cy="546310"/>
      </dsp:txXfrm>
    </dsp:sp>
    <dsp:sp modelId="{18CAB932-D21E-4539-BF26-016F9082271C}">
      <dsp:nvSpPr>
        <dsp:cNvPr id="0" name=""/>
        <dsp:cNvSpPr/>
      </dsp:nvSpPr>
      <dsp:spPr>
        <a:xfrm>
          <a:off x="801615" y="588130"/>
          <a:ext cx="794958" cy="435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228"/>
              </a:lnTo>
              <a:lnTo>
                <a:pt x="794958" y="4352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E9C42F-A094-4BFB-B795-DD205EA01ECD}">
      <dsp:nvSpPr>
        <dsp:cNvPr id="0" name=""/>
        <dsp:cNvSpPr/>
      </dsp:nvSpPr>
      <dsp:spPr>
        <a:xfrm>
          <a:off x="1596574" y="733206"/>
          <a:ext cx="5096351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низкий социально-экономический уровень жизни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750203"/>
        <a:ext cx="5062357" cy="546310"/>
      </dsp:txXfrm>
    </dsp:sp>
    <dsp:sp modelId="{907B2C4F-2A86-4310-9216-AF245CF81A25}">
      <dsp:nvSpPr>
        <dsp:cNvPr id="0" name=""/>
        <dsp:cNvSpPr/>
      </dsp:nvSpPr>
      <dsp:spPr>
        <a:xfrm>
          <a:off x="801615" y="588130"/>
          <a:ext cx="794958" cy="1160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608"/>
              </a:lnTo>
              <a:lnTo>
                <a:pt x="794958" y="1160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0161D-5350-4872-AEAE-99D09E566A16}">
      <dsp:nvSpPr>
        <dsp:cNvPr id="0" name=""/>
        <dsp:cNvSpPr/>
      </dsp:nvSpPr>
      <dsp:spPr>
        <a:xfrm>
          <a:off x="1596574" y="1458586"/>
          <a:ext cx="5104939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стрессовая ситуация на работе и/или в семье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1475583"/>
        <a:ext cx="5070945" cy="546310"/>
      </dsp:txXfrm>
    </dsp:sp>
    <dsp:sp modelId="{A71A09A5-F0E2-4554-A00A-FB8C465FB897}">
      <dsp:nvSpPr>
        <dsp:cNvPr id="0" name=""/>
        <dsp:cNvSpPr/>
      </dsp:nvSpPr>
      <dsp:spPr>
        <a:xfrm>
          <a:off x="801615" y="588130"/>
          <a:ext cx="794958" cy="1885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988"/>
              </a:lnTo>
              <a:lnTo>
                <a:pt x="794958" y="18859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2C91D-D429-42C8-9729-CBD76515DD00}">
      <dsp:nvSpPr>
        <dsp:cNvPr id="0" name=""/>
        <dsp:cNvSpPr/>
      </dsp:nvSpPr>
      <dsp:spPr>
        <a:xfrm>
          <a:off x="1596574" y="2183966"/>
          <a:ext cx="5104939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возраст </a:t>
          </a:r>
          <a:r>
            <a:rPr lang="en-US" sz="1700" kern="1200" dirty="0" smtClean="0">
              <a:solidFill>
                <a:schemeClr val="accent1"/>
              </a:solidFill>
            </a:rPr>
            <a:t>&lt; </a:t>
          </a:r>
          <a:r>
            <a:rPr lang="ru-RU" sz="1700" kern="1200" dirty="0" smtClean="0">
              <a:solidFill>
                <a:schemeClr val="accent1"/>
              </a:solidFill>
            </a:rPr>
            <a:t>18 или </a:t>
          </a:r>
          <a:r>
            <a:rPr lang="en-US" sz="1700" kern="1200" dirty="0" smtClean="0">
              <a:solidFill>
                <a:schemeClr val="accent1"/>
              </a:solidFill>
            </a:rPr>
            <a:t>&gt; </a:t>
          </a:r>
          <a:r>
            <a:rPr lang="ru-RU" sz="1700" kern="1200" dirty="0" smtClean="0">
              <a:solidFill>
                <a:schemeClr val="accent1"/>
              </a:solidFill>
            </a:rPr>
            <a:t>34 лет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2200963"/>
        <a:ext cx="5070945" cy="546310"/>
      </dsp:txXfrm>
    </dsp:sp>
    <dsp:sp modelId="{C31427B4-9239-4886-84E4-06AC812D5A64}">
      <dsp:nvSpPr>
        <dsp:cNvPr id="0" name=""/>
        <dsp:cNvSpPr/>
      </dsp:nvSpPr>
      <dsp:spPr>
        <a:xfrm>
          <a:off x="801615" y="588130"/>
          <a:ext cx="794958" cy="261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368"/>
              </a:lnTo>
              <a:lnTo>
                <a:pt x="794958" y="2611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92EB0-0FA7-4A66-B602-76C46BA5488C}">
      <dsp:nvSpPr>
        <dsp:cNvPr id="0" name=""/>
        <dsp:cNvSpPr/>
      </dsp:nvSpPr>
      <dsp:spPr>
        <a:xfrm>
          <a:off x="1596574" y="2909347"/>
          <a:ext cx="5171382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многоплодная/индуцированная беременность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2926344"/>
        <a:ext cx="5137388" cy="546310"/>
      </dsp:txXfrm>
    </dsp:sp>
    <dsp:sp modelId="{86E5B324-E32A-40D1-A716-171BBC65A6F3}">
      <dsp:nvSpPr>
        <dsp:cNvPr id="0" name=""/>
        <dsp:cNvSpPr/>
      </dsp:nvSpPr>
      <dsp:spPr>
        <a:xfrm>
          <a:off x="801615" y="588130"/>
          <a:ext cx="794958" cy="333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748"/>
              </a:lnTo>
              <a:lnTo>
                <a:pt x="794958" y="3336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CC86D-DF47-476B-8334-361399E036F7}">
      <dsp:nvSpPr>
        <dsp:cNvPr id="0" name=""/>
        <dsp:cNvSpPr/>
      </dsp:nvSpPr>
      <dsp:spPr>
        <a:xfrm>
          <a:off x="1596574" y="3634727"/>
          <a:ext cx="5248966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алкогольная /никотиновая/лекарственная зависимость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3651724"/>
        <a:ext cx="5214972" cy="546310"/>
      </dsp:txXfrm>
    </dsp:sp>
    <dsp:sp modelId="{F1D7EB79-7DB5-40D2-B883-7BA88E2B587C}">
      <dsp:nvSpPr>
        <dsp:cNvPr id="0" name=""/>
        <dsp:cNvSpPr/>
      </dsp:nvSpPr>
      <dsp:spPr>
        <a:xfrm>
          <a:off x="801615" y="588130"/>
          <a:ext cx="794958" cy="4062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128"/>
              </a:lnTo>
              <a:lnTo>
                <a:pt x="794958" y="4062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36E09-2315-40F4-8CDC-3F9B69BC24DD}">
      <dsp:nvSpPr>
        <dsp:cNvPr id="0" name=""/>
        <dsp:cNvSpPr/>
      </dsp:nvSpPr>
      <dsp:spPr>
        <a:xfrm>
          <a:off x="1596574" y="4360107"/>
          <a:ext cx="5239412" cy="580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1"/>
              </a:solidFill>
            </a:rPr>
            <a:t>пародонтит</a:t>
          </a:r>
          <a:endParaRPr lang="ru-RU" sz="1700" kern="1200" dirty="0">
            <a:solidFill>
              <a:schemeClr val="accent1"/>
            </a:solidFill>
          </a:endParaRPr>
        </a:p>
      </dsp:txBody>
      <dsp:txXfrm>
        <a:off x="1613571" y="4377104"/>
        <a:ext cx="5205418" cy="546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6CB83-426F-4C87-965E-76303CEDBD59}">
      <dsp:nvSpPr>
        <dsp:cNvPr id="0" name=""/>
        <dsp:cNvSpPr/>
      </dsp:nvSpPr>
      <dsp:spPr>
        <a:xfrm>
          <a:off x="305602" y="3323"/>
          <a:ext cx="7894620" cy="6836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Способствующие развитию преждевременных родов при данной беременности</a:t>
          </a:r>
          <a:endParaRPr lang="ru-RU" sz="2100" kern="1200" dirty="0">
            <a:solidFill>
              <a:schemeClr val="accent1"/>
            </a:solidFill>
          </a:endParaRPr>
        </a:p>
      </dsp:txBody>
      <dsp:txXfrm>
        <a:off x="325624" y="23345"/>
        <a:ext cx="7854576" cy="643562"/>
      </dsp:txXfrm>
    </dsp:sp>
    <dsp:sp modelId="{907B2C4F-2A86-4310-9216-AF245CF81A25}">
      <dsp:nvSpPr>
        <dsp:cNvPr id="0" name=""/>
        <dsp:cNvSpPr/>
      </dsp:nvSpPr>
      <dsp:spPr>
        <a:xfrm>
          <a:off x="1095064" y="686929"/>
          <a:ext cx="789462" cy="210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257"/>
              </a:lnTo>
              <a:lnTo>
                <a:pt x="789462" y="2102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0161D-5350-4872-AEAE-99D09E566A16}">
      <dsp:nvSpPr>
        <dsp:cNvPr id="0" name=""/>
        <dsp:cNvSpPr/>
      </dsp:nvSpPr>
      <dsp:spPr>
        <a:xfrm>
          <a:off x="1884526" y="757015"/>
          <a:ext cx="3961731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цервико-вагинальная инфекция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765226"/>
        <a:ext cx="3945309" cy="263921"/>
      </dsp:txXfrm>
    </dsp:sp>
    <dsp:sp modelId="{257E4E17-F9AE-439A-8347-E9DC1FEAF5BC}">
      <dsp:nvSpPr>
        <dsp:cNvPr id="0" name=""/>
        <dsp:cNvSpPr/>
      </dsp:nvSpPr>
      <dsp:spPr>
        <a:xfrm>
          <a:off x="1095064" y="686929"/>
          <a:ext cx="789462" cy="56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686"/>
              </a:lnTo>
              <a:lnTo>
                <a:pt x="789462" y="5606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C1AFA-8093-43A4-9FD8-B3E0F63AA1FE}">
      <dsp:nvSpPr>
        <dsp:cNvPr id="0" name=""/>
        <dsp:cNvSpPr/>
      </dsp:nvSpPr>
      <dsp:spPr>
        <a:xfrm>
          <a:off x="1884526" y="1107444"/>
          <a:ext cx="4072177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маточные кровотечения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1115655"/>
        <a:ext cx="4055755" cy="263921"/>
      </dsp:txXfrm>
    </dsp:sp>
    <dsp:sp modelId="{5439B410-6666-4E2E-82F0-64BDF2179D4C}">
      <dsp:nvSpPr>
        <dsp:cNvPr id="0" name=""/>
        <dsp:cNvSpPr/>
      </dsp:nvSpPr>
      <dsp:spPr>
        <a:xfrm>
          <a:off x="1095064" y="686929"/>
          <a:ext cx="789462" cy="91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115"/>
              </a:lnTo>
              <a:lnTo>
                <a:pt x="789462" y="911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95774-73F6-4541-85F4-B46E8BE8B0A8}">
      <dsp:nvSpPr>
        <dsp:cNvPr id="0" name=""/>
        <dsp:cNvSpPr/>
      </dsp:nvSpPr>
      <dsp:spPr>
        <a:xfrm>
          <a:off x="1884526" y="1457874"/>
          <a:ext cx="4279228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предлежание плаценты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1466085"/>
        <a:ext cx="4262806" cy="263921"/>
      </dsp:txXfrm>
    </dsp:sp>
    <dsp:sp modelId="{C3603E06-1BDE-4954-BFE5-2CEA698B141D}">
      <dsp:nvSpPr>
        <dsp:cNvPr id="0" name=""/>
        <dsp:cNvSpPr/>
      </dsp:nvSpPr>
      <dsp:spPr>
        <a:xfrm>
          <a:off x="1095064" y="686929"/>
          <a:ext cx="789462" cy="1261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545"/>
              </a:lnTo>
              <a:lnTo>
                <a:pt x="789462" y="1261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77031-A42A-47E1-B9E9-72260F03BD1F}">
      <dsp:nvSpPr>
        <dsp:cNvPr id="0" name=""/>
        <dsp:cNvSpPr/>
      </dsp:nvSpPr>
      <dsp:spPr>
        <a:xfrm>
          <a:off x="1884526" y="1808303"/>
          <a:ext cx="427923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ПОНРП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1816514"/>
        <a:ext cx="4262810" cy="263921"/>
      </dsp:txXfrm>
    </dsp:sp>
    <dsp:sp modelId="{F23721B2-7311-4F72-A62A-F68C3F9261C9}">
      <dsp:nvSpPr>
        <dsp:cNvPr id="0" name=""/>
        <dsp:cNvSpPr/>
      </dsp:nvSpPr>
      <dsp:spPr>
        <a:xfrm>
          <a:off x="1095064" y="686929"/>
          <a:ext cx="789462" cy="1611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974"/>
              </a:lnTo>
              <a:lnTo>
                <a:pt x="789462" y="1611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828F2-3760-4767-842E-00C46CFB7CDC}">
      <dsp:nvSpPr>
        <dsp:cNvPr id="0" name=""/>
        <dsp:cNvSpPr/>
      </dsp:nvSpPr>
      <dsp:spPr>
        <a:xfrm>
          <a:off x="1884526" y="2158732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инфекция мочевыводящих путей (в т.ч. бессимптомная)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2166943"/>
        <a:ext cx="4398770" cy="263921"/>
      </dsp:txXfrm>
    </dsp:sp>
    <dsp:sp modelId="{0EC15277-FBEF-4100-AA2A-1A91A3DC46FD}">
      <dsp:nvSpPr>
        <dsp:cNvPr id="0" name=""/>
        <dsp:cNvSpPr/>
      </dsp:nvSpPr>
      <dsp:spPr>
        <a:xfrm>
          <a:off x="1095064" y="686929"/>
          <a:ext cx="789462" cy="1962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403"/>
              </a:lnTo>
              <a:lnTo>
                <a:pt x="789462" y="19624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129E1-F69C-4522-8F10-28FBDD629D5C}">
      <dsp:nvSpPr>
        <dsp:cNvPr id="0" name=""/>
        <dsp:cNvSpPr/>
      </dsp:nvSpPr>
      <dsp:spPr>
        <a:xfrm>
          <a:off x="1884526" y="2509161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многоводие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2517372"/>
        <a:ext cx="4398770" cy="263921"/>
      </dsp:txXfrm>
    </dsp:sp>
    <dsp:sp modelId="{DB4E72D9-BFBC-4BAB-A3C4-00A6DC460420}">
      <dsp:nvSpPr>
        <dsp:cNvPr id="0" name=""/>
        <dsp:cNvSpPr/>
      </dsp:nvSpPr>
      <dsp:spPr>
        <a:xfrm>
          <a:off x="1095064" y="686929"/>
          <a:ext cx="789462" cy="2312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832"/>
              </a:lnTo>
              <a:lnTo>
                <a:pt x="789462" y="23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23F51-6983-450F-B179-55C4625D6547}">
      <dsp:nvSpPr>
        <dsp:cNvPr id="0" name=""/>
        <dsp:cNvSpPr/>
      </dsp:nvSpPr>
      <dsp:spPr>
        <a:xfrm>
          <a:off x="1884526" y="2859590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преждевременное созревание шейки матки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2867801"/>
        <a:ext cx="4398770" cy="263921"/>
      </dsp:txXfrm>
    </dsp:sp>
    <dsp:sp modelId="{8AE2C9F6-4683-4129-AEB6-031A98EAD6A1}">
      <dsp:nvSpPr>
        <dsp:cNvPr id="0" name=""/>
        <dsp:cNvSpPr/>
      </dsp:nvSpPr>
      <dsp:spPr>
        <a:xfrm>
          <a:off x="1095064" y="686929"/>
          <a:ext cx="789462" cy="2663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3261"/>
              </a:lnTo>
              <a:lnTo>
                <a:pt x="789462" y="2663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B8DD7-796D-4AFD-BF24-3D3C2D873B79}">
      <dsp:nvSpPr>
        <dsp:cNvPr id="0" name=""/>
        <dsp:cNvSpPr/>
      </dsp:nvSpPr>
      <dsp:spPr>
        <a:xfrm>
          <a:off x="1884526" y="3210020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сахарный диабет (тяжелые формы)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3218231"/>
        <a:ext cx="4398770" cy="263921"/>
      </dsp:txXfrm>
    </dsp:sp>
    <dsp:sp modelId="{CB864522-D59F-49A7-BE1B-AA25580A3325}">
      <dsp:nvSpPr>
        <dsp:cNvPr id="0" name=""/>
        <dsp:cNvSpPr/>
      </dsp:nvSpPr>
      <dsp:spPr>
        <a:xfrm>
          <a:off x="1095064" y="686929"/>
          <a:ext cx="789462" cy="3013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3691"/>
              </a:lnTo>
              <a:lnTo>
                <a:pt x="789462" y="30136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29C7B-2921-4E93-9B5A-BFD912945EDF}">
      <dsp:nvSpPr>
        <dsp:cNvPr id="0" name=""/>
        <dsp:cNvSpPr/>
      </dsp:nvSpPr>
      <dsp:spPr>
        <a:xfrm>
          <a:off x="1884526" y="3560449"/>
          <a:ext cx="4415192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тяжелая</a:t>
          </a:r>
          <a:r>
            <a:rPr lang="ru-RU" sz="1300" kern="1200" dirty="0" smtClean="0"/>
            <a:t> </a:t>
          </a:r>
          <a:r>
            <a:rPr lang="ru-RU" sz="1300" kern="1200" dirty="0" smtClean="0">
              <a:solidFill>
                <a:schemeClr val="accent1"/>
              </a:solidFill>
            </a:rPr>
            <a:t>экстрагенитальная</a:t>
          </a:r>
          <a:r>
            <a:rPr lang="ru-RU" sz="1300" kern="1200" dirty="0" smtClean="0"/>
            <a:t> </a:t>
          </a:r>
          <a:r>
            <a:rPr lang="ru-RU" sz="1300" kern="1200" dirty="0" smtClean="0">
              <a:solidFill>
                <a:schemeClr val="accent1"/>
              </a:solidFill>
            </a:rPr>
            <a:t>патология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3568660"/>
        <a:ext cx="4398770" cy="263921"/>
      </dsp:txXfrm>
    </dsp:sp>
    <dsp:sp modelId="{000BB6F0-C2E3-46D4-970E-4FE47A0159A5}">
      <dsp:nvSpPr>
        <dsp:cNvPr id="0" name=""/>
        <dsp:cNvSpPr/>
      </dsp:nvSpPr>
      <dsp:spPr>
        <a:xfrm>
          <a:off x="1095064" y="686929"/>
          <a:ext cx="789462" cy="336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120"/>
              </a:lnTo>
              <a:lnTo>
                <a:pt x="789462" y="3364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BE58F-E7DD-4F69-9B69-6679A9D50FDE}">
      <dsp:nvSpPr>
        <dsp:cNvPr id="0" name=""/>
        <dsp:cNvSpPr/>
      </dsp:nvSpPr>
      <dsp:spPr>
        <a:xfrm>
          <a:off x="1884526" y="3910878"/>
          <a:ext cx="4527325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гипертермия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3919089"/>
        <a:ext cx="4510903" cy="263921"/>
      </dsp:txXfrm>
    </dsp:sp>
    <dsp:sp modelId="{8CD78E21-ED70-4CA2-BB57-6EBF859B3F2F}">
      <dsp:nvSpPr>
        <dsp:cNvPr id="0" name=""/>
        <dsp:cNvSpPr/>
      </dsp:nvSpPr>
      <dsp:spPr>
        <a:xfrm>
          <a:off x="1095064" y="686929"/>
          <a:ext cx="789462" cy="3714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549"/>
              </a:lnTo>
              <a:lnTo>
                <a:pt x="789462" y="37145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FADBF-DF1A-45C9-A3DC-4F08610BEA63}">
      <dsp:nvSpPr>
        <dsp:cNvPr id="0" name=""/>
        <dsp:cNvSpPr/>
      </dsp:nvSpPr>
      <dsp:spPr>
        <a:xfrm>
          <a:off x="1884526" y="4261307"/>
          <a:ext cx="4527325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хирургические вмешательства при данной беременности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4269518"/>
        <a:ext cx="4510903" cy="263921"/>
      </dsp:txXfrm>
    </dsp:sp>
    <dsp:sp modelId="{71545CCE-0316-4B94-9836-D4EF798E48AD}">
      <dsp:nvSpPr>
        <dsp:cNvPr id="0" name=""/>
        <dsp:cNvSpPr/>
      </dsp:nvSpPr>
      <dsp:spPr>
        <a:xfrm>
          <a:off x="1095064" y="686929"/>
          <a:ext cx="789462" cy="4064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978"/>
              </a:lnTo>
              <a:lnTo>
                <a:pt x="789462" y="4064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3922F-4ED4-4877-B77C-2A2452516752}">
      <dsp:nvSpPr>
        <dsp:cNvPr id="0" name=""/>
        <dsp:cNvSpPr/>
      </dsp:nvSpPr>
      <dsp:spPr>
        <a:xfrm>
          <a:off x="1884526" y="4611736"/>
          <a:ext cx="4415188" cy="280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accent1"/>
              </a:solidFill>
            </a:rPr>
            <a:t>травмы</a:t>
          </a:r>
          <a:endParaRPr lang="ru-RU" sz="1300" kern="1200" dirty="0">
            <a:solidFill>
              <a:schemeClr val="accent1"/>
            </a:solidFill>
          </a:endParaRPr>
        </a:p>
      </dsp:txBody>
      <dsp:txXfrm>
        <a:off x="1892737" y="4619947"/>
        <a:ext cx="4398766" cy="263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E1B0-AFFA-41BD-AE47-800F783AB791}">
      <dsp:nvSpPr>
        <dsp:cNvPr id="0" name=""/>
        <dsp:cNvSpPr/>
      </dsp:nvSpPr>
      <dsp:spPr>
        <a:xfrm>
          <a:off x="1067337" y="102"/>
          <a:ext cx="2247146" cy="13482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50000"/>
                </a:schemeClr>
              </a:solidFill>
            </a:rPr>
            <a:t>прогнозирование наступления ПР</a:t>
          </a:r>
          <a:endParaRPr lang="ru-RU" sz="2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1067337" y="102"/>
        <a:ext cx="2247146" cy="1348287"/>
      </dsp:txXfrm>
    </dsp:sp>
    <dsp:sp modelId="{107628AB-C3E2-44EF-88CA-A41927929E2B}">
      <dsp:nvSpPr>
        <dsp:cNvPr id="0" name=""/>
        <dsp:cNvSpPr/>
      </dsp:nvSpPr>
      <dsp:spPr>
        <a:xfrm>
          <a:off x="3539198" y="102"/>
          <a:ext cx="2247146" cy="1348287"/>
        </a:xfrm>
        <a:prstGeom prst="rect">
          <a:avLst/>
        </a:prstGeom>
        <a:gradFill rotWithShape="0">
          <a:gsLst>
            <a:gs pos="0">
              <a:schemeClr val="accent5">
                <a:hueOff val="-612379"/>
                <a:satOff val="90"/>
                <a:lumOff val="-21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12379"/>
                <a:satOff val="90"/>
                <a:lumOff val="-2157"/>
                <a:alphaOff val="0"/>
                <a:tint val="86000"/>
                <a:satMod val="115000"/>
              </a:schemeClr>
            </a:gs>
            <a:gs pos="100000">
              <a:schemeClr val="accent5">
                <a:hueOff val="-612379"/>
                <a:satOff val="90"/>
                <a:lumOff val="-21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accent3">
                  <a:lumMod val="50000"/>
                </a:schemeClr>
              </a:solidFill>
            </a:rPr>
            <a:t>профилактика РДС плода</a:t>
          </a:r>
          <a:endParaRPr lang="ru-RU" sz="2400" b="1" kern="1200" dirty="0" smtClean="0">
            <a:solidFill>
              <a:schemeClr val="accent3">
                <a:lumMod val="50000"/>
              </a:schemeClr>
            </a:solidFill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3539198" y="102"/>
        <a:ext cx="2247146" cy="1348287"/>
      </dsp:txXfrm>
    </dsp:sp>
    <dsp:sp modelId="{8DFB27FF-0E43-4C37-B545-723EADC483C7}">
      <dsp:nvSpPr>
        <dsp:cNvPr id="0" name=""/>
        <dsp:cNvSpPr/>
      </dsp:nvSpPr>
      <dsp:spPr>
        <a:xfrm>
          <a:off x="6011059" y="102"/>
          <a:ext cx="2247146" cy="1348287"/>
        </a:xfrm>
        <a:prstGeom prst="rect">
          <a:avLst/>
        </a:prstGeom>
        <a:gradFill rotWithShape="0">
          <a:gsLst>
            <a:gs pos="0">
              <a:schemeClr val="accent5">
                <a:hueOff val="-1224758"/>
                <a:satOff val="180"/>
                <a:lumOff val="-43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24758"/>
                <a:satOff val="180"/>
                <a:lumOff val="-4314"/>
                <a:alphaOff val="0"/>
                <a:tint val="86000"/>
                <a:satMod val="115000"/>
              </a:schemeClr>
            </a:gs>
            <a:gs pos="100000">
              <a:schemeClr val="accent5">
                <a:hueOff val="-1224758"/>
                <a:satOff val="180"/>
                <a:lumOff val="-43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3">
                  <a:lumMod val="50000"/>
                </a:schemeClr>
              </a:solidFill>
            </a:rPr>
            <a:t>пролонгирование беременности для перевода матери в учреждение соответствующей группы и  подготовки к рождению недоношенного ребенка</a:t>
          </a:r>
          <a:endParaRPr lang="ru-RU" sz="12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6011059" y="102"/>
        <a:ext cx="2247146" cy="1348287"/>
      </dsp:txXfrm>
    </dsp:sp>
    <dsp:sp modelId="{978300D1-E635-4972-B028-B6B1482EE3B4}">
      <dsp:nvSpPr>
        <dsp:cNvPr id="0" name=""/>
        <dsp:cNvSpPr/>
      </dsp:nvSpPr>
      <dsp:spPr>
        <a:xfrm>
          <a:off x="3539198" y="1573105"/>
          <a:ext cx="2247146" cy="1348287"/>
        </a:xfrm>
        <a:prstGeom prst="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</a:t>
          </a:r>
          <a:r>
            <a:rPr lang="ru-RU" sz="1400" kern="1200" dirty="0" smtClean="0">
              <a:solidFill>
                <a:schemeClr val="accent3">
                  <a:lumMod val="50000"/>
                </a:schemeClr>
              </a:solidFill>
            </a:rPr>
            <a:t>профилактика и лечение инфекционных осложнений, особенно при преждевременном разрыве плодных оболочек</a:t>
          </a:r>
          <a:endParaRPr lang="ru-RU" sz="14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539198" y="1573105"/>
        <a:ext cx="2247146" cy="1348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21BAB-86B9-4E0F-A8B9-76579BD6CFDA}">
      <dsp:nvSpPr>
        <dsp:cNvPr id="0" name=""/>
        <dsp:cNvSpPr/>
      </dsp:nvSpPr>
      <dsp:spPr>
        <a:xfrm>
          <a:off x="4248477" y="72011"/>
          <a:ext cx="3517045" cy="17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НПВП</a:t>
          </a:r>
          <a:endParaRPr lang="ru-RU" sz="4400" b="1" kern="1200" dirty="0"/>
        </a:p>
      </dsp:txBody>
      <dsp:txXfrm>
        <a:off x="4299982" y="123516"/>
        <a:ext cx="3414035" cy="1655512"/>
      </dsp:txXfrm>
    </dsp:sp>
    <dsp:sp modelId="{1FCE1FD2-4488-488A-A021-34F0836D789F}">
      <dsp:nvSpPr>
        <dsp:cNvPr id="0" name=""/>
        <dsp:cNvSpPr/>
      </dsp:nvSpPr>
      <dsp:spPr>
        <a:xfrm>
          <a:off x="4600181" y="1830534"/>
          <a:ext cx="224366" cy="106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943"/>
              </a:lnTo>
              <a:lnTo>
                <a:pt x="224366" y="1064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8E74D-D1A5-4511-A47A-1580000E1EDA}">
      <dsp:nvSpPr>
        <dsp:cNvPr id="0" name=""/>
        <dsp:cNvSpPr/>
      </dsp:nvSpPr>
      <dsp:spPr>
        <a:xfrm>
          <a:off x="4824548" y="2016216"/>
          <a:ext cx="2813636" cy="175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</a:rPr>
            <a:t>Индометацин</a:t>
          </a:r>
          <a:endParaRPr lang="ru-RU" sz="24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876053" y="2067721"/>
        <a:ext cx="2710626" cy="1655512"/>
      </dsp:txXfrm>
    </dsp:sp>
    <dsp:sp modelId="{8EE190D4-E5DB-4E17-9947-9B64EE64BF33}">
      <dsp:nvSpPr>
        <dsp:cNvPr id="0" name=""/>
        <dsp:cNvSpPr/>
      </dsp:nvSpPr>
      <dsp:spPr>
        <a:xfrm>
          <a:off x="72021" y="0"/>
          <a:ext cx="3517045" cy="17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Блокаторы кальциевых каналов</a:t>
          </a:r>
          <a:endParaRPr lang="ru-RU" sz="2400" kern="1200" dirty="0"/>
        </a:p>
      </dsp:txBody>
      <dsp:txXfrm>
        <a:off x="123526" y="51505"/>
        <a:ext cx="3414035" cy="1655512"/>
      </dsp:txXfrm>
    </dsp:sp>
    <dsp:sp modelId="{7A31B5FC-87BD-4781-8795-ED1AC1B543BF}">
      <dsp:nvSpPr>
        <dsp:cNvPr id="0" name=""/>
        <dsp:cNvSpPr/>
      </dsp:nvSpPr>
      <dsp:spPr>
        <a:xfrm>
          <a:off x="423725" y="1758523"/>
          <a:ext cx="224345" cy="113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955"/>
              </a:lnTo>
              <a:lnTo>
                <a:pt x="224345" y="1136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529F9-8CBA-430C-AE5F-734CDB28E8CE}">
      <dsp:nvSpPr>
        <dsp:cNvPr id="0" name=""/>
        <dsp:cNvSpPr/>
      </dsp:nvSpPr>
      <dsp:spPr>
        <a:xfrm>
          <a:off x="648071" y="2016216"/>
          <a:ext cx="2813636" cy="1758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</a:rPr>
            <a:t>Нифедипин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2">
                <a:lumMod val="50000"/>
              </a:schemeClr>
            </a:solidFill>
          </a:endParaRPr>
        </a:p>
      </dsp:txBody>
      <dsp:txXfrm>
        <a:off x="699576" y="2067721"/>
        <a:ext cx="2710626" cy="1655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AF4-B4F9-433F-A53C-F559E46DD500}">
      <dsp:nvSpPr>
        <dsp:cNvPr id="0" name=""/>
        <dsp:cNvSpPr/>
      </dsp:nvSpPr>
      <dsp:spPr>
        <a:xfrm>
          <a:off x="922" y="463524"/>
          <a:ext cx="3239568" cy="205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BBDC8-0331-4BB1-870D-3119612101D8}">
      <dsp:nvSpPr>
        <dsp:cNvPr id="0" name=""/>
        <dsp:cNvSpPr/>
      </dsp:nvSpPr>
      <dsp:spPr>
        <a:xfrm>
          <a:off x="360875" y="805479"/>
          <a:ext cx="3239568" cy="20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</a:rPr>
            <a:t>Ампициллин</a:t>
          </a:r>
          <a:r>
            <a:rPr lang="ru-RU" sz="3000" kern="1200" dirty="0" smtClean="0"/>
            <a:t> 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</a:rPr>
            <a:t>Амоксициллин</a:t>
          </a:r>
          <a:endParaRPr lang="ru-RU" sz="30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21126" y="865730"/>
        <a:ext cx="3119066" cy="1936624"/>
      </dsp:txXfrm>
    </dsp:sp>
    <dsp:sp modelId="{00FF64F7-1F45-4E41-902D-0B94BE280810}">
      <dsp:nvSpPr>
        <dsp:cNvPr id="0" name=""/>
        <dsp:cNvSpPr/>
      </dsp:nvSpPr>
      <dsp:spPr>
        <a:xfrm>
          <a:off x="3960396" y="463524"/>
          <a:ext cx="3239568" cy="205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1B621-921B-4DAC-BA09-DE83F5577CD6}">
      <dsp:nvSpPr>
        <dsp:cNvPr id="0" name=""/>
        <dsp:cNvSpPr/>
      </dsp:nvSpPr>
      <dsp:spPr>
        <a:xfrm>
          <a:off x="4320348" y="805479"/>
          <a:ext cx="3239568" cy="2057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>
                  <a:lumMod val="75000"/>
                </a:schemeClr>
              </a:solidFill>
            </a:rPr>
            <a:t>Эритромицин </a:t>
          </a:r>
        </a:p>
      </dsp:txBody>
      <dsp:txXfrm>
        <a:off x="4380599" y="865730"/>
        <a:ext cx="3119066" cy="1936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22.05.2024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34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70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94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79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61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17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454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98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95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22.05.2024</a:t>
            </a:fld>
            <a:endParaRPr kumimoji="0" lang="ru-RU" sz="2000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dirty="0">
              <a:solidFill>
                <a:schemeClr val="tx2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22.05.2024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22.05.2024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22.05.2024</a:t>
            </a:fld>
            <a:endParaRPr kumimoji="0" lang="ru-RU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22.05.2024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22.05.2024</a:t>
            </a:fld>
            <a:endParaRPr kumimoji="0"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22.05.2024</a:t>
            </a:fld>
            <a:endParaRPr kumimoji="0"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22.05.2024</a:t>
            </a:fld>
            <a:endParaRPr kumimoji="0"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22.05.2024</a:t>
            </a:fld>
            <a:endParaRPr kumimoji="0"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22.05.2024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22.05.2024</a:t>
            </a:fld>
            <a:endParaRPr kumimoji="0"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22.05.2024</a:t>
            </a:fld>
            <a:endParaRPr kumimoji="0"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22.05.2024</a:t>
            </a:fld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/>
            <a:endParaRPr kumimoji="0" lang="ru-RU" sz="14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 dirty="0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роддом.jpg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251520" y="562626"/>
            <a:ext cx="8424936" cy="4580874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5020022"/>
          </a:xfrm>
          <a:noFill/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 smtClean="0"/>
              <a:t>ГБУЗ СО «</a:t>
            </a:r>
            <a:r>
              <a:rPr lang="ru-RU" sz="1800" b="1" dirty="0" err="1" smtClean="0"/>
              <a:t>Сызранская</a:t>
            </a:r>
            <a:r>
              <a:rPr lang="ru-RU" sz="1800" b="1" dirty="0" smtClean="0"/>
              <a:t> ЦГРБ»</a:t>
            </a:r>
            <a:endParaRPr lang="ru-RU" sz="1800" b="1" dirty="0"/>
          </a:p>
          <a:p>
            <a:pPr marL="0" indent="0" algn="ctr">
              <a:buNone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</a:rPr>
              <a:t>Преждевременные роды. Роль акушерки в </a:t>
            </a:r>
            <a:r>
              <a:rPr lang="ru-RU" sz="28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</a:rPr>
              <a:t>ведении </a:t>
            </a:r>
            <a:r>
              <a:rPr lang="ru-RU" sz="28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</a:rPr>
              <a:t>преждевременных родов</a:t>
            </a:r>
            <a:r>
              <a:rPr lang="ru-RU" sz="28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r">
              <a:buNone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Подготовила</a:t>
            </a: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Акушерка АОО 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Нина Николаевна</a:t>
            </a: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Белоножкина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г.о.Сызрань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2024г.</a:t>
            </a:r>
          </a:p>
        </p:txBody>
      </p:sp>
    </p:spTree>
    <p:extLst>
      <p:ext uri="{BB962C8B-B14F-4D97-AF65-F5344CB8AC3E}">
        <p14:creationId xmlns:p14="http://schemas.microsoft.com/office/powerpoint/2010/main" val="2843873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23478"/>
          <a:ext cx="8505825" cy="489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962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315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Симптомы и течение ПР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229600" cy="3957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000" dirty="0">
                <a:solidFill>
                  <a:schemeClr val="tx2"/>
                </a:solidFill>
              </a:rPr>
              <a:t>Следующие признаки могут наблюдаться в течение нескольких часов </a:t>
            </a:r>
            <a:r>
              <a:rPr lang="ru-RU" sz="2000" dirty="0" smtClean="0">
                <a:solidFill>
                  <a:schemeClr val="tx2"/>
                </a:solidFill>
              </a:rPr>
              <a:t>до возникновения </a:t>
            </a:r>
            <a:r>
              <a:rPr lang="ru-RU" sz="2000" dirty="0">
                <a:solidFill>
                  <a:schemeClr val="tx2"/>
                </a:solidFill>
              </a:rPr>
              <a:t>классических симптомов родов: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менструальноподобные спастические боли;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неболезненные и нерегулярные сокращения матки;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боли в пояснице;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ощущение давления во влагалище или малом тазу;</a:t>
            </a:r>
          </a:p>
          <a:p>
            <a:r>
              <a:rPr lang="ru-RU" sz="2000" dirty="0">
                <a:solidFill>
                  <a:schemeClr val="tx2"/>
                </a:solidFill>
              </a:rPr>
              <a:t>- выделения слизи из влагалища, которые могут быть прозрачными, розовыми или слегка кровянистыми («слизистая пробка</a:t>
            </a:r>
            <a:r>
              <a:rPr lang="ru-RU" sz="2000" dirty="0" smtClean="0">
                <a:solidFill>
                  <a:schemeClr val="tx2"/>
                </a:solidFill>
              </a:rPr>
              <a:t>»).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3227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50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Диагностика преждевременных родов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61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Согласно клиническим рекомендациям Минздрава РФ основными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диагностическими критериями ПР являются регулярные схватки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менее 4 каждые 20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минут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и/или 8 схваток в течение 60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мин</a:t>
            </a:r>
            <a:r>
              <a:rPr lang="ru-RU" sz="1800" dirty="0" smtClean="0">
                <a:solidFill>
                  <a:schemeClr val="tx2"/>
                </a:solidFill>
              </a:rPr>
              <a:t>)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и динамические изменения шейки матки (укорочение и сглаживание) . Кроме того, ряд авторов рекомендуют в качестве критерия ПР считать укорочение шейки матки менее 20 мм по данным трансвагинального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УЗИ.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63838"/>
            <a:ext cx="475252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197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Дифференциальная диагностика ПР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83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Угрожающие преждевременные роды дифференцируют со следующими состояниями: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1) острым пиелонефритом;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2) почечной и кишечной коликой;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3) пищевой токсикоинфекцией;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4) дискинезией желчевыводящих путей;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5) острым и подострым аппендицитом;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6) угрозой разрыва матки при наличии рубца на ней;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7) нарушением питания узла при наличии миомы матки;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8) преждевременной отслойкой нормально расположенной плаценты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3564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4281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Users\User\Downloads\скорая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383" y="1660910"/>
            <a:ext cx="3741558" cy="2376264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53280" y="771550"/>
            <a:ext cx="54726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Andale Sans UI" charset="-52"/>
                <a:cs typeface="Times New Roman" pitchFamily="18" charset="0"/>
              </a:rPr>
              <a:t>Правила транспортировки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b="1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Согласно приложения 1 к приказу Министерства здравоохранения Самарской области от 30 января 2015г. № 111, разработана схема маршрутизации беременных, рожениц и родильниц для оказания экстренной и неотложной медицинской помощи.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ор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647" y="2191172"/>
            <a:ext cx="3066209" cy="27303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229600" cy="857250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80040" y="502374"/>
            <a:ext cx="8640960" cy="18516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акушерский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стационар межрайонного перинатального центра ГБУЗ Самарской области «Тольяттинская городская клиническая больница № 5»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стационар 3 А группы) направляются: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391765" y="2095110"/>
            <a:ext cx="55590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енщины 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ПР, включая ПРПО, при сроке беременности менее 33</a:t>
            </a:r>
            <a:r>
              <a:rPr lang="ru-RU" baseline="30000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недель при отсутствии противопоказаний для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транспортировки.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ПР, включая ПРПО, при сроке беременности 33-36 недель, осуществляется госпитализация пациентки в акушерский стационар 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(а)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группы, или при отсутствии возможности, акушерский стационар 2-й группы (имеющий отделение (палаты) реанимации и интенсивной терапии для новорожденных).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z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3096" y="1347614"/>
            <a:ext cx="1910164" cy="35316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40606"/>
            <a:ext cx="8229600" cy="4252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Акушерская тактика при транспортировке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-203184" y="1491630"/>
            <a:ext cx="7367471" cy="37820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Показания к переводу женщины определяет врач акушер-гинеколог, неонатолог, по согласованию с заместителем главного врача по акушерско-гинекологической службе, с предварительным информированием специалистов стационара 3–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го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уровня и, получения информированного согласия женщины. Госпитализация осуществляется машиной скорой помощи ГБУЗ СО «Сызранской ЦГРБ» в сопровождении опытной акушерки, обладающей навыками оказания первичной реанимационной помощи новорожденному и роженице. Иногда осуществляется транспортировка бригадой САС 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«Тольяттинскую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городскую клиническую больницу №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5»,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а также на вертолете 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«Самарскую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областную клиническую больницу имени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В.Д.Середавина».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7654"/>
            <a:ext cx="7992888" cy="86409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2800" b="1" dirty="0" smtClean="0"/>
              <a:t>Основные направления акушерской тактики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FFC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1215682"/>
              </p:ext>
            </p:extLst>
          </p:nvPr>
        </p:nvGraphicFramePr>
        <p:xfrm>
          <a:off x="-181544" y="1702466"/>
          <a:ext cx="9325544" cy="292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04028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помощ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639" y="1787213"/>
            <a:ext cx="4570713" cy="30441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77155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Важно, дать женщине почувствовать безопасность и готовность к оказанию квалифицированной медицинской помощи!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99542"/>
            <a:ext cx="5205264" cy="857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Карта наблюдения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при эвакуации беременных с ПР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0481" name="Picture 1" descr="C:\Users\User\Downloads\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71550"/>
            <a:ext cx="3197573" cy="4263430"/>
          </a:xfrm>
          <a:prstGeom prst="rect">
            <a:avLst/>
          </a:prstGeom>
          <a:noFill/>
        </p:spPr>
      </p:pic>
      <p:pic>
        <p:nvPicPr>
          <p:cNvPr id="2050" name="Picture 2" descr="C:\Users\User\Downloads\beremenn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8278" y="1923678"/>
            <a:ext cx="478853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4229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ownloads\беремен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9502"/>
            <a:ext cx="71287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83568" y="339502"/>
            <a:ext cx="8153400" cy="2088232"/>
          </a:xfrm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Проблема преждевременных родов является не только медицинской, но и социальной проблемой, так как рождение недоношенного ребенка, его болезнь и смерть являются серьезной психологической травмой. Женщины, потерявшие ребенка, испытывают страх за исход следующей беременности, это приводит к конфликтам в семье, отказу от последующей беременности.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sz="1800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lvl="1" indent="0" algn="ctr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83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232" y="55552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Тактика действий акушерки </a:t>
            </a:r>
            <a:r>
              <a:rPr lang="ru-RU" sz="2400" b="1" dirty="0" smtClean="0"/>
              <a:t>при преждевременном излитии околоплодных вод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5521" y="1563638"/>
            <a:ext cx="8153400" cy="3353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ПРПО в сроке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гестации 24-34 недели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показана госпитализация пациентки в стационар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IIIа уровня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проведение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следующей терапии: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▪ Профилактика РДС плода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▪ Токолиз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▪ Антибиотикопрофилактика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▪ Магнезиальная терапия.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84" y="2910888"/>
            <a:ext cx="4032448" cy="215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5944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16" y="544930"/>
            <a:ext cx="7767912" cy="8026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Антенатальная профилактика РДС плода</a:t>
            </a:r>
            <a:br>
              <a:rPr lang="ru-RU" sz="2400" b="1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409170"/>
            <a:ext cx="79928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ndale Sans UI" charset="-52"/>
                <a:cs typeface="Times New Roman" pitchFamily="18" charset="0"/>
              </a:rPr>
              <a:t>Схемы применения:</a:t>
            </a:r>
          </a:p>
          <a:p>
            <a:r>
              <a:rPr lang="ru-RU" dirty="0">
                <a:solidFill>
                  <a:schemeClr val="tx2"/>
                </a:solidFill>
              </a:rPr>
              <a:t>1. </a:t>
            </a:r>
            <a:r>
              <a:rPr lang="ru-RU" dirty="0" smtClean="0">
                <a:solidFill>
                  <a:schemeClr val="tx2"/>
                </a:solidFill>
              </a:rPr>
              <a:t>Бетаметазон внутримышечно </a:t>
            </a:r>
            <a:r>
              <a:rPr lang="ru-RU" dirty="0">
                <a:solidFill>
                  <a:schemeClr val="tx2"/>
                </a:solidFill>
              </a:rPr>
              <a:t>в дозе 12 мг 2 раза с интервалом 24 часа </a:t>
            </a:r>
          </a:p>
          <a:p>
            <a:r>
              <a:rPr lang="ru-RU" dirty="0">
                <a:solidFill>
                  <a:schemeClr val="tx2"/>
                </a:solidFill>
              </a:rPr>
              <a:t>2. </a:t>
            </a:r>
            <a:r>
              <a:rPr lang="ru-RU" dirty="0" smtClean="0">
                <a:solidFill>
                  <a:schemeClr val="tx2"/>
                </a:solidFill>
              </a:rPr>
              <a:t>Дексаметазон </a:t>
            </a:r>
            <a:r>
              <a:rPr lang="ru-RU" dirty="0">
                <a:solidFill>
                  <a:schemeClr val="tx2"/>
                </a:solidFill>
              </a:rPr>
              <a:t>внутримышечно в дозе 6 мг 4 раза с интервалом 12 часов или в дозе 12 мг 2 раза с интервалом 24 часа.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9552" y="2845356"/>
            <a:ext cx="756084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ndale Sans UI" charset="-52"/>
                <a:cs typeface="Times New Roman" pitchFamily="18" charset="0"/>
              </a:rPr>
              <a:t>Показания для проведения профилактики РДС: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преждевременный разрыв плодных оболочек,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клинические признаки преждевременных родов в 24-34 недели (любое сомнение в истинном гестационном сроке стоит трактовать в сторону меньшего и провести профилактику),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Andale Sans UI" charset="-52"/>
                <a:cs typeface="Times New Roman" pitchFamily="18" charset="0"/>
              </a:rPr>
              <a:t>беременные, нуждающиеся в досрочном родоразрешении из-за осложнений беременности или декомпенсации экстрагенитального заболевания (гипертензивные состояния, синдром задержки развития плода, предлежание плаценты, сахарный диабет, гламерулонефрит и т.д.).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338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56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Токолиз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4132456"/>
              </p:ext>
            </p:extLst>
          </p:nvPr>
        </p:nvGraphicFramePr>
        <p:xfrm>
          <a:off x="570384" y="1275606"/>
          <a:ext cx="800323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5526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Профилактика инфекционных осложнений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9765197"/>
              </p:ext>
            </p:extLst>
          </p:nvPr>
        </p:nvGraphicFramePr>
        <p:xfrm>
          <a:off x="657908" y="1380737"/>
          <a:ext cx="7560840" cy="332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wnloads\бер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41626"/>
            <a:ext cx="3960948" cy="3284352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type="title"/>
          </p:nvPr>
        </p:nvSpPr>
        <p:spPr>
          <a:xfrm>
            <a:off x="395536" y="41151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Улучшить прогноз исхода преждевременных родов могут только адекватные профилактические меры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1168" y="1020266"/>
            <a:ext cx="489654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 </a:t>
            </a:r>
            <a:endParaRPr lang="ru-RU" sz="1600" b="1" i="1" dirty="0"/>
          </a:p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Организационные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- своевременное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определение перинатального риска (как в женской консультации, так и при обращении в наш роддом),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правильная маршрутизация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беременной, проведение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консилиума с участием женщины, оформление медицинской документации в соответствии с требованиями приказов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МЗ РФ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 клинических протоколов.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Лечебные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– рациональный токолиз, профилактику РДС, бережное и рациональное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родоразрешение.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7574"/>
            <a:ext cx="8229600" cy="279781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9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31590"/>
            <a:ext cx="8538152" cy="288032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Преждевременные роды (ПР) - это роды, наступившие в сроки беременности от 22 до 36 </a:t>
            </a:r>
            <a:r>
              <a:rPr lang="ru-RU" sz="2000" dirty="0" smtClean="0"/>
              <a:t>недель и 6 дней, </a:t>
            </a:r>
            <a:r>
              <a:rPr lang="ru-RU" sz="2000" dirty="0"/>
              <a:t>при этом установление срока беременности определяется на основании данных о 1-м дне последней менструации (при регулярном менструальном цикле) и УЗИ плода, выполненном в 1-м </a:t>
            </a:r>
            <a:r>
              <a:rPr lang="ru-RU" sz="2000" dirty="0" smtClean="0"/>
              <a:t>триместре.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рвый\Downloads\недоно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91630"/>
            <a:ext cx="3456384" cy="22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460" y="915566"/>
            <a:ext cx="5602572" cy="4512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Преждевременные роды остаются одной из самых актуальных проблем акушерства. Частота ПР в мире составляет около 11% с колебаниями от 5% в некоторых странах Европы до 18%. Ежегодно в мире рождается около 15 миллионов недоношенных детей. В РФ каждый год на свет появляется около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60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тысяч преждевременно рожденных.</a:t>
            </a:r>
            <a:endParaRPr lang="ru-RU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sz="half" idx="1"/>
          </p:nvPr>
        </p:nvSpPr>
        <p:spPr>
          <a:xfrm>
            <a:off x="179512" y="493856"/>
            <a:ext cx="7920880" cy="495821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96430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96430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96430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преждевременных родов по данным ВОЗ в соответствии со сроком гестации</a:t>
            </a:r>
          </a:p>
          <a:p>
            <a:pPr algn="ctr">
              <a:buNone/>
            </a:pPr>
            <a:endParaRPr lang="ru-RU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sz="4400" u="sng" dirty="0" smtClean="0">
                <a:solidFill>
                  <a:schemeClr val="bg2">
                    <a:lumMod val="25000"/>
                  </a:schemeClr>
                </a:solidFill>
              </a:rPr>
              <a:t>22-27 недель 6 дней включительно </a:t>
            </a:r>
            <a:r>
              <a:rPr lang="ru-RU" sz="3800" dirty="0" smtClean="0">
                <a:solidFill>
                  <a:schemeClr val="bg2">
                    <a:lumMod val="25000"/>
                  </a:schemeClr>
                </a:solidFill>
              </a:rPr>
              <a:t>—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экстремально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ранние</a:t>
            </a:r>
            <a:r>
              <a:rPr lang="ru-RU" sz="3800" b="1" i="1" dirty="0" smtClean="0">
                <a:solidFill>
                  <a:schemeClr val="bg2">
                    <a:lumMod val="25000"/>
                  </a:schemeClr>
                </a:solidFill>
              </a:rPr>
              <a:t> ПР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 этом новорожденные являются глубоко недоношенными, имеют экстремально низкую массу тела (до 1000 г), выраженную незрелость легких (хотя в ряде случаев профилактика РДС эффективна). Прогноз для них крайне неблагоприятный. Показатели заболеваемости и смертности новорожденных крайне высокие.</a:t>
            </a:r>
          </a:p>
          <a:p>
            <a:pPr lvl="0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4400" u="sng" dirty="0" smtClean="0">
                <a:solidFill>
                  <a:schemeClr val="bg2">
                    <a:lumMod val="25000"/>
                  </a:schemeClr>
                </a:solidFill>
              </a:rPr>
              <a:t>28-31 недель 6 дней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 —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 очень ранние ПР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Для новорожденных (тяжелая недоношенность) характерна очень низкая масса тела (до 1500 г), легкие плода незрелые, с помощью кортикостероидов удается добиться их ускоренного созревания. Исход родов для плода и постнатальный прогноз более благоприятный.</a:t>
            </a:r>
          </a:p>
          <a:p>
            <a:pPr lvl="0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4400" u="sng" dirty="0" smtClean="0">
                <a:solidFill>
                  <a:schemeClr val="bg2">
                    <a:lumMod val="25000"/>
                  </a:schemeClr>
                </a:solidFill>
              </a:rPr>
              <a:t>32-33 недели 6 дней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— 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умеренные ПР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У новорожденных имеет место недоношенность средней степени.</a:t>
            </a:r>
          </a:p>
          <a:p>
            <a:pPr lvl="0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0"/>
            <a:r>
              <a:rPr lang="ru-RU" sz="4400" u="sng" dirty="0" smtClean="0">
                <a:solidFill>
                  <a:schemeClr val="bg2">
                    <a:lumMod val="25000"/>
                  </a:schemeClr>
                </a:solidFill>
              </a:rPr>
              <a:t>34-36 недель 6 дней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— </a:t>
            </a:r>
            <a:r>
              <a:rPr lang="ru-RU" sz="4400" b="1" i="1" dirty="0" smtClean="0">
                <a:solidFill>
                  <a:schemeClr val="bg2">
                    <a:lumMod val="25000"/>
                  </a:schemeClr>
                </a:solidFill>
              </a:rPr>
              <a:t>поздние ПР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Легкие плода практически зрелые и не требуют введения средств для стимуляции созревания (сурфактанта). </a:t>
            </a:r>
          </a:p>
          <a:p>
            <a:pPr marL="0" indent="0" algn="ctr"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Клиническая классификация ПР</a:t>
            </a:r>
            <a:endParaRPr lang="ru-RU" sz="24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888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chemeClr val="tx2"/>
                </a:solidFill>
              </a:rPr>
              <a:t>Угрожающие ПР - </a:t>
            </a:r>
            <a:r>
              <a:rPr lang="ru-RU" sz="2100" dirty="0" smtClean="0">
                <a:solidFill>
                  <a:schemeClr val="tx2"/>
                </a:solidFill>
              </a:rPr>
              <a:t>проявляются нерегулярными болями в нижней части живота, поясничной области. Объективно определяется повышенный тонус матки, укорочение шейки матки, открытие наружного зева. </a:t>
            </a:r>
            <a:r>
              <a:rPr lang="ru-RU" sz="2100" dirty="0">
                <a:solidFill>
                  <a:schemeClr val="tx2"/>
                </a:solidFill>
              </a:rPr>
              <a:t>Есть возможные риски ПР, но крайне маловероятна их реализация в ближайшие 7 дней.</a:t>
            </a:r>
          </a:p>
          <a:p>
            <a:pPr marL="0" indent="0">
              <a:buNone/>
            </a:pPr>
            <a:endParaRPr lang="ru-RU" sz="21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tx2"/>
                </a:solidFill>
              </a:rPr>
              <a:t>Неминуемые ПР - </a:t>
            </a:r>
            <a:r>
              <a:rPr lang="ru-RU" sz="2100" dirty="0">
                <a:solidFill>
                  <a:schemeClr val="tx2"/>
                </a:solidFill>
              </a:rPr>
              <a:t>сопровождаются болями в нижних отделах живота, регистрируемой регулярной маточной активностью, центрированным положением укороченной, размягченной и нередко дилатированной шейкой матки, наличием слизистых или слизисто-сукровичных выделений из половых путей, свидетельствующих о созревании шейки матки. Возможно преждевременное излитие околоплодных вод. Высокий риск </a:t>
            </a:r>
            <a:r>
              <a:rPr lang="ru-RU" sz="2100" dirty="0" smtClean="0">
                <a:solidFill>
                  <a:schemeClr val="tx2"/>
                </a:solidFill>
              </a:rPr>
              <a:t>развития ПР  </a:t>
            </a:r>
            <a:r>
              <a:rPr lang="ru-RU" sz="2100" dirty="0">
                <a:solidFill>
                  <a:schemeClr val="tx2"/>
                </a:solidFill>
              </a:rPr>
              <a:t>в течении ближайших 7 дней (диагноз обязательно должен быть подтвержден объективными диагностическими тестами)</a:t>
            </a:r>
          </a:p>
          <a:p>
            <a:pPr marL="0" indent="0">
              <a:buNone/>
            </a:pPr>
            <a:endParaRPr lang="ru-RU" sz="21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tx2"/>
                </a:solidFill>
              </a:rPr>
              <a:t>Активные ПР - </a:t>
            </a:r>
            <a:r>
              <a:rPr lang="ru-RU" sz="2100" dirty="0" smtClean="0">
                <a:solidFill>
                  <a:schemeClr val="tx2"/>
                </a:solidFill>
              </a:rPr>
              <a:t>активная </a:t>
            </a:r>
            <a:r>
              <a:rPr lang="ru-RU" sz="2100" dirty="0">
                <a:solidFill>
                  <a:schemeClr val="tx2"/>
                </a:solidFill>
              </a:rPr>
              <a:t>родовая деятельность в сочетании с прогрессирующим раскрытием шейки матки (от 4 см).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539013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9582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>Факторы риска преждевременных родов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8476077"/>
              </p:ext>
            </p:extLst>
          </p:nvPr>
        </p:nvGraphicFramePr>
        <p:xfrm>
          <a:off x="323528" y="1203598"/>
          <a:ext cx="8439472" cy="342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9556046"/>
              </p:ext>
            </p:extLst>
          </p:nvPr>
        </p:nvGraphicFramePr>
        <p:xfrm>
          <a:off x="251520" y="0"/>
          <a:ext cx="8280920" cy="4731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611560" y="195262"/>
          <a:ext cx="7962900" cy="494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4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C3C6CF-A849-4911-A791-EA10E5AEC4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1148</Words>
  <Application>Microsoft Office PowerPoint</Application>
  <PresentationFormat>Экран (16:9)</PresentationFormat>
  <Paragraphs>141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Andale Sans UI</vt:lpstr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Преждевременные роды (ПР) - это роды, наступившие в сроки беременности от 22 до 36 недель и 6 дней, при этом установление срока беременности определяется на основании данных о 1-м дне последней менструации (при регулярном менструальном цикле) и УЗИ плода, выполненном в 1-м триместре.   </vt:lpstr>
      <vt:lpstr>Презентация PowerPoint</vt:lpstr>
      <vt:lpstr>Презентация PowerPoint</vt:lpstr>
      <vt:lpstr>Клиническая классификация ПР</vt:lpstr>
      <vt:lpstr>  Факторы риска преждевременных родов  </vt:lpstr>
      <vt:lpstr>Презентация PowerPoint</vt:lpstr>
      <vt:lpstr>Презентация PowerPoint</vt:lpstr>
      <vt:lpstr>Презентация PowerPoint</vt:lpstr>
      <vt:lpstr>Симптомы и течение ПР</vt:lpstr>
      <vt:lpstr>Диагностика преждевременных родов</vt:lpstr>
      <vt:lpstr>Дифференциальная диагностика ПР</vt:lpstr>
      <vt:lpstr>Презентация PowerPoint</vt:lpstr>
      <vt:lpstr> </vt:lpstr>
      <vt:lpstr>Акушерская тактика при транспортировке</vt:lpstr>
      <vt:lpstr>        Основные направления акушерской тактики  </vt:lpstr>
      <vt:lpstr>Презентация PowerPoint</vt:lpstr>
      <vt:lpstr>Карта наблюдения  при эвакуации беременных с ПР</vt:lpstr>
      <vt:lpstr>Тактика действий акушерки при преждевременном излитии околоплодных вод </vt:lpstr>
      <vt:lpstr>Антенатальная профилактика РДС плода </vt:lpstr>
      <vt:lpstr>Токолиз </vt:lpstr>
      <vt:lpstr>Профилактика инфекционных осложнений </vt:lpstr>
      <vt:lpstr>Улучшить прогноз исхода преждевременных родов могут только адекватные профилактические меры</vt:lpstr>
      <vt:lpstr>Благодарю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2014-05-21T18:22:01Z</dcterms:created>
  <dcterms:modified xsi:type="dcterms:W3CDTF">2024-05-22T13:34:06Z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