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889" r:id="rId2"/>
    <p:sldMasterId id="2147484891" r:id="rId3"/>
    <p:sldMasterId id="2147484893" r:id="rId4"/>
  </p:sldMasterIdLst>
  <p:notesMasterIdLst>
    <p:notesMasterId r:id="rId21"/>
  </p:notesMasterIdLst>
  <p:handoutMasterIdLst>
    <p:handoutMasterId r:id="rId22"/>
  </p:handoutMasterIdLst>
  <p:sldIdLst>
    <p:sldId id="259" r:id="rId5"/>
    <p:sldId id="261" r:id="rId6"/>
    <p:sldId id="288" r:id="rId7"/>
    <p:sldId id="289" r:id="rId8"/>
    <p:sldId id="284" r:id="rId9"/>
    <p:sldId id="285" r:id="rId10"/>
    <p:sldId id="286" r:id="rId11"/>
    <p:sldId id="287" r:id="rId12"/>
    <p:sldId id="290" r:id="rId13"/>
    <p:sldId id="291" r:id="rId14"/>
    <p:sldId id="292" r:id="rId15"/>
    <p:sldId id="279" r:id="rId16"/>
    <p:sldId id="280" r:id="rId17"/>
    <p:sldId id="293" r:id="rId18"/>
    <p:sldId id="295" r:id="rId19"/>
    <p:sldId id="283" r:id="rId20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AC27392A-C28A-488B-B190-549EC4A1A4E4}">
          <p14:sldIdLst/>
        </p14:section>
        <p14:section name="Раздел без заголовка" id="{8AA58372-111C-4F25-BEA4-E9403A672033}">
          <p14:sldIdLst>
            <p14:sldId id="259"/>
            <p14:sldId id="260"/>
            <p14:sldId id="261"/>
            <p14:sldId id="269"/>
            <p14:sldId id="267"/>
            <p14:sldId id="268"/>
            <p14:sldId id="265"/>
            <p14:sldId id="266"/>
            <p14:sldId id="264"/>
            <p14:sldId id="270"/>
            <p14:sldId id="271"/>
            <p14:sldId id="272"/>
            <p14:sldId id="273"/>
            <p14:sldId id="274"/>
            <p14:sldId id="276"/>
            <p14:sldId id="277"/>
            <p14:sldId id="275"/>
          </p14:sldIdLst>
        </p14:section>
        <p14:section name="Раздел без заголовка" id="{08CAA499-9443-4E60-A126-3F8BC03303D8}">
          <p14:sldIdLst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960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191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-150" initials="0" lastIdx="1" clrIdx="0">
    <p:extLst>
      <p:ext uri="{19B8F6BF-5375-455C-9EA6-DF929625EA0E}">
        <p15:presenceInfo xmlns:p15="http://schemas.microsoft.com/office/powerpoint/2012/main" xmlns="" userId="00-15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0089"/>
    <a:srgbClr val="FF0000"/>
    <a:srgbClr val="000066"/>
    <a:srgbClr val="B3CC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2896" autoAdjust="0"/>
  </p:normalViewPr>
  <p:slideViewPr>
    <p:cSldViewPr showGuides="1">
      <p:cViewPr varScale="1">
        <p:scale>
          <a:sx n="88" d="100"/>
          <a:sy n="88" d="100"/>
        </p:scale>
        <p:origin x="-1171" y="67"/>
      </p:cViewPr>
      <p:guideLst>
        <p:guide orient="horz" pos="960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602" y="1500"/>
      </p:cViewPr>
      <p:guideLst>
        <p:guide orient="horz" pos="3127"/>
        <p:guide pos="191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4" tIns="46351" rIns="92704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4" tIns="46351" rIns="92704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4" tIns="46351" rIns="92704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4" tIns="46351" rIns="92704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A3D978E0-A52F-44B8-A802-32B4B6EFDF29}" type="slidenum">
              <a:rPr lang="de-DE" altLang="ru-RU"/>
              <a:pPr/>
              <a:t>‹#›</a:t>
            </a:fld>
            <a:endParaRPr lang="de-D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4" tIns="46351" rIns="92704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4" tIns="46351" rIns="92704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4" tIns="46351" rIns="92704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4" tIns="46351" rIns="92704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4" tIns="46351" rIns="92704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190060C0-43F7-4F31-B5DF-EB177F243D38}" type="slidenum">
              <a:rPr lang="de-DE" altLang="ru-RU"/>
              <a:pPr/>
              <a:t>‹#›</a:t>
            </a:fld>
            <a:endParaRPr lang="de-D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/>
          <p:cNvPicPr>
            <a:picLocks noChangeAspect="1" noChangeArrowheads="1"/>
          </p:cNvPicPr>
          <p:nvPr userDrawn="1"/>
        </p:nvPicPr>
        <p:blipFill>
          <a:blip r:embed="rId2">
            <a:lum bright="40000" contrast="-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6" t="12140" r="5766" b="12140"/>
          <a:stretch>
            <a:fillRect/>
          </a:stretch>
        </p:blipFill>
        <p:spPr bwMode="auto">
          <a:xfrm>
            <a:off x="0" y="1458913"/>
            <a:ext cx="91440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1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gradFill rotWithShape="0">
            <a:gsLst>
              <a:gs pos="0">
                <a:srgbClr val="CAD2E0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ru-RU" altLang="ru-RU"/>
          </a:p>
        </p:txBody>
      </p:sp>
      <p:grpSp>
        <p:nvGrpSpPr>
          <p:cNvPr id="26" name="Group 4"/>
          <p:cNvGrpSpPr>
            <a:grpSpLocks noChangeAspect="1"/>
          </p:cNvGrpSpPr>
          <p:nvPr userDrawn="1"/>
        </p:nvGrpSpPr>
        <p:grpSpPr bwMode="auto">
          <a:xfrm>
            <a:off x="7380312" y="6237312"/>
            <a:ext cx="1512068" cy="406058"/>
            <a:chOff x="4513" y="3865"/>
            <a:chExt cx="1065" cy="286"/>
          </a:xfrm>
          <a:solidFill>
            <a:schemeClr val="accent1"/>
          </a:solidFill>
        </p:grpSpPr>
        <p:sp>
          <p:nvSpPr>
            <p:cNvPr id="28" name="Freeform 5"/>
            <p:cNvSpPr>
              <a:spLocks/>
            </p:cNvSpPr>
            <p:nvPr userDrawn="1"/>
          </p:nvSpPr>
          <p:spPr bwMode="auto">
            <a:xfrm>
              <a:off x="5359" y="3934"/>
              <a:ext cx="109" cy="149"/>
            </a:xfrm>
            <a:custGeom>
              <a:avLst/>
              <a:gdLst>
                <a:gd name="T0" fmla="*/ 298 w 436"/>
                <a:gd name="T1" fmla="*/ 346 h 591"/>
                <a:gd name="T2" fmla="*/ 383 w 436"/>
                <a:gd name="T3" fmla="*/ 0 h 591"/>
                <a:gd name="T4" fmla="*/ 70 w 436"/>
                <a:gd name="T5" fmla="*/ 0 h 591"/>
                <a:gd name="T6" fmla="*/ 0 w 436"/>
                <a:gd name="T7" fmla="*/ 71 h 591"/>
                <a:gd name="T8" fmla="*/ 0 w 436"/>
                <a:gd name="T9" fmla="*/ 521 h 591"/>
                <a:gd name="T10" fmla="*/ 70 w 436"/>
                <a:gd name="T11" fmla="*/ 591 h 591"/>
                <a:gd name="T12" fmla="*/ 436 w 436"/>
                <a:gd name="T13" fmla="*/ 591 h 591"/>
                <a:gd name="T14" fmla="*/ 298 w 436"/>
                <a:gd name="T15" fmla="*/ 34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591">
                  <a:moveTo>
                    <a:pt x="298" y="346"/>
                  </a:moveTo>
                  <a:cubicBezTo>
                    <a:pt x="288" y="242"/>
                    <a:pt x="333" y="110"/>
                    <a:pt x="38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60"/>
                    <a:pt x="31" y="591"/>
                    <a:pt x="70" y="591"/>
                  </a:cubicBezTo>
                  <a:cubicBezTo>
                    <a:pt x="436" y="591"/>
                    <a:pt x="436" y="591"/>
                    <a:pt x="436" y="591"/>
                  </a:cubicBezTo>
                  <a:cubicBezTo>
                    <a:pt x="365" y="544"/>
                    <a:pt x="310" y="463"/>
                    <a:pt x="298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6"/>
            <p:cNvSpPr>
              <a:spLocks/>
            </p:cNvSpPr>
            <p:nvPr userDrawn="1"/>
          </p:nvSpPr>
          <p:spPr bwMode="auto">
            <a:xfrm>
              <a:off x="5504" y="3913"/>
              <a:ext cx="74" cy="144"/>
            </a:xfrm>
            <a:custGeom>
              <a:avLst/>
              <a:gdLst>
                <a:gd name="T0" fmla="*/ 148 w 295"/>
                <a:gd name="T1" fmla="*/ 0 h 570"/>
                <a:gd name="T2" fmla="*/ 0 w 295"/>
                <a:gd name="T3" fmla="*/ 354 h 570"/>
                <a:gd name="T4" fmla="*/ 295 w 295"/>
                <a:gd name="T5" fmla="*/ 354 h 570"/>
                <a:gd name="T6" fmla="*/ 148 w 295"/>
                <a:gd name="T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" h="570">
                  <a:moveTo>
                    <a:pt x="148" y="0"/>
                  </a:moveTo>
                  <a:cubicBezTo>
                    <a:pt x="148" y="0"/>
                    <a:pt x="0" y="238"/>
                    <a:pt x="0" y="354"/>
                  </a:cubicBezTo>
                  <a:cubicBezTo>
                    <a:pt x="0" y="570"/>
                    <a:pt x="295" y="570"/>
                    <a:pt x="295" y="354"/>
                  </a:cubicBezTo>
                  <a:cubicBezTo>
                    <a:pt x="295" y="238"/>
                    <a:pt x="148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5448" y="3865"/>
              <a:ext cx="124" cy="240"/>
            </a:xfrm>
            <a:custGeom>
              <a:avLst/>
              <a:gdLst>
                <a:gd name="T0" fmla="*/ 400 w 494"/>
                <a:gd name="T1" fmla="*/ 773 h 952"/>
                <a:gd name="T2" fmla="*/ 241 w 494"/>
                <a:gd name="T3" fmla="*/ 710 h 952"/>
                <a:gd name="T4" fmla="*/ 175 w 494"/>
                <a:gd name="T5" fmla="*/ 541 h 952"/>
                <a:gd name="T6" fmla="*/ 255 w 494"/>
                <a:gd name="T7" fmla="*/ 291 h 952"/>
                <a:gd name="T8" fmla="*/ 332 w 494"/>
                <a:gd name="T9" fmla="*/ 152 h 952"/>
                <a:gd name="T10" fmla="*/ 355 w 494"/>
                <a:gd name="T11" fmla="*/ 114 h 952"/>
                <a:gd name="T12" fmla="*/ 273 w 494"/>
                <a:gd name="T13" fmla="*/ 0 h 952"/>
                <a:gd name="T14" fmla="*/ 0 w 494"/>
                <a:gd name="T15" fmla="*/ 566 h 952"/>
                <a:gd name="T16" fmla="*/ 494 w 494"/>
                <a:gd name="T17" fmla="*/ 753 h 952"/>
                <a:gd name="T18" fmla="*/ 400 w 494"/>
                <a:gd name="T19" fmla="*/ 773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952">
                  <a:moveTo>
                    <a:pt x="400" y="773"/>
                  </a:moveTo>
                  <a:cubicBezTo>
                    <a:pt x="340" y="773"/>
                    <a:pt x="282" y="750"/>
                    <a:pt x="241" y="710"/>
                  </a:cubicBezTo>
                  <a:cubicBezTo>
                    <a:pt x="211" y="680"/>
                    <a:pt x="175" y="627"/>
                    <a:pt x="175" y="541"/>
                  </a:cubicBezTo>
                  <a:cubicBezTo>
                    <a:pt x="175" y="482"/>
                    <a:pt x="201" y="400"/>
                    <a:pt x="255" y="291"/>
                  </a:cubicBezTo>
                  <a:cubicBezTo>
                    <a:pt x="293" y="215"/>
                    <a:pt x="330" y="155"/>
                    <a:pt x="332" y="152"/>
                  </a:cubicBezTo>
                  <a:cubicBezTo>
                    <a:pt x="355" y="114"/>
                    <a:pt x="355" y="114"/>
                    <a:pt x="355" y="114"/>
                  </a:cubicBezTo>
                  <a:cubicBezTo>
                    <a:pt x="309" y="46"/>
                    <a:pt x="273" y="0"/>
                    <a:pt x="273" y="0"/>
                  </a:cubicBezTo>
                  <a:cubicBezTo>
                    <a:pt x="273" y="0"/>
                    <a:pt x="0" y="349"/>
                    <a:pt x="0" y="566"/>
                  </a:cubicBezTo>
                  <a:cubicBezTo>
                    <a:pt x="0" y="889"/>
                    <a:pt x="356" y="952"/>
                    <a:pt x="494" y="753"/>
                  </a:cubicBezTo>
                  <a:cubicBezTo>
                    <a:pt x="465" y="766"/>
                    <a:pt x="433" y="773"/>
                    <a:pt x="400" y="7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4513" y="3934"/>
              <a:ext cx="85" cy="105"/>
            </a:xfrm>
            <a:custGeom>
              <a:avLst/>
              <a:gdLst>
                <a:gd name="T0" fmla="*/ 242 w 339"/>
                <a:gd name="T1" fmla="*/ 398 h 414"/>
                <a:gd name="T2" fmla="*/ 246 w 339"/>
                <a:gd name="T3" fmla="*/ 409 h 414"/>
                <a:gd name="T4" fmla="*/ 257 w 339"/>
                <a:gd name="T5" fmla="*/ 414 h 414"/>
                <a:gd name="T6" fmla="*/ 324 w 339"/>
                <a:gd name="T7" fmla="*/ 414 h 414"/>
                <a:gd name="T8" fmla="*/ 335 w 339"/>
                <a:gd name="T9" fmla="*/ 409 h 414"/>
                <a:gd name="T10" fmla="*/ 339 w 339"/>
                <a:gd name="T11" fmla="*/ 398 h 414"/>
                <a:gd name="T12" fmla="*/ 339 w 339"/>
                <a:gd name="T13" fmla="*/ 15 h 414"/>
                <a:gd name="T14" fmla="*/ 335 w 339"/>
                <a:gd name="T15" fmla="*/ 4 h 414"/>
                <a:gd name="T16" fmla="*/ 324 w 339"/>
                <a:gd name="T17" fmla="*/ 0 h 414"/>
                <a:gd name="T18" fmla="*/ 272 w 339"/>
                <a:gd name="T19" fmla="*/ 0 h 414"/>
                <a:gd name="T20" fmla="*/ 255 w 339"/>
                <a:gd name="T21" fmla="*/ 2 h 414"/>
                <a:gd name="T22" fmla="*/ 246 w 339"/>
                <a:gd name="T23" fmla="*/ 8 h 414"/>
                <a:gd name="T24" fmla="*/ 242 w 339"/>
                <a:gd name="T25" fmla="*/ 14 h 414"/>
                <a:gd name="T26" fmla="*/ 97 w 339"/>
                <a:gd name="T27" fmla="*/ 237 h 414"/>
                <a:gd name="T28" fmla="*/ 97 w 339"/>
                <a:gd name="T29" fmla="*/ 15 h 414"/>
                <a:gd name="T30" fmla="*/ 92 w 339"/>
                <a:gd name="T31" fmla="*/ 4 h 414"/>
                <a:gd name="T32" fmla="*/ 82 w 339"/>
                <a:gd name="T33" fmla="*/ 0 h 414"/>
                <a:gd name="T34" fmla="*/ 14 w 339"/>
                <a:gd name="T35" fmla="*/ 0 h 414"/>
                <a:gd name="T36" fmla="*/ 4 w 339"/>
                <a:gd name="T37" fmla="*/ 4 h 414"/>
                <a:gd name="T38" fmla="*/ 0 w 339"/>
                <a:gd name="T39" fmla="*/ 15 h 414"/>
                <a:gd name="T40" fmla="*/ 0 w 339"/>
                <a:gd name="T41" fmla="*/ 398 h 414"/>
                <a:gd name="T42" fmla="*/ 4 w 339"/>
                <a:gd name="T43" fmla="*/ 409 h 414"/>
                <a:gd name="T44" fmla="*/ 14 w 339"/>
                <a:gd name="T45" fmla="*/ 414 h 414"/>
                <a:gd name="T46" fmla="*/ 67 w 339"/>
                <a:gd name="T47" fmla="*/ 414 h 414"/>
                <a:gd name="T48" fmla="*/ 81 w 339"/>
                <a:gd name="T49" fmla="*/ 412 h 414"/>
                <a:gd name="T50" fmla="*/ 90 w 339"/>
                <a:gd name="T51" fmla="*/ 407 h 414"/>
                <a:gd name="T52" fmla="*/ 97 w 339"/>
                <a:gd name="T53" fmla="*/ 398 h 414"/>
                <a:gd name="T54" fmla="*/ 242 w 339"/>
                <a:gd name="T55" fmla="*/ 176 h 414"/>
                <a:gd name="T56" fmla="*/ 242 w 339"/>
                <a:gd name="T57" fmla="*/ 39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242" y="398"/>
                  </a:moveTo>
                  <a:cubicBezTo>
                    <a:pt x="242" y="403"/>
                    <a:pt x="243" y="406"/>
                    <a:pt x="246" y="409"/>
                  </a:cubicBezTo>
                  <a:cubicBezTo>
                    <a:pt x="249" y="412"/>
                    <a:pt x="252" y="414"/>
                    <a:pt x="257" y="41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28" y="414"/>
                    <a:pt x="332" y="412"/>
                    <a:pt x="335" y="409"/>
                  </a:cubicBezTo>
                  <a:cubicBezTo>
                    <a:pt x="337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7" y="7"/>
                    <a:pt x="335" y="4"/>
                  </a:cubicBezTo>
                  <a:cubicBezTo>
                    <a:pt x="332" y="1"/>
                    <a:pt x="328" y="0"/>
                    <a:pt x="324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65" y="0"/>
                    <a:pt x="259" y="1"/>
                    <a:pt x="255" y="2"/>
                  </a:cubicBezTo>
                  <a:cubicBezTo>
                    <a:pt x="251" y="4"/>
                    <a:pt x="248" y="6"/>
                    <a:pt x="246" y="8"/>
                  </a:cubicBezTo>
                  <a:cubicBezTo>
                    <a:pt x="245" y="10"/>
                    <a:pt x="243" y="12"/>
                    <a:pt x="242" y="14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1"/>
                    <a:pt x="95" y="7"/>
                    <a:pt x="92" y="4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1" y="406"/>
                    <a:pt x="4" y="409"/>
                  </a:cubicBezTo>
                  <a:cubicBezTo>
                    <a:pt x="7" y="412"/>
                    <a:pt x="10" y="414"/>
                    <a:pt x="14" y="414"/>
                  </a:cubicBezTo>
                  <a:cubicBezTo>
                    <a:pt x="67" y="414"/>
                    <a:pt x="67" y="414"/>
                    <a:pt x="67" y="414"/>
                  </a:cubicBezTo>
                  <a:cubicBezTo>
                    <a:pt x="73" y="414"/>
                    <a:pt x="78" y="413"/>
                    <a:pt x="81" y="412"/>
                  </a:cubicBezTo>
                  <a:cubicBezTo>
                    <a:pt x="85" y="411"/>
                    <a:pt x="88" y="409"/>
                    <a:pt x="90" y="407"/>
                  </a:cubicBezTo>
                  <a:cubicBezTo>
                    <a:pt x="92" y="404"/>
                    <a:pt x="95" y="402"/>
                    <a:pt x="97" y="398"/>
                  </a:cubicBezTo>
                  <a:cubicBezTo>
                    <a:pt x="242" y="176"/>
                    <a:pt x="242" y="176"/>
                    <a:pt x="242" y="176"/>
                  </a:cubicBezTo>
                  <a:lnTo>
                    <a:pt x="242" y="3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auto">
            <a:xfrm>
              <a:off x="4618" y="3934"/>
              <a:ext cx="85" cy="105"/>
            </a:xfrm>
            <a:custGeom>
              <a:avLst/>
              <a:gdLst>
                <a:gd name="T0" fmla="*/ 97 w 339"/>
                <a:gd name="T1" fmla="*/ 236 h 414"/>
                <a:gd name="T2" fmla="*/ 242 w 339"/>
                <a:gd name="T3" fmla="*/ 236 h 414"/>
                <a:gd name="T4" fmla="*/ 242 w 339"/>
                <a:gd name="T5" fmla="*/ 398 h 414"/>
                <a:gd name="T6" fmla="*/ 247 w 339"/>
                <a:gd name="T7" fmla="*/ 409 h 414"/>
                <a:gd name="T8" fmla="*/ 257 w 339"/>
                <a:gd name="T9" fmla="*/ 414 h 414"/>
                <a:gd name="T10" fmla="*/ 325 w 339"/>
                <a:gd name="T11" fmla="*/ 414 h 414"/>
                <a:gd name="T12" fmla="*/ 335 w 339"/>
                <a:gd name="T13" fmla="*/ 409 h 414"/>
                <a:gd name="T14" fmla="*/ 339 w 339"/>
                <a:gd name="T15" fmla="*/ 398 h 414"/>
                <a:gd name="T16" fmla="*/ 339 w 339"/>
                <a:gd name="T17" fmla="*/ 15 h 414"/>
                <a:gd name="T18" fmla="*/ 335 w 339"/>
                <a:gd name="T19" fmla="*/ 4 h 414"/>
                <a:gd name="T20" fmla="*/ 325 w 339"/>
                <a:gd name="T21" fmla="*/ 0 h 414"/>
                <a:gd name="T22" fmla="*/ 257 w 339"/>
                <a:gd name="T23" fmla="*/ 0 h 414"/>
                <a:gd name="T24" fmla="*/ 247 w 339"/>
                <a:gd name="T25" fmla="*/ 4 h 414"/>
                <a:gd name="T26" fmla="*/ 242 w 339"/>
                <a:gd name="T27" fmla="*/ 15 h 414"/>
                <a:gd name="T28" fmla="*/ 242 w 339"/>
                <a:gd name="T29" fmla="*/ 163 h 414"/>
                <a:gd name="T30" fmla="*/ 97 w 339"/>
                <a:gd name="T31" fmla="*/ 163 h 414"/>
                <a:gd name="T32" fmla="*/ 97 w 339"/>
                <a:gd name="T33" fmla="*/ 15 h 414"/>
                <a:gd name="T34" fmla="*/ 93 w 339"/>
                <a:gd name="T35" fmla="*/ 4 h 414"/>
                <a:gd name="T36" fmla="*/ 82 w 339"/>
                <a:gd name="T37" fmla="*/ 0 h 414"/>
                <a:gd name="T38" fmla="*/ 15 w 339"/>
                <a:gd name="T39" fmla="*/ 0 h 414"/>
                <a:gd name="T40" fmla="*/ 4 w 339"/>
                <a:gd name="T41" fmla="*/ 4 h 414"/>
                <a:gd name="T42" fmla="*/ 0 w 339"/>
                <a:gd name="T43" fmla="*/ 15 h 414"/>
                <a:gd name="T44" fmla="*/ 0 w 339"/>
                <a:gd name="T45" fmla="*/ 398 h 414"/>
                <a:gd name="T46" fmla="*/ 4 w 339"/>
                <a:gd name="T47" fmla="*/ 409 h 414"/>
                <a:gd name="T48" fmla="*/ 15 w 339"/>
                <a:gd name="T49" fmla="*/ 414 h 414"/>
                <a:gd name="T50" fmla="*/ 82 w 339"/>
                <a:gd name="T51" fmla="*/ 414 h 414"/>
                <a:gd name="T52" fmla="*/ 93 w 339"/>
                <a:gd name="T53" fmla="*/ 409 h 414"/>
                <a:gd name="T54" fmla="*/ 97 w 339"/>
                <a:gd name="T55" fmla="*/ 398 h 414"/>
                <a:gd name="T56" fmla="*/ 97 w 339"/>
                <a:gd name="T57" fmla="*/ 23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97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403"/>
                    <a:pt x="244" y="406"/>
                    <a:pt x="247" y="409"/>
                  </a:cubicBezTo>
                  <a:cubicBezTo>
                    <a:pt x="249" y="412"/>
                    <a:pt x="253" y="414"/>
                    <a:pt x="257" y="414"/>
                  </a:cubicBezTo>
                  <a:cubicBezTo>
                    <a:pt x="325" y="414"/>
                    <a:pt x="325" y="414"/>
                    <a:pt x="325" y="414"/>
                  </a:cubicBezTo>
                  <a:cubicBezTo>
                    <a:pt x="329" y="414"/>
                    <a:pt x="332" y="412"/>
                    <a:pt x="335" y="409"/>
                  </a:cubicBezTo>
                  <a:cubicBezTo>
                    <a:pt x="338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8" y="7"/>
                    <a:pt x="335" y="4"/>
                  </a:cubicBezTo>
                  <a:cubicBezTo>
                    <a:pt x="332" y="1"/>
                    <a:pt x="329" y="0"/>
                    <a:pt x="325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3" y="0"/>
                    <a:pt x="249" y="1"/>
                    <a:pt x="247" y="4"/>
                  </a:cubicBezTo>
                  <a:cubicBezTo>
                    <a:pt x="244" y="7"/>
                    <a:pt x="242" y="11"/>
                    <a:pt x="242" y="15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5" y="7"/>
                    <a:pt x="93" y="4"/>
                  </a:cubicBezTo>
                  <a:cubicBezTo>
                    <a:pt x="90" y="1"/>
                    <a:pt x="86" y="0"/>
                    <a:pt x="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2" y="406"/>
                    <a:pt x="4" y="409"/>
                  </a:cubicBezTo>
                  <a:cubicBezTo>
                    <a:pt x="7" y="412"/>
                    <a:pt x="11" y="414"/>
                    <a:pt x="15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6" y="414"/>
                    <a:pt x="90" y="412"/>
                    <a:pt x="93" y="409"/>
                  </a:cubicBezTo>
                  <a:cubicBezTo>
                    <a:pt x="95" y="406"/>
                    <a:pt x="97" y="403"/>
                    <a:pt x="97" y="398"/>
                  </a:cubicBezTo>
                  <a:lnTo>
                    <a:pt x="9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4717" y="3934"/>
              <a:ext cx="89" cy="105"/>
            </a:xfrm>
            <a:custGeom>
              <a:avLst/>
              <a:gdLst>
                <a:gd name="T0" fmla="*/ 339 w 354"/>
                <a:gd name="T1" fmla="*/ 79 h 414"/>
                <a:gd name="T2" fmla="*/ 349 w 354"/>
                <a:gd name="T3" fmla="*/ 75 h 414"/>
                <a:gd name="T4" fmla="*/ 354 w 354"/>
                <a:gd name="T5" fmla="*/ 65 h 414"/>
                <a:gd name="T6" fmla="*/ 354 w 354"/>
                <a:gd name="T7" fmla="*/ 14 h 414"/>
                <a:gd name="T8" fmla="*/ 349 w 354"/>
                <a:gd name="T9" fmla="*/ 4 h 414"/>
                <a:gd name="T10" fmla="*/ 339 w 354"/>
                <a:gd name="T11" fmla="*/ 0 h 414"/>
                <a:gd name="T12" fmla="*/ 14 w 354"/>
                <a:gd name="T13" fmla="*/ 0 h 414"/>
                <a:gd name="T14" fmla="*/ 4 w 354"/>
                <a:gd name="T15" fmla="*/ 4 h 414"/>
                <a:gd name="T16" fmla="*/ 0 w 354"/>
                <a:gd name="T17" fmla="*/ 14 h 414"/>
                <a:gd name="T18" fmla="*/ 0 w 354"/>
                <a:gd name="T19" fmla="*/ 65 h 414"/>
                <a:gd name="T20" fmla="*/ 4 w 354"/>
                <a:gd name="T21" fmla="*/ 75 h 414"/>
                <a:gd name="T22" fmla="*/ 14 w 354"/>
                <a:gd name="T23" fmla="*/ 79 h 414"/>
                <a:gd name="T24" fmla="*/ 128 w 354"/>
                <a:gd name="T25" fmla="*/ 79 h 414"/>
                <a:gd name="T26" fmla="*/ 128 w 354"/>
                <a:gd name="T27" fmla="*/ 398 h 414"/>
                <a:gd name="T28" fmla="*/ 133 w 354"/>
                <a:gd name="T29" fmla="*/ 409 h 414"/>
                <a:gd name="T30" fmla="*/ 143 w 354"/>
                <a:gd name="T31" fmla="*/ 414 h 414"/>
                <a:gd name="T32" fmla="*/ 211 w 354"/>
                <a:gd name="T33" fmla="*/ 414 h 414"/>
                <a:gd name="T34" fmla="*/ 221 w 354"/>
                <a:gd name="T35" fmla="*/ 409 h 414"/>
                <a:gd name="T36" fmla="*/ 225 w 354"/>
                <a:gd name="T37" fmla="*/ 398 h 414"/>
                <a:gd name="T38" fmla="*/ 225 w 354"/>
                <a:gd name="T39" fmla="*/ 79 h 414"/>
                <a:gd name="T40" fmla="*/ 339 w 354"/>
                <a:gd name="T41" fmla="*/ 7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414">
                  <a:moveTo>
                    <a:pt x="339" y="79"/>
                  </a:moveTo>
                  <a:cubicBezTo>
                    <a:pt x="343" y="79"/>
                    <a:pt x="347" y="78"/>
                    <a:pt x="349" y="75"/>
                  </a:cubicBezTo>
                  <a:cubicBezTo>
                    <a:pt x="352" y="72"/>
                    <a:pt x="354" y="69"/>
                    <a:pt x="354" y="65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54" y="10"/>
                    <a:pt x="352" y="7"/>
                    <a:pt x="349" y="4"/>
                  </a:cubicBezTo>
                  <a:cubicBezTo>
                    <a:pt x="347" y="1"/>
                    <a:pt x="343" y="0"/>
                    <a:pt x="3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1" y="72"/>
                    <a:pt x="4" y="75"/>
                  </a:cubicBezTo>
                  <a:cubicBezTo>
                    <a:pt x="7" y="78"/>
                    <a:pt x="10" y="79"/>
                    <a:pt x="14" y="79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28" y="398"/>
                    <a:pt x="128" y="398"/>
                    <a:pt x="128" y="398"/>
                  </a:cubicBezTo>
                  <a:cubicBezTo>
                    <a:pt x="128" y="403"/>
                    <a:pt x="130" y="406"/>
                    <a:pt x="133" y="409"/>
                  </a:cubicBezTo>
                  <a:cubicBezTo>
                    <a:pt x="135" y="412"/>
                    <a:pt x="139" y="414"/>
                    <a:pt x="143" y="414"/>
                  </a:cubicBezTo>
                  <a:cubicBezTo>
                    <a:pt x="211" y="414"/>
                    <a:pt x="211" y="414"/>
                    <a:pt x="211" y="414"/>
                  </a:cubicBezTo>
                  <a:cubicBezTo>
                    <a:pt x="215" y="414"/>
                    <a:pt x="218" y="412"/>
                    <a:pt x="221" y="409"/>
                  </a:cubicBezTo>
                  <a:cubicBezTo>
                    <a:pt x="224" y="406"/>
                    <a:pt x="225" y="403"/>
                    <a:pt x="225" y="398"/>
                  </a:cubicBezTo>
                  <a:cubicBezTo>
                    <a:pt x="225" y="79"/>
                    <a:pt x="225" y="79"/>
                    <a:pt x="225" y="79"/>
                  </a:cubicBezTo>
                  <a:lnTo>
                    <a:pt x="33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"/>
            <p:cNvSpPr>
              <a:spLocks noEditPoints="1"/>
            </p:cNvSpPr>
            <p:nvPr userDrawn="1"/>
          </p:nvSpPr>
          <p:spPr bwMode="auto">
            <a:xfrm>
              <a:off x="4816" y="3933"/>
              <a:ext cx="88" cy="107"/>
            </a:xfrm>
            <a:custGeom>
              <a:avLst/>
              <a:gdLst>
                <a:gd name="T0" fmla="*/ 351 w 351"/>
                <a:gd name="T1" fmla="*/ 227 h 425"/>
                <a:gd name="T2" fmla="*/ 351 w 351"/>
                <a:gd name="T3" fmla="*/ 186 h 425"/>
                <a:gd name="T4" fmla="*/ 339 w 351"/>
                <a:gd name="T5" fmla="*/ 111 h 425"/>
                <a:gd name="T6" fmla="*/ 306 w 351"/>
                <a:gd name="T7" fmla="*/ 52 h 425"/>
                <a:gd name="T8" fmla="*/ 251 w 351"/>
                <a:gd name="T9" fmla="*/ 13 h 425"/>
                <a:gd name="T10" fmla="*/ 176 w 351"/>
                <a:gd name="T11" fmla="*/ 0 h 425"/>
                <a:gd name="T12" fmla="*/ 175 w 351"/>
                <a:gd name="T13" fmla="*/ 0 h 425"/>
                <a:gd name="T14" fmla="*/ 175 w 351"/>
                <a:gd name="T15" fmla="*/ 83 h 425"/>
                <a:gd name="T16" fmla="*/ 176 w 351"/>
                <a:gd name="T17" fmla="*/ 83 h 425"/>
                <a:gd name="T18" fmla="*/ 216 w 351"/>
                <a:gd name="T19" fmla="*/ 94 h 425"/>
                <a:gd name="T20" fmla="*/ 243 w 351"/>
                <a:gd name="T21" fmla="*/ 125 h 425"/>
                <a:gd name="T22" fmla="*/ 253 w 351"/>
                <a:gd name="T23" fmla="*/ 174 h 425"/>
                <a:gd name="T24" fmla="*/ 253 w 351"/>
                <a:gd name="T25" fmla="*/ 177 h 425"/>
                <a:gd name="T26" fmla="*/ 175 w 351"/>
                <a:gd name="T27" fmla="*/ 177 h 425"/>
                <a:gd name="T28" fmla="*/ 175 w 351"/>
                <a:gd name="T29" fmla="*/ 246 h 425"/>
                <a:gd name="T30" fmla="*/ 336 w 351"/>
                <a:gd name="T31" fmla="*/ 246 h 425"/>
                <a:gd name="T32" fmla="*/ 347 w 351"/>
                <a:gd name="T33" fmla="*/ 241 h 425"/>
                <a:gd name="T34" fmla="*/ 351 w 351"/>
                <a:gd name="T35" fmla="*/ 227 h 425"/>
                <a:gd name="T36" fmla="*/ 175 w 351"/>
                <a:gd name="T37" fmla="*/ 425 h 425"/>
                <a:gd name="T38" fmla="*/ 177 w 351"/>
                <a:gd name="T39" fmla="*/ 425 h 425"/>
                <a:gd name="T40" fmla="*/ 221 w 351"/>
                <a:gd name="T41" fmla="*/ 424 h 425"/>
                <a:gd name="T42" fmla="*/ 256 w 351"/>
                <a:gd name="T43" fmla="*/ 422 h 425"/>
                <a:gd name="T44" fmla="*/ 287 w 351"/>
                <a:gd name="T45" fmla="*/ 418 h 425"/>
                <a:gd name="T46" fmla="*/ 320 w 351"/>
                <a:gd name="T47" fmla="*/ 412 h 425"/>
                <a:gd name="T48" fmla="*/ 333 w 351"/>
                <a:gd name="T49" fmla="*/ 406 h 425"/>
                <a:gd name="T50" fmla="*/ 335 w 351"/>
                <a:gd name="T51" fmla="*/ 393 h 425"/>
                <a:gd name="T52" fmla="*/ 335 w 351"/>
                <a:gd name="T53" fmla="*/ 345 h 425"/>
                <a:gd name="T54" fmla="*/ 332 w 351"/>
                <a:gd name="T55" fmla="*/ 336 h 425"/>
                <a:gd name="T56" fmla="*/ 322 w 351"/>
                <a:gd name="T57" fmla="*/ 334 h 425"/>
                <a:gd name="T58" fmla="*/ 320 w 351"/>
                <a:gd name="T59" fmla="*/ 334 h 425"/>
                <a:gd name="T60" fmla="*/ 283 w 351"/>
                <a:gd name="T61" fmla="*/ 337 h 425"/>
                <a:gd name="T62" fmla="*/ 237 w 351"/>
                <a:gd name="T63" fmla="*/ 340 h 425"/>
                <a:gd name="T64" fmla="*/ 185 w 351"/>
                <a:gd name="T65" fmla="*/ 341 h 425"/>
                <a:gd name="T66" fmla="*/ 175 w 351"/>
                <a:gd name="T67" fmla="*/ 341 h 425"/>
                <a:gd name="T68" fmla="*/ 175 w 351"/>
                <a:gd name="T69" fmla="*/ 425 h 425"/>
                <a:gd name="T70" fmla="*/ 175 w 351"/>
                <a:gd name="T71" fmla="*/ 0 h 425"/>
                <a:gd name="T72" fmla="*/ 80 w 351"/>
                <a:gd name="T73" fmla="*/ 22 h 425"/>
                <a:gd name="T74" fmla="*/ 20 w 351"/>
                <a:gd name="T75" fmla="*/ 87 h 425"/>
                <a:gd name="T76" fmla="*/ 0 w 351"/>
                <a:gd name="T77" fmla="*/ 186 h 425"/>
                <a:gd name="T78" fmla="*/ 0 w 351"/>
                <a:gd name="T79" fmla="*/ 240 h 425"/>
                <a:gd name="T80" fmla="*/ 11 w 351"/>
                <a:gd name="T81" fmla="*/ 315 h 425"/>
                <a:gd name="T82" fmla="*/ 41 w 351"/>
                <a:gd name="T83" fmla="*/ 368 h 425"/>
                <a:gd name="T84" fmla="*/ 83 w 351"/>
                <a:gd name="T85" fmla="*/ 401 h 425"/>
                <a:gd name="T86" fmla="*/ 131 w 351"/>
                <a:gd name="T87" fmla="*/ 419 h 425"/>
                <a:gd name="T88" fmla="*/ 175 w 351"/>
                <a:gd name="T89" fmla="*/ 425 h 425"/>
                <a:gd name="T90" fmla="*/ 175 w 351"/>
                <a:gd name="T91" fmla="*/ 341 h 425"/>
                <a:gd name="T92" fmla="*/ 141 w 351"/>
                <a:gd name="T93" fmla="*/ 332 h 425"/>
                <a:gd name="T94" fmla="*/ 114 w 351"/>
                <a:gd name="T95" fmla="*/ 310 h 425"/>
                <a:gd name="T96" fmla="*/ 100 w 351"/>
                <a:gd name="T97" fmla="*/ 280 h 425"/>
                <a:gd name="T98" fmla="*/ 97 w 351"/>
                <a:gd name="T99" fmla="*/ 248 h 425"/>
                <a:gd name="T100" fmla="*/ 97 w 351"/>
                <a:gd name="T101" fmla="*/ 246 h 425"/>
                <a:gd name="T102" fmla="*/ 175 w 351"/>
                <a:gd name="T103" fmla="*/ 246 h 425"/>
                <a:gd name="T104" fmla="*/ 175 w 351"/>
                <a:gd name="T105" fmla="*/ 177 h 425"/>
                <a:gd name="T106" fmla="*/ 97 w 351"/>
                <a:gd name="T107" fmla="*/ 177 h 425"/>
                <a:gd name="T108" fmla="*/ 97 w 351"/>
                <a:gd name="T109" fmla="*/ 174 h 425"/>
                <a:gd name="T110" fmla="*/ 108 w 351"/>
                <a:gd name="T111" fmla="*/ 124 h 425"/>
                <a:gd name="T112" fmla="*/ 135 w 351"/>
                <a:gd name="T113" fmla="*/ 94 h 425"/>
                <a:gd name="T114" fmla="*/ 175 w 351"/>
                <a:gd name="T115" fmla="*/ 83 h 425"/>
                <a:gd name="T116" fmla="*/ 175 w 351"/>
                <a:gd name="T1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1" h="425">
                  <a:moveTo>
                    <a:pt x="351" y="227"/>
                  </a:moveTo>
                  <a:cubicBezTo>
                    <a:pt x="351" y="186"/>
                    <a:pt x="351" y="186"/>
                    <a:pt x="351" y="186"/>
                  </a:cubicBezTo>
                  <a:cubicBezTo>
                    <a:pt x="351" y="159"/>
                    <a:pt x="347" y="133"/>
                    <a:pt x="339" y="111"/>
                  </a:cubicBezTo>
                  <a:cubicBezTo>
                    <a:pt x="332" y="88"/>
                    <a:pt x="321" y="68"/>
                    <a:pt x="306" y="52"/>
                  </a:cubicBezTo>
                  <a:cubicBezTo>
                    <a:pt x="291" y="35"/>
                    <a:pt x="273" y="22"/>
                    <a:pt x="251" y="13"/>
                  </a:cubicBezTo>
                  <a:cubicBezTo>
                    <a:pt x="229" y="4"/>
                    <a:pt x="204" y="0"/>
                    <a:pt x="176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91" y="83"/>
                    <a:pt x="205" y="87"/>
                    <a:pt x="216" y="94"/>
                  </a:cubicBezTo>
                  <a:cubicBezTo>
                    <a:pt x="228" y="101"/>
                    <a:pt x="237" y="111"/>
                    <a:pt x="243" y="125"/>
                  </a:cubicBezTo>
                  <a:cubicBezTo>
                    <a:pt x="250" y="138"/>
                    <a:pt x="253" y="154"/>
                    <a:pt x="253" y="174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336" y="246"/>
                    <a:pt x="336" y="246"/>
                    <a:pt x="336" y="246"/>
                  </a:cubicBezTo>
                  <a:cubicBezTo>
                    <a:pt x="341" y="246"/>
                    <a:pt x="345" y="244"/>
                    <a:pt x="347" y="241"/>
                  </a:cubicBezTo>
                  <a:cubicBezTo>
                    <a:pt x="350" y="238"/>
                    <a:pt x="351" y="233"/>
                    <a:pt x="351" y="227"/>
                  </a:cubicBezTo>
                  <a:close/>
                  <a:moveTo>
                    <a:pt x="175" y="425"/>
                  </a:moveTo>
                  <a:cubicBezTo>
                    <a:pt x="177" y="425"/>
                    <a:pt x="177" y="425"/>
                    <a:pt x="177" y="425"/>
                  </a:cubicBezTo>
                  <a:cubicBezTo>
                    <a:pt x="194" y="425"/>
                    <a:pt x="208" y="424"/>
                    <a:pt x="221" y="424"/>
                  </a:cubicBezTo>
                  <a:cubicBezTo>
                    <a:pt x="234" y="423"/>
                    <a:pt x="245" y="423"/>
                    <a:pt x="256" y="422"/>
                  </a:cubicBezTo>
                  <a:cubicBezTo>
                    <a:pt x="266" y="421"/>
                    <a:pt x="277" y="419"/>
                    <a:pt x="287" y="418"/>
                  </a:cubicBezTo>
                  <a:cubicBezTo>
                    <a:pt x="297" y="416"/>
                    <a:pt x="308" y="414"/>
                    <a:pt x="320" y="412"/>
                  </a:cubicBezTo>
                  <a:cubicBezTo>
                    <a:pt x="326" y="411"/>
                    <a:pt x="331" y="409"/>
                    <a:pt x="333" y="406"/>
                  </a:cubicBezTo>
                  <a:cubicBezTo>
                    <a:pt x="335" y="403"/>
                    <a:pt x="336" y="399"/>
                    <a:pt x="335" y="393"/>
                  </a:cubicBezTo>
                  <a:cubicBezTo>
                    <a:pt x="335" y="345"/>
                    <a:pt x="335" y="345"/>
                    <a:pt x="335" y="345"/>
                  </a:cubicBezTo>
                  <a:cubicBezTo>
                    <a:pt x="335" y="341"/>
                    <a:pt x="334" y="338"/>
                    <a:pt x="332" y="336"/>
                  </a:cubicBezTo>
                  <a:cubicBezTo>
                    <a:pt x="329" y="335"/>
                    <a:pt x="326" y="334"/>
                    <a:pt x="322" y="334"/>
                  </a:cubicBezTo>
                  <a:cubicBezTo>
                    <a:pt x="321" y="334"/>
                    <a:pt x="321" y="334"/>
                    <a:pt x="320" y="334"/>
                  </a:cubicBezTo>
                  <a:cubicBezTo>
                    <a:pt x="310" y="335"/>
                    <a:pt x="297" y="336"/>
                    <a:pt x="283" y="337"/>
                  </a:cubicBezTo>
                  <a:cubicBezTo>
                    <a:pt x="269" y="338"/>
                    <a:pt x="253" y="339"/>
                    <a:pt x="237" y="340"/>
                  </a:cubicBezTo>
                  <a:cubicBezTo>
                    <a:pt x="220" y="341"/>
                    <a:pt x="203" y="341"/>
                    <a:pt x="185" y="341"/>
                  </a:cubicBezTo>
                  <a:cubicBezTo>
                    <a:pt x="182" y="341"/>
                    <a:pt x="178" y="341"/>
                    <a:pt x="175" y="341"/>
                  </a:cubicBezTo>
                  <a:lnTo>
                    <a:pt x="175" y="425"/>
                  </a:lnTo>
                  <a:close/>
                  <a:moveTo>
                    <a:pt x="175" y="0"/>
                  </a:moveTo>
                  <a:cubicBezTo>
                    <a:pt x="138" y="0"/>
                    <a:pt x="106" y="7"/>
                    <a:pt x="80" y="22"/>
                  </a:cubicBezTo>
                  <a:cubicBezTo>
                    <a:pt x="54" y="37"/>
                    <a:pt x="34" y="59"/>
                    <a:pt x="20" y="87"/>
                  </a:cubicBezTo>
                  <a:cubicBezTo>
                    <a:pt x="7" y="115"/>
                    <a:pt x="0" y="148"/>
                    <a:pt x="0" y="18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9"/>
                    <a:pt x="4" y="294"/>
                    <a:pt x="11" y="315"/>
                  </a:cubicBezTo>
                  <a:cubicBezTo>
                    <a:pt x="19" y="336"/>
                    <a:pt x="29" y="354"/>
                    <a:pt x="41" y="368"/>
                  </a:cubicBezTo>
                  <a:cubicBezTo>
                    <a:pt x="54" y="382"/>
                    <a:pt x="68" y="393"/>
                    <a:pt x="83" y="401"/>
                  </a:cubicBezTo>
                  <a:cubicBezTo>
                    <a:pt x="99" y="410"/>
                    <a:pt x="115" y="416"/>
                    <a:pt x="131" y="419"/>
                  </a:cubicBezTo>
                  <a:cubicBezTo>
                    <a:pt x="146" y="423"/>
                    <a:pt x="161" y="425"/>
                    <a:pt x="175" y="425"/>
                  </a:cubicBezTo>
                  <a:cubicBezTo>
                    <a:pt x="175" y="341"/>
                    <a:pt x="175" y="341"/>
                    <a:pt x="175" y="341"/>
                  </a:cubicBezTo>
                  <a:cubicBezTo>
                    <a:pt x="162" y="340"/>
                    <a:pt x="151" y="337"/>
                    <a:pt x="141" y="332"/>
                  </a:cubicBezTo>
                  <a:cubicBezTo>
                    <a:pt x="130" y="327"/>
                    <a:pt x="121" y="319"/>
                    <a:pt x="114" y="310"/>
                  </a:cubicBezTo>
                  <a:cubicBezTo>
                    <a:pt x="108" y="301"/>
                    <a:pt x="103" y="291"/>
                    <a:pt x="100" y="280"/>
                  </a:cubicBezTo>
                  <a:cubicBezTo>
                    <a:pt x="98" y="269"/>
                    <a:pt x="97" y="259"/>
                    <a:pt x="97" y="248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54"/>
                    <a:pt x="101" y="138"/>
                    <a:pt x="108" y="124"/>
                  </a:cubicBezTo>
                  <a:cubicBezTo>
                    <a:pt x="114" y="111"/>
                    <a:pt x="124" y="101"/>
                    <a:pt x="135" y="94"/>
                  </a:cubicBezTo>
                  <a:cubicBezTo>
                    <a:pt x="147" y="87"/>
                    <a:pt x="160" y="83"/>
                    <a:pt x="175" y="83"/>
                  </a:cubicBezTo>
                  <a:lnTo>
                    <a:pt x="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2"/>
            <p:cNvSpPr>
              <a:spLocks noEditPoints="1"/>
            </p:cNvSpPr>
            <p:nvPr userDrawn="1"/>
          </p:nvSpPr>
          <p:spPr bwMode="auto">
            <a:xfrm>
              <a:off x="4920" y="3933"/>
              <a:ext cx="87" cy="142"/>
            </a:xfrm>
            <a:custGeom>
              <a:avLst/>
              <a:gdLst>
                <a:gd name="T0" fmla="*/ 343 w 343"/>
                <a:gd name="T1" fmla="*/ 240 h 564"/>
                <a:gd name="T2" fmla="*/ 343 w 343"/>
                <a:gd name="T3" fmla="*/ 184 h 564"/>
                <a:gd name="T4" fmla="*/ 324 w 343"/>
                <a:gd name="T5" fmla="*/ 85 h 564"/>
                <a:gd name="T6" fmla="*/ 266 w 343"/>
                <a:gd name="T7" fmla="*/ 22 h 564"/>
                <a:gd name="T8" fmla="*/ 172 w 343"/>
                <a:gd name="T9" fmla="*/ 0 h 564"/>
                <a:gd name="T10" fmla="*/ 172 w 343"/>
                <a:gd name="T11" fmla="*/ 79 h 564"/>
                <a:gd name="T12" fmla="*/ 216 w 343"/>
                <a:gd name="T13" fmla="*/ 93 h 564"/>
                <a:gd name="T14" fmla="*/ 240 w 343"/>
                <a:gd name="T15" fmla="*/ 130 h 564"/>
                <a:gd name="T16" fmla="*/ 246 w 343"/>
                <a:gd name="T17" fmla="*/ 184 h 564"/>
                <a:gd name="T18" fmla="*/ 246 w 343"/>
                <a:gd name="T19" fmla="*/ 240 h 564"/>
                <a:gd name="T20" fmla="*/ 240 w 343"/>
                <a:gd name="T21" fmla="*/ 294 h 564"/>
                <a:gd name="T22" fmla="*/ 216 w 343"/>
                <a:gd name="T23" fmla="*/ 332 h 564"/>
                <a:gd name="T24" fmla="*/ 172 w 343"/>
                <a:gd name="T25" fmla="*/ 345 h 564"/>
                <a:gd name="T26" fmla="*/ 172 w 343"/>
                <a:gd name="T27" fmla="*/ 425 h 564"/>
                <a:gd name="T28" fmla="*/ 266 w 343"/>
                <a:gd name="T29" fmla="*/ 402 h 564"/>
                <a:gd name="T30" fmla="*/ 324 w 343"/>
                <a:gd name="T31" fmla="*/ 339 h 564"/>
                <a:gd name="T32" fmla="*/ 343 w 343"/>
                <a:gd name="T33" fmla="*/ 240 h 564"/>
                <a:gd name="T34" fmla="*/ 172 w 343"/>
                <a:gd name="T35" fmla="*/ 0 h 564"/>
                <a:gd name="T36" fmla="*/ 168 w 343"/>
                <a:gd name="T37" fmla="*/ 0 h 564"/>
                <a:gd name="T38" fmla="*/ 119 w 343"/>
                <a:gd name="T39" fmla="*/ 2 h 564"/>
                <a:gd name="T40" fmla="*/ 68 w 343"/>
                <a:gd name="T41" fmla="*/ 8 h 564"/>
                <a:gd name="T42" fmla="*/ 20 w 343"/>
                <a:gd name="T43" fmla="*/ 19 h 564"/>
                <a:gd name="T44" fmla="*/ 8 w 343"/>
                <a:gd name="T45" fmla="*/ 23 h 564"/>
                <a:gd name="T46" fmla="*/ 2 w 343"/>
                <a:gd name="T47" fmla="*/ 29 h 564"/>
                <a:gd name="T48" fmla="*/ 0 w 343"/>
                <a:gd name="T49" fmla="*/ 38 h 564"/>
                <a:gd name="T50" fmla="*/ 0 w 343"/>
                <a:gd name="T51" fmla="*/ 550 h 564"/>
                <a:gd name="T52" fmla="*/ 5 w 343"/>
                <a:gd name="T53" fmla="*/ 560 h 564"/>
                <a:gd name="T54" fmla="*/ 15 w 343"/>
                <a:gd name="T55" fmla="*/ 564 h 564"/>
                <a:gd name="T56" fmla="*/ 83 w 343"/>
                <a:gd name="T57" fmla="*/ 564 h 564"/>
                <a:gd name="T58" fmla="*/ 93 w 343"/>
                <a:gd name="T59" fmla="*/ 560 h 564"/>
                <a:gd name="T60" fmla="*/ 97 w 343"/>
                <a:gd name="T61" fmla="*/ 550 h 564"/>
                <a:gd name="T62" fmla="*/ 97 w 343"/>
                <a:gd name="T63" fmla="*/ 420 h 564"/>
                <a:gd name="T64" fmla="*/ 136 w 343"/>
                <a:gd name="T65" fmla="*/ 423 h 564"/>
                <a:gd name="T66" fmla="*/ 168 w 343"/>
                <a:gd name="T67" fmla="*/ 425 h 564"/>
                <a:gd name="T68" fmla="*/ 172 w 343"/>
                <a:gd name="T69" fmla="*/ 425 h 564"/>
                <a:gd name="T70" fmla="*/ 172 w 343"/>
                <a:gd name="T71" fmla="*/ 345 h 564"/>
                <a:gd name="T72" fmla="*/ 168 w 343"/>
                <a:gd name="T73" fmla="*/ 345 h 564"/>
                <a:gd name="T74" fmla="*/ 146 w 343"/>
                <a:gd name="T75" fmla="*/ 345 h 564"/>
                <a:gd name="T76" fmla="*/ 121 w 343"/>
                <a:gd name="T77" fmla="*/ 343 h 564"/>
                <a:gd name="T78" fmla="*/ 97 w 343"/>
                <a:gd name="T79" fmla="*/ 340 h 564"/>
                <a:gd name="T80" fmla="*/ 97 w 343"/>
                <a:gd name="T81" fmla="*/ 84 h 564"/>
                <a:gd name="T82" fmla="*/ 116 w 343"/>
                <a:gd name="T83" fmla="*/ 81 h 564"/>
                <a:gd name="T84" fmla="*/ 141 w 343"/>
                <a:gd name="T85" fmla="*/ 79 h 564"/>
                <a:gd name="T86" fmla="*/ 168 w 343"/>
                <a:gd name="T87" fmla="*/ 79 h 564"/>
                <a:gd name="T88" fmla="*/ 172 w 343"/>
                <a:gd name="T89" fmla="*/ 79 h 564"/>
                <a:gd name="T90" fmla="*/ 172 w 343"/>
                <a:gd name="T9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3" h="564">
                  <a:moveTo>
                    <a:pt x="343" y="240"/>
                  </a:moveTo>
                  <a:cubicBezTo>
                    <a:pt x="343" y="184"/>
                    <a:pt x="343" y="184"/>
                    <a:pt x="343" y="184"/>
                  </a:cubicBezTo>
                  <a:cubicBezTo>
                    <a:pt x="343" y="146"/>
                    <a:pt x="337" y="113"/>
                    <a:pt x="324" y="85"/>
                  </a:cubicBezTo>
                  <a:cubicBezTo>
                    <a:pt x="311" y="58"/>
                    <a:pt x="292" y="37"/>
                    <a:pt x="266" y="22"/>
                  </a:cubicBezTo>
                  <a:cubicBezTo>
                    <a:pt x="241" y="8"/>
                    <a:pt x="210" y="0"/>
                    <a:pt x="172" y="0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91" y="80"/>
                    <a:pt x="206" y="84"/>
                    <a:pt x="216" y="93"/>
                  </a:cubicBezTo>
                  <a:cubicBezTo>
                    <a:pt x="228" y="102"/>
                    <a:pt x="236" y="114"/>
                    <a:pt x="240" y="130"/>
                  </a:cubicBezTo>
                  <a:cubicBezTo>
                    <a:pt x="245" y="146"/>
                    <a:pt x="247" y="164"/>
                    <a:pt x="246" y="184"/>
                  </a:cubicBezTo>
                  <a:cubicBezTo>
                    <a:pt x="246" y="240"/>
                    <a:pt x="246" y="240"/>
                    <a:pt x="246" y="240"/>
                  </a:cubicBezTo>
                  <a:cubicBezTo>
                    <a:pt x="247" y="261"/>
                    <a:pt x="245" y="279"/>
                    <a:pt x="240" y="294"/>
                  </a:cubicBezTo>
                  <a:cubicBezTo>
                    <a:pt x="236" y="310"/>
                    <a:pt x="228" y="323"/>
                    <a:pt x="216" y="332"/>
                  </a:cubicBezTo>
                  <a:cubicBezTo>
                    <a:pt x="206" y="340"/>
                    <a:pt x="191" y="345"/>
                    <a:pt x="172" y="345"/>
                  </a:cubicBezTo>
                  <a:cubicBezTo>
                    <a:pt x="172" y="425"/>
                    <a:pt x="172" y="425"/>
                    <a:pt x="172" y="425"/>
                  </a:cubicBezTo>
                  <a:cubicBezTo>
                    <a:pt x="210" y="424"/>
                    <a:pt x="241" y="417"/>
                    <a:pt x="266" y="402"/>
                  </a:cubicBezTo>
                  <a:cubicBezTo>
                    <a:pt x="292" y="388"/>
                    <a:pt x="311" y="367"/>
                    <a:pt x="324" y="339"/>
                  </a:cubicBezTo>
                  <a:cubicBezTo>
                    <a:pt x="337" y="312"/>
                    <a:pt x="343" y="279"/>
                    <a:pt x="343" y="240"/>
                  </a:cubicBezTo>
                  <a:close/>
                  <a:moveTo>
                    <a:pt x="172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52" y="0"/>
                    <a:pt x="136" y="0"/>
                    <a:pt x="119" y="2"/>
                  </a:cubicBezTo>
                  <a:cubicBezTo>
                    <a:pt x="102" y="3"/>
                    <a:pt x="85" y="6"/>
                    <a:pt x="68" y="8"/>
                  </a:cubicBezTo>
                  <a:cubicBezTo>
                    <a:pt x="52" y="11"/>
                    <a:pt x="36" y="15"/>
                    <a:pt x="20" y="19"/>
                  </a:cubicBezTo>
                  <a:cubicBezTo>
                    <a:pt x="15" y="20"/>
                    <a:pt x="11" y="22"/>
                    <a:pt x="8" y="23"/>
                  </a:cubicBezTo>
                  <a:cubicBezTo>
                    <a:pt x="5" y="25"/>
                    <a:pt x="3" y="27"/>
                    <a:pt x="2" y="29"/>
                  </a:cubicBezTo>
                  <a:cubicBezTo>
                    <a:pt x="1" y="32"/>
                    <a:pt x="0" y="35"/>
                    <a:pt x="0" y="38"/>
                  </a:cubicBezTo>
                  <a:cubicBezTo>
                    <a:pt x="0" y="550"/>
                    <a:pt x="0" y="550"/>
                    <a:pt x="0" y="550"/>
                  </a:cubicBezTo>
                  <a:cubicBezTo>
                    <a:pt x="1" y="554"/>
                    <a:pt x="2" y="557"/>
                    <a:pt x="5" y="560"/>
                  </a:cubicBezTo>
                  <a:cubicBezTo>
                    <a:pt x="8" y="563"/>
                    <a:pt x="11" y="564"/>
                    <a:pt x="15" y="564"/>
                  </a:cubicBezTo>
                  <a:cubicBezTo>
                    <a:pt x="83" y="564"/>
                    <a:pt x="83" y="564"/>
                    <a:pt x="83" y="564"/>
                  </a:cubicBezTo>
                  <a:cubicBezTo>
                    <a:pt x="87" y="564"/>
                    <a:pt x="90" y="563"/>
                    <a:pt x="93" y="560"/>
                  </a:cubicBezTo>
                  <a:cubicBezTo>
                    <a:pt x="96" y="557"/>
                    <a:pt x="97" y="554"/>
                    <a:pt x="97" y="550"/>
                  </a:cubicBezTo>
                  <a:cubicBezTo>
                    <a:pt x="97" y="420"/>
                    <a:pt x="97" y="420"/>
                    <a:pt x="97" y="420"/>
                  </a:cubicBezTo>
                  <a:cubicBezTo>
                    <a:pt x="111" y="421"/>
                    <a:pt x="124" y="423"/>
                    <a:pt x="136" y="423"/>
                  </a:cubicBezTo>
                  <a:cubicBezTo>
                    <a:pt x="148" y="424"/>
                    <a:pt x="159" y="425"/>
                    <a:pt x="168" y="425"/>
                  </a:cubicBezTo>
                  <a:cubicBezTo>
                    <a:pt x="172" y="425"/>
                    <a:pt x="172" y="425"/>
                    <a:pt x="172" y="425"/>
                  </a:cubicBezTo>
                  <a:cubicBezTo>
                    <a:pt x="172" y="345"/>
                    <a:pt x="172" y="345"/>
                    <a:pt x="172" y="345"/>
                  </a:cubicBezTo>
                  <a:cubicBezTo>
                    <a:pt x="171" y="345"/>
                    <a:pt x="169" y="345"/>
                    <a:pt x="168" y="345"/>
                  </a:cubicBezTo>
                  <a:cubicBezTo>
                    <a:pt x="162" y="345"/>
                    <a:pt x="155" y="345"/>
                    <a:pt x="146" y="345"/>
                  </a:cubicBezTo>
                  <a:cubicBezTo>
                    <a:pt x="138" y="344"/>
                    <a:pt x="130" y="344"/>
                    <a:pt x="121" y="343"/>
                  </a:cubicBezTo>
                  <a:cubicBezTo>
                    <a:pt x="112" y="342"/>
                    <a:pt x="104" y="341"/>
                    <a:pt x="97" y="340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2" y="83"/>
                    <a:pt x="108" y="82"/>
                    <a:pt x="116" y="81"/>
                  </a:cubicBezTo>
                  <a:cubicBezTo>
                    <a:pt x="124" y="81"/>
                    <a:pt x="132" y="80"/>
                    <a:pt x="141" y="79"/>
                  </a:cubicBezTo>
                  <a:cubicBezTo>
                    <a:pt x="150" y="79"/>
                    <a:pt x="159" y="79"/>
                    <a:pt x="168" y="79"/>
                  </a:cubicBezTo>
                  <a:cubicBezTo>
                    <a:pt x="169" y="79"/>
                    <a:pt x="171" y="79"/>
                    <a:pt x="172" y="79"/>
                  </a:cubicBezTo>
                  <a:lnTo>
                    <a:pt x="1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3"/>
            <p:cNvSpPr>
              <a:spLocks/>
            </p:cNvSpPr>
            <p:nvPr userDrawn="1"/>
          </p:nvSpPr>
          <p:spPr bwMode="auto">
            <a:xfrm>
              <a:off x="5019" y="3933"/>
              <a:ext cx="70" cy="107"/>
            </a:xfrm>
            <a:custGeom>
              <a:avLst/>
              <a:gdLst>
                <a:gd name="T0" fmla="*/ 278 w 278"/>
                <a:gd name="T1" fmla="*/ 396 h 425"/>
                <a:gd name="T2" fmla="*/ 278 w 278"/>
                <a:gd name="T3" fmla="*/ 348 h 425"/>
                <a:gd name="T4" fmla="*/ 274 w 278"/>
                <a:gd name="T5" fmla="*/ 340 h 425"/>
                <a:gd name="T6" fmla="*/ 265 w 278"/>
                <a:gd name="T7" fmla="*/ 337 h 425"/>
                <a:gd name="T8" fmla="*/ 262 w 278"/>
                <a:gd name="T9" fmla="*/ 337 h 425"/>
                <a:gd name="T10" fmla="*/ 242 w 278"/>
                <a:gd name="T11" fmla="*/ 340 h 425"/>
                <a:gd name="T12" fmla="*/ 222 w 278"/>
                <a:gd name="T13" fmla="*/ 341 h 425"/>
                <a:gd name="T14" fmla="*/ 198 w 278"/>
                <a:gd name="T15" fmla="*/ 342 h 425"/>
                <a:gd name="T16" fmla="*/ 168 w 278"/>
                <a:gd name="T17" fmla="*/ 342 h 425"/>
                <a:gd name="T18" fmla="*/ 142 w 278"/>
                <a:gd name="T19" fmla="*/ 338 h 425"/>
                <a:gd name="T20" fmla="*/ 119 w 278"/>
                <a:gd name="T21" fmla="*/ 323 h 425"/>
                <a:gd name="T22" fmla="*/ 103 w 278"/>
                <a:gd name="T23" fmla="*/ 294 h 425"/>
                <a:gd name="T24" fmla="*/ 97 w 278"/>
                <a:gd name="T25" fmla="*/ 246 h 425"/>
                <a:gd name="T26" fmla="*/ 97 w 278"/>
                <a:gd name="T27" fmla="*/ 178 h 425"/>
                <a:gd name="T28" fmla="*/ 103 w 278"/>
                <a:gd name="T29" fmla="*/ 131 h 425"/>
                <a:gd name="T30" fmla="*/ 119 w 278"/>
                <a:gd name="T31" fmla="*/ 101 h 425"/>
                <a:gd name="T32" fmla="*/ 142 w 278"/>
                <a:gd name="T33" fmla="*/ 86 h 425"/>
                <a:gd name="T34" fmla="*/ 168 w 278"/>
                <a:gd name="T35" fmla="*/ 82 h 425"/>
                <a:gd name="T36" fmla="*/ 198 w 278"/>
                <a:gd name="T37" fmla="*/ 82 h 425"/>
                <a:gd name="T38" fmla="*/ 222 w 278"/>
                <a:gd name="T39" fmla="*/ 83 h 425"/>
                <a:gd name="T40" fmla="*/ 242 w 278"/>
                <a:gd name="T41" fmla="*/ 85 h 425"/>
                <a:gd name="T42" fmla="*/ 262 w 278"/>
                <a:gd name="T43" fmla="*/ 87 h 425"/>
                <a:gd name="T44" fmla="*/ 265 w 278"/>
                <a:gd name="T45" fmla="*/ 87 h 425"/>
                <a:gd name="T46" fmla="*/ 274 w 278"/>
                <a:gd name="T47" fmla="*/ 84 h 425"/>
                <a:gd name="T48" fmla="*/ 278 w 278"/>
                <a:gd name="T49" fmla="*/ 76 h 425"/>
                <a:gd name="T50" fmla="*/ 278 w 278"/>
                <a:gd name="T51" fmla="*/ 28 h 425"/>
                <a:gd name="T52" fmla="*/ 275 w 278"/>
                <a:gd name="T53" fmla="*/ 15 h 425"/>
                <a:gd name="T54" fmla="*/ 262 w 278"/>
                <a:gd name="T55" fmla="*/ 9 h 425"/>
                <a:gd name="T56" fmla="*/ 225 w 278"/>
                <a:gd name="T57" fmla="*/ 3 h 425"/>
                <a:gd name="T58" fmla="*/ 168 w 278"/>
                <a:gd name="T59" fmla="*/ 0 h 425"/>
                <a:gd name="T60" fmla="*/ 101 w 278"/>
                <a:gd name="T61" fmla="*/ 11 h 425"/>
                <a:gd name="T62" fmla="*/ 48 w 278"/>
                <a:gd name="T63" fmla="*/ 44 h 425"/>
                <a:gd name="T64" fmla="*/ 13 w 278"/>
                <a:gd name="T65" fmla="*/ 100 h 425"/>
                <a:gd name="T66" fmla="*/ 0 w 278"/>
                <a:gd name="T67" fmla="*/ 178 h 425"/>
                <a:gd name="T68" fmla="*/ 0 w 278"/>
                <a:gd name="T69" fmla="*/ 246 h 425"/>
                <a:gd name="T70" fmla="*/ 13 w 278"/>
                <a:gd name="T71" fmla="*/ 325 h 425"/>
                <a:gd name="T72" fmla="*/ 48 w 278"/>
                <a:gd name="T73" fmla="*/ 380 h 425"/>
                <a:gd name="T74" fmla="*/ 101 w 278"/>
                <a:gd name="T75" fmla="*/ 414 h 425"/>
                <a:gd name="T76" fmla="*/ 168 w 278"/>
                <a:gd name="T77" fmla="*/ 425 h 425"/>
                <a:gd name="T78" fmla="*/ 225 w 278"/>
                <a:gd name="T79" fmla="*/ 422 h 425"/>
                <a:gd name="T80" fmla="*/ 262 w 278"/>
                <a:gd name="T81" fmla="*/ 415 h 425"/>
                <a:gd name="T82" fmla="*/ 275 w 278"/>
                <a:gd name="T83" fmla="*/ 409 h 425"/>
                <a:gd name="T84" fmla="*/ 278 w 278"/>
                <a:gd name="T85" fmla="*/ 39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" h="425">
                  <a:moveTo>
                    <a:pt x="278" y="396"/>
                  </a:moveTo>
                  <a:cubicBezTo>
                    <a:pt x="278" y="348"/>
                    <a:pt x="278" y="348"/>
                    <a:pt x="278" y="348"/>
                  </a:cubicBezTo>
                  <a:cubicBezTo>
                    <a:pt x="278" y="345"/>
                    <a:pt x="276" y="342"/>
                    <a:pt x="274" y="340"/>
                  </a:cubicBezTo>
                  <a:cubicBezTo>
                    <a:pt x="271" y="338"/>
                    <a:pt x="268" y="337"/>
                    <a:pt x="265" y="337"/>
                  </a:cubicBezTo>
                  <a:cubicBezTo>
                    <a:pt x="264" y="337"/>
                    <a:pt x="263" y="337"/>
                    <a:pt x="262" y="337"/>
                  </a:cubicBezTo>
                  <a:cubicBezTo>
                    <a:pt x="255" y="338"/>
                    <a:pt x="248" y="339"/>
                    <a:pt x="242" y="340"/>
                  </a:cubicBezTo>
                  <a:cubicBezTo>
                    <a:pt x="235" y="340"/>
                    <a:pt x="229" y="341"/>
                    <a:pt x="222" y="341"/>
                  </a:cubicBezTo>
                  <a:cubicBezTo>
                    <a:pt x="215" y="342"/>
                    <a:pt x="207" y="342"/>
                    <a:pt x="198" y="342"/>
                  </a:cubicBezTo>
                  <a:cubicBezTo>
                    <a:pt x="190" y="342"/>
                    <a:pt x="180" y="342"/>
                    <a:pt x="168" y="342"/>
                  </a:cubicBezTo>
                  <a:cubicBezTo>
                    <a:pt x="159" y="343"/>
                    <a:pt x="150" y="341"/>
                    <a:pt x="142" y="338"/>
                  </a:cubicBezTo>
                  <a:cubicBezTo>
                    <a:pt x="134" y="335"/>
                    <a:pt x="126" y="330"/>
                    <a:pt x="119" y="323"/>
                  </a:cubicBezTo>
                  <a:cubicBezTo>
                    <a:pt x="113" y="316"/>
                    <a:pt x="107" y="306"/>
                    <a:pt x="103" y="294"/>
                  </a:cubicBezTo>
                  <a:cubicBezTo>
                    <a:pt x="99" y="281"/>
                    <a:pt x="97" y="265"/>
                    <a:pt x="97" y="24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59"/>
                    <a:pt x="99" y="143"/>
                    <a:pt x="103" y="131"/>
                  </a:cubicBezTo>
                  <a:cubicBezTo>
                    <a:pt x="107" y="118"/>
                    <a:pt x="113" y="108"/>
                    <a:pt x="119" y="101"/>
                  </a:cubicBezTo>
                  <a:cubicBezTo>
                    <a:pt x="126" y="94"/>
                    <a:pt x="134" y="89"/>
                    <a:pt x="142" y="86"/>
                  </a:cubicBezTo>
                  <a:cubicBezTo>
                    <a:pt x="150" y="83"/>
                    <a:pt x="159" y="82"/>
                    <a:pt x="168" y="82"/>
                  </a:cubicBezTo>
                  <a:cubicBezTo>
                    <a:pt x="180" y="82"/>
                    <a:pt x="190" y="82"/>
                    <a:pt x="198" y="82"/>
                  </a:cubicBezTo>
                  <a:cubicBezTo>
                    <a:pt x="207" y="82"/>
                    <a:pt x="215" y="83"/>
                    <a:pt x="222" y="83"/>
                  </a:cubicBezTo>
                  <a:cubicBezTo>
                    <a:pt x="229" y="83"/>
                    <a:pt x="235" y="84"/>
                    <a:pt x="242" y="85"/>
                  </a:cubicBezTo>
                  <a:cubicBezTo>
                    <a:pt x="248" y="85"/>
                    <a:pt x="255" y="86"/>
                    <a:pt x="262" y="87"/>
                  </a:cubicBezTo>
                  <a:cubicBezTo>
                    <a:pt x="263" y="87"/>
                    <a:pt x="264" y="87"/>
                    <a:pt x="265" y="87"/>
                  </a:cubicBezTo>
                  <a:cubicBezTo>
                    <a:pt x="268" y="87"/>
                    <a:pt x="271" y="86"/>
                    <a:pt x="274" y="84"/>
                  </a:cubicBezTo>
                  <a:cubicBezTo>
                    <a:pt x="276" y="82"/>
                    <a:pt x="278" y="80"/>
                    <a:pt x="278" y="76"/>
                  </a:cubicBezTo>
                  <a:cubicBezTo>
                    <a:pt x="278" y="28"/>
                    <a:pt x="278" y="28"/>
                    <a:pt x="278" y="28"/>
                  </a:cubicBezTo>
                  <a:cubicBezTo>
                    <a:pt x="278" y="22"/>
                    <a:pt x="277" y="18"/>
                    <a:pt x="275" y="15"/>
                  </a:cubicBezTo>
                  <a:cubicBezTo>
                    <a:pt x="273" y="13"/>
                    <a:pt x="269" y="10"/>
                    <a:pt x="262" y="9"/>
                  </a:cubicBezTo>
                  <a:cubicBezTo>
                    <a:pt x="254" y="7"/>
                    <a:pt x="242" y="5"/>
                    <a:pt x="225" y="3"/>
                  </a:cubicBezTo>
                  <a:cubicBezTo>
                    <a:pt x="209" y="1"/>
                    <a:pt x="190" y="0"/>
                    <a:pt x="168" y="0"/>
                  </a:cubicBezTo>
                  <a:cubicBezTo>
                    <a:pt x="144" y="0"/>
                    <a:pt x="122" y="3"/>
                    <a:pt x="101" y="11"/>
                  </a:cubicBezTo>
                  <a:cubicBezTo>
                    <a:pt x="81" y="18"/>
                    <a:pt x="63" y="29"/>
                    <a:pt x="48" y="44"/>
                  </a:cubicBezTo>
                  <a:cubicBezTo>
                    <a:pt x="33" y="59"/>
                    <a:pt x="21" y="77"/>
                    <a:pt x="13" y="100"/>
                  </a:cubicBezTo>
                  <a:cubicBezTo>
                    <a:pt x="5" y="122"/>
                    <a:pt x="0" y="148"/>
                    <a:pt x="0" y="178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76"/>
                    <a:pt x="5" y="302"/>
                    <a:pt x="13" y="325"/>
                  </a:cubicBezTo>
                  <a:cubicBezTo>
                    <a:pt x="21" y="347"/>
                    <a:pt x="33" y="366"/>
                    <a:pt x="48" y="380"/>
                  </a:cubicBezTo>
                  <a:cubicBezTo>
                    <a:pt x="63" y="395"/>
                    <a:pt x="81" y="406"/>
                    <a:pt x="101" y="414"/>
                  </a:cubicBezTo>
                  <a:cubicBezTo>
                    <a:pt x="122" y="421"/>
                    <a:pt x="144" y="425"/>
                    <a:pt x="168" y="425"/>
                  </a:cubicBezTo>
                  <a:cubicBezTo>
                    <a:pt x="190" y="425"/>
                    <a:pt x="209" y="423"/>
                    <a:pt x="225" y="422"/>
                  </a:cubicBezTo>
                  <a:cubicBezTo>
                    <a:pt x="242" y="420"/>
                    <a:pt x="254" y="417"/>
                    <a:pt x="262" y="415"/>
                  </a:cubicBezTo>
                  <a:cubicBezTo>
                    <a:pt x="269" y="414"/>
                    <a:pt x="273" y="412"/>
                    <a:pt x="275" y="409"/>
                  </a:cubicBezTo>
                  <a:cubicBezTo>
                    <a:pt x="277" y="406"/>
                    <a:pt x="278" y="402"/>
                    <a:pt x="278" y="3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4"/>
            <p:cNvSpPr>
              <a:spLocks/>
            </p:cNvSpPr>
            <p:nvPr userDrawn="1"/>
          </p:nvSpPr>
          <p:spPr bwMode="auto">
            <a:xfrm>
              <a:off x="5101" y="3933"/>
              <a:ext cx="70" cy="107"/>
            </a:xfrm>
            <a:custGeom>
              <a:avLst/>
              <a:gdLst>
                <a:gd name="T0" fmla="*/ 277 w 277"/>
                <a:gd name="T1" fmla="*/ 201 h 426"/>
                <a:gd name="T2" fmla="*/ 258 w 277"/>
                <a:gd name="T3" fmla="*/ 86 h 426"/>
                <a:gd name="T4" fmla="*/ 199 w 277"/>
                <a:gd name="T5" fmla="*/ 21 h 426"/>
                <a:gd name="T6" fmla="*/ 102 w 277"/>
                <a:gd name="T7" fmla="*/ 1 h 426"/>
                <a:gd name="T8" fmla="*/ 67 w 277"/>
                <a:gd name="T9" fmla="*/ 2 h 426"/>
                <a:gd name="T10" fmla="*/ 37 w 277"/>
                <a:gd name="T11" fmla="*/ 6 h 426"/>
                <a:gd name="T12" fmla="*/ 15 w 277"/>
                <a:gd name="T13" fmla="*/ 10 h 426"/>
                <a:gd name="T14" fmla="*/ 3 w 277"/>
                <a:gd name="T15" fmla="*/ 16 h 426"/>
                <a:gd name="T16" fmla="*/ 0 w 277"/>
                <a:gd name="T17" fmla="*/ 29 h 426"/>
                <a:gd name="T18" fmla="*/ 0 w 277"/>
                <a:gd name="T19" fmla="*/ 75 h 426"/>
                <a:gd name="T20" fmla="*/ 3 w 277"/>
                <a:gd name="T21" fmla="*/ 85 h 426"/>
                <a:gd name="T22" fmla="*/ 15 w 277"/>
                <a:gd name="T23" fmla="*/ 88 h 426"/>
                <a:gd name="T24" fmla="*/ 35 w 277"/>
                <a:gd name="T25" fmla="*/ 86 h 426"/>
                <a:gd name="T26" fmla="*/ 63 w 277"/>
                <a:gd name="T27" fmla="*/ 84 h 426"/>
                <a:gd name="T28" fmla="*/ 95 w 277"/>
                <a:gd name="T29" fmla="*/ 83 h 426"/>
                <a:gd name="T30" fmla="*/ 130 w 277"/>
                <a:gd name="T31" fmla="*/ 87 h 426"/>
                <a:gd name="T32" fmla="*/ 157 w 277"/>
                <a:gd name="T33" fmla="*/ 102 h 426"/>
                <a:gd name="T34" fmla="*/ 174 w 277"/>
                <a:gd name="T35" fmla="*/ 131 h 426"/>
                <a:gd name="T36" fmla="*/ 180 w 277"/>
                <a:gd name="T37" fmla="*/ 176 h 426"/>
                <a:gd name="T38" fmla="*/ 39 w 277"/>
                <a:gd name="T39" fmla="*/ 176 h 426"/>
                <a:gd name="T40" fmla="*/ 28 w 277"/>
                <a:gd name="T41" fmla="*/ 180 h 426"/>
                <a:gd name="T42" fmla="*/ 24 w 277"/>
                <a:gd name="T43" fmla="*/ 191 h 426"/>
                <a:gd name="T44" fmla="*/ 24 w 277"/>
                <a:gd name="T45" fmla="*/ 235 h 426"/>
                <a:gd name="T46" fmla="*/ 28 w 277"/>
                <a:gd name="T47" fmla="*/ 245 h 426"/>
                <a:gd name="T48" fmla="*/ 39 w 277"/>
                <a:gd name="T49" fmla="*/ 249 h 426"/>
                <a:gd name="T50" fmla="*/ 180 w 277"/>
                <a:gd name="T51" fmla="*/ 249 h 426"/>
                <a:gd name="T52" fmla="*/ 174 w 277"/>
                <a:gd name="T53" fmla="*/ 295 h 426"/>
                <a:gd name="T54" fmla="*/ 157 w 277"/>
                <a:gd name="T55" fmla="*/ 324 h 426"/>
                <a:gd name="T56" fmla="*/ 130 w 277"/>
                <a:gd name="T57" fmla="*/ 339 h 426"/>
                <a:gd name="T58" fmla="*/ 95 w 277"/>
                <a:gd name="T59" fmla="*/ 343 h 426"/>
                <a:gd name="T60" fmla="*/ 63 w 277"/>
                <a:gd name="T61" fmla="*/ 342 h 426"/>
                <a:gd name="T62" fmla="*/ 35 w 277"/>
                <a:gd name="T63" fmla="*/ 340 h 426"/>
                <a:gd name="T64" fmla="*/ 15 w 277"/>
                <a:gd name="T65" fmla="*/ 338 h 426"/>
                <a:gd name="T66" fmla="*/ 3 w 277"/>
                <a:gd name="T67" fmla="*/ 341 h 426"/>
                <a:gd name="T68" fmla="*/ 0 w 277"/>
                <a:gd name="T69" fmla="*/ 352 h 426"/>
                <a:gd name="T70" fmla="*/ 0 w 277"/>
                <a:gd name="T71" fmla="*/ 397 h 426"/>
                <a:gd name="T72" fmla="*/ 3 w 277"/>
                <a:gd name="T73" fmla="*/ 410 h 426"/>
                <a:gd name="T74" fmla="*/ 15 w 277"/>
                <a:gd name="T75" fmla="*/ 416 h 426"/>
                <a:gd name="T76" fmla="*/ 37 w 277"/>
                <a:gd name="T77" fmla="*/ 421 h 426"/>
                <a:gd name="T78" fmla="*/ 67 w 277"/>
                <a:gd name="T79" fmla="*/ 424 h 426"/>
                <a:gd name="T80" fmla="*/ 102 w 277"/>
                <a:gd name="T81" fmla="*/ 426 h 426"/>
                <a:gd name="T82" fmla="*/ 199 w 277"/>
                <a:gd name="T83" fmla="*/ 405 h 426"/>
                <a:gd name="T84" fmla="*/ 258 w 277"/>
                <a:gd name="T85" fmla="*/ 340 h 426"/>
                <a:gd name="T86" fmla="*/ 277 w 277"/>
                <a:gd name="T87" fmla="*/ 225 h 426"/>
                <a:gd name="T88" fmla="*/ 277 w 277"/>
                <a:gd name="T89" fmla="*/ 20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7" h="426">
                  <a:moveTo>
                    <a:pt x="277" y="201"/>
                  </a:moveTo>
                  <a:cubicBezTo>
                    <a:pt x="277" y="154"/>
                    <a:pt x="271" y="116"/>
                    <a:pt x="258" y="86"/>
                  </a:cubicBezTo>
                  <a:cubicBezTo>
                    <a:pt x="244" y="56"/>
                    <a:pt x="225" y="35"/>
                    <a:pt x="199" y="21"/>
                  </a:cubicBezTo>
                  <a:cubicBezTo>
                    <a:pt x="173" y="7"/>
                    <a:pt x="141" y="0"/>
                    <a:pt x="102" y="1"/>
                  </a:cubicBezTo>
                  <a:cubicBezTo>
                    <a:pt x="90" y="1"/>
                    <a:pt x="78" y="1"/>
                    <a:pt x="67" y="2"/>
                  </a:cubicBezTo>
                  <a:cubicBezTo>
                    <a:pt x="56" y="3"/>
                    <a:pt x="46" y="4"/>
                    <a:pt x="37" y="6"/>
                  </a:cubicBezTo>
                  <a:cubicBezTo>
                    <a:pt x="28" y="7"/>
                    <a:pt x="21" y="9"/>
                    <a:pt x="15" y="10"/>
                  </a:cubicBezTo>
                  <a:cubicBezTo>
                    <a:pt x="9" y="11"/>
                    <a:pt x="5" y="14"/>
                    <a:pt x="3" y="16"/>
                  </a:cubicBezTo>
                  <a:cubicBezTo>
                    <a:pt x="1" y="19"/>
                    <a:pt x="0" y="23"/>
                    <a:pt x="0" y="2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9"/>
                    <a:pt x="1" y="83"/>
                    <a:pt x="3" y="85"/>
                  </a:cubicBezTo>
                  <a:cubicBezTo>
                    <a:pt x="5" y="87"/>
                    <a:pt x="9" y="88"/>
                    <a:pt x="15" y="88"/>
                  </a:cubicBezTo>
                  <a:cubicBezTo>
                    <a:pt x="20" y="88"/>
                    <a:pt x="27" y="87"/>
                    <a:pt x="35" y="86"/>
                  </a:cubicBezTo>
                  <a:cubicBezTo>
                    <a:pt x="43" y="85"/>
                    <a:pt x="53" y="85"/>
                    <a:pt x="63" y="84"/>
                  </a:cubicBezTo>
                  <a:cubicBezTo>
                    <a:pt x="73" y="83"/>
                    <a:pt x="84" y="83"/>
                    <a:pt x="95" y="83"/>
                  </a:cubicBezTo>
                  <a:cubicBezTo>
                    <a:pt x="108" y="83"/>
                    <a:pt x="120" y="84"/>
                    <a:pt x="130" y="87"/>
                  </a:cubicBezTo>
                  <a:cubicBezTo>
                    <a:pt x="141" y="90"/>
                    <a:pt x="150" y="95"/>
                    <a:pt x="157" y="102"/>
                  </a:cubicBezTo>
                  <a:cubicBezTo>
                    <a:pt x="164" y="109"/>
                    <a:pt x="170" y="118"/>
                    <a:pt x="174" y="131"/>
                  </a:cubicBezTo>
                  <a:cubicBezTo>
                    <a:pt x="178" y="143"/>
                    <a:pt x="180" y="158"/>
                    <a:pt x="180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4" y="176"/>
                    <a:pt x="31" y="178"/>
                    <a:pt x="28" y="180"/>
                  </a:cubicBezTo>
                  <a:cubicBezTo>
                    <a:pt x="25" y="183"/>
                    <a:pt x="24" y="187"/>
                    <a:pt x="24" y="191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24" y="239"/>
                    <a:pt x="25" y="242"/>
                    <a:pt x="28" y="245"/>
                  </a:cubicBezTo>
                  <a:cubicBezTo>
                    <a:pt x="31" y="247"/>
                    <a:pt x="34" y="249"/>
                    <a:pt x="39" y="249"/>
                  </a:cubicBezTo>
                  <a:cubicBezTo>
                    <a:pt x="180" y="249"/>
                    <a:pt x="180" y="249"/>
                    <a:pt x="180" y="249"/>
                  </a:cubicBezTo>
                  <a:cubicBezTo>
                    <a:pt x="180" y="267"/>
                    <a:pt x="178" y="283"/>
                    <a:pt x="174" y="295"/>
                  </a:cubicBezTo>
                  <a:cubicBezTo>
                    <a:pt x="170" y="307"/>
                    <a:pt x="164" y="317"/>
                    <a:pt x="157" y="324"/>
                  </a:cubicBezTo>
                  <a:cubicBezTo>
                    <a:pt x="150" y="331"/>
                    <a:pt x="141" y="336"/>
                    <a:pt x="130" y="339"/>
                  </a:cubicBezTo>
                  <a:cubicBezTo>
                    <a:pt x="120" y="342"/>
                    <a:pt x="108" y="344"/>
                    <a:pt x="95" y="343"/>
                  </a:cubicBezTo>
                  <a:cubicBezTo>
                    <a:pt x="84" y="343"/>
                    <a:pt x="73" y="343"/>
                    <a:pt x="63" y="342"/>
                  </a:cubicBezTo>
                  <a:cubicBezTo>
                    <a:pt x="53" y="342"/>
                    <a:pt x="43" y="341"/>
                    <a:pt x="35" y="340"/>
                  </a:cubicBezTo>
                  <a:cubicBezTo>
                    <a:pt x="27" y="339"/>
                    <a:pt x="20" y="339"/>
                    <a:pt x="15" y="338"/>
                  </a:cubicBezTo>
                  <a:cubicBezTo>
                    <a:pt x="9" y="338"/>
                    <a:pt x="5" y="339"/>
                    <a:pt x="3" y="341"/>
                  </a:cubicBezTo>
                  <a:cubicBezTo>
                    <a:pt x="1" y="343"/>
                    <a:pt x="0" y="347"/>
                    <a:pt x="0" y="352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3"/>
                    <a:pt x="1" y="407"/>
                    <a:pt x="3" y="410"/>
                  </a:cubicBezTo>
                  <a:cubicBezTo>
                    <a:pt x="5" y="413"/>
                    <a:pt x="9" y="415"/>
                    <a:pt x="15" y="416"/>
                  </a:cubicBezTo>
                  <a:cubicBezTo>
                    <a:pt x="21" y="418"/>
                    <a:pt x="28" y="419"/>
                    <a:pt x="37" y="421"/>
                  </a:cubicBezTo>
                  <a:cubicBezTo>
                    <a:pt x="46" y="422"/>
                    <a:pt x="56" y="423"/>
                    <a:pt x="67" y="424"/>
                  </a:cubicBezTo>
                  <a:cubicBezTo>
                    <a:pt x="78" y="425"/>
                    <a:pt x="90" y="426"/>
                    <a:pt x="102" y="426"/>
                  </a:cubicBezTo>
                  <a:cubicBezTo>
                    <a:pt x="141" y="426"/>
                    <a:pt x="173" y="419"/>
                    <a:pt x="199" y="405"/>
                  </a:cubicBezTo>
                  <a:cubicBezTo>
                    <a:pt x="225" y="391"/>
                    <a:pt x="244" y="370"/>
                    <a:pt x="258" y="340"/>
                  </a:cubicBezTo>
                  <a:cubicBezTo>
                    <a:pt x="271" y="311"/>
                    <a:pt x="277" y="272"/>
                    <a:pt x="277" y="225"/>
                  </a:cubicBezTo>
                  <a:lnTo>
                    <a:pt x="277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5"/>
            <p:cNvSpPr>
              <a:spLocks/>
            </p:cNvSpPr>
            <p:nvPr userDrawn="1"/>
          </p:nvSpPr>
          <p:spPr bwMode="auto">
            <a:xfrm>
              <a:off x="5187" y="3934"/>
              <a:ext cx="85" cy="105"/>
            </a:xfrm>
            <a:custGeom>
              <a:avLst/>
              <a:gdLst>
                <a:gd name="T0" fmla="*/ 97 w 339"/>
                <a:gd name="T1" fmla="*/ 236 h 414"/>
                <a:gd name="T2" fmla="*/ 242 w 339"/>
                <a:gd name="T3" fmla="*/ 236 h 414"/>
                <a:gd name="T4" fmla="*/ 242 w 339"/>
                <a:gd name="T5" fmla="*/ 398 h 414"/>
                <a:gd name="T6" fmla="*/ 246 w 339"/>
                <a:gd name="T7" fmla="*/ 409 h 414"/>
                <a:gd name="T8" fmla="*/ 257 w 339"/>
                <a:gd name="T9" fmla="*/ 414 h 414"/>
                <a:gd name="T10" fmla="*/ 324 w 339"/>
                <a:gd name="T11" fmla="*/ 414 h 414"/>
                <a:gd name="T12" fmla="*/ 335 w 339"/>
                <a:gd name="T13" fmla="*/ 409 h 414"/>
                <a:gd name="T14" fmla="*/ 339 w 339"/>
                <a:gd name="T15" fmla="*/ 398 h 414"/>
                <a:gd name="T16" fmla="*/ 339 w 339"/>
                <a:gd name="T17" fmla="*/ 15 h 414"/>
                <a:gd name="T18" fmla="*/ 335 w 339"/>
                <a:gd name="T19" fmla="*/ 4 h 414"/>
                <a:gd name="T20" fmla="*/ 324 w 339"/>
                <a:gd name="T21" fmla="*/ 0 h 414"/>
                <a:gd name="T22" fmla="*/ 257 w 339"/>
                <a:gd name="T23" fmla="*/ 0 h 414"/>
                <a:gd name="T24" fmla="*/ 246 w 339"/>
                <a:gd name="T25" fmla="*/ 4 h 414"/>
                <a:gd name="T26" fmla="*/ 242 w 339"/>
                <a:gd name="T27" fmla="*/ 15 h 414"/>
                <a:gd name="T28" fmla="*/ 242 w 339"/>
                <a:gd name="T29" fmla="*/ 163 h 414"/>
                <a:gd name="T30" fmla="*/ 97 w 339"/>
                <a:gd name="T31" fmla="*/ 163 h 414"/>
                <a:gd name="T32" fmla="*/ 97 w 339"/>
                <a:gd name="T33" fmla="*/ 15 h 414"/>
                <a:gd name="T34" fmla="*/ 92 w 339"/>
                <a:gd name="T35" fmla="*/ 4 h 414"/>
                <a:gd name="T36" fmla="*/ 82 w 339"/>
                <a:gd name="T37" fmla="*/ 0 h 414"/>
                <a:gd name="T38" fmla="*/ 14 w 339"/>
                <a:gd name="T39" fmla="*/ 0 h 414"/>
                <a:gd name="T40" fmla="*/ 4 w 339"/>
                <a:gd name="T41" fmla="*/ 4 h 414"/>
                <a:gd name="T42" fmla="*/ 0 w 339"/>
                <a:gd name="T43" fmla="*/ 15 h 414"/>
                <a:gd name="T44" fmla="*/ 0 w 339"/>
                <a:gd name="T45" fmla="*/ 398 h 414"/>
                <a:gd name="T46" fmla="*/ 4 w 339"/>
                <a:gd name="T47" fmla="*/ 409 h 414"/>
                <a:gd name="T48" fmla="*/ 14 w 339"/>
                <a:gd name="T49" fmla="*/ 414 h 414"/>
                <a:gd name="T50" fmla="*/ 82 w 339"/>
                <a:gd name="T51" fmla="*/ 414 h 414"/>
                <a:gd name="T52" fmla="*/ 92 w 339"/>
                <a:gd name="T53" fmla="*/ 409 h 414"/>
                <a:gd name="T54" fmla="*/ 97 w 339"/>
                <a:gd name="T55" fmla="*/ 398 h 414"/>
                <a:gd name="T56" fmla="*/ 97 w 339"/>
                <a:gd name="T57" fmla="*/ 23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97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403"/>
                    <a:pt x="244" y="406"/>
                    <a:pt x="246" y="409"/>
                  </a:cubicBezTo>
                  <a:cubicBezTo>
                    <a:pt x="249" y="412"/>
                    <a:pt x="253" y="414"/>
                    <a:pt x="257" y="41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28" y="414"/>
                    <a:pt x="332" y="412"/>
                    <a:pt x="335" y="409"/>
                  </a:cubicBezTo>
                  <a:cubicBezTo>
                    <a:pt x="337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7" y="7"/>
                    <a:pt x="335" y="4"/>
                  </a:cubicBezTo>
                  <a:cubicBezTo>
                    <a:pt x="332" y="1"/>
                    <a:pt x="328" y="0"/>
                    <a:pt x="324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3" y="0"/>
                    <a:pt x="249" y="1"/>
                    <a:pt x="246" y="4"/>
                  </a:cubicBezTo>
                  <a:cubicBezTo>
                    <a:pt x="244" y="7"/>
                    <a:pt x="242" y="11"/>
                    <a:pt x="242" y="15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5" y="7"/>
                    <a:pt x="92" y="4"/>
                  </a:cubicBezTo>
                  <a:cubicBezTo>
                    <a:pt x="90" y="1"/>
                    <a:pt x="86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1" y="406"/>
                    <a:pt x="4" y="409"/>
                  </a:cubicBezTo>
                  <a:cubicBezTo>
                    <a:pt x="7" y="412"/>
                    <a:pt x="10" y="414"/>
                    <a:pt x="14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6" y="414"/>
                    <a:pt x="90" y="412"/>
                    <a:pt x="92" y="409"/>
                  </a:cubicBezTo>
                  <a:cubicBezTo>
                    <a:pt x="95" y="406"/>
                    <a:pt x="97" y="403"/>
                    <a:pt x="97" y="398"/>
                  </a:cubicBezTo>
                  <a:lnTo>
                    <a:pt x="9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6"/>
            <p:cNvSpPr>
              <a:spLocks/>
            </p:cNvSpPr>
            <p:nvPr userDrawn="1"/>
          </p:nvSpPr>
          <p:spPr bwMode="auto">
            <a:xfrm>
              <a:off x="4953" y="4082"/>
              <a:ext cx="55" cy="68"/>
            </a:xfrm>
            <a:custGeom>
              <a:avLst/>
              <a:gdLst>
                <a:gd name="T0" fmla="*/ 142 w 220"/>
                <a:gd name="T1" fmla="*/ 52 h 269"/>
                <a:gd name="T2" fmla="*/ 150 w 220"/>
                <a:gd name="T3" fmla="*/ 53 h 269"/>
                <a:gd name="T4" fmla="*/ 155 w 220"/>
                <a:gd name="T5" fmla="*/ 58 h 269"/>
                <a:gd name="T6" fmla="*/ 157 w 220"/>
                <a:gd name="T7" fmla="*/ 70 h 269"/>
                <a:gd name="T8" fmla="*/ 157 w 220"/>
                <a:gd name="T9" fmla="*/ 259 h 269"/>
                <a:gd name="T10" fmla="*/ 160 w 220"/>
                <a:gd name="T11" fmla="*/ 266 h 269"/>
                <a:gd name="T12" fmla="*/ 167 w 220"/>
                <a:gd name="T13" fmla="*/ 269 h 269"/>
                <a:gd name="T14" fmla="*/ 211 w 220"/>
                <a:gd name="T15" fmla="*/ 269 h 269"/>
                <a:gd name="T16" fmla="*/ 217 w 220"/>
                <a:gd name="T17" fmla="*/ 266 h 269"/>
                <a:gd name="T18" fmla="*/ 220 w 220"/>
                <a:gd name="T19" fmla="*/ 259 h 269"/>
                <a:gd name="T20" fmla="*/ 220 w 220"/>
                <a:gd name="T21" fmla="*/ 69 h 269"/>
                <a:gd name="T22" fmla="*/ 214 w 220"/>
                <a:gd name="T23" fmla="*/ 32 h 269"/>
                <a:gd name="T24" fmla="*/ 197 w 220"/>
                <a:gd name="T25" fmla="*/ 11 h 269"/>
                <a:gd name="T26" fmla="*/ 172 w 220"/>
                <a:gd name="T27" fmla="*/ 2 h 269"/>
                <a:gd name="T28" fmla="*/ 142 w 220"/>
                <a:gd name="T29" fmla="*/ 0 h 269"/>
                <a:gd name="T30" fmla="*/ 78 w 220"/>
                <a:gd name="T31" fmla="*/ 0 h 269"/>
                <a:gd name="T32" fmla="*/ 47 w 220"/>
                <a:gd name="T33" fmla="*/ 2 h 269"/>
                <a:gd name="T34" fmla="*/ 23 w 220"/>
                <a:gd name="T35" fmla="*/ 11 h 269"/>
                <a:gd name="T36" fmla="*/ 6 w 220"/>
                <a:gd name="T37" fmla="*/ 32 h 269"/>
                <a:gd name="T38" fmla="*/ 0 w 220"/>
                <a:gd name="T39" fmla="*/ 69 h 269"/>
                <a:gd name="T40" fmla="*/ 0 w 220"/>
                <a:gd name="T41" fmla="*/ 259 h 269"/>
                <a:gd name="T42" fmla="*/ 2 w 220"/>
                <a:gd name="T43" fmla="*/ 266 h 269"/>
                <a:gd name="T44" fmla="*/ 9 w 220"/>
                <a:gd name="T45" fmla="*/ 269 h 269"/>
                <a:gd name="T46" fmla="*/ 53 w 220"/>
                <a:gd name="T47" fmla="*/ 269 h 269"/>
                <a:gd name="T48" fmla="*/ 60 w 220"/>
                <a:gd name="T49" fmla="*/ 266 h 269"/>
                <a:gd name="T50" fmla="*/ 63 w 220"/>
                <a:gd name="T51" fmla="*/ 259 h 269"/>
                <a:gd name="T52" fmla="*/ 63 w 220"/>
                <a:gd name="T53" fmla="*/ 70 h 269"/>
                <a:gd name="T54" fmla="*/ 64 w 220"/>
                <a:gd name="T55" fmla="*/ 58 h 269"/>
                <a:gd name="T56" fmla="*/ 69 w 220"/>
                <a:gd name="T57" fmla="*/ 53 h 269"/>
                <a:gd name="T58" fmla="*/ 78 w 220"/>
                <a:gd name="T59" fmla="*/ 52 h 269"/>
                <a:gd name="T60" fmla="*/ 142 w 220"/>
                <a:gd name="T61" fmla="*/ 5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269">
                  <a:moveTo>
                    <a:pt x="142" y="52"/>
                  </a:moveTo>
                  <a:cubicBezTo>
                    <a:pt x="145" y="52"/>
                    <a:pt x="148" y="52"/>
                    <a:pt x="150" y="53"/>
                  </a:cubicBezTo>
                  <a:cubicBezTo>
                    <a:pt x="153" y="54"/>
                    <a:pt x="154" y="56"/>
                    <a:pt x="155" y="58"/>
                  </a:cubicBezTo>
                  <a:cubicBezTo>
                    <a:pt x="157" y="61"/>
                    <a:pt x="157" y="65"/>
                    <a:pt x="157" y="70"/>
                  </a:cubicBezTo>
                  <a:cubicBezTo>
                    <a:pt x="157" y="259"/>
                    <a:pt x="157" y="259"/>
                    <a:pt x="157" y="259"/>
                  </a:cubicBezTo>
                  <a:cubicBezTo>
                    <a:pt x="157" y="262"/>
                    <a:pt x="158" y="264"/>
                    <a:pt x="160" y="266"/>
                  </a:cubicBezTo>
                  <a:cubicBezTo>
                    <a:pt x="162" y="268"/>
                    <a:pt x="164" y="269"/>
                    <a:pt x="167" y="269"/>
                  </a:cubicBezTo>
                  <a:cubicBezTo>
                    <a:pt x="211" y="269"/>
                    <a:pt x="211" y="269"/>
                    <a:pt x="211" y="269"/>
                  </a:cubicBezTo>
                  <a:cubicBezTo>
                    <a:pt x="213" y="269"/>
                    <a:pt x="215" y="268"/>
                    <a:pt x="217" y="266"/>
                  </a:cubicBezTo>
                  <a:cubicBezTo>
                    <a:pt x="219" y="264"/>
                    <a:pt x="220" y="262"/>
                    <a:pt x="220" y="259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54"/>
                    <a:pt x="218" y="41"/>
                    <a:pt x="214" y="32"/>
                  </a:cubicBezTo>
                  <a:cubicBezTo>
                    <a:pt x="210" y="23"/>
                    <a:pt x="204" y="16"/>
                    <a:pt x="197" y="11"/>
                  </a:cubicBezTo>
                  <a:cubicBezTo>
                    <a:pt x="190" y="6"/>
                    <a:pt x="182" y="3"/>
                    <a:pt x="172" y="2"/>
                  </a:cubicBezTo>
                  <a:cubicBezTo>
                    <a:pt x="163" y="1"/>
                    <a:pt x="153" y="0"/>
                    <a:pt x="14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7" y="0"/>
                    <a:pt x="57" y="1"/>
                    <a:pt x="47" y="2"/>
                  </a:cubicBezTo>
                  <a:cubicBezTo>
                    <a:pt x="38" y="3"/>
                    <a:pt x="30" y="6"/>
                    <a:pt x="23" y="11"/>
                  </a:cubicBezTo>
                  <a:cubicBezTo>
                    <a:pt x="15" y="16"/>
                    <a:pt x="10" y="23"/>
                    <a:pt x="6" y="32"/>
                  </a:cubicBezTo>
                  <a:cubicBezTo>
                    <a:pt x="2" y="41"/>
                    <a:pt x="0" y="54"/>
                    <a:pt x="0" y="6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2" y="266"/>
                  </a:cubicBezTo>
                  <a:cubicBezTo>
                    <a:pt x="4" y="268"/>
                    <a:pt x="6" y="269"/>
                    <a:pt x="9" y="269"/>
                  </a:cubicBezTo>
                  <a:cubicBezTo>
                    <a:pt x="53" y="269"/>
                    <a:pt x="53" y="269"/>
                    <a:pt x="53" y="269"/>
                  </a:cubicBezTo>
                  <a:cubicBezTo>
                    <a:pt x="56" y="269"/>
                    <a:pt x="58" y="268"/>
                    <a:pt x="60" y="266"/>
                  </a:cubicBezTo>
                  <a:cubicBezTo>
                    <a:pt x="62" y="264"/>
                    <a:pt x="62" y="262"/>
                    <a:pt x="63" y="259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65"/>
                    <a:pt x="63" y="61"/>
                    <a:pt x="64" y="58"/>
                  </a:cubicBezTo>
                  <a:cubicBezTo>
                    <a:pt x="65" y="56"/>
                    <a:pt x="67" y="54"/>
                    <a:pt x="69" y="53"/>
                  </a:cubicBezTo>
                  <a:cubicBezTo>
                    <a:pt x="71" y="52"/>
                    <a:pt x="74" y="52"/>
                    <a:pt x="78" y="52"/>
                  </a:cubicBezTo>
                  <a:lnTo>
                    <a:pt x="14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7"/>
            <p:cNvSpPr>
              <a:spLocks/>
            </p:cNvSpPr>
            <p:nvPr userDrawn="1"/>
          </p:nvSpPr>
          <p:spPr bwMode="auto">
            <a:xfrm>
              <a:off x="5032" y="4081"/>
              <a:ext cx="61" cy="69"/>
            </a:xfrm>
            <a:custGeom>
              <a:avLst/>
              <a:gdLst>
                <a:gd name="T0" fmla="*/ 180 w 246"/>
                <a:gd name="T1" fmla="*/ 264 h 272"/>
                <a:gd name="T2" fmla="*/ 184 w 246"/>
                <a:gd name="T3" fmla="*/ 270 h 272"/>
                <a:gd name="T4" fmla="*/ 190 w 246"/>
                <a:gd name="T5" fmla="*/ 272 h 272"/>
                <a:gd name="T6" fmla="*/ 237 w 246"/>
                <a:gd name="T7" fmla="*/ 272 h 272"/>
                <a:gd name="T8" fmla="*/ 243 w 246"/>
                <a:gd name="T9" fmla="*/ 270 h 272"/>
                <a:gd name="T10" fmla="*/ 246 w 246"/>
                <a:gd name="T11" fmla="*/ 264 h 272"/>
                <a:gd name="T12" fmla="*/ 246 w 246"/>
                <a:gd name="T13" fmla="*/ 263 h 272"/>
                <a:gd name="T14" fmla="*/ 245 w 246"/>
                <a:gd name="T15" fmla="*/ 262 h 272"/>
                <a:gd name="T16" fmla="*/ 189 w 246"/>
                <a:gd name="T17" fmla="*/ 48 h 272"/>
                <a:gd name="T18" fmla="*/ 177 w 246"/>
                <a:gd name="T19" fmla="*/ 22 h 272"/>
                <a:gd name="T20" fmla="*/ 159 w 246"/>
                <a:gd name="T21" fmla="*/ 7 h 272"/>
                <a:gd name="T22" fmla="*/ 140 w 246"/>
                <a:gd name="T23" fmla="*/ 1 h 272"/>
                <a:gd name="T24" fmla="*/ 123 w 246"/>
                <a:gd name="T25" fmla="*/ 0 h 272"/>
                <a:gd name="T26" fmla="*/ 105 w 246"/>
                <a:gd name="T27" fmla="*/ 1 h 272"/>
                <a:gd name="T28" fmla="*/ 86 w 246"/>
                <a:gd name="T29" fmla="*/ 7 h 272"/>
                <a:gd name="T30" fmla="*/ 69 w 246"/>
                <a:gd name="T31" fmla="*/ 22 h 272"/>
                <a:gd name="T32" fmla="*/ 56 w 246"/>
                <a:gd name="T33" fmla="*/ 48 h 272"/>
                <a:gd name="T34" fmla="*/ 0 w 246"/>
                <a:gd name="T35" fmla="*/ 262 h 272"/>
                <a:gd name="T36" fmla="*/ 0 w 246"/>
                <a:gd name="T37" fmla="*/ 263 h 272"/>
                <a:gd name="T38" fmla="*/ 0 w 246"/>
                <a:gd name="T39" fmla="*/ 264 h 272"/>
                <a:gd name="T40" fmla="*/ 3 w 246"/>
                <a:gd name="T41" fmla="*/ 270 h 272"/>
                <a:gd name="T42" fmla="*/ 9 w 246"/>
                <a:gd name="T43" fmla="*/ 272 h 272"/>
                <a:gd name="T44" fmla="*/ 56 w 246"/>
                <a:gd name="T45" fmla="*/ 272 h 272"/>
                <a:gd name="T46" fmla="*/ 62 w 246"/>
                <a:gd name="T47" fmla="*/ 270 h 272"/>
                <a:gd name="T48" fmla="*/ 65 w 246"/>
                <a:gd name="T49" fmla="*/ 264 h 272"/>
                <a:gd name="T50" fmla="*/ 112 w 246"/>
                <a:gd name="T51" fmla="*/ 63 h 272"/>
                <a:gd name="T52" fmla="*/ 116 w 246"/>
                <a:gd name="T53" fmla="*/ 56 h 272"/>
                <a:gd name="T54" fmla="*/ 123 w 246"/>
                <a:gd name="T55" fmla="*/ 54 h 272"/>
                <a:gd name="T56" fmla="*/ 130 w 246"/>
                <a:gd name="T57" fmla="*/ 56 h 272"/>
                <a:gd name="T58" fmla="*/ 133 w 246"/>
                <a:gd name="T59" fmla="*/ 63 h 272"/>
                <a:gd name="T60" fmla="*/ 180 w 246"/>
                <a:gd name="T61" fmla="*/ 2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6" h="272">
                  <a:moveTo>
                    <a:pt x="180" y="264"/>
                  </a:moveTo>
                  <a:cubicBezTo>
                    <a:pt x="181" y="266"/>
                    <a:pt x="182" y="268"/>
                    <a:pt x="184" y="270"/>
                  </a:cubicBezTo>
                  <a:cubicBezTo>
                    <a:pt x="185" y="271"/>
                    <a:pt x="187" y="272"/>
                    <a:pt x="190" y="272"/>
                  </a:cubicBezTo>
                  <a:cubicBezTo>
                    <a:pt x="237" y="272"/>
                    <a:pt x="237" y="272"/>
                    <a:pt x="237" y="272"/>
                  </a:cubicBezTo>
                  <a:cubicBezTo>
                    <a:pt x="240" y="272"/>
                    <a:pt x="242" y="271"/>
                    <a:pt x="243" y="270"/>
                  </a:cubicBezTo>
                  <a:cubicBezTo>
                    <a:pt x="245" y="268"/>
                    <a:pt x="246" y="266"/>
                    <a:pt x="246" y="264"/>
                  </a:cubicBezTo>
                  <a:cubicBezTo>
                    <a:pt x="246" y="264"/>
                    <a:pt x="246" y="264"/>
                    <a:pt x="246" y="263"/>
                  </a:cubicBezTo>
                  <a:cubicBezTo>
                    <a:pt x="245" y="263"/>
                    <a:pt x="245" y="262"/>
                    <a:pt x="245" y="262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6" y="37"/>
                    <a:pt x="182" y="29"/>
                    <a:pt x="177" y="22"/>
                  </a:cubicBezTo>
                  <a:cubicBezTo>
                    <a:pt x="171" y="15"/>
                    <a:pt x="166" y="11"/>
                    <a:pt x="159" y="7"/>
                  </a:cubicBezTo>
                  <a:cubicBezTo>
                    <a:pt x="153" y="4"/>
                    <a:pt x="146" y="2"/>
                    <a:pt x="140" y="1"/>
                  </a:cubicBezTo>
                  <a:cubicBezTo>
                    <a:pt x="134" y="0"/>
                    <a:pt x="128" y="0"/>
                    <a:pt x="123" y="0"/>
                  </a:cubicBezTo>
                  <a:cubicBezTo>
                    <a:pt x="117" y="0"/>
                    <a:pt x="112" y="0"/>
                    <a:pt x="105" y="1"/>
                  </a:cubicBezTo>
                  <a:cubicBezTo>
                    <a:pt x="99" y="2"/>
                    <a:pt x="93" y="4"/>
                    <a:pt x="86" y="7"/>
                  </a:cubicBezTo>
                  <a:cubicBezTo>
                    <a:pt x="80" y="11"/>
                    <a:pt x="74" y="15"/>
                    <a:pt x="69" y="22"/>
                  </a:cubicBezTo>
                  <a:cubicBezTo>
                    <a:pt x="63" y="29"/>
                    <a:pt x="59" y="37"/>
                    <a:pt x="56" y="48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0" y="263"/>
                    <a:pt x="0" y="263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6"/>
                    <a:pt x="1" y="268"/>
                    <a:pt x="3" y="270"/>
                  </a:cubicBezTo>
                  <a:cubicBezTo>
                    <a:pt x="4" y="271"/>
                    <a:pt x="6" y="272"/>
                    <a:pt x="9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9" y="272"/>
                    <a:pt x="60" y="271"/>
                    <a:pt x="62" y="270"/>
                  </a:cubicBezTo>
                  <a:cubicBezTo>
                    <a:pt x="64" y="268"/>
                    <a:pt x="65" y="266"/>
                    <a:pt x="65" y="264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3" y="60"/>
                    <a:pt x="114" y="58"/>
                    <a:pt x="116" y="56"/>
                  </a:cubicBezTo>
                  <a:cubicBezTo>
                    <a:pt x="118" y="54"/>
                    <a:pt x="120" y="54"/>
                    <a:pt x="123" y="54"/>
                  </a:cubicBezTo>
                  <a:cubicBezTo>
                    <a:pt x="126" y="54"/>
                    <a:pt x="128" y="54"/>
                    <a:pt x="130" y="56"/>
                  </a:cubicBezTo>
                  <a:cubicBezTo>
                    <a:pt x="131" y="58"/>
                    <a:pt x="132" y="60"/>
                    <a:pt x="133" y="63"/>
                  </a:cubicBezTo>
                  <a:lnTo>
                    <a:pt x="18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8"/>
            <p:cNvSpPr>
              <a:spLocks noEditPoints="1"/>
            </p:cNvSpPr>
            <p:nvPr userDrawn="1"/>
          </p:nvSpPr>
          <p:spPr bwMode="auto">
            <a:xfrm>
              <a:off x="5117" y="4081"/>
              <a:ext cx="88" cy="70"/>
            </a:xfrm>
            <a:custGeom>
              <a:avLst/>
              <a:gdLst>
                <a:gd name="T0" fmla="*/ 237 w 351"/>
                <a:gd name="T1" fmla="*/ 276 h 276"/>
                <a:gd name="T2" fmla="*/ 286 w 351"/>
                <a:gd name="T3" fmla="*/ 267 h 276"/>
                <a:gd name="T4" fmla="*/ 322 w 351"/>
                <a:gd name="T5" fmla="*/ 242 h 276"/>
                <a:gd name="T6" fmla="*/ 343 w 351"/>
                <a:gd name="T7" fmla="*/ 204 h 276"/>
                <a:gd name="T8" fmla="*/ 351 w 351"/>
                <a:gd name="T9" fmla="*/ 157 h 276"/>
                <a:gd name="T10" fmla="*/ 351 w 351"/>
                <a:gd name="T11" fmla="*/ 118 h 276"/>
                <a:gd name="T12" fmla="*/ 343 w 351"/>
                <a:gd name="T13" fmla="*/ 71 h 276"/>
                <a:gd name="T14" fmla="*/ 322 w 351"/>
                <a:gd name="T15" fmla="*/ 33 h 276"/>
                <a:gd name="T16" fmla="*/ 286 w 351"/>
                <a:gd name="T17" fmla="*/ 9 h 276"/>
                <a:gd name="T18" fmla="*/ 237 w 351"/>
                <a:gd name="T19" fmla="*/ 0 h 276"/>
                <a:gd name="T20" fmla="*/ 237 w 351"/>
                <a:gd name="T21" fmla="*/ 54 h 276"/>
                <a:gd name="T22" fmla="*/ 265 w 351"/>
                <a:gd name="T23" fmla="*/ 62 h 276"/>
                <a:gd name="T24" fmla="*/ 282 w 351"/>
                <a:gd name="T25" fmla="*/ 84 h 276"/>
                <a:gd name="T26" fmla="*/ 288 w 351"/>
                <a:gd name="T27" fmla="*/ 118 h 276"/>
                <a:gd name="T28" fmla="*/ 288 w 351"/>
                <a:gd name="T29" fmla="*/ 157 h 276"/>
                <a:gd name="T30" fmla="*/ 282 w 351"/>
                <a:gd name="T31" fmla="*/ 191 h 276"/>
                <a:gd name="T32" fmla="*/ 265 w 351"/>
                <a:gd name="T33" fmla="*/ 214 h 276"/>
                <a:gd name="T34" fmla="*/ 237 w 351"/>
                <a:gd name="T35" fmla="*/ 222 h 276"/>
                <a:gd name="T36" fmla="*/ 237 w 351"/>
                <a:gd name="T37" fmla="*/ 276 h 276"/>
                <a:gd name="T38" fmla="*/ 63 w 351"/>
                <a:gd name="T39" fmla="*/ 261 h 276"/>
                <a:gd name="T40" fmla="*/ 63 w 351"/>
                <a:gd name="T41" fmla="*/ 166 h 276"/>
                <a:gd name="T42" fmla="*/ 122 w 351"/>
                <a:gd name="T43" fmla="*/ 166 h 276"/>
                <a:gd name="T44" fmla="*/ 132 w 351"/>
                <a:gd name="T45" fmla="*/ 210 h 276"/>
                <a:gd name="T46" fmla="*/ 154 w 351"/>
                <a:gd name="T47" fmla="*/ 245 h 276"/>
                <a:gd name="T48" fmla="*/ 189 w 351"/>
                <a:gd name="T49" fmla="*/ 268 h 276"/>
                <a:gd name="T50" fmla="*/ 237 w 351"/>
                <a:gd name="T51" fmla="*/ 276 h 276"/>
                <a:gd name="T52" fmla="*/ 237 w 351"/>
                <a:gd name="T53" fmla="*/ 222 h 276"/>
                <a:gd name="T54" fmla="*/ 209 w 351"/>
                <a:gd name="T55" fmla="*/ 214 h 276"/>
                <a:gd name="T56" fmla="*/ 191 w 351"/>
                <a:gd name="T57" fmla="*/ 191 h 276"/>
                <a:gd name="T58" fmla="*/ 186 w 351"/>
                <a:gd name="T59" fmla="*/ 157 h 276"/>
                <a:gd name="T60" fmla="*/ 186 w 351"/>
                <a:gd name="T61" fmla="*/ 118 h 276"/>
                <a:gd name="T62" fmla="*/ 191 w 351"/>
                <a:gd name="T63" fmla="*/ 84 h 276"/>
                <a:gd name="T64" fmla="*/ 209 w 351"/>
                <a:gd name="T65" fmla="*/ 62 h 276"/>
                <a:gd name="T66" fmla="*/ 237 w 351"/>
                <a:gd name="T67" fmla="*/ 54 h 276"/>
                <a:gd name="T68" fmla="*/ 237 w 351"/>
                <a:gd name="T69" fmla="*/ 0 h 276"/>
                <a:gd name="T70" fmla="*/ 189 w 351"/>
                <a:gd name="T71" fmla="*/ 8 h 276"/>
                <a:gd name="T72" fmla="*/ 154 w 351"/>
                <a:gd name="T73" fmla="*/ 31 h 276"/>
                <a:gd name="T74" fmla="*/ 132 w 351"/>
                <a:gd name="T75" fmla="*/ 66 h 276"/>
                <a:gd name="T76" fmla="*/ 122 w 351"/>
                <a:gd name="T77" fmla="*/ 110 h 276"/>
                <a:gd name="T78" fmla="*/ 63 w 351"/>
                <a:gd name="T79" fmla="*/ 110 h 276"/>
                <a:gd name="T80" fmla="*/ 63 w 351"/>
                <a:gd name="T81" fmla="*/ 12 h 276"/>
                <a:gd name="T82" fmla="*/ 60 w 351"/>
                <a:gd name="T83" fmla="*/ 5 h 276"/>
                <a:gd name="T84" fmla="*/ 53 w 351"/>
                <a:gd name="T85" fmla="*/ 2 h 276"/>
                <a:gd name="T86" fmla="*/ 9 w 351"/>
                <a:gd name="T87" fmla="*/ 2 h 276"/>
                <a:gd name="T88" fmla="*/ 3 w 351"/>
                <a:gd name="T89" fmla="*/ 5 h 276"/>
                <a:gd name="T90" fmla="*/ 0 w 351"/>
                <a:gd name="T91" fmla="*/ 12 h 276"/>
                <a:gd name="T92" fmla="*/ 0 w 351"/>
                <a:gd name="T93" fmla="*/ 261 h 276"/>
                <a:gd name="T94" fmla="*/ 3 w 351"/>
                <a:gd name="T95" fmla="*/ 268 h 276"/>
                <a:gd name="T96" fmla="*/ 9 w 351"/>
                <a:gd name="T97" fmla="*/ 271 h 276"/>
                <a:gd name="T98" fmla="*/ 53 w 351"/>
                <a:gd name="T99" fmla="*/ 271 h 276"/>
                <a:gd name="T100" fmla="*/ 60 w 351"/>
                <a:gd name="T101" fmla="*/ 268 h 276"/>
                <a:gd name="T102" fmla="*/ 63 w 351"/>
                <a:gd name="T103" fmla="*/ 26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1" h="276">
                  <a:moveTo>
                    <a:pt x="237" y="276"/>
                  </a:moveTo>
                  <a:cubicBezTo>
                    <a:pt x="255" y="276"/>
                    <a:pt x="272" y="273"/>
                    <a:pt x="286" y="267"/>
                  </a:cubicBezTo>
                  <a:cubicBezTo>
                    <a:pt x="300" y="261"/>
                    <a:pt x="312" y="253"/>
                    <a:pt x="322" y="242"/>
                  </a:cubicBezTo>
                  <a:cubicBezTo>
                    <a:pt x="331" y="231"/>
                    <a:pt x="339" y="219"/>
                    <a:pt x="343" y="204"/>
                  </a:cubicBezTo>
                  <a:cubicBezTo>
                    <a:pt x="348" y="190"/>
                    <a:pt x="351" y="174"/>
                    <a:pt x="351" y="15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1" y="101"/>
                    <a:pt x="348" y="85"/>
                    <a:pt x="343" y="71"/>
                  </a:cubicBezTo>
                  <a:cubicBezTo>
                    <a:pt x="339" y="57"/>
                    <a:pt x="331" y="44"/>
                    <a:pt x="322" y="33"/>
                  </a:cubicBezTo>
                  <a:cubicBezTo>
                    <a:pt x="312" y="23"/>
                    <a:pt x="300" y="14"/>
                    <a:pt x="286" y="9"/>
                  </a:cubicBezTo>
                  <a:cubicBezTo>
                    <a:pt x="272" y="3"/>
                    <a:pt x="255" y="0"/>
                    <a:pt x="237" y="0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48" y="54"/>
                    <a:pt x="257" y="57"/>
                    <a:pt x="265" y="62"/>
                  </a:cubicBezTo>
                  <a:cubicBezTo>
                    <a:pt x="272" y="67"/>
                    <a:pt x="278" y="75"/>
                    <a:pt x="282" y="84"/>
                  </a:cubicBezTo>
                  <a:cubicBezTo>
                    <a:pt x="286" y="94"/>
                    <a:pt x="288" y="105"/>
                    <a:pt x="288" y="118"/>
                  </a:cubicBezTo>
                  <a:cubicBezTo>
                    <a:pt x="288" y="157"/>
                    <a:pt x="288" y="157"/>
                    <a:pt x="288" y="157"/>
                  </a:cubicBezTo>
                  <a:cubicBezTo>
                    <a:pt x="288" y="170"/>
                    <a:pt x="286" y="182"/>
                    <a:pt x="282" y="191"/>
                  </a:cubicBezTo>
                  <a:cubicBezTo>
                    <a:pt x="278" y="201"/>
                    <a:pt x="272" y="208"/>
                    <a:pt x="265" y="214"/>
                  </a:cubicBezTo>
                  <a:cubicBezTo>
                    <a:pt x="257" y="219"/>
                    <a:pt x="248" y="221"/>
                    <a:pt x="237" y="222"/>
                  </a:cubicBezTo>
                  <a:lnTo>
                    <a:pt x="237" y="276"/>
                  </a:lnTo>
                  <a:close/>
                  <a:moveTo>
                    <a:pt x="63" y="261"/>
                  </a:moveTo>
                  <a:cubicBezTo>
                    <a:pt x="63" y="166"/>
                    <a:pt x="63" y="166"/>
                    <a:pt x="63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3" y="182"/>
                    <a:pt x="126" y="197"/>
                    <a:pt x="132" y="210"/>
                  </a:cubicBezTo>
                  <a:cubicBezTo>
                    <a:pt x="137" y="223"/>
                    <a:pt x="144" y="235"/>
                    <a:pt x="154" y="245"/>
                  </a:cubicBezTo>
                  <a:cubicBezTo>
                    <a:pt x="163" y="255"/>
                    <a:pt x="175" y="262"/>
                    <a:pt x="189" y="268"/>
                  </a:cubicBezTo>
                  <a:cubicBezTo>
                    <a:pt x="203" y="273"/>
                    <a:pt x="219" y="276"/>
                    <a:pt x="237" y="276"/>
                  </a:cubicBezTo>
                  <a:cubicBezTo>
                    <a:pt x="237" y="222"/>
                    <a:pt x="237" y="222"/>
                    <a:pt x="237" y="222"/>
                  </a:cubicBezTo>
                  <a:cubicBezTo>
                    <a:pt x="225" y="221"/>
                    <a:pt x="216" y="219"/>
                    <a:pt x="209" y="214"/>
                  </a:cubicBezTo>
                  <a:cubicBezTo>
                    <a:pt x="201" y="208"/>
                    <a:pt x="195" y="201"/>
                    <a:pt x="191" y="191"/>
                  </a:cubicBezTo>
                  <a:cubicBezTo>
                    <a:pt x="188" y="182"/>
                    <a:pt x="186" y="170"/>
                    <a:pt x="186" y="157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05"/>
                    <a:pt x="188" y="94"/>
                    <a:pt x="191" y="84"/>
                  </a:cubicBezTo>
                  <a:cubicBezTo>
                    <a:pt x="195" y="75"/>
                    <a:pt x="201" y="67"/>
                    <a:pt x="209" y="62"/>
                  </a:cubicBezTo>
                  <a:cubicBezTo>
                    <a:pt x="216" y="57"/>
                    <a:pt x="225" y="54"/>
                    <a:pt x="237" y="54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19" y="0"/>
                    <a:pt x="203" y="2"/>
                    <a:pt x="189" y="8"/>
                  </a:cubicBezTo>
                  <a:cubicBezTo>
                    <a:pt x="175" y="13"/>
                    <a:pt x="163" y="21"/>
                    <a:pt x="154" y="31"/>
                  </a:cubicBezTo>
                  <a:cubicBezTo>
                    <a:pt x="144" y="41"/>
                    <a:pt x="137" y="53"/>
                    <a:pt x="132" y="66"/>
                  </a:cubicBezTo>
                  <a:cubicBezTo>
                    <a:pt x="126" y="79"/>
                    <a:pt x="123" y="94"/>
                    <a:pt x="122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9"/>
                    <a:pt x="62" y="7"/>
                    <a:pt x="60" y="5"/>
                  </a:cubicBezTo>
                  <a:cubicBezTo>
                    <a:pt x="58" y="3"/>
                    <a:pt x="56" y="2"/>
                    <a:pt x="53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4" y="3"/>
                    <a:pt x="3" y="5"/>
                  </a:cubicBezTo>
                  <a:cubicBezTo>
                    <a:pt x="1" y="7"/>
                    <a:pt x="0" y="9"/>
                    <a:pt x="0" y="1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4"/>
                    <a:pt x="1" y="266"/>
                    <a:pt x="3" y="268"/>
                  </a:cubicBezTo>
                  <a:cubicBezTo>
                    <a:pt x="4" y="270"/>
                    <a:pt x="7" y="271"/>
                    <a:pt x="9" y="271"/>
                  </a:cubicBezTo>
                  <a:cubicBezTo>
                    <a:pt x="53" y="271"/>
                    <a:pt x="53" y="271"/>
                    <a:pt x="53" y="271"/>
                  </a:cubicBezTo>
                  <a:cubicBezTo>
                    <a:pt x="56" y="271"/>
                    <a:pt x="58" y="270"/>
                    <a:pt x="60" y="268"/>
                  </a:cubicBezTo>
                  <a:cubicBezTo>
                    <a:pt x="62" y="266"/>
                    <a:pt x="63" y="264"/>
                    <a:pt x="63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9"/>
            <p:cNvSpPr>
              <a:spLocks/>
            </p:cNvSpPr>
            <p:nvPr userDrawn="1"/>
          </p:nvSpPr>
          <p:spPr bwMode="auto">
            <a:xfrm>
              <a:off x="5227" y="4081"/>
              <a:ext cx="45" cy="70"/>
            </a:xfrm>
            <a:custGeom>
              <a:avLst/>
              <a:gdLst>
                <a:gd name="T0" fmla="*/ 181 w 181"/>
                <a:gd name="T1" fmla="*/ 257 h 276"/>
                <a:gd name="T2" fmla="*/ 181 w 181"/>
                <a:gd name="T3" fmla="*/ 226 h 276"/>
                <a:gd name="T4" fmla="*/ 178 w 181"/>
                <a:gd name="T5" fmla="*/ 221 h 276"/>
                <a:gd name="T6" fmla="*/ 172 w 181"/>
                <a:gd name="T7" fmla="*/ 219 h 276"/>
                <a:gd name="T8" fmla="*/ 171 w 181"/>
                <a:gd name="T9" fmla="*/ 219 h 276"/>
                <a:gd name="T10" fmla="*/ 158 w 181"/>
                <a:gd name="T11" fmla="*/ 221 h 276"/>
                <a:gd name="T12" fmla="*/ 144 w 181"/>
                <a:gd name="T13" fmla="*/ 222 h 276"/>
                <a:gd name="T14" fmla="*/ 129 w 181"/>
                <a:gd name="T15" fmla="*/ 222 h 276"/>
                <a:gd name="T16" fmla="*/ 109 w 181"/>
                <a:gd name="T17" fmla="*/ 223 h 276"/>
                <a:gd name="T18" fmla="*/ 93 w 181"/>
                <a:gd name="T19" fmla="*/ 220 h 276"/>
                <a:gd name="T20" fmla="*/ 78 w 181"/>
                <a:gd name="T21" fmla="*/ 210 h 276"/>
                <a:gd name="T22" fmla="*/ 67 w 181"/>
                <a:gd name="T23" fmla="*/ 191 h 276"/>
                <a:gd name="T24" fmla="*/ 63 w 181"/>
                <a:gd name="T25" fmla="*/ 160 h 276"/>
                <a:gd name="T26" fmla="*/ 63 w 181"/>
                <a:gd name="T27" fmla="*/ 116 h 276"/>
                <a:gd name="T28" fmla="*/ 67 w 181"/>
                <a:gd name="T29" fmla="*/ 85 h 276"/>
                <a:gd name="T30" fmla="*/ 78 w 181"/>
                <a:gd name="T31" fmla="*/ 66 h 276"/>
                <a:gd name="T32" fmla="*/ 93 w 181"/>
                <a:gd name="T33" fmla="*/ 56 h 276"/>
                <a:gd name="T34" fmla="*/ 109 w 181"/>
                <a:gd name="T35" fmla="*/ 53 h 276"/>
                <a:gd name="T36" fmla="*/ 129 w 181"/>
                <a:gd name="T37" fmla="*/ 53 h 276"/>
                <a:gd name="T38" fmla="*/ 144 w 181"/>
                <a:gd name="T39" fmla="*/ 54 h 276"/>
                <a:gd name="T40" fmla="*/ 158 w 181"/>
                <a:gd name="T41" fmla="*/ 55 h 276"/>
                <a:gd name="T42" fmla="*/ 171 w 181"/>
                <a:gd name="T43" fmla="*/ 56 h 276"/>
                <a:gd name="T44" fmla="*/ 172 w 181"/>
                <a:gd name="T45" fmla="*/ 56 h 276"/>
                <a:gd name="T46" fmla="*/ 178 w 181"/>
                <a:gd name="T47" fmla="*/ 55 h 276"/>
                <a:gd name="T48" fmla="*/ 181 w 181"/>
                <a:gd name="T49" fmla="*/ 49 h 276"/>
                <a:gd name="T50" fmla="*/ 181 w 181"/>
                <a:gd name="T51" fmla="*/ 18 h 276"/>
                <a:gd name="T52" fmla="*/ 179 w 181"/>
                <a:gd name="T53" fmla="*/ 10 h 276"/>
                <a:gd name="T54" fmla="*/ 171 w 181"/>
                <a:gd name="T55" fmla="*/ 6 h 276"/>
                <a:gd name="T56" fmla="*/ 147 w 181"/>
                <a:gd name="T57" fmla="*/ 2 h 276"/>
                <a:gd name="T58" fmla="*/ 109 w 181"/>
                <a:gd name="T59" fmla="*/ 0 h 276"/>
                <a:gd name="T60" fmla="*/ 66 w 181"/>
                <a:gd name="T61" fmla="*/ 7 h 276"/>
                <a:gd name="T62" fmla="*/ 32 w 181"/>
                <a:gd name="T63" fmla="*/ 28 h 276"/>
                <a:gd name="T64" fmla="*/ 9 w 181"/>
                <a:gd name="T65" fmla="*/ 65 h 276"/>
                <a:gd name="T66" fmla="*/ 0 w 181"/>
                <a:gd name="T67" fmla="*/ 116 h 276"/>
                <a:gd name="T68" fmla="*/ 0 w 181"/>
                <a:gd name="T69" fmla="*/ 160 h 276"/>
                <a:gd name="T70" fmla="*/ 9 w 181"/>
                <a:gd name="T71" fmla="*/ 211 h 276"/>
                <a:gd name="T72" fmla="*/ 32 w 181"/>
                <a:gd name="T73" fmla="*/ 247 h 276"/>
                <a:gd name="T74" fmla="*/ 66 w 181"/>
                <a:gd name="T75" fmla="*/ 269 h 276"/>
                <a:gd name="T76" fmla="*/ 109 w 181"/>
                <a:gd name="T77" fmla="*/ 276 h 276"/>
                <a:gd name="T78" fmla="*/ 147 w 181"/>
                <a:gd name="T79" fmla="*/ 274 h 276"/>
                <a:gd name="T80" fmla="*/ 171 w 181"/>
                <a:gd name="T81" fmla="*/ 270 h 276"/>
                <a:gd name="T82" fmla="*/ 179 w 181"/>
                <a:gd name="T83" fmla="*/ 266 h 276"/>
                <a:gd name="T84" fmla="*/ 181 w 181"/>
                <a:gd name="T85" fmla="*/ 25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276">
                  <a:moveTo>
                    <a:pt x="181" y="257"/>
                  </a:moveTo>
                  <a:cubicBezTo>
                    <a:pt x="181" y="226"/>
                    <a:pt x="181" y="226"/>
                    <a:pt x="181" y="226"/>
                  </a:cubicBezTo>
                  <a:cubicBezTo>
                    <a:pt x="181" y="224"/>
                    <a:pt x="180" y="222"/>
                    <a:pt x="178" y="221"/>
                  </a:cubicBezTo>
                  <a:cubicBezTo>
                    <a:pt x="177" y="220"/>
                    <a:pt x="175" y="219"/>
                    <a:pt x="172" y="219"/>
                  </a:cubicBezTo>
                  <a:cubicBezTo>
                    <a:pt x="172" y="219"/>
                    <a:pt x="171" y="219"/>
                    <a:pt x="171" y="219"/>
                  </a:cubicBezTo>
                  <a:cubicBezTo>
                    <a:pt x="166" y="220"/>
                    <a:pt x="162" y="220"/>
                    <a:pt x="158" y="221"/>
                  </a:cubicBezTo>
                  <a:cubicBezTo>
                    <a:pt x="153" y="221"/>
                    <a:pt x="149" y="222"/>
                    <a:pt x="144" y="222"/>
                  </a:cubicBezTo>
                  <a:cubicBezTo>
                    <a:pt x="140" y="222"/>
                    <a:pt x="135" y="222"/>
                    <a:pt x="129" y="222"/>
                  </a:cubicBezTo>
                  <a:cubicBezTo>
                    <a:pt x="124" y="222"/>
                    <a:pt x="117" y="223"/>
                    <a:pt x="109" y="223"/>
                  </a:cubicBezTo>
                  <a:cubicBezTo>
                    <a:pt x="104" y="223"/>
                    <a:pt x="98" y="222"/>
                    <a:pt x="93" y="220"/>
                  </a:cubicBezTo>
                  <a:cubicBezTo>
                    <a:pt x="87" y="218"/>
                    <a:pt x="82" y="215"/>
                    <a:pt x="78" y="210"/>
                  </a:cubicBezTo>
                  <a:cubicBezTo>
                    <a:pt x="74" y="205"/>
                    <a:pt x="70" y="199"/>
                    <a:pt x="67" y="191"/>
                  </a:cubicBezTo>
                  <a:cubicBezTo>
                    <a:pt x="65" y="183"/>
                    <a:pt x="63" y="172"/>
                    <a:pt x="63" y="160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63" y="103"/>
                    <a:pt x="65" y="93"/>
                    <a:pt x="67" y="85"/>
                  </a:cubicBezTo>
                  <a:cubicBezTo>
                    <a:pt x="70" y="77"/>
                    <a:pt x="74" y="70"/>
                    <a:pt x="78" y="66"/>
                  </a:cubicBezTo>
                  <a:cubicBezTo>
                    <a:pt x="82" y="61"/>
                    <a:pt x="87" y="58"/>
                    <a:pt x="93" y="56"/>
                  </a:cubicBezTo>
                  <a:cubicBezTo>
                    <a:pt x="98" y="54"/>
                    <a:pt x="104" y="53"/>
                    <a:pt x="109" y="53"/>
                  </a:cubicBezTo>
                  <a:cubicBezTo>
                    <a:pt x="117" y="53"/>
                    <a:pt x="124" y="53"/>
                    <a:pt x="129" y="53"/>
                  </a:cubicBezTo>
                  <a:cubicBezTo>
                    <a:pt x="135" y="53"/>
                    <a:pt x="140" y="54"/>
                    <a:pt x="144" y="54"/>
                  </a:cubicBezTo>
                  <a:cubicBezTo>
                    <a:pt x="149" y="54"/>
                    <a:pt x="153" y="54"/>
                    <a:pt x="158" y="55"/>
                  </a:cubicBezTo>
                  <a:cubicBezTo>
                    <a:pt x="162" y="55"/>
                    <a:pt x="166" y="56"/>
                    <a:pt x="171" y="56"/>
                  </a:cubicBezTo>
                  <a:cubicBezTo>
                    <a:pt x="171" y="56"/>
                    <a:pt x="172" y="56"/>
                    <a:pt x="172" y="56"/>
                  </a:cubicBezTo>
                  <a:cubicBezTo>
                    <a:pt x="175" y="56"/>
                    <a:pt x="177" y="56"/>
                    <a:pt x="178" y="55"/>
                  </a:cubicBezTo>
                  <a:cubicBezTo>
                    <a:pt x="180" y="53"/>
                    <a:pt x="181" y="52"/>
                    <a:pt x="181" y="49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81" y="14"/>
                    <a:pt x="180" y="12"/>
                    <a:pt x="179" y="10"/>
                  </a:cubicBezTo>
                  <a:cubicBezTo>
                    <a:pt x="177" y="8"/>
                    <a:pt x="175" y="7"/>
                    <a:pt x="171" y="6"/>
                  </a:cubicBezTo>
                  <a:cubicBezTo>
                    <a:pt x="165" y="4"/>
                    <a:pt x="157" y="3"/>
                    <a:pt x="147" y="2"/>
                  </a:cubicBezTo>
                  <a:cubicBezTo>
                    <a:pt x="136" y="0"/>
                    <a:pt x="124" y="0"/>
                    <a:pt x="109" y="0"/>
                  </a:cubicBezTo>
                  <a:cubicBezTo>
                    <a:pt x="94" y="0"/>
                    <a:pt x="79" y="2"/>
                    <a:pt x="66" y="7"/>
                  </a:cubicBezTo>
                  <a:cubicBezTo>
                    <a:pt x="53" y="12"/>
                    <a:pt x="41" y="19"/>
                    <a:pt x="32" y="28"/>
                  </a:cubicBezTo>
                  <a:cubicBezTo>
                    <a:pt x="22" y="38"/>
                    <a:pt x="14" y="50"/>
                    <a:pt x="9" y="65"/>
                  </a:cubicBezTo>
                  <a:cubicBezTo>
                    <a:pt x="3" y="79"/>
                    <a:pt x="0" y="96"/>
                    <a:pt x="0" y="1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9"/>
                    <a:pt x="3" y="196"/>
                    <a:pt x="9" y="211"/>
                  </a:cubicBezTo>
                  <a:cubicBezTo>
                    <a:pt x="14" y="226"/>
                    <a:pt x="22" y="238"/>
                    <a:pt x="32" y="247"/>
                  </a:cubicBezTo>
                  <a:cubicBezTo>
                    <a:pt x="41" y="257"/>
                    <a:pt x="53" y="264"/>
                    <a:pt x="66" y="269"/>
                  </a:cubicBezTo>
                  <a:cubicBezTo>
                    <a:pt x="79" y="274"/>
                    <a:pt x="94" y="276"/>
                    <a:pt x="109" y="276"/>
                  </a:cubicBezTo>
                  <a:cubicBezTo>
                    <a:pt x="124" y="276"/>
                    <a:pt x="136" y="275"/>
                    <a:pt x="147" y="274"/>
                  </a:cubicBezTo>
                  <a:cubicBezTo>
                    <a:pt x="157" y="273"/>
                    <a:pt x="165" y="271"/>
                    <a:pt x="171" y="270"/>
                  </a:cubicBezTo>
                  <a:cubicBezTo>
                    <a:pt x="175" y="269"/>
                    <a:pt x="177" y="268"/>
                    <a:pt x="179" y="266"/>
                  </a:cubicBezTo>
                  <a:cubicBezTo>
                    <a:pt x="180" y="264"/>
                    <a:pt x="181" y="261"/>
                    <a:pt x="18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33472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238F8-13EB-4EEA-8110-59E5366B2A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92908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8438" y="868363"/>
            <a:ext cx="1943100" cy="27892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9138" y="868363"/>
            <a:ext cx="5676900" cy="27892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B7D66-4599-412E-B387-90BB0DE162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25918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868363"/>
            <a:ext cx="7772400" cy="4270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19138" y="1798638"/>
            <a:ext cx="7772400" cy="1858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FE1FF-C571-4FAB-BCFB-B56964B6F7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10858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59B04C-7523-4D68-9D94-D45350E8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868363"/>
            <a:ext cx="7772400" cy="4270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B3355F-2493-451B-8FBA-FC3323C1E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38" y="1798638"/>
            <a:ext cx="7772400" cy="1858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008971-E371-4E19-8E6D-131F6A222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96200" y="6634163"/>
            <a:ext cx="1219200" cy="223837"/>
          </a:xfrm>
          <a:prstGeom prst="rect">
            <a:avLst/>
          </a:prstGeom>
        </p:spPr>
        <p:txBody>
          <a:bodyPr/>
          <a:lstStyle/>
          <a:p>
            <a:fld id="{68E08F5A-90C7-4C91-B155-A438EB0B4C6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03831F-7BC4-422B-ACBD-B756DD81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868363"/>
            <a:ext cx="7772400" cy="42703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756CB7-09C6-4589-8A16-8E5965C91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38" y="1798638"/>
            <a:ext cx="7772400" cy="1858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D93AF6-AFF8-42EF-82D9-8195207B2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96200" y="6634163"/>
            <a:ext cx="1219200" cy="223837"/>
          </a:xfrm>
          <a:prstGeom prst="rect">
            <a:avLst/>
          </a:prstGeom>
        </p:spPr>
        <p:txBody>
          <a:bodyPr/>
          <a:lstStyle/>
          <a:p>
            <a:fld id="{68E08F5A-90C7-4C91-B155-A438EB0B4C6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88826-0804-432E-8684-B46E99F3E5AC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>
            <a:off x="7620000" y="231994"/>
            <a:ext cx="1296044" cy="348046"/>
            <a:chOff x="4513" y="3865"/>
            <a:chExt cx="1065" cy="286"/>
          </a:xfrm>
          <a:solidFill>
            <a:schemeClr val="accent1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359" y="3934"/>
              <a:ext cx="109" cy="149"/>
            </a:xfrm>
            <a:custGeom>
              <a:avLst/>
              <a:gdLst>
                <a:gd name="T0" fmla="*/ 298 w 436"/>
                <a:gd name="T1" fmla="*/ 346 h 591"/>
                <a:gd name="T2" fmla="*/ 383 w 436"/>
                <a:gd name="T3" fmla="*/ 0 h 591"/>
                <a:gd name="T4" fmla="*/ 70 w 436"/>
                <a:gd name="T5" fmla="*/ 0 h 591"/>
                <a:gd name="T6" fmla="*/ 0 w 436"/>
                <a:gd name="T7" fmla="*/ 71 h 591"/>
                <a:gd name="T8" fmla="*/ 0 w 436"/>
                <a:gd name="T9" fmla="*/ 521 h 591"/>
                <a:gd name="T10" fmla="*/ 70 w 436"/>
                <a:gd name="T11" fmla="*/ 591 h 591"/>
                <a:gd name="T12" fmla="*/ 436 w 436"/>
                <a:gd name="T13" fmla="*/ 591 h 591"/>
                <a:gd name="T14" fmla="*/ 298 w 436"/>
                <a:gd name="T15" fmla="*/ 34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591">
                  <a:moveTo>
                    <a:pt x="298" y="346"/>
                  </a:moveTo>
                  <a:cubicBezTo>
                    <a:pt x="288" y="242"/>
                    <a:pt x="333" y="110"/>
                    <a:pt x="38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60"/>
                    <a:pt x="31" y="591"/>
                    <a:pt x="70" y="591"/>
                  </a:cubicBezTo>
                  <a:cubicBezTo>
                    <a:pt x="436" y="591"/>
                    <a:pt x="436" y="591"/>
                    <a:pt x="436" y="591"/>
                  </a:cubicBezTo>
                  <a:cubicBezTo>
                    <a:pt x="365" y="544"/>
                    <a:pt x="310" y="463"/>
                    <a:pt x="298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5504" y="3913"/>
              <a:ext cx="74" cy="144"/>
            </a:xfrm>
            <a:custGeom>
              <a:avLst/>
              <a:gdLst>
                <a:gd name="T0" fmla="*/ 148 w 295"/>
                <a:gd name="T1" fmla="*/ 0 h 570"/>
                <a:gd name="T2" fmla="*/ 0 w 295"/>
                <a:gd name="T3" fmla="*/ 354 h 570"/>
                <a:gd name="T4" fmla="*/ 295 w 295"/>
                <a:gd name="T5" fmla="*/ 354 h 570"/>
                <a:gd name="T6" fmla="*/ 148 w 295"/>
                <a:gd name="T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" h="570">
                  <a:moveTo>
                    <a:pt x="148" y="0"/>
                  </a:moveTo>
                  <a:cubicBezTo>
                    <a:pt x="148" y="0"/>
                    <a:pt x="0" y="238"/>
                    <a:pt x="0" y="354"/>
                  </a:cubicBezTo>
                  <a:cubicBezTo>
                    <a:pt x="0" y="570"/>
                    <a:pt x="295" y="570"/>
                    <a:pt x="295" y="354"/>
                  </a:cubicBezTo>
                  <a:cubicBezTo>
                    <a:pt x="295" y="238"/>
                    <a:pt x="148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448" y="3865"/>
              <a:ext cx="124" cy="240"/>
            </a:xfrm>
            <a:custGeom>
              <a:avLst/>
              <a:gdLst>
                <a:gd name="T0" fmla="*/ 400 w 494"/>
                <a:gd name="T1" fmla="*/ 773 h 952"/>
                <a:gd name="T2" fmla="*/ 241 w 494"/>
                <a:gd name="T3" fmla="*/ 710 h 952"/>
                <a:gd name="T4" fmla="*/ 175 w 494"/>
                <a:gd name="T5" fmla="*/ 541 h 952"/>
                <a:gd name="T6" fmla="*/ 255 w 494"/>
                <a:gd name="T7" fmla="*/ 291 h 952"/>
                <a:gd name="T8" fmla="*/ 332 w 494"/>
                <a:gd name="T9" fmla="*/ 152 h 952"/>
                <a:gd name="T10" fmla="*/ 355 w 494"/>
                <a:gd name="T11" fmla="*/ 114 h 952"/>
                <a:gd name="T12" fmla="*/ 273 w 494"/>
                <a:gd name="T13" fmla="*/ 0 h 952"/>
                <a:gd name="T14" fmla="*/ 0 w 494"/>
                <a:gd name="T15" fmla="*/ 566 h 952"/>
                <a:gd name="T16" fmla="*/ 494 w 494"/>
                <a:gd name="T17" fmla="*/ 753 h 952"/>
                <a:gd name="T18" fmla="*/ 400 w 494"/>
                <a:gd name="T19" fmla="*/ 773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952">
                  <a:moveTo>
                    <a:pt x="400" y="773"/>
                  </a:moveTo>
                  <a:cubicBezTo>
                    <a:pt x="340" y="773"/>
                    <a:pt x="282" y="750"/>
                    <a:pt x="241" y="710"/>
                  </a:cubicBezTo>
                  <a:cubicBezTo>
                    <a:pt x="211" y="680"/>
                    <a:pt x="175" y="627"/>
                    <a:pt x="175" y="541"/>
                  </a:cubicBezTo>
                  <a:cubicBezTo>
                    <a:pt x="175" y="482"/>
                    <a:pt x="201" y="400"/>
                    <a:pt x="255" y="291"/>
                  </a:cubicBezTo>
                  <a:cubicBezTo>
                    <a:pt x="293" y="215"/>
                    <a:pt x="330" y="155"/>
                    <a:pt x="332" y="152"/>
                  </a:cubicBezTo>
                  <a:cubicBezTo>
                    <a:pt x="355" y="114"/>
                    <a:pt x="355" y="114"/>
                    <a:pt x="355" y="114"/>
                  </a:cubicBezTo>
                  <a:cubicBezTo>
                    <a:pt x="309" y="46"/>
                    <a:pt x="273" y="0"/>
                    <a:pt x="273" y="0"/>
                  </a:cubicBezTo>
                  <a:cubicBezTo>
                    <a:pt x="273" y="0"/>
                    <a:pt x="0" y="349"/>
                    <a:pt x="0" y="566"/>
                  </a:cubicBezTo>
                  <a:cubicBezTo>
                    <a:pt x="0" y="889"/>
                    <a:pt x="356" y="952"/>
                    <a:pt x="494" y="753"/>
                  </a:cubicBezTo>
                  <a:cubicBezTo>
                    <a:pt x="465" y="766"/>
                    <a:pt x="433" y="773"/>
                    <a:pt x="400" y="7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4513" y="3934"/>
              <a:ext cx="85" cy="105"/>
            </a:xfrm>
            <a:custGeom>
              <a:avLst/>
              <a:gdLst>
                <a:gd name="T0" fmla="*/ 242 w 339"/>
                <a:gd name="T1" fmla="*/ 398 h 414"/>
                <a:gd name="T2" fmla="*/ 246 w 339"/>
                <a:gd name="T3" fmla="*/ 409 h 414"/>
                <a:gd name="T4" fmla="*/ 257 w 339"/>
                <a:gd name="T5" fmla="*/ 414 h 414"/>
                <a:gd name="T6" fmla="*/ 324 w 339"/>
                <a:gd name="T7" fmla="*/ 414 h 414"/>
                <a:gd name="T8" fmla="*/ 335 w 339"/>
                <a:gd name="T9" fmla="*/ 409 h 414"/>
                <a:gd name="T10" fmla="*/ 339 w 339"/>
                <a:gd name="T11" fmla="*/ 398 h 414"/>
                <a:gd name="T12" fmla="*/ 339 w 339"/>
                <a:gd name="T13" fmla="*/ 15 h 414"/>
                <a:gd name="T14" fmla="*/ 335 w 339"/>
                <a:gd name="T15" fmla="*/ 4 h 414"/>
                <a:gd name="T16" fmla="*/ 324 w 339"/>
                <a:gd name="T17" fmla="*/ 0 h 414"/>
                <a:gd name="T18" fmla="*/ 272 w 339"/>
                <a:gd name="T19" fmla="*/ 0 h 414"/>
                <a:gd name="T20" fmla="*/ 255 w 339"/>
                <a:gd name="T21" fmla="*/ 2 h 414"/>
                <a:gd name="T22" fmla="*/ 246 w 339"/>
                <a:gd name="T23" fmla="*/ 8 h 414"/>
                <a:gd name="T24" fmla="*/ 242 w 339"/>
                <a:gd name="T25" fmla="*/ 14 h 414"/>
                <a:gd name="T26" fmla="*/ 97 w 339"/>
                <a:gd name="T27" fmla="*/ 237 h 414"/>
                <a:gd name="T28" fmla="*/ 97 w 339"/>
                <a:gd name="T29" fmla="*/ 15 h 414"/>
                <a:gd name="T30" fmla="*/ 92 w 339"/>
                <a:gd name="T31" fmla="*/ 4 h 414"/>
                <a:gd name="T32" fmla="*/ 82 w 339"/>
                <a:gd name="T33" fmla="*/ 0 h 414"/>
                <a:gd name="T34" fmla="*/ 14 w 339"/>
                <a:gd name="T35" fmla="*/ 0 h 414"/>
                <a:gd name="T36" fmla="*/ 4 w 339"/>
                <a:gd name="T37" fmla="*/ 4 h 414"/>
                <a:gd name="T38" fmla="*/ 0 w 339"/>
                <a:gd name="T39" fmla="*/ 15 h 414"/>
                <a:gd name="T40" fmla="*/ 0 w 339"/>
                <a:gd name="T41" fmla="*/ 398 h 414"/>
                <a:gd name="T42" fmla="*/ 4 w 339"/>
                <a:gd name="T43" fmla="*/ 409 h 414"/>
                <a:gd name="T44" fmla="*/ 14 w 339"/>
                <a:gd name="T45" fmla="*/ 414 h 414"/>
                <a:gd name="T46" fmla="*/ 67 w 339"/>
                <a:gd name="T47" fmla="*/ 414 h 414"/>
                <a:gd name="T48" fmla="*/ 81 w 339"/>
                <a:gd name="T49" fmla="*/ 412 h 414"/>
                <a:gd name="T50" fmla="*/ 90 w 339"/>
                <a:gd name="T51" fmla="*/ 407 h 414"/>
                <a:gd name="T52" fmla="*/ 97 w 339"/>
                <a:gd name="T53" fmla="*/ 398 h 414"/>
                <a:gd name="T54" fmla="*/ 242 w 339"/>
                <a:gd name="T55" fmla="*/ 176 h 414"/>
                <a:gd name="T56" fmla="*/ 242 w 339"/>
                <a:gd name="T57" fmla="*/ 39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242" y="398"/>
                  </a:moveTo>
                  <a:cubicBezTo>
                    <a:pt x="242" y="403"/>
                    <a:pt x="243" y="406"/>
                    <a:pt x="246" y="409"/>
                  </a:cubicBezTo>
                  <a:cubicBezTo>
                    <a:pt x="249" y="412"/>
                    <a:pt x="252" y="414"/>
                    <a:pt x="257" y="41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28" y="414"/>
                    <a:pt x="332" y="412"/>
                    <a:pt x="335" y="409"/>
                  </a:cubicBezTo>
                  <a:cubicBezTo>
                    <a:pt x="337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7" y="7"/>
                    <a:pt x="335" y="4"/>
                  </a:cubicBezTo>
                  <a:cubicBezTo>
                    <a:pt x="332" y="1"/>
                    <a:pt x="328" y="0"/>
                    <a:pt x="324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65" y="0"/>
                    <a:pt x="259" y="1"/>
                    <a:pt x="255" y="2"/>
                  </a:cubicBezTo>
                  <a:cubicBezTo>
                    <a:pt x="251" y="4"/>
                    <a:pt x="248" y="6"/>
                    <a:pt x="246" y="8"/>
                  </a:cubicBezTo>
                  <a:cubicBezTo>
                    <a:pt x="245" y="10"/>
                    <a:pt x="243" y="12"/>
                    <a:pt x="242" y="14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1"/>
                    <a:pt x="95" y="7"/>
                    <a:pt x="92" y="4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1" y="406"/>
                    <a:pt x="4" y="409"/>
                  </a:cubicBezTo>
                  <a:cubicBezTo>
                    <a:pt x="7" y="412"/>
                    <a:pt x="10" y="414"/>
                    <a:pt x="14" y="414"/>
                  </a:cubicBezTo>
                  <a:cubicBezTo>
                    <a:pt x="67" y="414"/>
                    <a:pt x="67" y="414"/>
                    <a:pt x="67" y="414"/>
                  </a:cubicBezTo>
                  <a:cubicBezTo>
                    <a:pt x="73" y="414"/>
                    <a:pt x="78" y="413"/>
                    <a:pt x="81" y="412"/>
                  </a:cubicBezTo>
                  <a:cubicBezTo>
                    <a:pt x="85" y="411"/>
                    <a:pt x="88" y="409"/>
                    <a:pt x="90" y="407"/>
                  </a:cubicBezTo>
                  <a:cubicBezTo>
                    <a:pt x="92" y="404"/>
                    <a:pt x="95" y="402"/>
                    <a:pt x="97" y="398"/>
                  </a:cubicBezTo>
                  <a:cubicBezTo>
                    <a:pt x="242" y="176"/>
                    <a:pt x="242" y="176"/>
                    <a:pt x="242" y="176"/>
                  </a:cubicBezTo>
                  <a:lnTo>
                    <a:pt x="242" y="3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4618" y="3934"/>
              <a:ext cx="85" cy="105"/>
            </a:xfrm>
            <a:custGeom>
              <a:avLst/>
              <a:gdLst>
                <a:gd name="T0" fmla="*/ 97 w 339"/>
                <a:gd name="T1" fmla="*/ 236 h 414"/>
                <a:gd name="T2" fmla="*/ 242 w 339"/>
                <a:gd name="T3" fmla="*/ 236 h 414"/>
                <a:gd name="T4" fmla="*/ 242 w 339"/>
                <a:gd name="T5" fmla="*/ 398 h 414"/>
                <a:gd name="T6" fmla="*/ 247 w 339"/>
                <a:gd name="T7" fmla="*/ 409 h 414"/>
                <a:gd name="T8" fmla="*/ 257 w 339"/>
                <a:gd name="T9" fmla="*/ 414 h 414"/>
                <a:gd name="T10" fmla="*/ 325 w 339"/>
                <a:gd name="T11" fmla="*/ 414 h 414"/>
                <a:gd name="T12" fmla="*/ 335 w 339"/>
                <a:gd name="T13" fmla="*/ 409 h 414"/>
                <a:gd name="T14" fmla="*/ 339 w 339"/>
                <a:gd name="T15" fmla="*/ 398 h 414"/>
                <a:gd name="T16" fmla="*/ 339 w 339"/>
                <a:gd name="T17" fmla="*/ 15 h 414"/>
                <a:gd name="T18" fmla="*/ 335 w 339"/>
                <a:gd name="T19" fmla="*/ 4 h 414"/>
                <a:gd name="T20" fmla="*/ 325 w 339"/>
                <a:gd name="T21" fmla="*/ 0 h 414"/>
                <a:gd name="T22" fmla="*/ 257 w 339"/>
                <a:gd name="T23" fmla="*/ 0 h 414"/>
                <a:gd name="T24" fmla="*/ 247 w 339"/>
                <a:gd name="T25" fmla="*/ 4 h 414"/>
                <a:gd name="T26" fmla="*/ 242 w 339"/>
                <a:gd name="T27" fmla="*/ 15 h 414"/>
                <a:gd name="T28" fmla="*/ 242 w 339"/>
                <a:gd name="T29" fmla="*/ 163 h 414"/>
                <a:gd name="T30" fmla="*/ 97 w 339"/>
                <a:gd name="T31" fmla="*/ 163 h 414"/>
                <a:gd name="T32" fmla="*/ 97 w 339"/>
                <a:gd name="T33" fmla="*/ 15 h 414"/>
                <a:gd name="T34" fmla="*/ 93 w 339"/>
                <a:gd name="T35" fmla="*/ 4 h 414"/>
                <a:gd name="T36" fmla="*/ 82 w 339"/>
                <a:gd name="T37" fmla="*/ 0 h 414"/>
                <a:gd name="T38" fmla="*/ 15 w 339"/>
                <a:gd name="T39" fmla="*/ 0 h 414"/>
                <a:gd name="T40" fmla="*/ 4 w 339"/>
                <a:gd name="T41" fmla="*/ 4 h 414"/>
                <a:gd name="T42" fmla="*/ 0 w 339"/>
                <a:gd name="T43" fmla="*/ 15 h 414"/>
                <a:gd name="T44" fmla="*/ 0 w 339"/>
                <a:gd name="T45" fmla="*/ 398 h 414"/>
                <a:gd name="T46" fmla="*/ 4 w 339"/>
                <a:gd name="T47" fmla="*/ 409 h 414"/>
                <a:gd name="T48" fmla="*/ 15 w 339"/>
                <a:gd name="T49" fmla="*/ 414 h 414"/>
                <a:gd name="T50" fmla="*/ 82 w 339"/>
                <a:gd name="T51" fmla="*/ 414 h 414"/>
                <a:gd name="T52" fmla="*/ 93 w 339"/>
                <a:gd name="T53" fmla="*/ 409 h 414"/>
                <a:gd name="T54" fmla="*/ 97 w 339"/>
                <a:gd name="T55" fmla="*/ 398 h 414"/>
                <a:gd name="T56" fmla="*/ 97 w 339"/>
                <a:gd name="T57" fmla="*/ 23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97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403"/>
                    <a:pt x="244" y="406"/>
                    <a:pt x="247" y="409"/>
                  </a:cubicBezTo>
                  <a:cubicBezTo>
                    <a:pt x="249" y="412"/>
                    <a:pt x="253" y="414"/>
                    <a:pt x="257" y="414"/>
                  </a:cubicBezTo>
                  <a:cubicBezTo>
                    <a:pt x="325" y="414"/>
                    <a:pt x="325" y="414"/>
                    <a:pt x="325" y="414"/>
                  </a:cubicBezTo>
                  <a:cubicBezTo>
                    <a:pt x="329" y="414"/>
                    <a:pt x="332" y="412"/>
                    <a:pt x="335" y="409"/>
                  </a:cubicBezTo>
                  <a:cubicBezTo>
                    <a:pt x="338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8" y="7"/>
                    <a:pt x="335" y="4"/>
                  </a:cubicBezTo>
                  <a:cubicBezTo>
                    <a:pt x="332" y="1"/>
                    <a:pt x="329" y="0"/>
                    <a:pt x="325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3" y="0"/>
                    <a:pt x="249" y="1"/>
                    <a:pt x="247" y="4"/>
                  </a:cubicBezTo>
                  <a:cubicBezTo>
                    <a:pt x="244" y="7"/>
                    <a:pt x="242" y="11"/>
                    <a:pt x="242" y="15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5" y="7"/>
                    <a:pt x="93" y="4"/>
                  </a:cubicBezTo>
                  <a:cubicBezTo>
                    <a:pt x="90" y="1"/>
                    <a:pt x="86" y="0"/>
                    <a:pt x="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2" y="406"/>
                    <a:pt x="4" y="409"/>
                  </a:cubicBezTo>
                  <a:cubicBezTo>
                    <a:pt x="7" y="412"/>
                    <a:pt x="11" y="414"/>
                    <a:pt x="15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6" y="414"/>
                    <a:pt x="90" y="412"/>
                    <a:pt x="93" y="409"/>
                  </a:cubicBezTo>
                  <a:cubicBezTo>
                    <a:pt x="95" y="406"/>
                    <a:pt x="97" y="403"/>
                    <a:pt x="97" y="398"/>
                  </a:cubicBezTo>
                  <a:lnTo>
                    <a:pt x="9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4717" y="3934"/>
              <a:ext cx="89" cy="105"/>
            </a:xfrm>
            <a:custGeom>
              <a:avLst/>
              <a:gdLst>
                <a:gd name="T0" fmla="*/ 339 w 354"/>
                <a:gd name="T1" fmla="*/ 79 h 414"/>
                <a:gd name="T2" fmla="*/ 349 w 354"/>
                <a:gd name="T3" fmla="*/ 75 h 414"/>
                <a:gd name="T4" fmla="*/ 354 w 354"/>
                <a:gd name="T5" fmla="*/ 65 h 414"/>
                <a:gd name="T6" fmla="*/ 354 w 354"/>
                <a:gd name="T7" fmla="*/ 14 h 414"/>
                <a:gd name="T8" fmla="*/ 349 w 354"/>
                <a:gd name="T9" fmla="*/ 4 h 414"/>
                <a:gd name="T10" fmla="*/ 339 w 354"/>
                <a:gd name="T11" fmla="*/ 0 h 414"/>
                <a:gd name="T12" fmla="*/ 14 w 354"/>
                <a:gd name="T13" fmla="*/ 0 h 414"/>
                <a:gd name="T14" fmla="*/ 4 w 354"/>
                <a:gd name="T15" fmla="*/ 4 h 414"/>
                <a:gd name="T16" fmla="*/ 0 w 354"/>
                <a:gd name="T17" fmla="*/ 14 h 414"/>
                <a:gd name="T18" fmla="*/ 0 w 354"/>
                <a:gd name="T19" fmla="*/ 65 h 414"/>
                <a:gd name="T20" fmla="*/ 4 w 354"/>
                <a:gd name="T21" fmla="*/ 75 h 414"/>
                <a:gd name="T22" fmla="*/ 14 w 354"/>
                <a:gd name="T23" fmla="*/ 79 h 414"/>
                <a:gd name="T24" fmla="*/ 128 w 354"/>
                <a:gd name="T25" fmla="*/ 79 h 414"/>
                <a:gd name="T26" fmla="*/ 128 w 354"/>
                <a:gd name="T27" fmla="*/ 398 h 414"/>
                <a:gd name="T28" fmla="*/ 133 w 354"/>
                <a:gd name="T29" fmla="*/ 409 h 414"/>
                <a:gd name="T30" fmla="*/ 143 w 354"/>
                <a:gd name="T31" fmla="*/ 414 h 414"/>
                <a:gd name="T32" fmla="*/ 211 w 354"/>
                <a:gd name="T33" fmla="*/ 414 h 414"/>
                <a:gd name="T34" fmla="*/ 221 w 354"/>
                <a:gd name="T35" fmla="*/ 409 h 414"/>
                <a:gd name="T36" fmla="*/ 225 w 354"/>
                <a:gd name="T37" fmla="*/ 398 h 414"/>
                <a:gd name="T38" fmla="*/ 225 w 354"/>
                <a:gd name="T39" fmla="*/ 79 h 414"/>
                <a:gd name="T40" fmla="*/ 339 w 354"/>
                <a:gd name="T41" fmla="*/ 7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414">
                  <a:moveTo>
                    <a:pt x="339" y="79"/>
                  </a:moveTo>
                  <a:cubicBezTo>
                    <a:pt x="343" y="79"/>
                    <a:pt x="347" y="78"/>
                    <a:pt x="349" y="75"/>
                  </a:cubicBezTo>
                  <a:cubicBezTo>
                    <a:pt x="352" y="72"/>
                    <a:pt x="354" y="69"/>
                    <a:pt x="354" y="65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54" y="10"/>
                    <a:pt x="352" y="7"/>
                    <a:pt x="349" y="4"/>
                  </a:cubicBezTo>
                  <a:cubicBezTo>
                    <a:pt x="347" y="1"/>
                    <a:pt x="343" y="0"/>
                    <a:pt x="3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1" y="72"/>
                    <a:pt x="4" y="75"/>
                  </a:cubicBezTo>
                  <a:cubicBezTo>
                    <a:pt x="7" y="78"/>
                    <a:pt x="10" y="79"/>
                    <a:pt x="14" y="79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28" y="398"/>
                    <a:pt x="128" y="398"/>
                    <a:pt x="128" y="398"/>
                  </a:cubicBezTo>
                  <a:cubicBezTo>
                    <a:pt x="128" y="403"/>
                    <a:pt x="130" y="406"/>
                    <a:pt x="133" y="409"/>
                  </a:cubicBezTo>
                  <a:cubicBezTo>
                    <a:pt x="135" y="412"/>
                    <a:pt x="139" y="414"/>
                    <a:pt x="143" y="414"/>
                  </a:cubicBezTo>
                  <a:cubicBezTo>
                    <a:pt x="211" y="414"/>
                    <a:pt x="211" y="414"/>
                    <a:pt x="211" y="414"/>
                  </a:cubicBezTo>
                  <a:cubicBezTo>
                    <a:pt x="215" y="414"/>
                    <a:pt x="218" y="412"/>
                    <a:pt x="221" y="409"/>
                  </a:cubicBezTo>
                  <a:cubicBezTo>
                    <a:pt x="224" y="406"/>
                    <a:pt x="225" y="403"/>
                    <a:pt x="225" y="398"/>
                  </a:cubicBezTo>
                  <a:cubicBezTo>
                    <a:pt x="225" y="79"/>
                    <a:pt x="225" y="79"/>
                    <a:pt x="225" y="79"/>
                  </a:cubicBezTo>
                  <a:lnTo>
                    <a:pt x="33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4816" y="3933"/>
              <a:ext cx="88" cy="107"/>
            </a:xfrm>
            <a:custGeom>
              <a:avLst/>
              <a:gdLst>
                <a:gd name="T0" fmla="*/ 351 w 351"/>
                <a:gd name="T1" fmla="*/ 227 h 425"/>
                <a:gd name="T2" fmla="*/ 351 w 351"/>
                <a:gd name="T3" fmla="*/ 186 h 425"/>
                <a:gd name="T4" fmla="*/ 339 w 351"/>
                <a:gd name="T5" fmla="*/ 111 h 425"/>
                <a:gd name="T6" fmla="*/ 306 w 351"/>
                <a:gd name="T7" fmla="*/ 52 h 425"/>
                <a:gd name="T8" fmla="*/ 251 w 351"/>
                <a:gd name="T9" fmla="*/ 13 h 425"/>
                <a:gd name="T10" fmla="*/ 176 w 351"/>
                <a:gd name="T11" fmla="*/ 0 h 425"/>
                <a:gd name="T12" fmla="*/ 175 w 351"/>
                <a:gd name="T13" fmla="*/ 0 h 425"/>
                <a:gd name="T14" fmla="*/ 175 w 351"/>
                <a:gd name="T15" fmla="*/ 83 h 425"/>
                <a:gd name="T16" fmla="*/ 176 w 351"/>
                <a:gd name="T17" fmla="*/ 83 h 425"/>
                <a:gd name="T18" fmla="*/ 216 w 351"/>
                <a:gd name="T19" fmla="*/ 94 h 425"/>
                <a:gd name="T20" fmla="*/ 243 w 351"/>
                <a:gd name="T21" fmla="*/ 125 h 425"/>
                <a:gd name="T22" fmla="*/ 253 w 351"/>
                <a:gd name="T23" fmla="*/ 174 h 425"/>
                <a:gd name="T24" fmla="*/ 253 w 351"/>
                <a:gd name="T25" fmla="*/ 177 h 425"/>
                <a:gd name="T26" fmla="*/ 175 w 351"/>
                <a:gd name="T27" fmla="*/ 177 h 425"/>
                <a:gd name="T28" fmla="*/ 175 w 351"/>
                <a:gd name="T29" fmla="*/ 246 h 425"/>
                <a:gd name="T30" fmla="*/ 336 w 351"/>
                <a:gd name="T31" fmla="*/ 246 h 425"/>
                <a:gd name="T32" fmla="*/ 347 w 351"/>
                <a:gd name="T33" fmla="*/ 241 h 425"/>
                <a:gd name="T34" fmla="*/ 351 w 351"/>
                <a:gd name="T35" fmla="*/ 227 h 425"/>
                <a:gd name="T36" fmla="*/ 175 w 351"/>
                <a:gd name="T37" fmla="*/ 425 h 425"/>
                <a:gd name="T38" fmla="*/ 177 w 351"/>
                <a:gd name="T39" fmla="*/ 425 h 425"/>
                <a:gd name="T40" fmla="*/ 221 w 351"/>
                <a:gd name="T41" fmla="*/ 424 h 425"/>
                <a:gd name="T42" fmla="*/ 256 w 351"/>
                <a:gd name="T43" fmla="*/ 422 h 425"/>
                <a:gd name="T44" fmla="*/ 287 w 351"/>
                <a:gd name="T45" fmla="*/ 418 h 425"/>
                <a:gd name="T46" fmla="*/ 320 w 351"/>
                <a:gd name="T47" fmla="*/ 412 h 425"/>
                <a:gd name="T48" fmla="*/ 333 w 351"/>
                <a:gd name="T49" fmla="*/ 406 h 425"/>
                <a:gd name="T50" fmla="*/ 335 w 351"/>
                <a:gd name="T51" fmla="*/ 393 h 425"/>
                <a:gd name="T52" fmla="*/ 335 w 351"/>
                <a:gd name="T53" fmla="*/ 345 h 425"/>
                <a:gd name="T54" fmla="*/ 332 w 351"/>
                <a:gd name="T55" fmla="*/ 336 h 425"/>
                <a:gd name="T56" fmla="*/ 322 w 351"/>
                <a:gd name="T57" fmla="*/ 334 h 425"/>
                <a:gd name="T58" fmla="*/ 320 w 351"/>
                <a:gd name="T59" fmla="*/ 334 h 425"/>
                <a:gd name="T60" fmla="*/ 283 w 351"/>
                <a:gd name="T61" fmla="*/ 337 h 425"/>
                <a:gd name="T62" fmla="*/ 237 w 351"/>
                <a:gd name="T63" fmla="*/ 340 h 425"/>
                <a:gd name="T64" fmla="*/ 185 w 351"/>
                <a:gd name="T65" fmla="*/ 341 h 425"/>
                <a:gd name="T66" fmla="*/ 175 w 351"/>
                <a:gd name="T67" fmla="*/ 341 h 425"/>
                <a:gd name="T68" fmla="*/ 175 w 351"/>
                <a:gd name="T69" fmla="*/ 425 h 425"/>
                <a:gd name="T70" fmla="*/ 175 w 351"/>
                <a:gd name="T71" fmla="*/ 0 h 425"/>
                <a:gd name="T72" fmla="*/ 80 w 351"/>
                <a:gd name="T73" fmla="*/ 22 h 425"/>
                <a:gd name="T74" fmla="*/ 20 w 351"/>
                <a:gd name="T75" fmla="*/ 87 h 425"/>
                <a:gd name="T76" fmla="*/ 0 w 351"/>
                <a:gd name="T77" fmla="*/ 186 h 425"/>
                <a:gd name="T78" fmla="*/ 0 w 351"/>
                <a:gd name="T79" fmla="*/ 240 h 425"/>
                <a:gd name="T80" fmla="*/ 11 w 351"/>
                <a:gd name="T81" fmla="*/ 315 h 425"/>
                <a:gd name="T82" fmla="*/ 41 w 351"/>
                <a:gd name="T83" fmla="*/ 368 h 425"/>
                <a:gd name="T84" fmla="*/ 83 w 351"/>
                <a:gd name="T85" fmla="*/ 401 h 425"/>
                <a:gd name="T86" fmla="*/ 131 w 351"/>
                <a:gd name="T87" fmla="*/ 419 h 425"/>
                <a:gd name="T88" fmla="*/ 175 w 351"/>
                <a:gd name="T89" fmla="*/ 425 h 425"/>
                <a:gd name="T90" fmla="*/ 175 w 351"/>
                <a:gd name="T91" fmla="*/ 341 h 425"/>
                <a:gd name="T92" fmla="*/ 141 w 351"/>
                <a:gd name="T93" fmla="*/ 332 h 425"/>
                <a:gd name="T94" fmla="*/ 114 w 351"/>
                <a:gd name="T95" fmla="*/ 310 h 425"/>
                <a:gd name="T96" fmla="*/ 100 w 351"/>
                <a:gd name="T97" fmla="*/ 280 h 425"/>
                <a:gd name="T98" fmla="*/ 97 w 351"/>
                <a:gd name="T99" fmla="*/ 248 h 425"/>
                <a:gd name="T100" fmla="*/ 97 w 351"/>
                <a:gd name="T101" fmla="*/ 246 h 425"/>
                <a:gd name="T102" fmla="*/ 175 w 351"/>
                <a:gd name="T103" fmla="*/ 246 h 425"/>
                <a:gd name="T104" fmla="*/ 175 w 351"/>
                <a:gd name="T105" fmla="*/ 177 h 425"/>
                <a:gd name="T106" fmla="*/ 97 w 351"/>
                <a:gd name="T107" fmla="*/ 177 h 425"/>
                <a:gd name="T108" fmla="*/ 97 w 351"/>
                <a:gd name="T109" fmla="*/ 174 h 425"/>
                <a:gd name="T110" fmla="*/ 108 w 351"/>
                <a:gd name="T111" fmla="*/ 124 h 425"/>
                <a:gd name="T112" fmla="*/ 135 w 351"/>
                <a:gd name="T113" fmla="*/ 94 h 425"/>
                <a:gd name="T114" fmla="*/ 175 w 351"/>
                <a:gd name="T115" fmla="*/ 83 h 425"/>
                <a:gd name="T116" fmla="*/ 175 w 351"/>
                <a:gd name="T1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1" h="425">
                  <a:moveTo>
                    <a:pt x="351" y="227"/>
                  </a:moveTo>
                  <a:cubicBezTo>
                    <a:pt x="351" y="186"/>
                    <a:pt x="351" y="186"/>
                    <a:pt x="351" y="186"/>
                  </a:cubicBezTo>
                  <a:cubicBezTo>
                    <a:pt x="351" y="159"/>
                    <a:pt x="347" y="133"/>
                    <a:pt x="339" y="111"/>
                  </a:cubicBezTo>
                  <a:cubicBezTo>
                    <a:pt x="332" y="88"/>
                    <a:pt x="321" y="68"/>
                    <a:pt x="306" y="52"/>
                  </a:cubicBezTo>
                  <a:cubicBezTo>
                    <a:pt x="291" y="35"/>
                    <a:pt x="273" y="22"/>
                    <a:pt x="251" y="13"/>
                  </a:cubicBezTo>
                  <a:cubicBezTo>
                    <a:pt x="229" y="4"/>
                    <a:pt x="204" y="0"/>
                    <a:pt x="176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91" y="83"/>
                    <a:pt x="205" y="87"/>
                    <a:pt x="216" y="94"/>
                  </a:cubicBezTo>
                  <a:cubicBezTo>
                    <a:pt x="228" y="101"/>
                    <a:pt x="237" y="111"/>
                    <a:pt x="243" y="125"/>
                  </a:cubicBezTo>
                  <a:cubicBezTo>
                    <a:pt x="250" y="138"/>
                    <a:pt x="253" y="154"/>
                    <a:pt x="253" y="174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336" y="246"/>
                    <a:pt x="336" y="246"/>
                    <a:pt x="336" y="246"/>
                  </a:cubicBezTo>
                  <a:cubicBezTo>
                    <a:pt x="341" y="246"/>
                    <a:pt x="345" y="244"/>
                    <a:pt x="347" y="241"/>
                  </a:cubicBezTo>
                  <a:cubicBezTo>
                    <a:pt x="350" y="238"/>
                    <a:pt x="351" y="233"/>
                    <a:pt x="351" y="227"/>
                  </a:cubicBezTo>
                  <a:close/>
                  <a:moveTo>
                    <a:pt x="175" y="425"/>
                  </a:moveTo>
                  <a:cubicBezTo>
                    <a:pt x="177" y="425"/>
                    <a:pt x="177" y="425"/>
                    <a:pt x="177" y="425"/>
                  </a:cubicBezTo>
                  <a:cubicBezTo>
                    <a:pt x="194" y="425"/>
                    <a:pt x="208" y="424"/>
                    <a:pt x="221" y="424"/>
                  </a:cubicBezTo>
                  <a:cubicBezTo>
                    <a:pt x="234" y="423"/>
                    <a:pt x="245" y="423"/>
                    <a:pt x="256" y="422"/>
                  </a:cubicBezTo>
                  <a:cubicBezTo>
                    <a:pt x="266" y="421"/>
                    <a:pt x="277" y="419"/>
                    <a:pt x="287" y="418"/>
                  </a:cubicBezTo>
                  <a:cubicBezTo>
                    <a:pt x="297" y="416"/>
                    <a:pt x="308" y="414"/>
                    <a:pt x="320" y="412"/>
                  </a:cubicBezTo>
                  <a:cubicBezTo>
                    <a:pt x="326" y="411"/>
                    <a:pt x="331" y="409"/>
                    <a:pt x="333" y="406"/>
                  </a:cubicBezTo>
                  <a:cubicBezTo>
                    <a:pt x="335" y="403"/>
                    <a:pt x="336" y="399"/>
                    <a:pt x="335" y="393"/>
                  </a:cubicBezTo>
                  <a:cubicBezTo>
                    <a:pt x="335" y="345"/>
                    <a:pt x="335" y="345"/>
                    <a:pt x="335" y="345"/>
                  </a:cubicBezTo>
                  <a:cubicBezTo>
                    <a:pt x="335" y="341"/>
                    <a:pt x="334" y="338"/>
                    <a:pt x="332" y="336"/>
                  </a:cubicBezTo>
                  <a:cubicBezTo>
                    <a:pt x="329" y="335"/>
                    <a:pt x="326" y="334"/>
                    <a:pt x="322" y="334"/>
                  </a:cubicBezTo>
                  <a:cubicBezTo>
                    <a:pt x="321" y="334"/>
                    <a:pt x="321" y="334"/>
                    <a:pt x="320" y="334"/>
                  </a:cubicBezTo>
                  <a:cubicBezTo>
                    <a:pt x="310" y="335"/>
                    <a:pt x="297" y="336"/>
                    <a:pt x="283" y="337"/>
                  </a:cubicBezTo>
                  <a:cubicBezTo>
                    <a:pt x="269" y="338"/>
                    <a:pt x="253" y="339"/>
                    <a:pt x="237" y="340"/>
                  </a:cubicBezTo>
                  <a:cubicBezTo>
                    <a:pt x="220" y="341"/>
                    <a:pt x="203" y="341"/>
                    <a:pt x="185" y="341"/>
                  </a:cubicBezTo>
                  <a:cubicBezTo>
                    <a:pt x="182" y="341"/>
                    <a:pt x="178" y="341"/>
                    <a:pt x="175" y="341"/>
                  </a:cubicBezTo>
                  <a:lnTo>
                    <a:pt x="175" y="425"/>
                  </a:lnTo>
                  <a:close/>
                  <a:moveTo>
                    <a:pt x="175" y="0"/>
                  </a:moveTo>
                  <a:cubicBezTo>
                    <a:pt x="138" y="0"/>
                    <a:pt x="106" y="7"/>
                    <a:pt x="80" y="22"/>
                  </a:cubicBezTo>
                  <a:cubicBezTo>
                    <a:pt x="54" y="37"/>
                    <a:pt x="34" y="59"/>
                    <a:pt x="20" y="87"/>
                  </a:cubicBezTo>
                  <a:cubicBezTo>
                    <a:pt x="7" y="115"/>
                    <a:pt x="0" y="148"/>
                    <a:pt x="0" y="18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9"/>
                    <a:pt x="4" y="294"/>
                    <a:pt x="11" y="315"/>
                  </a:cubicBezTo>
                  <a:cubicBezTo>
                    <a:pt x="19" y="336"/>
                    <a:pt x="29" y="354"/>
                    <a:pt x="41" y="368"/>
                  </a:cubicBezTo>
                  <a:cubicBezTo>
                    <a:pt x="54" y="382"/>
                    <a:pt x="68" y="393"/>
                    <a:pt x="83" y="401"/>
                  </a:cubicBezTo>
                  <a:cubicBezTo>
                    <a:pt x="99" y="410"/>
                    <a:pt x="115" y="416"/>
                    <a:pt x="131" y="419"/>
                  </a:cubicBezTo>
                  <a:cubicBezTo>
                    <a:pt x="146" y="423"/>
                    <a:pt x="161" y="425"/>
                    <a:pt x="175" y="425"/>
                  </a:cubicBezTo>
                  <a:cubicBezTo>
                    <a:pt x="175" y="341"/>
                    <a:pt x="175" y="341"/>
                    <a:pt x="175" y="341"/>
                  </a:cubicBezTo>
                  <a:cubicBezTo>
                    <a:pt x="162" y="340"/>
                    <a:pt x="151" y="337"/>
                    <a:pt x="141" y="332"/>
                  </a:cubicBezTo>
                  <a:cubicBezTo>
                    <a:pt x="130" y="327"/>
                    <a:pt x="121" y="319"/>
                    <a:pt x="114" y="310"/>
                  </a:cubicBezTo>
                  <a:cubicBezTo>
                    <a:pt x="108" y="301"/>
                    <a:pt x="103" y="291"/>
                    <a:pt x="100" y="280"/>
                  </a:cubicBezTo>
                  <a:cubicBezTo>
                    <a:pt x="98" y="269"/>
                    <a:pt x="97" y="259"/>
                    <a:pt x="97" y="248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54"/>
                    <a:pt x="101" y="138"/>
                    <a:pt x="108" y="124"/>
                  </a:cubicBezTo>
                  <a:cubicBezTo>
                    <a:pt x="114" y="111"/>
                    <a:pt x="124" y="101"/>
                    <a:pt x="135" y="94"/>
                  </a:cubicBezTo>
                  <a:cubicBezTo>
                    <a:pt x="147" y="87"/>
                    <a:pt x="160" y="83"/>
                    <a:pt x="175" y="83"/>
                  </a:cubicBezTo>
                  <a:lnTo>
                    <a:pt x="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2"/>
            <p:cNvSpPr>
              <a:spLocks noEditPoints="1"/>
            </p:cNvSpPr>
            <p:nvPr userDrawn="1"/>
          </p:nvSpPr>
          <p:spPr bwMode="auto">
            <a:xfrm>
              <a:off x="4920" y="3933"/>
              <a:ext cx="87" cy="142"/>
            </a:xfrm>
            <a:custGeom>
              <a:avLst/>
              <a:gdLst>
                <a:gd name="T0" fmla="*/ 343 w 343"/>
                <a:gd name="T1" fmla="*/ 240 h 564"/>
                <a:gd name="T2" fmla="*/ 343 w 343"/>
                <a:gd name="T3" fmla="*/ 184 h 564"/>
                <a:gd name="T4" fmla="*/ 324 w 343"/>
                <a:gd name="T5" fmla="*/ 85 h 564"/>
                <a:gd name="T6" fmla="*/ 266 w 343"/>
                <a:gd name="T7" fmla="*/ 22 h 564"/>
                <a:gd name="T8" fmla="*/ 172 w 343"/>
                <a:gd name="T9" fmla="*/ 0 h 564"/>
                <a:gd name="T10" fmla="*/ 172 w 343"/>
                <a:gd name="T11" fmla="*/ 79 h 564"/>
                <a:gd name="T12" fmla="*/ 216 w 343"/>
                <a:gd name="T13" fmla="*/ 93 h 564"/>
                <a:gd name="T14" fmla="*/ 240 w 343"/>
                <a:gd name="T15" fmla="*/ 130 h 564"/>
                <a:gd name="T16" fmla="*/ 246 w 343"/>
                <a:gd name="T17" fmla="*/ 184 h 564"/>
                <a:gd name="T18" fmla="*/ 246 w 343"/>
                <a:gd name="T19" fmla="*/ 240 h 564"/>
                <a:gd name="T20" fmla="*/ 240 w 343"/>
                <a:gd name="T21" fmla="*/ 294 h 564"/>
                <a:gd name="T22" fmla="*/ 216 w 343"/>
                <a:gd name="T23" fmla="*/ 332 h 564"/>
                <a:gd name="T24" fmla="*/ 172 w 343"/>
                <a:gd name="T25" fmla="*/ 345 h 564"/>
                <a:gd name="T26" fmla="*/ 172 w 343"/>
                <a:gd name="T27" fmla="*/ 425 h 564"/>
                <a:gd name="T28" fmla="*/ 266 w 343"/>
                <a:gd name="T29" fmla="*/ 402 h 564"/>
                <a:gd name="T30" fmla="*/ 324 w 343"/>
                <a:gd name="T31" fmla="*/ 339 h 564"/>
                <a:gd name="T32" fmla="*/ 343 w 343"/>
                <a:gd name="T33" fmla="*/ 240 h 564"/>
                <a:gd name="T34" fmla="*/ 172 w 343"/>
                <a:gd name="T35" fmla="*/ 0 h 564"/>
                <a:gd name="T36" fmla="*/ 168 w 343"/>
                <a:gd name="T37" fmla="*/ 0 h 564"/>
                <a:gd name="T38" fmla="*/ 119 w 343"/>
                <a:gd name="T39" fmla="*/ 2 h 564"/>
                <a:gd name="T40" fmla="*/ 68 w 343"/>
                <a:gd name="T41" fmla="*/ 8 h 564"/>
                <a:gd name="T42" fmla="*/ 20 w 343"/>
                <a:gd name="T43" fmla="*/ 19 h 564"/>
                <a:gd name="T44" fmla="*/ 8 w 343"/>
                <a:gd name="T45" fmla="*/ 23 h 564"/>
                <a:gd name="T46" fmla="*/ 2 w 343"/>
                <a:gd name="T47" fmla="*/ 29 h 564"/>
                <a:gd name="T48" fmla="*/ 0 w 343"/>
                <a:gd name="T49" fmla="*/ 38 h 564"/>
                <a:gd name="T50" fmla="*/ 0 w 343"/>
                <a:gd name="T51" fmla="*/ 550 h 564"/>
                <a:gd name="T52" fmla="*/ 5 w 343"/>
                <a:gd name="T53" fmla="*/ 560 h 564"/>
                <a:gd name="T54" fmla="*/ 15 w 343"/>
                <a:gd name="T55" fmla="*/ 564 h 564"/>
                <a:gd name="T56" fmla="*/ 83 w 343"/>
                <a:gd name="T57" fmla="*/ 564 h 564"/>
                <a:gd name="T58" fmla="*/ 93 w 343"/>
                <a:gd name="T59" fmla="*/ 560 h 564"/>
                <a:gd name="T60" fmla="*/ 97 w 343"/>
                <a:gd name="T61" fmla="*/ 550 h 564"/>
                <a:gd name="T62" fmla="*/ 97 w 343"/>
                <a:gd name="T63" fmla="*/ 420 h 564"/>
                <a:gd name="T64" fmla="*/ 136 w 343"/>
                <a:gd name="T65" fmla="*/ 423 h 564"/>
                <a:gd name="T66" fmla="*/ 168 w 343"/>
                <a:gd name="T67" fmla="*/ 425 h 564"/>
                <a:gd name="T68" fmla="*/ 172 w 343"/>
                <a:gd name="T69" fmla="*/ 425 h 564"/>
                <a:gd name="T70" fmla="*/ 172 w 343"/>
                <a:gd name="T71" fmla="*/ 345 h 564"/>
                <a:gd name="T72" fmla="*/ 168 w 343"/>
                <a:gd name="T73" fmla="*/ 345 h 564"/>
                <a:gd name="T74" fmla="*/ 146 w 343"/>
                <a:gd name="T75" fmla="*/ 345 h 564"/>
                <a:gd name="T76" fmla="*/ 121 w 343"/>
                <a:gd name="T77" fmla="*/ 343 h 564"/>
                <a:gd name="T78" fmla="*/ 97 w 343"/>
                <a:gd name="T79" fmla="*/ 340 h 564"/>
                <a:gd name="T80" fmla="*/ 97 w 343"/>
                <a:gd name="T81" fmla="*/ 84 h 564"/>
                <a:gd name="T82" fmla="*/ 116 w 343"/>
                <a:gd name="T83" fmla="*/ 81 h 564"/>
                <a:gd name="T84" fmla="*/ 141 w 343"/>
                <a:gd name="T85" fmla="*/ 79 h 564"/>
                <a:gd name="T86" fmla="*/ 168 w 343"/>
                <a:gd name="T87" fmla="*/ 79 h 564"/>
                <a:gd name="T88" fmla="*/ 172 w 343"/>
                <a:gd name="T89" fmla="*/ 79 h 564"/>
                <a:gd name="T90" fmla="*/ 172 w 343"/>
                <a:gd name="T9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3" h="564">
                  <a:moveTo>
                    <a:pt x="343" y="240"/>
                  </a:moveTo>
                  <a:cubicBezTo>
                    <a:pt x="343" y="184"/>
                    <a:pt x="343" y="184"/>
                    <a:pt x="343" y="184"/>
                  </a:cubicBezTo>
                  <a:cubicBezTo>
                    <a:pt x="343" y="146"/>
                    <a:pt x="337" y="113"/>
                    <a:pt x="324" y="85"/>
                  </a:cubicBezTo>
                  <a:cubicBezTo>
                    <a:pt x="311" y="58"/>
                    <a:pt x="292" y="37"/>
                    <a:pt x="266" y="22"/>
                  </a:cubicBezTo>
                  <a:cubicBezTo>
                    <a:pt x="241" y="8"/>
                    <a:pt x="210" y="0"/>
                    <a:pt x="172" y="0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91" y="80"/>
                    <a:pt x="206" y="84"/>
                    <a:pt x="216" y="93"/>
                  </a:cubicBezTo>
                  <a:cubicBezTo>
                    <a:pt x="228" y="102"/>
                    <a:pt x="236" y="114"/>
                    <a:pt x="240" y="130"/>
                  </a:cubicBezTo>
                  <a:cubicBezTo>
                    <a:pt x="245" y="146"/>
                    <a:pt x="247" y="164"/>
                    <a:pt x="246" y="184"/>
                  </a:cubicBezTo>
                  <a:cubicBezTo>
                    <a:pt x="246" y="240"/>
                    <a:pt x="246" y="240"/>
                    <a:pt x="246" y="240"/>
                  </a:cubicBezTo>
                  <a:cubicBezTo>
                    <a:pt x="247" y="261"/>
                    <a:pt x="245" y="279"/>
                    <a:pt x="240" y="294"/>
                  </a:cubicBezTo>
                  <a:cubicBezTo>
                    <a:pt x="236" y="310"/>
                    <a:pt x="228" y="323"/>
                    <a:pt x="216" y="332"/>
                  </a:cubicBezTo>
                  <a:cubicBezTo>
                    <a:pt x="206" y="340"/>
                    <a:pt x="191" y="345"/>
                    <a:pt x="172" y="345"/>
                  </a:cubicBezTo>
                  <a:cubicBezTo>
                    <a:pt x="172" y="425"/>
                    <a:pt x="172" y="425"/>
                    <a:pt x="172" y="425"/>
                  </a:cubicBezTo>
                  <a:cubicBezTo>
                    <a:pt x="210" y="424"/>
                    <a:pt x="241" y="417"/>
                    <a:pt x="266" y="402"/>
                  </a:cubicBezTo>
                  <a:cubicBezTo>
                    <a:pt x="292" y="388"/>
                    <a:pt x="311" y="367"/>
                    <a:pt x="324" y="339"/>
                  </a:cubicBezTo>
                  <a:cubicBezTo>
                    <a:pt x="337" y="312"/>
                    <a:pt x="343" y="279"/>
                    <a:pt x="343" y="240"/>
                  </a:cubicBezTo>
                  <a:close/>
                  <a:moveTo>
                    <a:pt x="172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52" y="0"/>
                    <a:pt x="136" y="0"/>
                    <a:pt x="119" y="2"/>
                  </a:cubicBezTo>
                  <a:cubicBezTo>
                    <a:pt x="102" y="3"/>
                    <a:pt x="85" y="6"/>
                    <a:pt x="68" y="8"/>
                  </a:cubicBezTo>
                  <a:cubicBezTo>
                    <a:pt x="52" y="11"/>
                    <a:pt x="36" y="15"/>
                    <a:pt x="20" y="19"/>
                  </a:cubicBezTo>
                  <a:cubicBezTo>
                    <a:pt x="15" y="20"/>
                    <a:pt x="11" y="22"/>
                    <a:pt x="8" y="23"/>
                  </a:cubicBezTo>
                  <a:cubicBezTo>
                    <a:pt x="5" y="25"/>
                    <a:pt x="3" y="27"/>
                    <a:pt x="2" y="29"/>
                  </a:cubicBezTo>
                  <a:cubicBezTo>
                    <a:pt x="1" y="32"/>
                    <a:pt x="0" y="35"/>
                    <a:pt x="0" y="38"/>
                  </a:cubicBezTo>
                  <a:cubicBezTo>
                    <a:pt x="0" y="550"/>
                    <a:pt x="0" y="550"/>
                    <a:pt x="0" y="550"/>
                  </a:cubicBezTo>
                  <a:cubicBezTo>
                    <a:pt x="1" y="554"/>
                    <a:pt x="2" y="557"/>
                    <a:pt x="5" y="560"/>
                  </a:cubicBezTo>
                  <a:cubicBezTo>
                    <a:pt x="8" y="563"/>
                    <a:pt x="11" y="564"/>
                    <a:pt x="15" y="564"/>
                  </a:cubicBezTo>
                  <a:cubicBezTo>
                    <a:pt x="83" y="564"/>
                    <a:pt x="83" y="564"/>
                    <a:pt x="83" y="564"/>
                  </a:cubicBezTo>
                  <a:cubicBezTo>
                    <a:pt x="87" y="564"/>
                    <a:pt x="90" y="563"/>
                    <a:pt x="93" y="560"/>
                  </a:cubicBezTo>
                  <a:cubicBezTo>
                    <a:pt x="96" y="557"/>
                    <a:pt x="97" y="554"/>
                    <a:pt x="97" y="550"/>
                  </a:cubicBezTo>
                  <a:cubicBezTo>
                    <a:pt x="97" y="420"/>
                    <a:pt x="97" y="420"/>
                    <a:pt x="97" y="420"/>
                  </a:cubicBezTo>
                  <a:cubicBezTo>
                    <a:pt x="111" y="421"/>
                    <a:pt x="124" y="423"/>
                    <a:pt x="136" y="423"/>
                  </a:cubicBezTo>
                  <a:cubicBezTo>
                    <a:pt x="148" y="424"/>
                    <a:pt x="159" y="425"/>
                    <a:pt x="168" y="425"/>
                  </a:cubicBezTo>
                  <a:cubicBezTo>
                    <a:pt x="172" y="425"/>
                    <a:pt x="172" y="425"/>
                    <a:pt x="172" y="425"/>
                  </a:cubicBezTo>
                  <a:cubicBezTo>
                    <a:pt x="172" y="345"/>
                    <a:pt x="172" y="345"/>
                    <a:pt x="172" y="345"/>
                  </a:cubicBezTo>
                  <a:cubicBezTo>
                    <a:pt x="171" y="345"/>
                    <a:pt x="169" y="345"/>
                    <a:pt x="168" y="345"/>
                  </a:cubicBezTo>
                  <a:cubicBezTo>
                    <a:pt x="162" y="345"/>
                    <a:pt x="155" y="345"/>
                    <a:pt x="146" y="345"/>
                  </a:cubicBezTo>
                  <a:cubicBezTo>
                    <a:pt x="138" y="344"/>
                    <a:pt x="130" y="344"/>
                    <a:pt x="121" y="343"/>
                  </a:cubicBezTo>
                  <a:cubicBezTo>
                    <a:pt x="112" y="342"/>
                    <a:pt x="104" y="341"/>
                    <a:pt x="97" y="340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2" y="83"/>
                    <a:pt x="108" y="82"/>
                    <a:pt x="116" y="81"/>
                  </a:cubicBezTo>
                  <a:cubicBezTo>
                    <a:pt x="124" y="81"/>
                    <a:pt x="132" y="80"/>
                    <a:pt x="141" y="79"/>
                  </a:cubicBezTo>
                  <a:cubicBezTo>
                    <a:pt x="150" y="79"/>
                    <a:pt x="159" y="79"/>
                    <a:pt x="168" y="79"/>
                  </a:cubicBezTo>
                  <a:cubicBezTo>
                    <a:pt x="169" y="79"/>
                    <a:pt x="171" y="79"/>
                    <a:pt x="172" y="79"/>
                  </a:cubicBezTo>
                  <a:lnTo>
                    <a:pt x="1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5019" y="3933"/>
              <a:ext cx="70" cy="107"/>
            </a:xfrm>
            <a:custGeom>
              <a:avLst/>
              <a:gdLst>
                <a:gd name="T0" fmla="*/ 278 w 278"/>
                <a:gd name="T1" fmla="*/ 396 h 425"/>
                <a:gd name="T2" fmla="*/ 278 w 278"/>
                <a:gd name="T3" fmla="*/ 348 h 425"/>
                <a:gd name="T4" fmla="*/ 274 w 278"/>
                <a:gd name="T5" fmla="*/ 340 h 425"/>
                <a:gd name="T6" fmla="*/ 265 w 278"/>
                <a:gd name="T7" fmla="*/ 337 h 425"/>
                <a:gd name="T8" fmla="*/ 262 w 278"/>
                <a:gd name="T9" fmla="*/ 337 h 425"/>
                <a:gd name="T10" fmla="*/ 242 w 278"/>
                <a:gd name="T11" fmla="*/ 340 h 425"/>
                <a:gd name="T12" fmla="*/ 222 w 278"/>
                <a:gd name="T13" fmla="*/ 341 h 425"/>
                <a:gd name="T14" fmla="*/ 198 w 278"/>
                <a:gd name="T15" fmla="*/ 342 h 425"/>
                <a:gd name="T16" fmla="*/ 168 w 278"/>
                <a:gd name="T17" fmla="*/ 342 h 425"/>
                <a:gd name="T18" fmla="*/ 142 w 278"/>
                <a:gd name="T19" fmla="*/ 338 h 425"/>
                <a:gd name="T20" fmla="*/ 119 w 278"/>
                <a:gd name="T21" fmla="*/ 323 h 425"/>
                <a:gd name="T22" fmla="*/ 103 w 278"/>
                <a:gd name="T23" fmla="*/ 294 h 425"/>
                <a:gd name="T24" fmla="*/ 97 w 278"/>
                <a:gd name="T25" fmla="*/ 246 h 425"/>
                <a:gd name="T26" fmla="*/ 97 w 278"/>
                <a:gd name="T27" fmla="*/ 178 h 425"/>
                <a:gd name="T28" fmla="*/ 103 w 278"/>
                <a:gd name="T29" fmla="*/ 131 h 425"/>
                <a:gd name="T30" fmla="*/ 119 w 278"/>
                <a:gd name="T31" fmla="*/ 101 h 425"/>
                <a:gd name="T32" fmla="*/ 142 w 278"/>
                <a:gd name="T33" fmla="*/ 86 h 425"/>
                <a:gd name="T34" fmla="*/ 168 w 278"/>
                <a:gd name="T35" fmla="*/ 82 h 425"/>
                <a:gd name="T36" fmla="*/ 198 w 278"/>
                <a:gd name="T37" fmla="*/ 82 h 425"/>
                <a:gd name="T38" fmla="*/ 222 w 278"/>
                <a:gd name="T39" fmla="*/ 83 h 425"/>
                <a:gd name="T40" fmla="*/ 242 w 278"/>
                <a:gd name="T41" fmla="*/ 85 h 425"/>
                <a:gd name="T42" fmla="*/ 262 w 278"/>
                <a:gd name="T43" fmla="*/ 87 h 425"/>
                <a:gd name="T44" fmla="*/ 265 w 278"/>
                <a:gd name="T45" fmla="*/ 87 h 425"/>
                <a:gd name="T46" fmla="*/ 274 w 278"/>
                <a:gd name="T47" fmla="*/ 84 h 425"/>
                <a:gd name="T48" fmla="*/ 278 w 278"/>
                <a:gd name="T49" fmla="*/ 76 h 425"/>
                <a:gd name="T50" fmla="*/ 278 w 278"/>
                <a:gd name="T51" fmla="*/ 28 h 425"/>
                <a:gd name="T52" fmla="*/ 275 w 278"/>
                <a:gd name="T53" fmla="*/ 15 h 425"/>
                <a:gd name="T54" fmla="*/ 262 w 278"/>
                <a:gd name="T55" fmla="*/ 9 h 425"/>
                <a:gd name="T56" fmla="*/ 225 w 278"/>
                <a:gd name="T57" fmla="*/ 3 h 425"/>
                <a:gd name="T58" fmla="*/ 168 w 278"/>
                <a:gd name="T59" fmla="*/ 0 h 425"/>
                <a:gd name="T60" fmla="*/ 101 w 278"/>
                <a:gd name="T61" fmla="*/ 11 h 425"/>
                <a:gd name="T62" fmla="*/ 48 w 278"/>
                <a:gd name="T63" fmla="*/ 44 h 425"/>
                <a:gd name="T64" fmla="*/ 13 w 278"/>
                <a:gd name="T65" fmla="*/ 100 h 425"/>
                <a:gd name="T66" fmla="*/ 0 w 278"/>
                <a:gd name="T67" fmla="*/ 178 h 425"/>
                <a:gd name="T68" fmla="*/ 0 w 278"/>
                <a:gd name="T69" fmla="*/ 246 h 425"/>
                <a:gd name="T70" fmla="*/ 13 w 278"/>
                <a:gd name="T71" fmla="*/ 325 h 425"/>
                <a:gd name="T72" fmla="*/ 48 w 278"/>
                <a:gd name="T73" fmla="*/ 380 h 425"/>
                <a:gd name="T74" fmla="*/ 101 w 278"/>
                <a:gd name="T75" fmla="*/ 414 h 425"/>
                <a:gd name="T76" fmla="*/ 168 w 278"/>
                <a:gd name="T77" fmla="*/ 425 h 425"/>
                <a:gd name="T78" fmla="*/ 225 w 278"/>
                <a:gd name="T79" fmla="*/ 422 h 425"/>
                <a:gd name="T80" fmla="*/ 262 w 278"/>
                <a:gd name="T81" fmla="*/ 415 h 425"/>
                <a:gd name="T82" fmla="*/ 275 w 278"/>
                <a:gd name="T83" fmla="*/ 409 h 425"/>
                <a:gd name="T84" fmla="*/ 278 w 278"/>
                <a:gd name="T85" fmla="*/ 39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" h="425">
                  <a:moveTo>
                    <a:pt x="278" y="396"/>
                  </a:moveTo>
                  <a:cubicBezTo>
                    <a:pt x="278" y="348"/>
                    <a:pt x="278" y="348"/>
                    <a:pt x="278" y="348"/>
                  </a:cubicBezTo>
                  <a:cubicBezTo>
                    <a:pt x="278" y="345"/>
                    <a:pt x="276" y="342"/>
                    <a:pt x="274" y="340"/>
                  </a:cubicBezTo>
                  <a:cubicBezTo>
                    <a:pt x="271" y="338"/>
                    <a:pt x="268" y="337"/>
                    <a:pt x="265" y="337"/>
                  </a:cubicBezTo>
                  <a:cubicBezTo>
                    <a:pt x="264" y="337"/>
                    <a:pt x="263" y="337"/>
                    <a:pt x="262" y="337"/>
                  </a:cubicBezTo>
                  <a:cubicBezTo>
                    <a:pt x="255" y="338"/>
                    <a:pt x="248" y="339"/>
                    <a:pt x="242" y="340"/>
                  </a:cubicBezTo>
                  <a:cubicBezTo>
                    <a:pt x="235" y="340"/>
                    <a:pt x="229" y="341"/>
                    <a:pt x="222" y="341"/>
                  </a:cubicBezTo>
                  <a:cubicBezTo>
                    <a:pt x="215" y="342"/>
                    <a:pt x="207" y="342"/>
                    <a:pt x="198" y="342"/>
                  </a:cubicBezTo>
                  <a:cubicBezTo>
                    <a:pt x="190" y="342"/>
                    <a:pt x="180" y="342"/>
                    <a:pt x="168" y="342"/>
                  </a:cubicBezTo>
                  <a:cubicBezTo>
                    <a:pt x="159" y="343"/>
                    <a:pt x="150" y="341"/>
                    <a:pt x="142" y="338"/>
                  </a:cubicBezTo>
                  <a:cubicBezTo>
                    <a:pt x="134" y="335"/>
                    <a:pt x="126" y="330"/>
                    <a:pt x="119" y="323"/>
                  </a:cubicBezTo>
                  <a:cubicBezTo>
                    <a:pt x="113" y="316"/>
                    <a:pt x="107" y="306"/>
                    <a:pt x="103" y="294"/>
                  </a:cubicBezTo>
                  <a:cubicBezTo>
                    <a:pt x="99" y="281"/>
                    <a:pt x="97" y="265"/>
                    <a:pt x="97" y="24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59"/>
                    <a:pt x="99" y="143"/>
                    <a:pt x="103" y="131"/>
                  </a:cubicBezTo>
                  <a:cubicBezTo>
                    <a:pt x="107" y="118"/>
                    <a:pt x="113" y="108"/>
                    <a:pt x="119" y="101"/>
                  </a:cubicBezTo>
                  <a:cubicBezTo>
                    <a:pt x="126" y="94"/>
                    <a:pt x="134" y="89"/>
                    <a:pt x="142" y="86"/>
                  </a:cubicBezTo>
                  <a:cubicBezTo>
                    <a:pt x="150" y="83"/>
                    <a:pt x="159" y="82"/>
                    <a:pt x="168" y="82"/>
                  </a:cubicBezTo>
                  <a:cubicBezTo>
                    <a:pt x="180" y="82"/>
                    <a:pt x="190" y="82"/>
                    <a:pt x="198" y="82"/>
                  </a:cubicBezTo>
                  <a:cubicBezTo>
                    <a:pt x="207" y="82"/>
                    <a:pt x="215" y="83"/>
                    <a:pt x="222" y="83"/>
                  </a:cubicBezTo>
                  <a:cubicBezTo>
                    <a:pt x="229" y="83"/>
                    <a:pt x="235" y="84"/>
                    <a:pt x="242" y="85"/>
                  </a:cubicBezTo>
                  <a:cubicBezTo>
                    <a:pt x="248" y="85"/>
                    <a:pt x="255" y="86"/>
                    <a:pt x="262" y="87"/>
                  </a:cubicBezTo>
                  <a:cubicBezTo>
                    <a:pt x="263" y="87"/>
                    <a:pt x="264" y="87"/>
                    <a:pt x="265" y="87"/>
                  </a:cubicBezTo>
                  <a:cubicBezTo>
                    <a:pt x="268" y="87"/>
                    <a:pt x="271" y="86"/>
                    <a:pt x="274" y="84"/>
                  </a:cubicBezTo>
                  <a:cubicBezTo>
                    <a:pt x="276" y="82"/>
                    <a:pt x="278" y="80"/>
                    <a:pt x="278" y="76"/>
                  </a:cubicBezTo>
                  <a:cubicBezTo>
                    <a:pt x="278" y="28"/>
                    <a:pt x="278" y="28"/>
                    <a:pt x="278" y="28"/>
                  </a:cubicBezTo>
                  <a:cubicBezTo>
                    <a:pt x="278" y="22"/>
                    <a:pt x="277" y="18"/>
                    <a:pt x="275" y="15"/>
                  </a:cubicBezTo>
                  <a:cubicBezTo>
                    <a:pt x="273" y="13"/>
                    <a:pt x="269" y="10"/>
                    <a:pt x="262" y="9"/>
                  </a:cubicBezTo>
                  <a:cubicBezTo>
                    <a:pt x="254" y="7"/>
                    <a:pt x="242" y="5"/>
                    <a:pt x="225" y="3"/>
                  </a:cubicBezTo>
                  <a:cubicBezTo>
                    <a:pt x="209" y="1"/>
                    <a:pt x="190" y="0"/>
                    <a:pt x="168" y="0"/>
                  </a:cubicBezTo>
                  <a:cubicBezTo>
                    <a:pt x="144" y="0"/>
                    <a:pt x="122" y="3"/>
                    <a:pt x="101" y="11"/>
                  </a:cubicBezTo>
                  <a:cubicBezTo>
                    <a:pt x="81" y="18"/>
                    <a:pt x="63" y="29"/>
                    <a:pt x="48" y="44"/>
                  </a:cubicBezTo>
                  <a:cubicBezTo>
                    <a:pt x="33" y="59"/>
                    <a:pt x="21" y="77"/>
                    <a:pt x="13" y="100"/>
                  </a:cubicBezTo>
                  <a:cubicBezTo>
                    <a:pt x="5" y="122"/>
                    <a:pt x="0" y="148"/>
                    <a:pt x="0" y="178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76"/>
                    <a:pt x="5" y="302"/>
                    <a:pt x="13" y="325"/>
                  </a:cubicBezTo>
                  <a:cubicBezTo>
                    <a:pt x="21" y="347"/>
                    <a:pt x="33" y="366"/>
                    <a:pt x="48" y="380"/>
                  </a:cubicBezTo>
                  <a:cubicBezTo>
                    <a:pt x="63" y="395"/>
                    <a:pt x="81" y="406"/>
                    <a:pt x="101" y="414"/>
                  </a:cubicBezTo>
                  <a:cubicBezTo>
                    <a:pt x="122" y="421"/>
                    <a:pt x="144" y="425"/>
                    <a:pt x="168" y="425"/>
                  </a:cubicBezTo>
                  <a:cubicBezTo>
                    <a:pt x="190" y="425"/>
                    <a:pt x="209" y="423"/>
                    <a:pt x="225" y="422"/>
                  </a:cubicBezTo>
                  <a:cubicBezTo>
                    <a:pt x="242" y="420"/>
                    <a:pt x="254" y="417"/>
                    <a:pt x="262" y="415"/>
                  </a:cubicBezTo>
                  <a:cubicBezTo>
                    <a:pt x="269" y="414"/>
                    <a:pt x="273" y="412"/>
                    <a:pt x="275" y="409"/>
                  </a:cubicBezTo>
                  <a:cubicBezTo>
                    <a:pt x="277" y="406"/>
                    <a:pt x="278" y="402"/>
                    <a:pt x="278" y="3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5101" y="3933"/>
              <a:ext cx="70" cy="107"/>
            </a:xfrm>
            <a:custGeom>
              <a:avLst/>
              <a:gdLst>
                <a:gd name="T0" fmla="*/ 277 w 277"/>
                <a:gd name="T1" fmla="*/ 201 h 426"/>
                <a:gd name="T2" fmla="*/ 258 w 277"/>
                <a:gd name="T3" fmla="*/ 86 h 426"/>
                <a:gd name="T4" fmla="*/ 199 w 277"/>
                <a:gd name="T5" fmla="*/ 21 h 426"/>
                <a:gd name="T6" fmla="*/ 102 w 277"/>
                <a:gd name="T7" fmla="*/ 1 h 426"/>
                <a:gd name="T8" fmla="*/ 67 w 277"/>
                <a:gd name="T9" fmla="*/ 2 h 426"/>
                <a:gd name="T10" fmla="*/ 37 w 277"/>
                <a:gd name="T11" fmla="*/ 6 h 426"/>
                <a:gd name="T12" fmla="*/ 15 w 277"/>
                <a:gd name="T13" fmla="*/ 10 h 426"/>
                <a:gd name="T14" fmla="*/ 3 w 277"/>
                <a:gd name="T15" fmla="*/ 16 h 426"/>
                <a:gd name="T16" fmla="*/ 0 w 277"/>
                <a:gd name="T17" fmla="*/ 29 h 426"/>
                <a:gd name="T18" fmla="*/ 0 w 277"/>
                <a:gd name="T19" fmla="*/ 75 h 426"/>
                <a:gd name="T20" fmla="*/ 3 w 277"/>
                <a:gd name="T21" fmla="*/ 85 h 426"/>
                <a:gd name="T22" fmla="*/ 15 w 277"/>
                <a:gd name="T23" fmla="*/ 88 h 426"/>
                <a:gd name="T24" fmla="*/ 35 w 277"/>
                <a:gd name="T25" fmla="*/ 86 h 426"/>
                <a:gd name="T26" fmla="*/ 63 w 277"/>
                <a:gd name="T27" fmla="*/ 84 h 426"/>
                <a:gd name="T28" fmla="*/ 95 w 277"/>
                <a:gd name="T29" fmla="*/ 83 h 426"/>
                <a:gd name="T30" fmla="*/ 130 w 277"/>
                <a:gd name="T31" fmla="*/ 87 h 426"/>
                <a:gd name="T32" fmla="*/ 157 w 277"/>
                <a:gd name="T33" fmla="*/ 102 h 426"/>
                <a:gd name="T34" fmla="*/ 174 w 277"/>
                <a:gd name="T35" fmla="*/ 131 h 426"/>
                <a:gd name="T36" fmla="*/ 180 w 277"/>
                <a:gd name="T37" fmla="*/ 176 h 426"/>
                <a:gd name="T38" fmla="*/ 39 w 277"/>
                <a:gd name="T39" fmla="*/ 176 h 426"/>
                <a:gd name="T40" fmla="*/ 28 w 277"/>
                <a:gd name="T41" fmla="*/ 180 h 426"/>
                <a:gd name="T42" fmla="*/ 24 w 277"/>
                <a:gd name="T43" fmla="*/ 191 h 426"/>
                <a:gd name="T44" fmla="*/ 24 w 277"/>
                <a:gd name="T45" fmla="*/ 235 h 426"/>
                <a:gd name="T46" fmla="*/ 28 w 277"/>
                <a:gd name="T47" fmla="*/ 245 h 426"/>
                <a:gd name="T48" fmla="*/ 39 w 277"/>
                <a:gd name="T49" fmla="*/ 249 h 426"/>
                <a:gd name="T50" fmla="*/ 180 w 277"/>
                <a:gd name="T51" fmla="*/ 249 h 426"/>
                <a:gd name="T52" fmla="*/ 174 w 277"/>
                <a:gd name="T53" fmla="*/ 295 h 426"/>
                <a:gd name="T54" fmla="*/ 157 w 277"/>
                <a:gd name="T55" fmla="*/ 324 h 426"/>
                <a:gd name="T56" fmla="*/ 130 w 277"/>
                <a:gd name="T57" fmla="*/ 339 h 426"/>
                <a:gd name="T58" fmla="*/ 95 w 277"/>
                <a:gd name="T59" fmla="*/ 343 h 426"/>
                <a:gd name="T60" fmla="*/ 63 w 277"/>
                <a:gd name="T61" fmla="*/ 342 h 426"/>
                <a:gd name="T62" fmla="*/ 35 w 277"/>
                <a:gd name="T63" fmla="*/ 340 h 426"/>
                <a:gd name="T64" fmla="*/ 15 w 277"/>
                <a:gd name="T65" fmla="*/ 338 h 426"/>
                <a:gd name="T66" fmla="*/ 3 w 277"/>
                <a:gd name="T67" fmla="*/ 341 h 426"/>
                <a:gd name="T68" fmla="*/ 0 w 277"/>
                <a:gd name="T69" fmla="*/ 352 h 426"/>
                <a:gd name="T70" fmla="*/ 0 w 277"/>
                <a:gd name="T71" fmla="*/ 397 h 426"/>
                <a:gd name="T72" fmla="*/ 3 w 277"/>
                <a:gd name="T73" fmla="*/ 410 h 426"/>
                <a:gd name="T74" fmla="*/ 15 w 277"/>
                <a:gd name="T75" fmla="*/ 416 h 426"/>
                <a:gd name="T76" fmla="*/ 37 w 277"/>
                <a:gd name="T77" fmla="*/ 421 h 426"/>
                <a:gd name="T78" fmla="*/ 67 w 277"/>
                <a:gd name="T79" fmla="*/ 424 h 426"/>
                <a:gd name="T80" fmla="*/ 102 w 277"/>
                <a:gd name="T81" fmla="*/ 426 h 426"/>
                <a:gd name="T82" fmla="*/ 199 w 277"/>
                <a:gd name="T83" fmla="*/ 405 h 426"/>
                <a:gd name="T84" fmla="*/ 258 w 277"/>
                <a:gd name="T85" fmla="*/ 340 h 426"/>
                <a:gd name="T86" fmla="*/ 277 w 277"/>
                <a:gd name="T87" fmla="*/ 225 h 426"/>
                <a:gd name="T88" fmla="*/ 277 w 277"/>
                <a:gd name="T89" fmla="*/ 20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7" h="426">
                  <a:moveTo>
                    <a:pt x="277" y="201"/>
                  </a:moveTo>
                  <a:cubicBezTo>
                    <a:pt x="277" y="154"/>
                    <a:pt x="271" y="116"/>
                    <a:pt x="258" y="86"/>
                  </a:cubicBezTo>
                  <a:cubicBezTo>
                    <a:pt x="244" y="56"/>
                    <a:pt x="225" y="35"/>
                    <a:pt x="199" y="21"/>
                  </a:cubicBezTo>
                  <a:cubicBezTo>
                    <a:pt x="173" y="7"/>
                    <a:pt x="141" y="0"/>
                    <a:pt x="102" y="1"/>
                  </a:cubicBezTo>
                  <a:cubicBezTo>
                    <a:pt x="90" y="1"/>
                    <a:pt x="78" y="1"/>
                    <a:pt x="67" y="2"/>
                  </a:cubicBezTo>
                  <a:cubicBezTo>
                    <a:pt x="56" y="3"/>
                    <a:pt x="46" y="4"/>
                    <a:pt x="37" y="6"/>
                  </a:cubicBezTo>
                  <a:cubicBezTo>
                    <a:pt x="28" y="7"/>
                    <a:pt x="21" y="9"/>
                    <a:pt x="15" y="10"/>
                  </a:cubicBezTo>
                  <a:cubicBezTo>
                    <a:pt x="9" y="11"/>
                    <a:pt x="5" y="14"/>
                    <a:pt x="3" y="16"/>
                  </a:cubicBezTo>
                  <a:cubicBezTo>
                    <a:pt x="1" y="19"/>
                    <a:pt x="0" y="23"/>
                    <a:pt x="0" y="2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9"/>
                    <a:pt x="1" y="83"/>
                    <a:pt x="3" y="85"/>
                  </a:cubicBezTo>
                  <a:cubicBezTo>
                    <a:pt x="5" y="87"/>
                    <a:pt x="9" y="88"/>
                    <a:pt x="15" y="88"/>
                  </a:cubicBezTo>
                  <a:cubicBezTo>
                    <a:pt x="20" y="88"/>
                    <a:pt x="27" y="87"/>
                    <a:pt x="35" y="86"/>
                  </a:cubicBezTo>
                  <a:cubicBezTo>
                    <a:pt x="43" y="85"/>
                    <a:pt x="53" y="85"/>
                    <a:pt x="63" y="84"/>
                  </a:cubicBezTo>
                  <a:cubicBezTo>
                    <a:pt x="73" y="83"/>
                    <a:pt x="84" y="83"/>
                    <a:pt x="95" y="83"/>
                  </a:cubicBezTo>
                  <a:cubicBezTo>
                    <a:pt x="108" y="83"/>
                    <a:pt x="120" y="84"/>
                    <a:pt x="130" y="87"/>
                  </a:cubicBezTo>
                  <a:cubicBezTo>
                    <a:pt x="141" y="90"/>
                    <a:pt x="150" y="95"/>
                    <a:pt x="157" y="102"/>
                  </a:cubicBezTo>
                  <a:cubicBezTo>
                    <a:pt x="164" y="109"/>
                    <a:pt x="170" y="118"/>
                    <a:pt x="174" y="131"/>
                  </a:cubicBezTo>
                  <a:cubicBezTo>
                    <a:pt x="178" y="143"/>
                    <a:pt x="180" y="158"/>
                    <a:pt x="180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4" y="176"/>
                    <a:pt x="31" y="178"/>
                    <a:pt x="28" y="180"/>
                  </a:cubicBezTo>
                  <a:cubicBezTo>
                    <a:pt x="25" y="183"/>
                    <a:pt x="24" y="187"/>
                    <a:pt x="24" y="191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24" y="239"/>
                    <a:pt x="25" y="242"/>
                    <a:pt x="28" y="245"/>
                  </a:cubicBezTo>
                  <a:cubicBezTo>
                    <a:pt x="31" y="247"/>
                    <a:pt x="34" y="249"/>
                    <a:pt x="39" y="249"/>
                  </a:cubicBezTo>
                  <a:cubicBezTo>
                    <a:pt x="180" y="249"/>
                    <a:pt x="180" y="249"/>
                    <a:pt x="180" y="249"/>
                  </a:cubicBezTo>
                  <a:cubicBezTo>
                    <a:pt x="180" y="267"/>
                    <a:pt x="178" y="283"/>
                    <a:pt x="174" y="295"/>
                  </a:cubicBezTo>
                  <a:cubicBezTo>
                    <a:pt x="170" y="307"/>
                    <a:pt x="164" y="317"/>
                    <a:pt x="157" y="324"/>
                  </a:cubicBezTo>
                  <a:cubicBezTo>
                    <a:pt x="150" y="331"/>
                    <a:pt x="141" y="336"/>
                    <a:pt x="130" y="339"/>
                  </a:cubicBezTo>
                  <a:cubicBezTo>
                    <a:pt x="120" y="342"/>
                    <a:pt x="108" y="344"/>
                    <a:pt x="95" y="343"/>
                  </a:cubicBezTo>
                  <a:cubicBezTo>
                    <a:pt x="84" y="343"/>
                    <a:pt x="73" y="343"/>
                    <a:pt x="63" y="342"/>
                  </a:cubicBezTo>
                  <a:cubicBezTo>
                    <a:pt x="53" y="342"/>
                    <a:pt x="43" y="341"/>
                    <a:pt x="35" y="340"/>
                  </a:cubicBezTo>
                  <a:cubicBezTo>
                    <a:pt x="27" y="339"/>
                    <a:pt x="20" y="339"/>
                    <a:pt x="15" y="338"/>
                  </a:cubicBezTo>
                  <a:cubicBezTo>
                    <a:pt x="9" y="338"/>
                    <a:pt x="5" y="339"/>
                    <a:pt x="3" y="341"/>
                  </a:cubicBezTo>
                  <a:cubicBezTo>
                    <a:pt x="1" y="343"/>
                    <a:pt x="0" y="347"/>
                    <a:pt x="0" y="352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3"/>
                    <a:pt x="1" y="407"/>
                    <a:pt x="3" y="410"/>
                  </a:cubicBezTo>
                  <a:cubicBezTo>
                    <a:pt x="5" y="413"/>
                    <a:pt x="9" y="415"/>
                    <a:pt x="15" y="416"/>
                  </a:cubicBezTo>
                  <a:cubicBezTo>
                    <a:pt x="21" y="418"/>
                    <a:pt x="28" y="419"/>
                    <a:pt x="37" y="421"/>
                  </a:cubicBezTo>
                  <a:cubicBezTo>
                    <a:pt x="46" y="422"/>
                    <a:pt x="56" y="423"/>
                    <a:pt x="67" y="424"/>
                  </a:cubicBezTo>
                  <a:cubicBezTo>
                    <a:pt x="78" y="425"/>
                    <a:pt x="90" y="426"/>
                    <a:pt x="102" y="426"/>
                  </a:cubicBezTo>
                  <a:cubicBezTo>
                    <a:pt x="141" y="426"/>
                    <a:pt x="173" y="419"/>
                    <a:pt x="199" y="405"/>
                  </a:cubicBezTo>
                  <a:cubicBezTo>
                    <a:pt x="225" y="391"/>
                    <a:pt x="244" y="370"/>
                    <a:pt x="258" y="340"/>
                  </a:cubicBezTo>
                  <a:cubicBezTo>
                    <a:pt x="271" y="311"/>
                    <a:pt x="277" y="272"/>
                    <a:pt x="277" y="225"/>
                  </a:cubicBezTo>
                  <a:lnTo>
                    <a:pt x="277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5"/>
            <p:cNvSpPr>
              <a:spLocks/>
            </p:cNvSpPr>
            <p:nvPr userDrawn="1"/>
          </p:nvSpPr>
          <p:spPr bwMode="auto">
            <a:xfrm>
              <a:off x="5187" y="3934"/>
              <a:ext cx="85" cy="105"/>
            </a:xfrm>
            <a:custGeom>
              <a:avLst/>
              <a:gdLst>
                <a:gd name="T0" fmla="*/ 97 w 339"/>
                <a:gd name="T1" fmla="*/ 236 h 414"/>
                <a:gd name="T2" fmla="*/ 242 w 339"/>
                <a:gd name="T3" fmla="*/ 236 h 414"/>
                <a:gd name="T4" fmla="*/ 242 w 339"/>
                <a:gd name="T5" fmla="*/ 398 h 414"/>
                <a:gd name="T6" fmla="*/ 246 w 339"/>
                <a:gd name="T7" fmla="*/ 409 h 414"/>
                <a:gd name="T8" fmla="*/ 257 w 339"/>
                <a:gd name="T9" fmla="*/ 414 h 414"/>
                <a:gd name="T10" fmla="*/ 324 w 339"/>
                <a:gd name="T11" fmla="*/ 414 h 414"/>
                <a:gd name="T12" fmla="*/ 335 w 339"/>
                <a:gd name="T13" fmla="*/ 409 h 414"/>
                <a:gd name="T14" fmla="*/ 339 w 339"/>
                <a:gd name="T15" fmla="*/ 398 h 414"/>
                <a:gd name="T16" fmla="*/ 339 w 339"/>
                <a:gd name="T17" fmla="*/ 15 h 414"/>
                <a:gd name="T18" fmla="*/ 335 w 339"/>
                <a:gd name="T19" fmla="*/ 4 h 414"/>
                <a:gd name="T20" fmla="*/ 324 w 339"/>
                <a:gd name="T21" fmla="*/ 0 h 414"/>
                <a:gd name="T22" fmla="*/ 257 w 339"/>
                <a:gd name="T23" fmla="*/ 0 h 414"/>
                <a:gd name="T24" fmla="*/ 246 w 339"/>
                <a:gd name="T25" fmla="*/ 4 h 414"/>
                <a:gd name="T26" fmla="*/ 242 w 339"/>
                <a:gd name="T27" fmla="*/ 15 h 414"/>
                <a:gd name="T28" fmla="*/ 242 w 339"/>
                <a:gd name="T29" fmla="*/ 163 h 414"/>
                <a:gd name="T30" fmla="*/ 97 w 339"/>
                <a:gd name="T31" fmla="*/ 163 h 414"/>
                <a:gd name="T32" fmla="*/ 97 w 339"/>
                <a:gd name="T33" fmla="*/ 15 h 414"/>
                <a:gd name="T34" fmla="*/ 92 w 339"/>
                <a:gd name="T35" fmla="*/ 4 h 414"/>
                <a:gd name="T36" fmla="*/ 82 w 339"/>
                <a:gd name="T37" fmla="*/ 0 h 414"/>
                <a:gd name="T38" fmla="*/ 14 w 339"/>
                <a:gd name="T39" fmla="*/ 0 h 414"/>
                <a:gd name="T40" fmla="*/ 4 w 339"/>
                <a:gd name="T41" fmla="*/ 4 h 414"/>
                <a:gd name="T42" fmla="*/ 0 w 339"/>
                <a:gd name="T43" fmla="*/ 15 h 414"/>
                <a:gd name="T44" fmla="*/ 0 w 339"/>
                <a:gd name="T45" fmla="*/ 398 h 414"/>
                <a:gd name="T46" fmla="*/ 4 w 339"/>
                <a:gd name="T47" fmla="*/ 409 h 414"/>
                <a:gd name="T48" fmla="*/ 14 w 339"/>
                <a:gd name="T49" fmla="*/ 414 h 414"/>
                <a:gd name="T50" fmla="*/ 82 w 339"/>
                <a:gd name="T51" fmla="*/ 414 h 414"/>
                <a:gd name="T52" fmla="*/ 92 w 339"/>
                <a:gd name="T53" fmla="*/ 409 h 414"/>
                <a:gd name="T54" fmla="*/ 97 w 339"/>
                <a:gd name="T55" fmla="*/ 398 h 414"/>
                <a:gd name="T56" fmla="*/ 97 w 339"/>
                <a:gd name="T57" fmla="*/ 23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97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403"/>
                    <a:pt x="244" y="406"/>
                    <a:pt x="246" y="409"/>
                  </a:cubicBezTo>
                  <a:cubicBezTo>
                    <a:pt x="249" y="412"/>
                    <a:pt x="253" y="414"/>
                    <a:pt x="257" y="41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28" y="414"/>
                    <a:pt x="332" y="412"/>
                    <a:pt x="335" y="409"/>
                  </a:cubicBezTo>
                  <a:cubicBezTo>
                    <a:pt x="337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7" y="7"/>
                    <a:pt x="335" y="4"/>
                  </a:cubicBezTo>
                  <a:cubicBezTo>
                    <a:pt x="332" y="1"/>
                    <a:pt x="328" y="0"/>
                    <a:pt x="324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3" y="0"/>
                    <a:pt x="249" y="1"/>
                    <a:pt x="246" y="4"/>
                  </a:cubicBezTo>
                  <a:cubicBezTo>
                    <a:pt x="244" y="7"/>
                    <a:pt x="242" y="11"/>
                    <a:pt x="242" y="15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5" y="7"/>
                    <a:pt x="92" y="4"/>
                  </a:cubicBezTo>
                  <a:cubicBezTo>
                    <a:pt x="90" y="1"/>
                    <a:pt x="86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1" y="406"/>
                    <a:pt x="4" y="409"/>
                  </a:cubicBezTo>
                  <a:cubicBezTo>
                    <a:pt x="7" y="412"/>
                    <a:pt x="10" y="414"/>
                    <a:pt x="14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6" y="414"/>
                    <a:pt x="90" y="412"/>
                    <a:pt x="92" y="409"/>
                  </a:cubicBezTo>
                  <a:cubicBezTo>
                    <a:pt x="95" y="406"/>
                    <a:pt x="97" y="403"/>
                    <a:pt x="97" y="398"/>
                  </a:cubicBezTo>
                  <a:lnTo>
                    <a:pt x="9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6"/>
            <p:cNvSpPr>
              <a:spLocks/>
            </p:cNvSpPr>
            <p:nvPr userDrawn="1"/>
          </p:nvSpPr>
          <p:spPr bwMode="auto">
            <a:xfrm>
              <a:off x="4953" y="4082"/>
              <a:ext cx="55" cy="68"/>
            </a:xfrm>
            <a:custGeom>
              <a:avLst/>
              <a:gdLst>
                <a:gd name="T0" fmla="*/ 142 w 220"/>
                <a:gd name="T1" fmla="*/ 52 h 269"/>
                <a:gd name="T2" fmla="*/ 150 w 220"/>
                <a:gd name="T3" fmla="*/ 53 h 269"/>
                <a:gd name="T4" fmla="*/ 155 w 220"/>
                <a:gd name="T5" fmla="*/ 58 h 269"/>
                <a:gd name="T6" fmla="*/ 157 w 220"/>
                <a:gd name="T7" fmla="*/ 70 h 269"/>
                <a:gd name="T8" fmla="*/ 157 w 220"/>
                <a:gd name="T9" fmla="*/ 259 h 269"/>
                <a:gd name="T10" fmla="*/ 160 w 220"/>
                <a:gd name="T11" fmla="*/ 266 h 269"/>
                <a:gd name="T12" fmla="*/ 167 w 220"/>
                <a:gd name="T13" fmla="*/ 269 h 269"/>
                <a:gd name="T14" fmla="*/ 211 w 220"/>
                <a:gd name="T15" fmla="*/ 269 h 269"/>
                <a:gd name="T16" fmla="*/ 217 w 220"/>
                <a:gd name="T17" fmla="*/ 266 h 269"/>
                <a:gd name="T18" fmla="*/ 220 w 220"/>
                <a:gd name="T19" fmla="*/ 259 h 269"/>
                <a:gd name="T20" fmla="*/ 220 w 220"/>
                <a:gd name="T21" fmla="*/ 69 h 269"/>
                <a:gd name="T22" fmla="*/ 214 w 220"/>
                <a:gd name="T23" fmla="*/ 32 h 269"/>
                <a:gd name="T24" fmla="*/ 197 w 220"/>
                <a:gd name="T25" fmla="*/ 11 h 269"/>
                <a:gd name="T26" fmla="*/ 172 w 220"/>
                <a:gd name="T27" fmla="*/ 2 h 269"/>
                <a:gd name="T28" fmla="*/ 142 w 220"/>
                <a:gd name="T29" fmla="*/ 0 h 269"/>
                <a:gd name="T30" fmla="*/ 78 w 220"/>
                <a:gd name="T31" fmla="*/ 0 h 269"/>
                <a:gd name="T32" fmla="*/ 47 w 220"/>
                <a:gd name="T33" fmla="*/ 2 h 269"/>
                <a:gd name="T34" fmla="*/ 23 w 220"/>
                <a:gd name="T35" fmla="*/ 11 h 269"/>
                <a:gd name="T36" fmla="*/ 6 w 220"/>
                <a:gd name="T37" fmla="*/ 32 h 269"/>
                <a:gd name="T38" fmla="*/ 0 w 220"/>
                <a:gd name="T39" fmla="*/ 69 h 269"/>
                <a:gd name="T40" fmla="*/ 0 w 220"/>
                <a:gd name="T41" fmla="*/ 259 h 269"/>
                <a:gd name="T42" fmla="*/ 2 w 220"/>
                <a:gd name="T43" fmla="*/ 266 h 269"/>
                <a:gd name="T44" fmla="*/ 9 w 220"/>
                <a:gd name="T45" fmla="*/ 269 h 269"/>
                <a:gd name="T46" fmla="*/ 53 w 220"/>
                <a:gd name="T47" fmla="*/ 269 h 269"/>
                <a:gd name="T48" fmla="*/ 60 w 220"/>
                <a:gd name="T49" fmla="*/ 266 h 269"/>
                <a:gd name="T50" fmla="*/ 63 w 220"/>
                <a:gd name="T51" fmla="*/ 259 h 269"/>
                <a:gd name="T52" fmla="*/ 63 w 220"/>
                <a:gd name="T53" fmla="*/ 70 h 269"/>
                <a:gd name="T54" fmla="*/ 64 w 220"/>
                <a:gd name="T55" fmla="*/ 58 h 269"/>
                <a:gd name="T56" fmla="*/ 69 w 220"/>
                <a:gd name="T57" fmla="*/ 53 h 269"/>
                <a:gd name="T58" fmla="*/ 78 w 220"/>
                <a:gd name="T59" fmla="*/ 52 h 269"/>
                <a:gd name="T60" fmla="*/ 142 w 220"/>
                <a:gd name="T61" fmla="*/ 5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269">
                  <a:moveTo>
                    <a:pt x="142" y="52"/>
                  </a:moveTo>
                  <a:cubicBezTo>
                    <a:pt x="145" y="52"/>
                    <a:pt x="148" y="52"/>
                    <a:pt x="150" y="53"/>
                  </a:cubicBezTo>
                  <a:cubicBezTo>
                    <a:pt x="153" y="54"/>
                    <a:pt x="154" y="56"/>
                    <a:pt x="155" y="58"/>
                  </a:cubicBezTo>
                  <a:cubicBezTo>
                    <a:pt x="157" y="61"/>
                    <a:pt x="157" y="65"/>
                    <a:pt x="157" y="70"/>
                  </a:cubicBezTo>
                  <a:cubicBezTo>
                    <a:pt x="157" y="259"/>
                    <a:pt x="157" y="259"/>
                    <a:pt x="157" y="259"/>
                  </a:cubicBezTo>
                  <a:cubicBezTo>
                    <a:pt x="157" y="262"/>
                    <a:pt x="158" y="264"/>
                    <a:pt x="160" y="266"/>
                  </a:cubicBezTo>
                  <a:cubicBezTo>
                    <a:pt x="162" y="268"/>
                    <a:pt x="164" y="269"/>
                    <a:pt x="167" y="269"/>
                  </a:cubicBezTo>
                  <a:cubicBezTo>
                    <a:pt x="211" y="269"/>
                    <a:pt x="211" y="269"/>
                    <a:pt x="211" y="269"/>
                  </a:cubicBezTo>
                  <a:cubicBezTo>
                    <a:pt x="213" y="269"/>
                    <a:pt x="215" y="268"/>
                    <a:pt x="217" y="266"/>
                  </a:cubicBezTo>
                  <a:cubicBezTo>
                    <a:pt x="219" y="264"/>
                    <a:pt x="220" y="262"/>
                    <a:pt x="220" y="259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54"/>
                    <a:pt x="218" y="41"/>
                    <a:pt x="214" y="32"/>
                  </a:cubicBezTo>
                  <a:cubicBezTo>
                    <a:pt x="210" y="23"/>
                    <a:pt x="204" y="16"/>
                    <a:pt x="197" y="11"/>
                  </a:cubicBezTo>
                  <a:cubicBezTo>
                    <a:pt x="190" y="6"/>
                    <a:pt x="182" y="3"/>
                    <a:pt x="172" y="2"/>
                  </a:cubicBezTo>
                  <a:cubicBezTo>
                    <a:pt x="163" y="1"/>
                    <a:pt x="153" y="0"/>
                    <a:pt x="14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7" y="0"/>
                    <a:pt x="57" y="1"/>
                    <a:pt x="47" y="2"/>
                  </a:cubicBezTo>
                  <a:cubicBezTo>
                    <a:pt x="38" y="3"/>
                    <a:pt x="30" y="6"/>
                    <a:pt x="23" y="11"/>
                  </a:cubicBezTo>
                  <a:cubicBezTo>
                    <a:pt x="15" y="16"/>
                    <a:pt x="10" y="23"/>
                    <a:pt x="6" y="32"/>
                  </a:cubicBezTo>
                  <a:cubicBezTo>
                    <a:pt x="2" y="41"/>
                    <a:pt x="0" y="54"/>
                    <a:pt x="0" y="6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2" y="266"/>
                  </a:cubicBezTo>
                  <a:cubicBezTo>
                    <a:pt x="4" y="268"/>
                    <a:pt x="6" y="269"/>
                    <a:pt x="9" y="269"/>
                  </a:cubicBezTo>
                  <a:cubicBezTo>
                    <a:pt x="53" y="269"/>
                    <a:pt x="53" y="269"/>
                    <a:pt x="53" y="269"/>
                  </a:cubicBezTo>
                  <a:cubicBezTo>
                    <a:pt x="56" y="269"/>
                    <a:pt x="58" y="268"/>
                    <a:pt x="60" y="266"/>
                  </a:cubicBezTo>
                  <a:cubicBezTo>
                    <a:pt x="62" y="264"/>
                    <a:pt x="62" y="262"/>
                    <a:pt x="63" y="259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65"/>
                    <a:pt x="63" y="61"/>
                    <a:pt x="64" y="58"/>
                  </a:cubicBezTo>
                  <a:cubicBezTo>
                    <a:pt x="65" y="56"/>
                    <a:pt x="67" y="54"/>
                    <a:pt x="69" y="53"/>
                  </a:cubicBezTo>
                  <a:cubicBezTo>
                    <a:pt x="71" y="52"/>
                    <a:pt x="74" y="52"/>
                    <a:pt x="78" y="52"/>
                  </a:cubicBezTo>
                  <a:lnTo>
                    <a:pt x="14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7"/>
            <p:cNvSpPr>
              <a:spLocks/>
            </p:cNvSpPr>
            <p:nvPr userDrawn="1"/>
          </p:nvSpPr>
          <p:spPr bwMode="auto">
            <a:xfrm>
              <a:off x="5032" y="4081"/>
              <a:ext cx="61" cy="69"/>
            </a:xfrm>
            <a:custGeom>
              <a:avLst/>
              <a:gdLst>
                <a:gd name="T0" fmla="*/ 180 w 246"/>
                <a:gd name="T1" fmla="*/ 264 h 272"/>
                <a:gd name="T2" fmla="*/ 184 w 246"/>
                <a:gd name="T3" fmla="*/ 270 h 272"/>
                <a:gd name="T4" fmla="*/ 190 w 246"/>
                <a:gd name="T5" fmla="*/ 272 h 272"/>
                <a:gd name="T6" fmla="*/ 237 w 246"/>
                <a:gd name="T7" fmla="*/ 272 h 272"/>
                <a:gd name="T8" fmla="*/ 243 w 246"/>
                <a:gd name="T9" fmla="*/ 270 h 272"/>
                <a:gd name="T10" fmla="*/ 246 w 246"/>
                <a:gd name="T11" fmla="*/ 264 h 272"/>
                <a:gd name="T12" fmla="*/ 246 w 246"/>
                <a:gd name="T13" fmla="*/ 263 h 272"/>
                <a:gd name="T14" fmla="*/ 245 w 246"/>
                <a:gd name="T15" fmla="*/ 262 h 272"/>
                <a:gd name="T16" fmla="*/ 189 w 246"/>
                <a:gd name="T17" fmla="*/ 48 h 272"/>
                <a:gd name="T18" fmla="*/ 177 w 246"/>
                <a:gd name="T19" fmla="*/ 22 h 272"/>
                <a:gd name="T20" fmla="*/ 159 w 246"/>
                <a:gd name="T21" fmla="*/ 7 h 272"/>
                <a:gd name="T22" fmla="*/ 140 w 246"/>
                <a:gd name="T23" fmla="*/ 1 h 272"/>
                <a:gd name="T24" fmla="*/ 123 w 246"/>
                <a:gd name="T25" fmla="*/ 0 h 272"/>
                <a:gd name="T26" fmla="*/ 105 w 246"/>
                <a:gd name="T27" fmla="*/ 1 h 272"/>
                <a:gd name="T28" fmla="*/ 86 w 246"/>
                <a:gd name="T29" fmla="*/ 7 h 272"/>
                <a:gd name="T30" fmla="*/ 69 w 246"/>
                <a:gd name="T31" fmla="*/ 22 h 272"/>
                <a:gd name="T32" fmla="*/ 56 w 246"/>
                <a:gd name="T33" fmla="*/ 48 h 272"/>
                <a:gd name="T34" fmla="*/ 0 w 246"/>
                <a:gd name="T35" fmla="*/ 262 h 272"/>
                <a:gd name="T36" fmla="*/ 0 w 246"/>
                <a:gd name="T37" fmla="*/ 263 h 272"/>
                <a:gd name="T38" fmla="*/ 0 w 246"/>
                <a:gd name="T39" fmla="*/ 264 h 272"/>
                <a:gd name="T40" fmla="*/ 3 w 246"/>
                <a:gd name="T41" fmla="*/ 270 h 272"/>
                <a:gd name="T42" fmla="*/ 9 w 246"/>
                <a:gd name="T43" fmla="*/ 272 h 272"/>
                <a:gd name="T44" fmla="*/ 56 w 246"/>
                <a:gd name="T45" fmla="*/ 272 h 272"/>
                <a:gd name="T46" fmla="*/ 62 w 246"/>
                <a:gd name="T47" fmla="*/ 270 h 272"/>
                <a:gd name="T48" fmla="*/ 65 w 246"/>
                <a:gd name="T49" fmla="*/ 264 h 272"/>
                <a:gd name="T50" fmla="*/ 112 w 246"/>
                <a:gd name="T51" fmla="*/ 63 h 272"/>
                <a:gd name="T52" fmla="*/ 116 w 246"/>
                <a:gd name="T53" fmla="*/ 56 h 272"/>
                <a:gd name="T54" fmla="*/ 123 w 246"/>
                <a:gd name="T55" fmla="*/ 54 h 272"/>
                <a:gd name="T56" fmla="*/ 130 w 246"/>
                <a:gd name="T57" fmla="*/ 56 h 272"/>
                <a:gd name="T58" fmla="*/ 133 w 246"/>
                <a:gd name="T59" fmla="*/ 63 h 272"/>
                <a:gd name="T60" fmla="*/ 180 w 246"/>
                <a:gd name="T61" fmla="*/ 2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6" h="272">
                  <a:moveTo>
                    <a:pt x="180" y="264"/>
                  </a:moveTo>
                  <a:cubicBezTo>
                    <a:pt x="181" y="266"/>
                    <a:pt x="182" y="268"/>
                    <a:pt x="184" y="270"/>
                  </a:cubicBezTo>
                  <a:cubicBezTo>
                    <a:pt x="185" y="271"/>
                    <a:pt x="187" y="272"/>
                    <a:pt x="190" y="272"/>
                  </a:cubicBezTo>
                  <a:cubicBezTo>
                    <a:pt x="237" y="272"/>
                    <a:pt x="237" y="272"/>
                    <a:pt x="237" y="272"/>
                  </a:cubicBezTo>
                  <a:cubicBezTo>
                    <a:pt x="240" y="272"/>
                    <a:pt x="242" y="271"/>
                    <a:pt x="243" y="270"/>
                  </a:cubicBezTo>
                  <a:cubicBezTo>
                    <a:pt x="245" y="268"/>
                    <a:pt x="246" y="266"/>
                    <a:pt x="246" y="264"/>
                  </a:cubicBezTo>
                  <a:cubicBezTo>
                    <a:pt x="246" y="264"/>
                    <a:pt x="246" y="264"/>
                    <a:pt x="246" y="263"/>
                  </a:cubicBezTo>
                  <a:cubicBezTo>
                    <a:pt x="245" y="263"/>
                    <a:pt x="245" y="262"/>
                    <a:pt x="245" y="262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6" y="37"/>
                    <a:pt x="182" y="29"/>
                    <a:pt x="177" y="22"/>
                  </a:cubicBezTo>
                  <a:cubicBezTo>
                    <a:pt x="171" y="15"/>
                    <a:pt x="166" y="11"/>
                    <a:pt x="159" y="7"/>
                  </a:cubicBezTo>
                  <a:cubicBezTo>
                    <a:pt x="153" y="4"/>
                    <a:pt x="146" y="2"/>
                    <a:pt x="140" y="1"/>
                  </a:cubicBezTo>
                  <a:cubicBezTo>
                    <a:pt x="134" y="0"/>
                    <a:pt x="128" y="0"/>
                    <a:pt x="123" y="0"/>
                  </a:cubicBezTo>
                  <a:cubicBezTo>
                    <a:pt x="117" y="0"/>
                    <a:pt x="112" y="0"/>
                    <a:pt x="105" y="1"/>
                  </a:cubicBezTo>
                  <a:cubicBezTo>
                    <a:pt x="99" y="2"/>
                    <a:pt x="93" y="4"/>
                    <a:pt x="86" y="7"/>
                  </a:cubicBezTo>
                  <a:cubicBezTo>
                    <a:pt x="80" y="11"/>
                    <a:pt x="74" y="15"/>
                    <a:pt x="69" y="22"/>
                  </a:cubicBezTo>
                  <a:cubicBezTo>
                    <a:pt x="63" y="29"/>
                    <a:pt x="59" y="37"/>
                    <a:pt x="56" y="48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0" y="263"/>
                    <a:pt x="0" y="263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6"/>
                    <a:pt x="1" y="268"/>
                    <a:pt x="3" y="270"/>
                  </a:cubicBezTo>
                  <a:cubicBezTo>
                    <a:pt x="4" y="271"/>
                    <a:pt x="6" y="272"/>
                    <a:pt x="9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9" y="272"/>
                    <a:pt x="60" y="271"/>
                    <a:pt x="62" y="270"/>
                  </a:cubicBezTo>
                  <a:cubicBezTo>
                    <a:pt x="64" y="268"/>
                    <a:pt x="65" y="266"/>
                    <a:pt x="65" y="264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3" y="60"/>
                    <a:pt x="114" y="58"/>
                    <a:pt x="116" y="56"/>
                  </a:cubicBezTo>
                  <a:cubicBezTo>
                    <a:pt x="118" y="54"/>
                    <a:pt x="120" y="54"/>
                    <a:pt x="123" y="54"/>
                  </a:cubicBezTo>
                  <a:cubicBezTo>
                    <a:pt x="126" y="54"/>
                    <a:pt x="128" y="54"/>
                    <a:pt x="130" y="56"/>
                  </a:cubicBezTo>
                  <a:cubicBezTo>
                    <a:pt x="131" y="58"/>
                    <a:pt x="132" y="60"/>
                    <a:pt x="133" y="63"/>
                  </a:cubicBezTo>
                  <a:lnTo>
                    <a:pt x="18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8"/>
            <p:cNvSpPr>
              <a:spLocks noEditPoints="1"/>
            </p:cNvSpPr>
            <p:nvPr userDrawn="1"/>
          </p:nvSpPr>
          <p:spPr bwMode="auto">
            <a:xfrm>
              <a:off x="5117" y="4081"/>
              <a:ext cx="88" cy="70"/>
            </a:xfrm>
            <a:custGeom>
              <a:avLst/>
              <a:gdLst>
                <a:gd name="T0" fmla="*/ 237 w 351"/>
                <a:gd name="T1" fmla="*/ 276 h 276"/>
                <a:gd name="T2" fmla="*/ 286 w 351"/>
                <a:gd name="T3" fmla="*/ 267 h 276"/>
                <a:gd name="T4" fmla="*/ 322 w 351"/>
                <a:gd name="T5" fmla="*/ 242 h 276"/>
                <a:gd name="T6" fmla="*/ 343 w 351"/>
                <a:gd name="T7" fmla="*/ 204 h 276"/>
                <a:gd name="T8" fmla="*/ 351 w 351"/>
                <a:gd name="T9" fmla="*/ 157 h 276"/>
                <a:gd name="T10" fmla="*/ 351 w 351"/>
                <a:gd name="T11" fmla="*/ 118 h 276"/>
                <a:gd name="T12" fmla="*/ 343 w 351"/>
                <a:gd name="T13" fmla="*/ 71 h 276"/>
                <a:gd name="T14" fmla="*/ 322 w 351"/>
                <a:gd name="T15" fmla="*/ 33 h 276"/>
                <a:gd name="T16" fmla="*/ 286 w 351"/>
                <a:gd name="T17" fmla="*/ 9 h 276"/>
                <a:gd name="T18" fmla="*/ 237 w 351"/>
                <a:gd name="T19" fmla="*/ 0 h 276"/>
                <a:gd name="T20" fmla="*/ 237 w 351"/>
                <a:gd name="T21" fmla="*/ 54 h 276"/>
                <a:gd name="T22" fmla="*/ 265 w 351"/>
                <a:gd name="T23" fmla="*/ 62 h 276"/>
                <a:gd name="T24" fmla="*/ 282 w 351"/>
                <a:gd name="T25" fmla="*/ 84 h 276"/>
                <a:gd name="T26" fmla="*/ 288 w 351"/>
                <a:gd name="T27" fmla="*/ 118 h 276"/>
                <a:gd name="T28" fmla="*/ 288 w 351"/>
                <a:gd name="T29" fmla="*/ 157 h 276"/>
                <a:gd name="T30" fmla="*/ 282 w 351"/>
                <a:gd name="T31" fmla="*/ 191 h 276"/>
                <a:gd name="T32" fmla="*/ 265 w 351"/>
                <a:gd name="T33" fmla="*/ 214 h 276"/>
                <a:gd name="T34" fmla="*/ 237 w 351"/>
                <a:gd name="T35" fmla="*/ 222 h 276"/>
                <a:gd name="T36" fmla="*/ 237 w 351"/>
                <a:gd name="T37" fmla="*/ 276 h 276"/>
                <a:gd name="T38" fmla="*/ 63 w 351"/>
                <a:gd name="T39" fmla="*/ 261 h 276"/>
                <a:gd name="T40" fmla="*/ 63 w 351"/>
                <a:gd name="T41" fmla="*/ 166 h 276"/>
                <a:gd name="T42" fmla="*/ 122 w 351"/>
                <a:gd name="T43" fmla="*/ 166 h 276"/>
                <a:gd name="T44" fmla="*/ 132 w 351"/>
                <a:gd name="T45" fmla="*/ 210 h 276"/>
                <a:gd name="T46" fmla="*/ 154 w 351"/>
                <a:gd name="T47" fmla="*/ 245 h 276"/>
                <a:gd name="T48" fmla="*/ 189 w 351"/>
                <a:gd name="T49" fmla="*/ 268 h 276"/>
                <a:gd name="T50" fmla="*/ 237 w 351"/>
                <a:gd name="T51" fmla="*/ 276 h 276"/>
                <a:gd name="T52" fmla="*/ 237 w 351"/>
                <a:gd name="T53" fmla="*/ 222 h 276"/>
                <a:gd name="T54" fmla="*/ 209 w 351"/>
                <a:gd name="T55" fmla="*/ 214 h 276"/>
                <a:gd name="T56" fmla="*/ 191 w 351"/>
                <a:gd name="T57" fmla="*/ 191 h 276"/>
                <a:gd name="T58" fmla="*/ 186 w 351"/>
                <a:gd name="T59" fmla="*/ 157 h 276"/>
                <a:gd name="T60" fmla="*/ 186 w 351"/>
                <a:gd name="T61" fmla="*/ 118 h 276"/>
                <a:gd name="T62" fmla="*/ 191 w 351"/>
                <a:gd name="T63" fmla="*/ 84 h 276"/>
                <a:gd name="T64" fmla="*/ 209 w 351"/>
                <a:gd name="T65" fmla="*/ 62 h 276"/>
                <a:gd name="T66" fmla="*/ 237 w 351"/>
                <a:gd name="T67" fmla="*/ 54 h 276"/>
                <a:gd name="T68" fmla="*/ 237 w 351"/>
                <a:gd name="T69" fmla="*/ 0 h 276"/>
                <a:gd name="T70" fmla="*/ 189 w 351"/>
                <a:gd name="T71" fmla="*/ 8 h 276"/>
                <a:gd name="T72" fmla="*/ 154 w 351"/>
                <a:gd name="T73" fmla="*/ 31 h 276"/>
                <a:gd name="T74" fmla="*/ 132 w 351"/>
                <a:gd name="T75" fmla="*/ 66 h 276"/>
                <a:gd name="T76" fmla="*/ 122 w 351"/>
                <a:gd name="T77" fmla="*/ 110 h 276"/>
                <a:gd name="T78" fmla="*/ 63 w 351"/>
                <a:gd name="T79" fmla="*/ 110 h 276"/>
                <a:gd name="T80" fmla="*/ 63 w 351"/>
                <a:gd name="T81" fmla="*/ 12 h 276"/>
                <a:gd name="T82" fmla="*/ 60 w 351"/>
                <a:gd name="T83" fmla="*/ 5 h 276"/>
                <a:gd name="T84" fmla="*/ 53 w 351"/>
                <a:gd name="T85" fmla="*/ 2 h 276"/>
                <a:gd name="T86" fmla="*/ 9 w 351"/>
                <a:gd name="T87" fmla="*/ 2 h 276"/>
                <a:gd name="T88" fmla="*/ 3 w 351"/>
                <a:gd name="T89" fmla="*/ 5 h 276"/>
                <a:gd name="T90" fmla="*/ 0 w 351"/>
                <a:gd name="T91" fmla="*/ 12 h 276"/>
                <a:gd name="T92" fmla="*/ 0 w 351"/>
                <a:gd name="T93" fmla="*/ 261 h 276"/>
                <a:gd name="T94" fmla="*/ 3 w 351"/>
                <a:gd name="T95" fmla="*/ 268 h 276"/>
                <a:gd name="T96" fmla="*/ 9 w 351"/>
                <a:gd name="T97" fmla="*/ 271 h 276"/>
                <a:gd name="T98" fmla="*/ 53 w 351"/>
                <a:gd name="T99" fmla="*/ 271 h 276"/>
                <a:gd name="T100" fmla="*/ 60 w 351"/>
                <a:gd name="T101" fmla="*/ 268 h 276"/>
                <a:gd name="T102" fmla="*/ 63 w 351"/>
                <a:gd name="T103" fmla="*/ 26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1" h="276">
                  <a:moveTo>
                    <a:pt x="237" y="276"/>
                  </a:moveTo>
                  <a:cubicBezTo>
                    <a:pt x="255" y="276"/>
                    <a:pt x="272" y="273"/>
                    <a:pt x="286" y="267"/>
                  </a:cubicBezTo>
                  <a:cubicBezTo>
                    <a:pt x="300" y="261"/>
                    <a:pt x="312" y="253"/>
                    <a:pt x="322" y="242"/>
                  </a:cubicBezTo>
                  <a:cubicBezTo>
                    <a:pt x="331" y="231"/>
                    <a:pt x="339" y="219"/>
                    <a:pt x="343" y="204"/>
                  </a:cubicBezTo>
                  <a:cubicBezTo>
                    <a:pt x="348" y="190"/>
                    <a:pt x="351" y="174"/>
                    <a:pt x="351" y="15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1" y="101"/>
                    <a:pt x="348" y="85"/>
                    <a:pt x="343" y="71"/>
                  </a:cubicBezTo>
                  <a:cubicBezTo>
                    <a:pt x="339" y="57"/>
                    <a:pt x="331" y="44"/>
                    <a:pt x="322" y="33"/>
                  </a:cubicBezTo>
                  <a:cubicBezTo>
                    <a:pt x="312" y="23"/>
                    <a:pt x="300" y="14"/>
                    <a:pt x="286" y="9"/>
                  </a:cubicBezTo>
                  <a:cubicBezTo>
                    <a:pt x="272" y="3"/>
                    <a:pt x="255" y="0"/>
                    <a:pt x="237" y="0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48" y="54"/>
                    <a:pt x="257" y="57"/>
                    <a:pt x="265" y="62"/>
                  </a:cubicBezTo>
                  <a:cubicBezTo>
                    <a:pt x="272" y="67"/>
                    <a:pt x="278" y="75"/>
                    <a:pt x="282" y="84"/>
                  </a:cubicBezTo>
                  <a:cubicBezTo>
                    <a:pt x="286" y="94"/>
                    <a:pt x="288" y="105"/>
                    <a:pt x="288" y="118"/>
                  </a:cubicBezTo>
                  <a:cubicBezTo>
                    <a:pt x="288" y="157"/>
                    <a:pt x="288" y="157"/>
                    <a:pt x="288" y="157"/>
                  </a:cubicBezTo>
                  <a:cubicBezTo>
                    <a:pt x="288" y="170"/>
                    <a:pt x="286" y="182"/>
                    <a:pt x="282" y="191"/>
                  </a:cubicBezTo>
                  <a:cubicBezTo>
                    <a:pt x="278" y="201"/>
                    <a:pt x="272" y="208"/>
                    <a:pt x="265" y="214"/>
                  </a:cubicBezTo>
                  <a:cubicBezTo>
                    <a:pt x="257" y="219"/>
                    <a:pt x="248" y="221"/>
                    <a:pt x="237" y="222"/>
                  </a:cubicBezTo>
                  <a:lnTo>
                    <a:pt x="237" y="276"/>
                  </a:lnTo>
                  <a:close/>
                  <a:moveTo>
                    <a:pt x="63" y="261"/>
                  </a:moveTo>
                  <a:cubicBezTo>
                    <a:pt x="63" y="166"/>
                    <a:pt x="63" y="166"/>
                    <a:pt x="63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3" y="182"/>
                    <a:pt x="126" y="197"/>
                    <a:pt x="132" y="210"/>
                  </a:cubicBezTo>
                  <a:cubicBezTo>
                    <a:pt x="137" y="223"/>
                    <a:pt x="144" y="235"/>
                    <a:pt x="154" y="245"/>
                  </a:cubicBezTo>
                  <a:cubicBezTo>
                    <a:pt x="163" y="255"/>
                    <a:pt x="175" y="262"/>
                    <a:pt x="189" y="268"/>
                  </a:cubicBezTo>
                  <a:cubicBezTo>
                    <a:pt x="203" y="273"/>
                    <a:pt x="219" y="276"/>
                    <a:pt x="237" y="276"/>
                  </a:cubicBezTo>
                  <a:cubicBezTo>
                    <a:pt x="237" y="222"/>
                    <a:pt x="237" y="222"/>
                    <a:pt x="237" y="222"/>
                  </a:cubicBezTo>
                  <a:cubicBezTo>
                    <a:pt x="225" y="221"/>
                    <a:pt x="216" y="219"/>
                    <a:pt x="209" y="214"/>
                  </a:cubicBezTo>
                  <a:cubicBezTo>
                    <a:pt x="201" y="208"/>
                    <a:pt x="195" y="201"/>
                    <a:pt x="191" y="191"/>
                  </a:cubicBezTo>
                  <a:cubicBezTo>
                    <a:pt x="188" y="182"/>
                    <a:pt x="186" y="170"/>
                    <a:pt x="186" y="157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05"/>
                    <a:pt x="188" y="94"/>
                    <a:pt x="191" y="84"/>
                  </a:cubicBezTo>
                  <a:cubicBezTo>
                    <a:pt x="195" y="75"/>
                    <a:pt x="201" y="67"/>
                    <a:pt x="209" y="62"/>
                  </a:cubicBezTo>
                  <a:cubicBezTo>
                    <a:pt x="216" y="57"/>
                    <a:pt x="225" y="54"/>
                    <a:pt x="237" y="54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19" y="0"/>
                    <a:pt x="203" y="2"/>
                    <a:pt x="189" y="8"/>
                  </a:cubicBezTo>
                  <a:cubicBezTo>
                    <a:pt x="175" y="13"/>
                    <a:pt x="163" y="21"/>
                    <a:pt x="154" y="31"/>
                  </a:cubicBezTo>
                  <a:cubicBezTo>
                    <a:pt x="144" y="41"/>
                    <a:pt x="137" y="53"/>
                    <a:pt x="132" y="66"/>
                  </a:cubicBezTo>
                  <a:cubicBezTo>
                    <a:pt x="126" y="79"/>
                    <a:pt x="123" y="94"/>
                    <a:pt x="122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9"/>
                    <a:pt x="62" y="7"/>
                    <a:pt x="60" y="5"/>
                  </a:cubicBezTo>
                  <a:cubicBezTo>
                    <a:pt x="58" y="3"/>
                    <a:pt x="56" y="2"/>
                    <a:pt x="53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4" y="3"/>
                    <a:pt x="3" y="5"/>
                  </a:cubicBezTo>
                  <a:cubicBezTo>
                    <a:pt x="1" y="7"/>
                    <a:pt x="0" y="9"/>
                    <a:pt x="0" y="1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4"/>
                    <a:pt x="1" y="266"/>
                    <a:pt x="3" y="268"/>
                  </a:cubicBezTo>
                  <a:cubicBezTo>
                    <a:pt x="4" y="270"/>
                    <a:pt x="7" y="271"/>
                    <a:pt x="9" y="271"/>
                  </a:cubicBezTo>
                  <a:cubicBezTo>
                    <a:pt x="53" y="271"/>
                    <a:pt x="53" y="271"/>
                    <a:pt x="53" y="271"/>
                  </a:cubicBezTo>
                  <a:cubicBezTo>
                    <a:pt x="56" y="271"/>
                    <a:pt x="58" y="270"/>
                    <a:pt x="60" y="268"/>
                  </a:cubicBezTo>
                  <a:cubicBezTo>
                    <a:pt x="62" y="266"/>
                    <a:pt x="63" y="264"/>
                    <a:pt x="63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5227" y="4081"/>
              <a:ext cx="45" cy="70"/>
            </a:xfrm>
            <a:custGeom>
              <a:avLst/>
              <a:gdLst>
                <a:gd name="T0" fmla="*/ 181 w 181"/>
                <a:gd name="T1" fmla="*/ 257 h 276"/>
                <a:gd name="T2" fmla="*/ 181 w 181"/>
                <a:gd name="T3" fmla="*/ 226 h 276"/>
                <a:gd name="T4" fmla="*/ 178 w 181"/>
                <a:gd name="T5" fmla="*/ 221 h 276"/>
                <a:gd name="T6" fmla="*/ 172 w 181"/>
                <a:gd name="T7" fmla="*/ 219 h 276"/>
                <a:gd name="T8" fmla="*/ 171 w 181"/>
                <a:gd name="T9" fmla="*/ 219 h 276"/>
                <a:gd name="T10" fmla="*/ 158 w 181"/>
                <a:gd name="T11" fmla="*/ 221 h 276"/>
                <a:gd name="T12" fmla="*/ 144 w 181"/>
                <a:gd name="T13" fmla="*/ 222 h 276"/>
                <a:gd name="T14" fmla="*/ 129 w 181"/>
                <a:gd name="T15" fmla="*/ 222 h 276"/>
                <a:gd name="T16" fmla="*/ 109 w 181"/>
                <a:gd name="T17" fmla="*/ 223 h 276"/>
                <a:gd name="T18" fmla="*/ 93 w 181"/>
                <a:gd name="T19" fmla="*/ 220 h 276"/>
                <a:gd name="T20" fmla="*/ 78 w 181"/>
                <a:gd name="T21" fmla="*/ 210 h 276"/>
                <a:gd name="T22" fmla="*/ 67 w 181"/>
                <a:gd name="T23" fmla="*/ 191 h 276"/>
                <a:gd name="T24" fmla="*/ 63 w 181"/>
                <a:gd name="T25" fmla="*/ 160 h 276"/>
                <a:gd name="T26" fmla="*/ 63 w 181"/>
                <a:gd name="T27" fmla="*/ 116 h 276"/>
                <a:gd name="T28" fmla="*/ 67 w 181"/>
                <a:gd name="T29" fmla="*/ 85 h 276"/>
                <a:gd name="T30" fmla="*/ 78 w 181"/>
                <a:gd name="T31" fmla="*/ 66 h 276"/>
                <a:gd name="T32" fmla="*/ 93 w 181"/>
                <a:gd name="T33" fmla="*/ 56 h 276"/>
                <a:gd name="T34" fmla="*/ 109 w 181"/>
                <a:gd name="T35" fmla="*/ 53 h 276"/>
                <a:gd name="T36" fmla="*/ 129 w 181"/>
                <a:gd name="T37" fmla="*/ 53 h 276"/>
                <a:gd name="T38" fmla="*/ 144 w 181"/>
                <a:gd name="T39" fmla="*/ 54 h 276"/>
                <a:gd name="T40" fmla="*/ 158 w 181"/>
                <a:gd name="T41" fmla="*/ 55 h 276"/>
                <a:gd name="T42" fmla="*/ 171 w 181"/>
                <a:gd name="T43" fmla="*/ 56 h 276"/>
                <a:gd name="T44" fmla="*/ 172 w 181"/>
                <a:gd name="T45" fmla="*/ 56 h 276"/>
                <a:gd name="T46" fmla="*/ 178 w 181"/>
                <a:gd name="T47" fmla="*/ 55 h 276"/>
                <a:gd name="T48" fmla="*/ 181 w 181"/>
                <a:gd name="T49" fmla="*/ 49 h 276"/>
                <a:gd name="T50" fmla="*/ 181 w 181"/>
                <a:gd name="T51" fmla="*/ 18 h 276"/>
                <a:gd name="T52" fmla="*/ 179 w 181"/>
                <a:gd name="T53" fmla="*/ 10 h 276"/>
                <a:gd name="T54" fmla="*/ 171 w 181"/>
                <a:gd name="T55" fmla="*/ 6 h 276"/>
                <a:gd name="T56" fmla="*/ 147 w 181"/>
                <a:gd name="T57" fmla="*/ 2 h 276"/>
                <a:gd name="T58" fmla="*/ 109 w 181"/>
                <a:gd name="T59" fmla="*/ 0 h 276"/>
                <a:gd name="T60" fmla="*/ 66 w 181"/>
                <a:gd name="T61" fmla="*/ 7 h 276"/>
                <a:gd name="T62" fmla="*/ 32 w 181"/>
                <a:gd name="T63" fmla="*/ 28 h 276"/>
                <a:gd name="T64" fmla="*/ 9 w 181"/>
                <a:gd name="T65" fmla="*/ 65 h 276"/>
                <a:gd name="T66" fmla="*/ 0 w 181"/>
                <a:gd name="T67" fmla="*/ 116 h 276"/>
                <a:gd name="T68" fmla="*/ 0 w 181"/>
                <a:gd name="T69" fmla="*/ 160 h 276"/>
                <a:gd name="T70" fmla="*/ 9 w 181"/>
                <a:gd name="T71" fmla="*/ 211 h 276"/>
                <a:gd name="T72" fmla="*/ 32 w 181"/>
                <a:gd name="T73" fmla="*/ 247 h 276"/>
                <a:gd name="T74" fmla="*/ 66 w 181"/>
                <a:gd name="T75" fmla="*/ 269 h 276"/>
                <a:gd name="T76" fmla="*/ 109 w 181"/>
                <a:gd name="T77" fmla="*/ 276 h 276"/>
                <a:gd name="T78" fmla="*/ 147 w 181"/>
                <a:gd name="T79" fmla="*/ 274 h 276"/>
                <a:gd name="T80" fmla="*/ 171 w 181"/>
                <a:gd name="T81" fmla="*/ 270 h 276"/>
                <a:gd name="T82" fmla="*/ 179 w 181"/>
                <a:gd name="T83" fmla="*/ 266 h 276"/>
                <a:gd name="T84" fmla="*/ 181 w 181"/>
                <a:gd name="T85" fmla="*/ 25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276">
                  <a:moveTo>
                    <a:pt x="181" y="257"/>
                  </a:moveTo>
                  <a:cubicBezTo>
                    <a:pt x="181" y="226"/>
                    <a:pt x="181" y="226"/>
                    <a:pt x="181" y="226"/>
                  </a:cubicBezTo>
                  <a:cubicBezTo>
                    <a:pt x="181" y="224"/>
                    <a:pt x="180" y="222"/>
                    <a:pt x="178" y="221"/>
                  </a:cubicBezTo>
                  <a:cubicBezTo>
                    <a:pt x="177" y="220"/>
                    <a:pt x="175" y="219"/>
                    <a:pt x="172" y="219"/>
                  </a:cubicBezTo>
                  <a:cubicBezTo>
                    <a:pt x="172" y="219"/>
                    <a:pt x="171" y="219"/>
                    <a:pt x="171" y="219"/>
                  </a:cubicBezTo>
                  <a:cubicBezTo>
                    <a:pt x="166" y="220"/>
                    <a:pt x="162" y="220"/>
                    <a:pt x="158" y="221"/>
                  </a:cubicBezTo>
                  <a:cubicBezTo>
                    <a:pt x="153" y="221"/>
                    <a:pt x="149" y="222"/>
                    <a:pt x="144" y="222"/>
                  </a:cubicBezTo>
                  <a:cubicBezTo>
                    <a:pt x="140" y="222"/>
                    <a:pt x="135" y="222"/>
                    <a:pt x="129" y="222"/>
                  </a:cubicBezTo>
                  <a:cubicBezTo>
                    <a:pt x="124" y="222"/>
                    <a:pt x="117" y="223"/>
                    <a:pt x="109" y="223"/>
                  </a:cubicBezTo>
                  <a:cubicBezTo>
                    <a:pt x="104" y="223"/>
                    <a:pt x="98" y="222"/>
                    <a:pt x="93" y="220"/>
                  </a:cubicBezTo>
                  <a:cubicBezTo>
                    <a:pt x="87" y="218"/>
                    <a:pt x="82" y="215"/>
                    <a:pt x="78" y="210"/>
                  </a:cubicBezTo>
                  <a:cubicBezTo>
                    <a:pt x="74" y="205"/>
                    <a:pt x="70" y="199"/>
                    <a:pt x="67" y="191"/>
                  </a:cubicBezTo>
                  <a:cubicBezTo>
                    <a:pt x="65" y="183"/>
                    <a:pt x="63" y="172"/>
                    <a:pt x="63" y="160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63" y="103"/>
                    <a:pt x="65" y="93"/>
                    <a:pt x="67" y="85"/>
                  </a:cubicBezTo>
                  <a:cubicBezTo>
                    <a:pt x="70" y="77"/>
                    <a:pt x="74" y="70"/>
                    <a:pt x="78" y="66"/>
                  </a:cubicBezTo>
                  <a:cubicBezTo>
                    <a:pt x="82" y="61"/>
                    <a:pt x="87" y="58"/>
                    <a:pt x="93" y="56"/>
                  </a:cubicBezTo>
                  <a:cubicBezTo>
                    <a:pt x="98" y="54"/>
                    <a:pt x="104" y="53"/>
                    <a:pt x="109" y="53"/>
                  </a:cubicBezTo>
                  <a:cubicBezTo>
                    <a:pt x="117" y="53"/>
                    <a:pt x="124" y="53"/>
                    <a:pt x="129" y="53"/>
                  </a:cubicBezTo>
                  <a:cubicBezTo>
                    <a:pt x="135" y="53"/>
                    <a:pt x="140" y="54"/>
                    <a:pt x="144" y="54"/>
                  </a:cubicBezTo>
                  <a:cubicBezTo>
                    <a:pt x="149" y="54"/>
                    <a:pt x="153" y="54"/>
                    <a:pt x="158" y="55"/>
                  </a:cubicBezTo>
                  <a:cubicBezTo>
                    <a:pt x="162" y="55"/>
                    <a:pt x="166" y="56"/>
                    <a:pt x="171" y="56"/>
                  </a:cubicBezTo>
                  <a:cubicBezTo>
                    <a:pt x="171" y="56"/>
                    <a:pt x="172" y="56"/>
                    <a:pt x="172" y="56"/>
                  </a:cubicBezTo>
                  <a:cubicBezTo>
                    <a:pt x="175" y="56"/>
                    <a:pt x="177" y="56"/>
                    <a:pt x="178" y="55"/>
                  </a:cubicBezTo>
                  <a:cubicBezTo>
                    <a:pt x="180" y="53"/>
                    <a:pt x="181" y="52"/>
                    <a:pt x="181" y="49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81" y="14"/>
                    <a:pt x="180" y="12"/>
                    <a:pt x="179" y="10"/>
                  </a:cubicBezTo>
                  <a:cubicBezTo>
                    <a:pt x="177" y="8"/>
                    <a:pt x="175" y="7"/>
                    <a:pt x="171" y="6"/>
                  </a:cubicBezTo>
                  <a:cubicBezTo>
                    <a:pt x="165" y="4"/>
                    <a:pt x="157" y="3"/>
                    <a:pt x="147" y="2"/>
                  </a:cubicBezTo>
                  <a:cubicBezTo>
                    <a:pt x="136" y="0"/>
                    <a:pt x="124" y="0"/>
                    <a:pt x="109" y="0"/>
                  </a:cubicBezTo>
                  <a:cubicBezTo>
                    <a:pt x="94" y="0"/>
                    <a:pt x="79" y="2"/>
                    <a:pt x="66" y="7"/>
                  </a:cubicBezTo>
                  <a:cubicBezTo>
                    <a:pt x="53" y="12"/>
                    <a:pt x="41" y="19"/>
                    <a:pt x="32" y="28"/>
                  </a:cubicBezTo>
                  <a:cubicBezTo>
                    <a:pt x="22" y="38"/>
                    <a:pt x="14" y="50"/>
                    <a:pt x="9" y="65"/>
                  </a:cubicBezTo>
                  <a:cubicBezTo>
                    <a:pt x="3" y="79"/>
                    <a:pt x="0" y="96"/>
                    <a:pt x="0" y="1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9"/>
                    <a:pt x="3" y="196"/>
                    <a:pt x="9" y="211"/>
                  </a:cubicBezTo>
                  <a:cubicBezTo>
                    <a:pt x="14" y="226"/>
                    <a:pt x="22" y="238"/>
                    <a:pt x="32" y="247"/>
                  </a:cubicBezTo>
                  <a:cubicBezTo>
                    <a:pt x="41" y="257"/>
                    <a:pt x="53" y="264"/>
                    <a:pt x="66" y="269"/>
                  </a:cubicBezTo>
                  <a:cubicBezTo>
                    <a:pt x="79" y="274"/>
                    <a:pt x="94" y="276"/>
                    <a:pt x="109" y="276"/>
                  </a:cubicBezTo>
                  <a:cubicBezTo>
                    <a:pt x="124" y="276"/>
                    <a:pt x="136" y="275"/>
                    <a:pt x="147" y="274"/>
                  </a:cubicBezTo>
                  <a:cubicBezTo>
                    <a:pt x="157" y="273"/>
                    <a:pt x="165" y="271"/>
                    <a:pt x="171" y="270"/>
                  </a:cubicBezTo>
                  <a:cubicBezTo>
                    <a:pt x="175" y="269"/>
                    <a:pt x="177" y="268"/>
                    <a:pt x="179" y="266"/>
                  </a:cubicBezTo>
                  <a:cubicBezTo>
                    <a:pt x="180" y="264"/>
                    <a:pt x="181" y="261"/>
                    <a:pt x="18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11965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4D6AA-D3EB-45CC-969E-5B96333302E4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>
            <a:off x="7620000" y="231994"/>
            <a:ext cx="1296044" cy="348046"/>
            <a:chOff x="4513" y="3865"/>
            <a:chExt cx="1065" cy="286"/>
          </a:xfrm>
          <a:solidFill>
            <a:schemeClr val="accent1"/>
          </a:solidFill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359" y="3934"/>
              <a:ext cx="109" cy="149"/>
            </a:xfrm>
            <a:custGeom>
              <a:avLst/>
              <a:gdLst>
                <a:gd name="T0" fmla="*/ 298 w 436"/>
                <a:gd name="T1" fmla="*/ 346 h 591"/>
                <a:gd name="T2" fmla="*/ 383 w 436"/>
                <a:gd name="T3" fmla="*/ 0 h 591"/>
                <a:gd name="T4" fmla="*/ 70 w 436"/>
                <a:gd name="T5" fmla="*/ 0 h 591"/>
                <a:gd name="T6" fmla="*/ 0 w 436"/>
                <a:gd name="T7" fmla="*/ 71 h 591"/>
                <a:gd name="T8" fmla="*/ 0 w 436"/>
                <a:gd name="T9" fmla="*/ 521 h 591"/>
                <a:gd name="T10" fmla="*/ 70 w 436"/>
                <a:gd name="T11" fmla="*/ 591 h 591"/>
                <a:gd name="T12" fmla="*/ 436 w 436"/>
                <a:gd name="T13" fmla="*/ 591 h 591"/>
                <a:gd name="T14" fmla="*/ 298 w 436"/>
                <a:gd name="T15" fmla="*/ 34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591">
                  <a:moveTo>
                    <a:pt x="298" y="346"/>
                  </a:moveTo>
                  <a:cubicBezTo>
                    <a:pt x="288" y="242"/>
                    <a:pt x="333" y="110"/>
                    <a:pt x="38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60"/>
                    <a:pt x="31" y="591"/>
                    <a:pt x="70" y="591"/>
                  </a:cubicBezTo>
                  <a:cubicBezTo>
                    <a:pt x="436" y="591"/>
                    <a:pt x="436" y="591"/>
                    <a:pt x="436" y="591"/>
                  </a:cubicBezTo>
                  <a:cubicBezTo>
                    <a:pt x="365" y="544"/>
                    <a:pt x="310" y="463"/>
                    <a:pt x="298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5504" y="3913"/>
              <a:ext cx="74" cy="144"/>
            </a:xfrm>
            <a:custGeom>
              <a:avLst/>
              <a:gdLst>
                <a:gd name="T0" fmla="*/ 148 w 295"/>
                <a:gd name="T1" fmla="*/ 0 h 570"/>
                <a:gd name="T2" fmla="*/ 0 w 295"/>
                <a:gd name="T3" fmla="*/ 354 h 570"/>
                <a:gd name="T4" fmla="*/ 295 w 295"/>
                <a:gd name="T5" fmla="*/ 354 h 570"/>
                <a:gd name="T6" fmla="*/ 148 w 295"/>
                <a:gd name="T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" h="570">
                  <a:moveTo>
                    <a:pt x="148" y="0"/>
                  </a:moveTo>
                  <a:cubicBezTo>
                    <a:pt x="148" y="0"/>
                    <a:pt x="0" y="238"/>
                    <a:pt x="0" y="354"/>
                  </a:cubicBezTo>
                  <a:cubicBezTo>
                    <a:pt x="0" y="570"/>
                    <a:pt x="295" y="570"/>
                    <a:pt x="295" y="354"/>
                  </a:cubicBezTo>
                  <a:cubicBezTo>
                    <a:pt x="295" y="238"/>
                    <a:pt x="148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448" y="3865"/>
              <a:ext cx="124" cy="240"/>
            </a:xfrm>
            <a:custGeom>
              <a:avLst/>
              <a:gdLst>
                <a:gd name="T0" fmla="*/ 400 w 494"/>
                <a:gd name="T1" fmla="*/ 773 h 952"/>
                <a:gd name="T2" fmla="*/ 241 w 494"/>
                <a:gd name="T3" fmla="*/ 710 h 952"/>
                <a:gd name="T4" fmla="*/ 175 w 494"/>
                <a:gd name="T5" fmla="*/ 541 h 952"/>
                <a:gd name="T6" fmla="*/ 255 w 494"/>
                <a:gd name="T7" fmla="*/ 291 h 952"/>
                <a:gd name="T8" fmla="*/ 332 w 494"/>
                <a:gd name="T9" fmla="*/ 152 h 952"/>
                <a:gd name="T10" fmla="*/ 355 w 494"/>
                <a:gd name="T11" fmla="*/ 114 h 952"/>
                <a:gd name="T12" fmla="*/ 273 w 494"/>
                <a:gd name="T13" fmla="*/ 0 h 952"/>
                <a:gd name="T14" fmla="*/ 0 w 494"/>
                <a:gd name="T15" fmla="*/ 566 h 952"/>
                <a:gd name="T16" fmla="*/ 494 w 494"/>
                <a:gd name="T17" fmla="*/ 753 h 952"/>
                <a:gd name="T18" fmla="*/ 400 w 494"/>
                <a:gd name="T19" fmla="*/ 773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952">
                  <a:moveTo>
                    <a:pt x="400" y="773"/>
                  </a:moveTo>
                  <a:cubicBezTo>
                    <a:pt x="340" y="773"/>
                    <a:pt x="282" y="750"/>
                    <a:pt x="241" y="710"/>
                  </a:cubicBezTo>
                  <a:cubicBezTo>
                    <a:pt x="211" y="680"/>
                    <a:pt x="175" y="627"/>
                    <a:pt x="175" y="541"/>
                  </a:cubicBezTo>
                  <a:cubicBezTo>
                    <a:pt x="175" y="482"/>
                    <a:pt x="201" y="400"/>
                    <a:pt x="255" y="291"/>
                  </a:cubicBezTo>
                  <a:cubicBezTo>
                    <a:pt x="293" y="215"/>
                    <a:pt x="330" y="155"/>
                    <a:pt x="332" y="152"/>
                  </a:cubicBezTo>
                  <a:cubicBezTo>
                    <a:pt x="355" y="114"/>
                    <a:pt x="355" y="114"/>
                    <a:pt x="355" y="114"/>
                  </a:cubicBezTo>
                  <a:cubicBezTo>
                    <a:pt x="309" y="46"/>
                    <a:pt x="273" y="0"/>
                    <a:pt x="273" y="0"/>
                  </a:cubicBezTo>
                  <a:cubicBezTo>
                    <a:pt x="273" y="0"/>
                    <a:pt x="0" y="349"/>
                    <a:pt x="0" y="566"/>
                  </a:cubicBezTo>
                  <a:cubicBezTo>
                    <a:pt x="0" y="889"/>
                    <a:pt x="356" y="952"/>
                    <a:pt x="494" y="753"/>
                  </a:cubicBezTo>
                  <a:cubicBezTo>
                    <a:pt x="465" y="766"/>
                    <a:pt x="433" y="773"/>
                    <a:pt x="400" y="7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4513" y="3934"/>
              <a:ext cx="85" cy="105"/>
            </a:xfrm>
            <a:custGeom>
              <a:avLst/>
              <a:gdLst>
                <a:gd name="T0" fmla="*/ 242 w 339"/>
                <a:gd name="T1" fmla="*/ 398 h 414"/>
                <a:gd name="T2" fmla="*/ 246 w 339"/>
                <a:gd name="T3" fmla="*/ 409 h 414"/>
                <a:gd name="T4" fmla="*/ 257 w 339"/>
                <a:gd name="T5" fmla="*/ 414 h 414"/>
                <a:gd name="T6" fmla="*/ 324 w 339"/>
                <a:gd name="T7" fmla="*/ 414 h 414"/>
                <a:gd name="T8" fmla="*/ 335 w 339"/>
                <a:gd name="T9" fmla="*/ 409 h 414"/>
                <a:gd name="T10" fmla="*/ 339 w 339"/>
                <a:gd name="T11" fmla="*/ 398 h 414"/>
                <a:gd name="T12" fmla="*/ 339 w 339"/>
                <a:gd name="T13" fmla="*/ 15 h 414"/>
                <a:gd name="T14" fmla="*/ 335 w 339"/>
                <a:gd name="T15" fmla="*/ 4 h 414"/>
                <a:gd name="T16" fmla="*/ 324 w 339"/>
                <a:gd name="T17" fmla="*/ 0 h 414"/>
                <a:gd name="T18" fmla="*/ 272 w 339"/>
                <a:gd name="T19" fmla="*/ 0 h 414"/>
                <a:gd name="T20" fmla="*/ 255 w 339"/>
                <a:gd name="T21" fmla="*/ 2 h 414"/>
                <a:gd name="T22" fmla="*/ 246 w 339"/>
                <a:gd name="T23" fmla="*/ 8 h 414"/>
                <a:gd name="T24" fmla="*/ 242 w 339"/>
                <a:gd name="T25" fmla="*/ 14 h 414"/>
                <a:gd name="T26" fmla="*/ 97 w 339"/>
                <a:gd name="T27" fmla="*/ 237 h 414"/>
                <a:gd name="T28" fmla="*/ 97 w 339"/>
                <a:gd name="T29" fmla="*/ 15 h 414"/>
                <a:gd name="T30" fmla="*/ 92 w 339"/>
                <a:gd name="T31" fmla="*/ 4 h 414"/>
                <a:gd name="T32" fmla="*/ 82 w 339"/>
                <a:gd name="T33" fmla="*/ 0 h 414"/>
                <a:gd name="T34" fmla="*/ 14 w 339"/>
                <a:gd name="T35" fmla="*/ 0 h 414"/>
                <a:gd name="T36" fmla="*/ 4 w 339"/>
                <a:gd name="T37" fmla="*/ 4 h 414"/>
                <a:gd name="T38" fmla="*/ 0 w 339"/>
                <a:gd name="T39" fmla="*/ 15 h 414"/>
                <a:gd name="T40" fmla="*/ 0 w 339"/>
                <a:gd name="T41" fmla="*/ 398 h 414"/>
                <a:gd name="T42" fmla="*/ 4 w 339"/>
                <a:gd name="T43" fmla="*/ 409 h 414"/>
                <a:gd name="T44" fmla="*/ 14 w 339"/>
                <a:gd name="T45" fmla="*/ 414 h 414"/>
                <a:gd name="T46" fmla="*/ 67 w 339"/>
                <a:gd name="T47" fmla="*/ 414 h 414"/>
                <a:gd name="T48" fmla="*/ 81 w 339"/>
                <a:gd name="T49" fmla="*/ 412 h 414"/>
                <a:gd name="T50" fmla="*/ 90 w 339"/>
                <a:gd name="T51" fmla="*/ 407 h 414"/>
                <a:gd name="T52" fmla="*/ 97 w 339"/>
                <a:gd name="T53" fmla="*/ 398 h 414"/>
                <a:gd name="T54" fmla="*/ 242 w 339"/>
                <a:gd name="T55" fmla="*/ 176 h 414"/>
                <a:gd name="T56" fmla="*/ 242 w 339"/>
                <a:gd name="T57" fmla="*/ 39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242" y="398"/>
                  </a:moveTo>
                  <a:cubicBezTo>
                    <a:pt x="242" y="403"/>
                    <a:pt x="243" y="406"/>
                    <a:pt x="246" y="409"/>
                  </a:cubicBezTo>
                  <a:cubicBezTo>
                    <a:pt x="249" y="412"/>
                    <a:pt x="252" y="414"/>
                    <a:pt x="257" y="41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28" y="414"/>
                    <a:pt x="332" y="412"/>
                    <a:pt x="335" y="409"/>
                  </a:cubicBezTo>
                  <a:cubicBezTo>
                    <a:pt x="337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7" y="7"/>
                    <a:pt x="335" y="4"/>
                  </a:cubicBezTo>
                  <a:cubicBezTo>
                    <a:pt x="332" y="1"/>
                    <a:pt x="328" y="0"/>
                    <a:pt x="324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65" y="0"/>
                    <a:pt x="259" y="1"/>
                    <a:pt x="255" y="2"/>
                  </a:cubicBezTo>
                  <a:cubicBezTo>
                    <a:pt x="251" y="4"/>
                    <a:pt x="248" y="6"/>
                    <a:pt x="246" y="8"/>
                  </a:cubicBezTo>
                  <a:cubicBezTo>
                    <a:pt x="245" y="10"/>
                    <a:pt x="243" y="12"/>
                    <a:pt x="242" y="14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1"/>
                    <a:pt x="95" y="7"/>
                    <a:pt x="92" y="4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1" y="406"/>
                    <a:pt x="4" y="409"/>
                  </a:cubicBezTo>
                  <a:cubicBezTo>
                    <a:pt x="7" y="412"/>
                    <a:pt x="10" y="414"/>
                    <a:pt x="14" y="414"/>
                  </a:cubicBezTo>
                  <a:cubicBezTo>
                    <a:pt x="67" y="414"/>
                    <a:pt x="67" y="414"/>
                    <a:pt x="67" y="414"/>
                  </a:cubicBezTo>
                  <a:cubicBezTo>
                    <a:pt x="73" y="414"/>
                    <a:pt x="78" y="413"/>
                    <a:pt x="81" y="412"/>
                  </a:cubicBezTo>
                  <a:cubicBezTo>
                    <a:pt x="85" y="411"/>
                    <a:pt x="88" y="409"/>
                    <a:pt x="90" y="407"/>
                  </a:cubicBezTo>
                  <a:cubicBezTo>
                    <a:pt x="92" y="404"/>
                    <a:pt x="95" y="402"/>
                    <a:pt x="97" y="398"/>
                  </a:cubicBezTo>
                  <a:cubicBezTo>
                    <a:pt x="242" y="176"/>
                    <a:pt x="242" y="176"/>
                    <a:pt x="242" y="176"/>
                  </a:cubicBezTo>
                  <a:lnTo>
                    <a:pt x="242" y="3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4618" y="3934"/>
              <a:ext cx="85" cy="105"/>
            </a:xfrm>
            <a:custGeom>
              <a:avLst/>
              <a:gdLst>
                <a:gd name="T0" fmla="*/ 97 w 339"/>
                <a:gd name="T1" fmla="*/ 236 h 414"/>
                <a:gd name="T2" fmla="*/ 242 w 339"/>
                <a:gd name="T3" fmla="*/ 236 h 414"/>
                <a:gd name="T4" fmla="*/ 242 w 339"/>
                <a:gd name="T5" fmla="*/ 398 h 414"/>
                <a:gd name="T6" fmla="*/ 247 w 339"/>
                <a:gd name="T7" fmla="*/ 409 h 414"/>
                <a:gd name="T8" fmla="*/ 257 w 339"/>
                <a:gd name="T9" fmla="*/ 414 h 414"/>
                <a:gd name="T10" fmla="*/ 325 w 339"/>
                <a:gd name="T11" fmla="*/ 414 h 414"/>
                <a:gd name="T12" fmla="*/ 335 w 339"/>
                <a:gd name="T13" fmla="*/ 409 h 414"/>
                <a:gd name="T14" fmla="*/ 339 w 339"/>
                <a:gd name="T15" fmla="*/ 398 h 414"/>
                <a:gd name="T16" fmla="*/ 339 w 339"/>
                <a:gd name="T17" fmla="*/ 15 h 414"/>
                <a:gd name="T18" fmla="*/ 335 w 339"/>
                <a:gd name="T19" fmla="*/ 4 h 414"/>
                <a:gd name="T20" fmla="*/ 325 w 339"/>
                <a:gd name="T21" fmla="*/ 0 h 414"/>
                <a:gd name="T22" fmla="*/ 257 w 339"/>
                <a:gd name="T23" fmla="*/ 0 h 414"/>
                <a:gd name="T24" fmla="*/ 247 w 339"/>
                <a:gd name="T25" fmla="*/ 4 h 414"/>
                <a:gd name="T26" fmla="*/ 242 w 339"/>
                <a:gd name="T27" fmla="*/ 15 h 414"/>
                <a:gd name="T28" fmla="*/ 242 w 339"/>
                <a:gd name="T29" fmla="*/ 163 h 414"/>
                <a:gd name="T30" fmla="*/ 97 w 339"/>
                <a:gd name="T31" fmla="*/ 163 h 414"/>
                <a:gd name="T32" fmla="*/ 97 w 339"/>
                <a:gd name="T33" fmla="*/ 15 h 414"/>
                <a:gd name="T34" fmla="*/ 93 w 339"/>
                <a:gd name="T35" fmla="*/ 4 h 414"/>
                <a:gd name="T36" fmla="*/ 82 w 339"/>
                <a:gd name="T37" fmla="*/ 0 h 414"/>
                <a:gd name="T38" fmla="*/ 15 w 339"/>
                <a:gd name="T39" fmla="*/ 0 h 414"/>
                <a:gd name="T40" fmla="*/ 4 w 339"/>
                <a:gd name="T41" fmla="*/ 4 h 414"/>
                <a:gd name="T42" fmla="*/ 0 w 339"/>
                <a:gd name="T43" fmla="*/ 15 h 414"/>
                <a:gd name="T44" fmla="*/ 0 w 339"/>
                <a:gd name="T45" fmla="*/ 398 h 414"/>
                <a:gd name="T46" fmla="*/ 4 w 339"/>
                <a:gd name="T47" fmla="*/ 409 h 414"/>
                <a:gd name="T48" fmla="*/ 15 w 339"/>
                <a:gd name="T49" fmla="*/ 414 h 414"/>
                <a:gd name="T50" fmla="*/ 82 w 339"/>
                <a:gd name="T51" fmla="*/ 414 h 414"/>
                <a:gd name="T52" fmla="*/ 93 w 339"/>
                <a:gd name="T53" fmla="*/ 409 h 414"/>
                <a:gd name="T54" fmla="*/ 97 w 339"/>
                <a:gd name="T55" fmla="*/ 398 h 414"/>
                <a:gd name="T56" fmla="*/ 97 w 339"/>
                <a:gd name="T57" fmla="*/ 23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97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403"/>
                    <a:pt x="244" y="406"/>
                    <a:pt x="247" y="409"/>
                  </a:cubicBezTo>
                  <a:cubicBezTo>
                    <a:pt x="249" y="412"/>
                    <a:pt x="253" y="414"/>
                    <a:pt x="257" y="414"/>
                  </a:cubicBezTo>
                  <a:cubicBezTo>
                    <a:pt x="325" y="414"/>
                    <a:pt x="325" y="414"/>
                    <a:pt x="325" y="414"/>
                  </a:cubicBezTo>
                  <a:cubicBezTo>
                    <a:pt x="329" y="414"/>
                    <a:pt x="332" y="412"/>
                    <a:pt x="335" y="409"/>
                  </a:cubicBezTo>
                  <a:cubicBezTo>
                    <a:pt x="338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8" y="7"/>
                    <a:pt x="335" y="4"/>
                  </a:cubicBezTo>
                  <a:cubicBezTo>
                    <a:pt x="332" y="1"/>
                    <a:pt x="329" y="0"/>
                    <a:pt x="325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3" y="0"/>
                    <a:pt x="249" y="1"/>
                    <a:pt x="247" y="4"/>
                  </a:cubicBezTo>
                  <a:cubicBezTo>
                    <a:pt x="244" y="7"/>
                    <a:pt x="242" y="11"/>
                    <a:pt x="242" y="15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5" y="7"/>
                    <a:pt x="93" y="4"/>
                  </a:cubicBezTo>
                  <a:cubicBezTo>
                    <a:pt x="90" y="1"/>
                    <a:pt x="86" y="0"/>
                    <a:pt x="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2" y="406"/>
                    <a:pt x="4" y="409"/>
                  </a:cubicBezTo>
                  <a:cubicBezTo>
                    <a:pt x="7" y="412"/>
                    <a:pt x="11" y="414"/>
                    <a:pt x="15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6" y="414"/>
                    <a:pt x="90" y="412"/>
                    <a:pt x="93" y="409"/>
                  </a:cubicBezTo>
                  <a:cubicBezTo>
                    <a:pt x="95" y="406"/>
                    <a:pt x="97" y="403"/>
                    <a:pt x="97" y="398"/>
                  </a:cubicBezTo>
                  <a:lnTo>
                    <a:pt x="9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4717" y="3934"/>
              <a:ext cx="89" cy="105"/>
            </a:xfrm>
            <a:custGeom>
              <a:avLst/>
              <a:gdLst>
                <a:gd name="T0" fmla="*/ 339 w 354"/>
                <a:gd name="T1" fmla="*/ 79 h 414"/>
                <a:gd name="T2" fmla="*/ 349 w 354"/>
                <a:gd name="T3" fmla="*/ 75 h 414"/>
                <a:gd name="T4" fmla="*/ 354 w 354"/>
                <a:gd name="T5" fmla="*/ 65 h 414"/>
                <a:gd name="T6" fmla="*/ 354 w 354"/>
                <a:gd name="T7" fmla="*/ 14 h 414"/>
                <a:gd name="T8" fmla="*/ 349 w 354"/>
                <a:gd name="T9" fmla="*/ 4 h 414"/>
                <a:gd name="T10" fmla="*/ 339 w 354"/>
                <a:gd name="T11" fmla="*/ 0 h 414"/>
                <a:gd name="T12" fmla="*/ 14 w 354"/>
                <a:gd name="T13" fmla="*/ 0 h 414"/>
                <a:gd name="T14" fmla="*/ 4 w 354"/>
                <a:gd name="T15" fmla="*/ 4 h 414"/>
                <a:gd name="T16" fmla="*/ 0 w 354"/>
                <a:gd name="T17" fmla="*/ 14 h 414"/>
                <a:gd name="T18" fmla="*/ 0 w 354"/>
                <a:gd name="T19" fmla="*/ 65 h 414"/>
                <a:gd name="T20" fmla="*/ 4 w 354"/>
                <a:gd name="T21" fmla="*/ 75 h 414"/>
                <a:gd name="T22" fmla="*/ 14 w 354"/>
                <a:gd name="T23" fmla="*/ 79 h 414"/>
                <a:gd name="T24" fmla="*/ 128 w 354"/>
                <a:gd name="T25" fmla="*/ 79 h 414"/>
                <a:gd name="T26" fmla="*/ 128 w 354"/>
                <a:gd name="T27" fmla="*/ 398 h 414"/>
                <a:gd name="T28" fmla="*/ 133 w 354"/>
                <a:gd name="T29" fmla="*/ 409 h 414"/>
                <a:gd name="T30" fmla="*/ 143 w 354"/>
                <a:gd name="T31" fmla="*/ 414 h 414"/>
                <a:gd name="T32" fmla="*/ 211 w 354"/>
                <a:gd name="T33" fmla="*/ 414 h 414"/>
                <a:gd name="T34" fmla="*/ 221 w 354"/>
                <a:gd name="T35" fmla="*/ 409 h 414"/>
                <a:gd name="T36" fmla="*/ 225 w 354"/>
                <a:gd name="T37" fmla="*/ 398 h 414"/>
                <a:gd name="T38" fmla="*/ 225 w 354"/>
                <a:gd name="T39" fmla="*/ 79 h 414"/>
                <a:gd name="T40" fmla="*/ 339 w 354"/>
                <a:gd name="T41" fmla="*/ 7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414">
                  <a:moveTo>
                    <a:pt x="339" y="79"/>
                  </a:moveTo>
                  <a:cubicBezTo>
                    <a:pt x="343" y="79"/>
                    <a:pt x="347" y="78"/>
                    <a:pt x="349" y="75"/>
                  </a:cubicBezTo>
                  <a:cubicBezTo>
                    <a:pt x="352" y="72"/>
                    <a:pt x="354" y="69"/>
                    <a:pt x="354" y="65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54" y="10"/>
                    <a:pt x="352" y="7"/>
                    <a:pt x="349" y="4"/>
                  </a:cubicBezTo>
                  <a:cubicBezTo>
                    <a:pt x="347" y="1"/>
                    <a:pt x="343" y="0"/>
                    <a:pt x="3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1" y="72"/>
                    <a:pt x="4" y="75"/>
                  </a:cubicBezTo>
                  <a:cubicBezTo>
                    <a:pt x="7" y="78"/>
                    <a:pt x="10" y="79"/>
                    <a:pt x="14" y="79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28" y="398"/>
                    <a:pt x="128" y="398"/>
                    <a:pt x="128" y="398"/>
                  </a:cubicBezTo>
                  <a:cubicBezTo>
                    <a:pt x="128" y="403"/>
                    <a:pt x="130" y="406"/>
                    <a:pt x="133" y="409"/>
                  </a:cubicBezTo>
                  <a:cubicBezTo>
                    <a:pt x="135" y="412"/>
                    <a:pt x="139" y="414"/>
                    <a:pt x="143" y="414"/>
                  </a:cubicBezTo>
                  <a:cubicBezTo>
                    <a:pt x="211" y="414"/>
                    <a:pt x="211" y="414"/>
                    <a:pt x="211" y="414"/>
                  </a:cubicBezTo>
                  <a:cubicBezTo>
                    <a:pt x="215" y="414"/>
                    <a:pt x="218" y="412"/>
                    <a:pt x="221" y="409"/>
                  </a:cubicBezTo>
                  <a:cubicBezTo>
                    <a:pt x="224" y="406"/>
                    <a:pt x="225" y="403"/>
                    <a:pt x="225" y="398"/>
                  </a:cubicBezTo>
                  <a:cubicBezTo>
                    <a:pt x="225" y="79"/>
                    <a:pt x="225" y="79"/>
                    <a:pt x="225" y="79"/>
                  </a:cubicBezTo>
                  <a:lnTo>
                    <a:pt x="33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4816" y="3933"/>
              <a:ext cx="88" cy="107"/>
            </a:xfrm>
            <a:custGeom>
              <a:avLst/>
              <a:gdLst>
                <a:gd name="T0" fmla="*/ 351 w 351"/>
                <a:gd name="T1" fmla="*/ 227 h 425"/>
                <a:gd name="T2" fmla="*/ 351 w 351"/>
                <a:gd name="T3" fmla="*/ 186 h 425"/>
                <a:gd name="T4" fmla="*/ 339 w 351"/>
                <a:gd name="T5" fmla="*/ 111 h 425"/>
                <a:gd name="T6" fmla="*/ 306 w 351"/>
                <a:gd name="T7" fmla="*/ 52 h 425"/>
                <a:gd name="T8" fmla="*/ 251 w 351"/>
                <a:gd name="T9" fmla="*/ 13 h 425"/>
                <a:gd name="T10" fmla="*/ 176 w 351"/>
                <a:gd name="T11" fmla="*/ 0 h 425"/>
                <a:gd name="T12" fmla="*/ 175 w 351"/>
                <a:gd name="T13" fmla="*/ 0 h 425"/>
                <a:gd name="T14" fmla="*/ 175 w 351"/>
                <a:gd name="T15" fmla="*/ 83 h 425"/>
                <a:gd name="T16" fmla="*/ 176 w 351"/>
                <a:gd name="T17" fmla="*/ 83 h 425"/>
                <a:gd name="T18" fmla="*/ 216 w 351"/>
                <a:gd name="T19" fmla="*/ 94 h 425"/>
                <a:gd name="T20" fmla="*/ 243 w 351"/>
                <a:gd name="T21" fmla="*/ 125 h 425"/>
                <a:gd name="T22" fmla="*/ 253 w 351"/>
                <a:gd name="T23" fmla="*/ 174 h 425"/>
                <a:gd name="T24" fmla="*/ 253 w 351"/>
                <a:gd name="T25" fmla="*/ 177 h 425"/>
                <a:gd name="T26" fmla="*/ 175 w 351"/>
                <a:gd name="T27" fmla="*/ 177 h 425"/>
                <a:gd name="T28" fmla="*/ 175 w 351"/>
                <a:gd name="T29" fmla="*/ 246 h 425"/>
                <a:gd name="T30" fmla="*/ 336 w 351"/>
                <a:gd name="T31" fmla="*/ 246 h 425"/>
                <a:gd name="T32" fmla="*/ 347 w 351"/>
                <a:gd name="T33" fmla="*/ 241 h 425"/>
                <a:gd name="T34" fmla="*/ 351 w 351"/>
                <a:gd name="T35" fmla="*/ 227 h 425"/>
                <a:gd name="T36" fmla="*/ 175 w 351"/>
                <a:gd name="T37" fmla="*/ 425 h 425"/>
                <a:gd name="T38" fmla="*/ 177 w 351"/>
                <a:gd name="T39" fmla="*/ 425 h 425"/>
                <a:gd name="T40" fmla="*/ 221 w 351"/>
                <a:gd name="T41" fmla="*/ 424 h 425"/>
                <a:gd name="T42" fmla="*/ 256 w 351"/>
                <a:gd name="T43" fmla="*/ 422 h 425"/>
                <a:gd name="T44" fmla="*/ 287 w 351"/>
                <a:gd name="T45" fmla="*/ 418 h 425"/>
                <a:gd name="T46" fmla="*/ 320 w 351"/>
                <a:gd name="T47" fmla="*/ 412 h 425"/>
                <a:gd name="T48" fmla="*/ 333 w 351"/>
                <a:gd name="T49" fmla="*/ 406 h 425"/>
                <a:gd name="T50" fmla="*/ 335 w 351"/>
                <a:gd name="T51" fmla="*/ 393 h 425"/>
                <a:gd name="T52" fmla="*/ 335 w 351"/>
                <a:gd name="T53" fmla="*/ 345 h 425"/>
                <a:gd name="T54" fmla="*/ 332 w 351"/>
                <a:gd name="T55" fmla="*/ 336 h 425"/>
                <a:gd name="T56" fmla="*/ 322 w 351"/>
                <a:gd name="T57" fmla="*/ 334 h 425"/>
                <a:gd name="T58" fmla="*/ 320 w 351"/>
                <a:gd name="T59" fmla="*/ 334 h 425"/>
                <a:gd name="T60" fmla="*/ 283 w 351"/>
                <a:gd name="T61" fmla="*/ 337 h 425"/>
                <a:gd name="T62" fmla="*/ 237 w 351"/>
                <a:gd name="T63" fmla="*/ 340 h 425"/>
                <a:gd name="T64" fmla="*/ 185 w 351"/>
                <a:gd name="T65" fmla="*/ 341 h 425"/>
                <a:gd name="T66" fmla="*/ 175 w 351"/>
                <a:gd name="T67" fmla="*/ 341 h 425"/>
                <a:gd name="T68" fmla="*/ 175 w 351"/>
                <a:gd name="T69" fmla="*/ 425 h 425"/>
                <a:gd name="T70" fmla="*/ 175 w 351"/>
                <a:gd name="T71" fmla="*/ 0 h 425"/>
                <a:gd name="T72" fmla="*/ 80 w 351"/>
                <a:gd name="T73" fmla="*/ 22 h 425"/>
                <a:gd name="T74" fmla="*/ 20 w 351"/>
                <a:gd name="T75" fmla="*/ 87 h 425"/>
                <a:gd name="T76" fmla="*/ 0 w 351"/>
                <a:gd name="T77" fmla="*/ 186 h 425"/>
                <a:gd name="T78" fmla="*/ 0 w 351"/>
                <a:gd name="T79" fmla="*/ 240 h 425"/>
                <a:gd name="T80" fmla="*/ 11 w 351"/>
                <a:gd name="T81" fmla="*/ 315 h 425"/>
                <a:gd name="T82" fmla="*/ 41 w 351"/>
                <a:gd name="T83" fmla="*/ 368 h 425"/>
                <a:gd name="T84" fmla="*/ 83 w 351"/>
                <a:gd name="T85" fmla="*/ 401 h 425"/>
                <a:gd name="T86" fmla="*/ 131 w 351"/>
                <a:gd name="T87" fmla="*/ 419 h 425"/>
                <a:gd name="T88" fmla="*/ 175 w 351"/>
                <a:gd name="T89" fmla="*/ 425 h 425"/>
                <a:gd name="T90" fmla="*/ 175 w 351"/>
                <a:gd name="T91" fmla="*/ 341 h 425"/>
                <a:gd name="T92" fmla="*/ 141 w 351"/>
                <a:gd name="T93" fmla="*/ 332 h 425"/>
                <a:gd name="T94" fmla="*/ 114 w 351"/>
                <a:gd name="T95" fmla="*/ 310 h 425"/>
                <a:gd name="T96" fmla="*/ 100 w 351"/>
                <a:gd name="T97" fmla="*/ 280 h 425"/>
                <a:gd name="T98" fmla="*/ 97 w 351"/>
                <a:gd name="T99" fmla="*/ 248 h 425"/>
                <a:gd name="T100" fmla="*/ 97 w 351"/>
                <a:gd name="T101" fmla="*/ 246 h 425"/>
                <a:gd name="T102" fmla="*/ 175 w 351"/>
                <a:gd name="T103" fmla="*/ 246 h 425"/>
                <a:gd name="T104" fmla="*/ 175 w 351"/>
                <a:gd name="T105" fmla="*/ 177 h 425"/>
                <a:gd name="T106" fmla="*/ 97 w 351"/>
                <a:gd name="T107" fmla="*/ 177 h 425"/>
                <a:gd name="T108" fmla="*/ 97 w 351"/>
                <a:gd name="T109" fmla="*/ 174 h 425"/>
                <a:gd name="T110" fmla="*/ 108 w 351"/>
                <a:gd name="T111" fmla="*/ 124 h 425"/>
                <a:gd name="T112" fmla="*/ 135 w 351"/>
                <a:gd name="T113" fmla="*/ 94 h 425"/>
                <a:gd name="T114" fmla="*/ 175 w 351"/>
                <a:gd name="T115" fmla="*/ 83 h 425"/>
                <a:gd name="T116" fmla="*/ 175 w 351"/>
                <a:gd name="T1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1" h="425">
                  <a:moveTo>
                    <a:pt x="351" y="227"/>
                  </a:moveTo>
                  <a:cubicBezTo>
                    <a:pt x="351" y="186"/>
                    <a:pt x="351" y="186"/>
                    <a:pt x="351" y="186"/>
                  </a:cubicBezTo>
                  <a:cubicBezTo>
                    <a:pt x="351" y="159"/>
                    <a:pt x="347" y="133"/>
                    <a:pt x="339" y="111"/>
                  </a:cubicBezTo>
                  <a:cubicBezTo>
                    <a:pt x="332" y="88"/>
                    <a:pt x="321" y="68"/>
                    <a:pt x="306" y="52"/>
                  </a:cubicBezTo>
                  <a:cubicBezTo>
                    <a:pt x="291" y="35"/>
                    <a:pt x="273" y="22"/>
                    <a:pt x="251" y="13"/>
                  </a:cubicBezTo>
                  <a:cubicBezTo>
                    <a:pt x="229" y="4"/>
                    <a:pt x="204" y="0"/>
                    <a:pt x="176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91" y="83"/>
                    <a:pt x="205" y="87"/>
                    <a:pt x="216" y="94"/>
                  </a:cubicBezTo>
                  <a:cubicBezTo>
                    <a:pt x="228" y="101"/>
                    <a:pt x="237" y="111"/>
                    <a:pt x="243" y="125"/>
                  </a:cubicBezTo>
                  <a:cubicBezTo>
                    <a:pt x="250" y="138"/>
                    <a:pt x="253" y="154"/>
                    <a:pt x="253" y="174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336" y="246"/>
                    <a:pt x="336" y="246"/>
                    <a:pt x="336" y="246"/>
                  </a:cubicBezTo>
                  <a:cubicBezTo>
                    <a:pt x="341" y="246"/>
                    <a:pt x="345" y="244"/>
                    <a:pt x="347" y="241"/>
                  </a:cubicBezTo>
                  <a:cubicBezTo>
                    <a:pt x="350" y="238"/>
                    <a:pt x="351" y="233"/>
                    <a:pt x="351" y="227"/>
                  </a:cubicBezTo>
                  <a:close/>
                  <a:moveTo>
                    <a:pt x="175" y="425"/>
                  </a:moveTo>
                  <a:cubicBezTo>
                    <a:pt x="177" y="425"/>
                    <a:pt x="177" y="425"/>
                    <a:pt x="177" y="425"/>
                  </a:cubicBezTo>
                  <a:cubicBezTo>
                    <a:pt x="194" y="425"/>
                    <a:pt x="208" y="424"/>
                    <a:pt x="221" y="424"/>
                  </a:cubicBezTo>
                  <a:cubicBezTo>
                    <a:pt x="234" y="423"/>
                    <a:pt x="245" y="423"/>
                    <a:pt x="256" y="422"/>
                  </a:cubicBezTo>
                  <a:cubicBezTo>
                    <a:pt x="266" y="421"/>
                    <a:pt x="277" y="419"/>
                    <a:pt x="287" y="418"/>
                  </a:cubicBezTo>
                  <a:cubicBezTo>
                    <a:pt x="297" y="416"/>
                    <a:pt x="308" y="414"/>
                    <a:pt x="320" y="412"/>
                  </a:cubicBezTo>
                  <a:cubicBezTo>
                    <a:pt x="326" y="411"/>
                    <a:pt x="331" y="409"/>
                    <a:pt x="333" y="406"/>
                  </a:cubicBezTo>
                  <a:cubicBezTo>
                    <a:pt x="335" y="403"/>
                    <a:pt x="336" y="399"/>
                    <a:pt x="335" y="393"/>
                  </a:cubicBezTo>
                  <a:cubicBezTo>
                    <a:pt x="335" y="345"/>
                    <a:pt x="335" y="345"/>
                    <a:pt x="335" y="345"/>
                  </a:cubicBezTo>
                  <a:cubicBezTo>
                    <a:pt x="335" y="341"/>
                    <a:pt x="334" y="338"/>
                    <a:pt x="332" y="336"/>
                  </a:cubicBezTo>
                  <a:cubicBezTo>
                    <a:pt x="329" y="335"/>
                    <a:pt x="326" y="334"/>
                    <a:pt x="322" y="334"/>
                  </a:cubicBezTo>
                  <a:cubicBezTo>
                    <a:pt x="321" y="334"/>
                    <a:pt x="321" y="334"/>
                    <a:pt x="320" y="334"/>
                  </a:cubicBezTo>
                  <a:cubicBezTo>
                    <a:pt x="310" y="335"/>
                    <a:pt x="297" y="336"/>
                    <a:pt x="283" y="337"/>
                  </a:cubicBezTo>
                  <a:cubicBezTo>
                    <a:pt x="269" y="338"/>
                    <a:pt x="253" y="339"/>
                    <a:pt x="237" y="340"/>
                  </a:cubicBezTo>
                  <a:cubicBezTo>
                    <a:pt x="220" y="341"/>
                    <a:pt x="203" y="341"/>
                    <a:pt x="185" y="341"/>
                  </a:cubicBezTo>
                  <a:cubicBezTo>
                    <a:pt x="182" y="341"/>
                    <a:pt x="178" y="341"/>
                    <a:pt x="175" y="341"/>
                  </a:cubicBezTo>
                  <a:lnTo>
                    <a:pt x="175" y="425"/>
                  </a:lnTo>
                  <a:close/>
                  <a:moveTo>
                    <a:pt x="175" y="0"/>
                  </a:moveTo>
                  <a:cubicBezTo>
                    <a:pt x="138" y="0"/>
                    <a:pt x="106" y="7"/>
                    <a:pt x="80" y="22"/>
                  </a:cubicBezTo>
                  <a:cubicBezTo>
                    <a:pt x="54" y="37"/>
                    <a:pt x="34" y="59"/>
                    <a:pt x="20" y="87"/>
                  </a:cubicBezTo>
                  <a:cubicBezTo>
                    <a:pt x="7" y="115"/>
                    <a:pt x="0" y="148"/>
                    <a:pt x="0" y="18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9"/>
                    <a:pt x="4" y="294"/>
                    <a:pt x="11" y="315"/>
                  </a:cubicBezTo>
                  <a:cubicBezTo>
                    <a:pt x="19" y="336"/>
                    <a:pt x="29" y="354"/>
                    <a:pt x="41" y="368"/>
                  </a:cubicBezTo>
                  <a:cubicBezTo>
                    <a:pt x="54" y="382"/>
                    <a:pt x="68" y="393"/>
                    <a:pt x="83" y="401"/>
                  </a:cubicBezTo>
                  <a:cubicBezTo>
                    <a:pt x="99" y="410"/>
                    <a:pt x="115" y="416"/>
                    <a:pt x="131" y="419"/>
                  </a:cubicBezTo>
                  <a:cubicBezTo>
                    <a:pt x="146" y="423"/>
                    <a:pt x="161" y="425"/>
                    <a:pt x="175" y="425"/>
                  </a:cubicBezTo>
                  <a:cubicBezTo>
                    <a:pt x="175" y="341"/>
                    <a:pt x="175" y="341"/>
                    <a:pt x="175" y="341"/>
                  </a:cubicBezTo>
                  <a:cubicBezTo>
                    <a:pt x="162" y="340"/>
                    <a:pt x="151" y="337"/>
                    <a:pt x="141" y="332"/>
                  </a:cubicBezTo>
                  <a:cubicBezTo>
                    <a:pt x="130" y="327"/>
                    <a:pt x="121" y="319"/>
                    <a:pt x="114" y="310"/>
                  </a:cubicBezTo>
                  <a:cubicBezTo>
                    <a:pt x="108" y="301"/>
                    <a:pt x="103" y="291"/>
                    <a:pt x="100" y="280"/>
                  </a:cubicBezTo>
                  <a:cubicBezTo>
                    <a:pt x="98" y="269"/>
                    <a:pt x="97" y="259"/>
                    <a:pt x="97" y="248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54"/>
                    <a:pt x="101" y="138"/>
                    <a:pt x="108" y="124"/>
                  </a:cubicBezTo>
                  <a:cubicBezTo>
                    <a:pt x="114" y="111"/>
                    <a:pt x="124" y="101"/>
                    <a:pt x="135" y="94"/>
                  </a:cubicBezTo>
                  <a:cubicBezTo>
                    <a:pt x="147" y="87"/>
                    <a:pt x="160" y="83"/>
                    <a:pt x="175" y="83"/>
                  </a:cubicBezTo>
                  <a:lnTo>
                    <a:pt x="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2"/>
            <p:cNvSpPr>
              <a:spLocks noEditPoints="1"/>
            </p:cNvSpPr>
            <p:nvPr userDrawn="1"/>
          </p:nvSpPr>
          <p:spPr bwMode="auto">
            <a:xfrm>
              <a:off x="4920" y="3933"/>
              <a:ext cx="87" cy="142"/>
            </a:xfrm>
            <a:custGeom>
              <a:avLst/>
              <a:gdLst>
                <a:gd name="T0" fmla="*/ 343 w 343"/>
                <a:gd name="T1" fmla="*/ 240 h 564"/>
                <a:gd name="T2" fmla="*/ 343 w 343"/>
                <a:gd name="T3" fmla="*/ 184 h 564"/>
                <a:gd name="T4" fmla="*/ 324 w 343"/>
                <a:gd name="T5" fmla="*/ 85 h 564"/>
                <a:gd name="T6" fmla="*/ 266 w 343"/>
                <a:gd name="T7" fmla="*/ 22 h 564"/>
                <a:gd name="T8" fmla="*/ 172 w 343"/>
                <a:gd name="T9" fmla="*/ 0 h 564"/>
                <a:gd name="T10" fmla="*/ 172 w 343"/>
                <a:gd name="T11" fmla="*/ 79 h 564"/>
                <a:gd name="T12" fmla="*/ 216 w 343"/>
                <a:gd name="T13" fmla="*/ 93 h 564"/>
                <a:gd name="T14" fmla="*/ 240 w 343"/>
                <a:gd name="T15" fmla="*/ 130 h 564"/>
                <a:gd name="T16" fmla="*/ 246 w 343"/>
                <a:gd name="T17" fmla="*/ 184 h 564"/>
                <a:gd name="T18" fmla="*/ 246 w 343"/>
                <a:gd name="T19" fmla="*/ 240 h 564"/>
                <a:gd name="T20" fmla="*/ 240 w 343"/>
                <a:gd name="T21" fmla="*/ 294 h 564"/>
                <a:gd name="T22" fmla="*/ 216 w 343"/>
                <a:gd name="T23" fmla="*/ 332 h 564"/>
                <a:gd name="T24" fmla="*/ 172 w 343"/>
                <a:gd name="T25" fmla="*/ 345 h 564"/>
                <a:gd name="T26" fmla="*/ 172 w 343"/>
                <a:gd name="T27" fmla="*/ 425 h 564"/>
                <a:gd name="T28" fmla="*/ 266 w 343"/>
                <a:gd name="T29" fmla="*/ 402 h 564"/>
                <a:gd name="T30" fmla="*/ 324 w 343"/>
                <a:gd name="T31" fmla="*/ 339 h 564"/>
                <a:gd name="T32" fmla="*/ 343 w 343"/>
                <a:gd name="T33" fmla="*/ 240 h 564"/>
                <a:gd name="T34" fmla="*/ 172 w 343"/>
                <a:gd name="T35" fmla="*/ 0 h 564"/>
                <a:gd name="T36" fmla="*/ 168 w 343"/>
                <a:gd name="T37" fmla="*/ 0 h 564"/>
                <a:gd name="T38" fmla="*/ 119 w 343"/>
                <a:gd name="T39" fmla="*/ 2 h 564"/>
                <a:gd name="T40" fmla="*/ 68 w 343"/>
                <a:gd name="T41" fmla="*/ 8 h 564"/>
                <a:gd name="T42" fmla="*/ 20 w 343"/>
                <a:gd name="T43" fmla="*/ 19 h 564"/>
                <a:gd name="T44" fmla="*/ 8 w 343"/>
                <a:gd name="T45" fmla="*/ 23 h 564"/>
                <a:gd name="T46" fmla="*/ 2 w 343"/>
                <a:gd name="T47" fmla="*/ 29 h 564"/>
                <a:gd name="T48" fmla="*/ 0 w 343"/>
                <a:gd name="T49" fmla="*/ 38 h 564"/>
                <a:gd name="T50" fmla="*/ 0 w 343"/>
                <a:gd name="T51" fmla="*/ 550 h 564"/>
                <a:gd name="T52" fmla="*/ 5 w 343"/>
                <a:gd name="T53" fmla="*/ 560 h 564"/>
                <a:gd name="T54" fmla="*/ 15 w 343"/>
                <a:gd name="T55" fmla="*/ 564 h 564"/>
                <a:gd name="T56" fmla="*/ 83 w 343"/>
                <a:gd name="T57" fmla="*/ 564 h 564"/>
                <a:gd name="T58" fmla="*/ 93 w 343"/>
                <a:gd name="T59" fmla="*/ 560 h 564"/>
                <a:gd name="T60" fmla="*/ 97 w 343"/>
                <a:gd name="T61" fmla="*/ 550 h 564"/>
                <a:gd name="T62" fmla="*/ 97 w 343"/>
                <a:gd name="T63" fmla="*/ 420 h 564"/>
                <a:gd name="T64" fmla="*/ 136 w 343"/>
                <a:gd name="T65" fmla="*/ 423 h 564"/>
                <a:gd name="T66" fmla="*/ 168 w 343"/>
                <a:gd name="T67" fmla="*/ 425 h 564"/>
                <a:gd name="T68" fmla="*/ 172 w 343"/>
                <a:gd name="T69" fmla="*/ 425 h 564"/>
                <a:gd name="T70" fmla="*/ 172 w 343"/>
                <a:gd name="T71" fmla="*/ 345 h 564"/>
                <a:gd name="T72" fmla="*/ 168 w 343"/>
                <a:gd name="T73" fmla="*/ 345 h 564"/>
                <a:gd name="T74" fmla="*/ 146 w 343"/>
                <a:gd name="T75" fmla="*/ 345 h 564"/>
                <a:gd name="T76" fmla="*/ 121 w 343"/>
                <a:gd name="T77" fmla="*/ 343 h 564"/>
                <a:gd name="T78" fmla="*/ 97 w 343"/>
                <a:gd name="T79" fmla="*/ 340 h 564"/>
                <a:gd name="T80" fmla="*/ 97 w 343"/>
                <a:gd name="T81" fmla="*/ 84 h 564"/>
                <a:gd name="T82" fmla="*/ 116 w 343"/>
                <a:gd name="T83" fmla="*/ 81 h 564"/>
                <a:gd name="T84" fmla="*/ 141 w 343"/>
                <a:gd name="T85" fmla="*/ 79 h 564"/>
                <a:gd name="T86" fmla="*/ 168 w 343"/>
                <a:gd name="T87" fmla="*/ 79 h 564"/>
                <a:gd name="T88" fmla="*/ 172 w 343"/>
                <a:gd name="T89" fmla="*/ 79 h 564"/>
                <a:gd name="T90" fmla="*/ 172 w 343"/>
                <a:gd name="T9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3" h="564">
                  <a:moveTo>
                    <a:pt x="343" y="240"/>
                  </a:moveTo>
                  <a:cubicBezTo>
                    <a:pt x="343" y="184"/>
                    <a:pt x="343" y="184"/>
                    <a:pt x="343" y="184"/>
                  </a:cubicBezTo>
                  <a:cubicBezTo>
                    <a:pt x="343" y="146"/>
                    <a:pt x="337" y="113"/>
                    <a:pt x="324" y="85"/>
                  </a:cubicBezTo>
                  <a:cubicBezTo>
                    <a:pt x="311" y="58"/>
                    <a:pt x="292" y="37"/>
                    <a:pt x="266" y="22"/>
                  </a:cubicBezTo>
                  <a:cubicBezTo>
                    <a:pt x="241" y="8"/>
                    <a:pt x="210" y="0"/>
                    <a:pt x="172" y="0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91" y="80"/>
                    <a:pt x="206" y="84"/>
                    <a:pt x="216" y="93"/>
                  </a:cubicBezTo>
                  <a:cubicBezTo>
                    <a:pt x="228" y="102"/>
                    <a:pt x="236" y="114"/>
                    <a:pt x="240" y="130"/>
                  </a:cubicBezTo>
                  <a:cubicBezTo>
                    <a:pt x="245" y="146"/>
                    <a:pt x="247" y="164"/>
                    <a:pt x="246" y="184"/>
                  </a:cubicBezTo>
                  <a:cubicBezTo>
                    <a:pt x="246" y="240"/>
                    <a:pt x="246" y="240"/>
                    <a:pt x="246" y="240"/>
                  </a:cubicBezTo>
                  <a:cubicBezTo>
                    <a:pt x="247" y="261"/>
                    <a:pt x="245" y="279"/>
                    <a:pt x="240" y="294"/>
                  </a:cubicBezTo>
                  <a:cubicBezTo>
                    <a:pt x="236" y="310"/>
                    <a:pt x="228" y="323"/>
                    <a:pt x="216" y="332"/>
                  </a:cubicBezTo>
                  <a:cubicBezTo>
                    <a:pt x="206" y="340"/>
                    <a:pt x="191" y="345"/>
                    <a:pt x="172" y="345"/>
                  </a:cubicBezTo>
                  <a:cubicBezTo>
                    <a:pt x="172" y="425"/>
                    <a:pt x="172" y="425"/>
                    <a:pt x="172" y="425"/>
                  </a:cubicBezTo>
                  <a:cubicBezTo>
                    <a:pt x="210" y="424"/>
                    <a:pt x="241" y="417"/>
                    <a:pt x="266" y="402"/>
                  </a:cubicBezTo>
                  <a:cubicBezTo>
                    <a:pt x="292" y="388"/>
                    <a:pt x="311" y="367"/>
                    <a:pt x="324" y="339"/>
                  </a:cubicBezTo>
                  <a:cubicBezTo>
                    <a:pt x="337" y="312"/>
                    <a:pt x="343" y="279"/>
                    <a:pt x="343" y="240"/>
                  </a:cubicBezTo>
                  <a:close/>
                  <a:moveTo>
                    <a:pt x="172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52" y="0"/>
                    <a:pt x="136" y="0"/>
                    <a:pt x="119" y="2"/>
                  </a:cubicBezTo>
                  <a:cubicBezTo>
                    <a:pt x="102" y="3"/>
                    <a:pt x="85" y="6"/>
                    <a:pt x="68" y="8"/>
                  </a:cubicBezTo>
                  <a:cubicBezTo>
                    <a:pt x="52" y="11"/>
                    <a:pt x="36" y="15"/>
                    <a:pt x="20" y="19"/>
                  </a:cubicBezTo>
                  <a:cubicBezTo>
                    <a:pt x="15" y="20"/>
                    <a:pt x="11" y="22"/>
                    <a:pt x="8" y="23"/>
                  </a:cubicBezTo>
                  <a:cubicBezTo>
                    <a:pt x="5" y="25"/>
                    <a:pt x="3" y="27"/>
                    <a:pt x="2" y="29"/>
                  </a:cubicBezTo>
                  <a:cubicBezTo>
                    <a:pt x="1" y="32"/>
                    <a:pt x="0" y="35"/>
                    <a:pt x="0" y="38"/>
                  </a:cubicBezTo>
                  <a:cubicBezTo>
                    <a:pt x="0" y="550"/>
                    <a:pt x="0" y="550"/>
                    <a:pt x="0" y="550"/>
                  </a:cubicBezTo>
                  <a:cubicBezTo>
                    <a:pt x="1" y="554"/>
                    <a:pt x="2" y="557"/>
                    <a:pt x="5" y="560"/>
                  </a:cubicBezTo>
                  <a:cubicBezTo>
                    <a:pt x="8" y="563"/>
                    <a:pt x="11" y="564"/>
                    <a:pt x="15" y="564"/>
                  </a:cubicBezTo>
                  <a:cubicBezTo>
                    <a:pt x="83" y="564"/>
                    <a:pt x="83" y="564"/>
                    <a:pt x="83" y="564"/>
                  </a:cubicBezTo>
                  <a:cubicBezTo>
                    <a:pt x="87" y="564"/>
                    <a:pt x="90" y="563"/>
                    <a:pt x="93" y="560"/>
                  </a:cubicBezTo>
                  <a:cubicBezTo>
                    <a:pt x="96" y="557"/>
                    <a:pt x="97" y="554"/>
                    <a:pt x="97" y="550"/>
                  </a:cubicBezTo>
                  <a:cubicBezTo>
                    <a:pt x="97" y="420"/>
                    <a:pt x="97" y="420"/>
                    <a:pt x="97" y="420"/>
                  </a:cubicBezTo>
                  <a:cubicBezTo>
                    <a:pt x="111" y="421"/>
                    <a:pt x="124" y="423"/>
                    <a:pt x="136" y="423"/>
                  </a:cubicBezTo>
                  <a:cubicBezTo>
                    <a:pt x="148" y="424"/>
                    <a:pt x="159" y="425"/>
                    <a:pt x="168" y="425"/>
                  </a:cubicBezTo>
                  <a:cubicBezTo>
                    <a:pt x="172" y="425"/>
                    <a:pt x="172" y="425"/>
                    <a:pt x="172" y="425"/>
                  </a:cubicBezTo>
                  <a:cubicBezTo>
                    <a:pt x="172" y="345"/>
                    <a:pt x="172" y="345"/>
                    <a:pt x="172" y="345"/>
                  </a:cubicBezTo>
                  <a:cubicBezTo>
                    <a:pt x="171" y="345"/>
                    <a:pt x="169" y="345"/>
                    <a:pt x="168" y="345"/>
                  </a:cubicBezTo>
                  <a:cubicBezTo>
                    <a:pt x="162" y="345"/>
                    <a:pt x="155" y="345"/>
                    <a:pt x="146" y="345"/>
                  </a:cubicBezTo>
                  <a:cubicBezTo>
                    <a:pt x="138" y="344"/>
                    <a:pt x="130" y="344"/>
                    <a:pt x="121" y="343"/>
                  </a:cubicBezTo>
                  <a:cubicBezTo>
                    <a:pt x="112" y="342"/>
                    <a:pt x="104" y="341"/>
                    <a:pt x="97" y="340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2" y="83"/>
                    <a:pt x="108" y="82"/>
                    <a:pt x="116" y="81"/>
                  </a:cubicBezTo>
                  <a:cubicBezTo>
                    <a:pt x="124" y="81"/>
                    <a:pt x="132" y="80"/>
                    <a:pt x="141" y="79"/>
                  </a:cubicBezTo>
                  <a:cubicBezTo>
                    <a:pt x="150" y="79"/>
                    <a:pt x="159" y="79"/>
                    <a:pt x="168" y="79"/>
                  </a:cubicBezTo>
                  <a:cubicBezTo>
                    <a:pt x="169" y="79"/>
                    <a:pt x="171" y="79"/>
                    <a:pt x="172" y="79"/>
                  </a:cubicBezTo>
                  <a:lnTo>
                    <a:pt x="1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5019" y="3933"/>
              <a:ext cx="70" cy="107"/>
            </a:xfrm>
            <a:custGeom>
              <a:avLst/>
              <a:gdLst>
                <a:gd name="T0" fmla="*/ 278 w 278"/>
                <a:gd name="T1" fmla="*/ 396 h 425"/>
                <a:gd name="T2" fmla="*/ 278 w 278"/>
                <a:gd name="T3" fmla="*/ 348 h 425"/>
                <a:gd name="T4" fmla="*/ 274 w 278"/>
                <a:gd name="T5" fmla="*/ 340 h 425"/>
                <a:gd name="T6" fmla="*/ 265 w 278"/>
                <a:gd name="T7" fmla="*/ 337 h 425"/>
                <a:gd name="T8" fmla="*/ 262 w 278"/>
                <a:gd name="T9" fmla="*/ 337 h 425"/>
                <a:gd name="T10" fmla="*/ 242 w 278"/>
                <a:gd name="T11" fmla="*/ 340 h 425"/>
                <a:gd name="T12" fmla="*/ 222 w 278"/>
                <a:gd name="T13" fmla="*/ 341 h 425"/>
                <a:gd name="T14" fmla="*/ 198 w 278"/>
                <a:gd name="T15" fmla="*/ 342 h 425"/>
                <a:gd name="T16" fmla="*/ 168 w 278"/>
                <a:gd name="T17" fmla="*/ 342 h 425"/>
                <a:gd name="T18" fmla="*/ 142 w 278"/>
                <a:gd name="T19" fmla="*/ 338 h 425"/>
                <a:gd name="T20" fmla="*/ 119 w 278"/>
                <a:gd name="T21" fmla="*/ 323 h 425"/>
                <a:gd name="T22" fmla="*/ 103 w 278"/>
                <a:gd name="T23" fmla="*/ 294 h 425"/>
                <a:gd name="T24" fmla="*/ 97 w 278"/>
                <a:gd name="T25" fmla="*/ 246 h 425"/>
                <a:gd name="T26" fmla="*/ 97 w 278"/>
                <a:gd name="T27" fmla="*/ 178 h 425"/>
                <a:gd name="T28" fmla="*/ 103 w 278"/>
                <a:gd name="T29" fmla="*/ 131 h 425"/>
                <a:gd name="T30" fmla="*/ 119 w 278"/>
                <a:gd name="T31" fmla="*/ 101 h 425"/>
                <a:gd name="T32" fmla="*/ 142 w 278"/>
                <a:gd name="T33" fmla="*/ 86 h 425"/>
                <a:gd name="T34" fmla="*/ 168 w 278"/>
                <a:gd name="T35" fmla="*/ 82 h 425"/>
                <a:gd name="T36" fmla="*/ 198 w 278"/>
                <a:gd name="T37" fmla="*/ 82 h 425"/>
                <a:gd name="T38" fmla="*/ 222 w 278"/>
                <a:gd name="T39" fmla="*/ 83 h 425"/>
                <a:gd name="T40" fmla="*/ 242 w 278"/>
                <a:gd name="T41" fmla="*/ 85 h 425"/>
                <a:gd name="T42" fmla="*/ 262 w 278"/>
                <a:gd name="T43" fmla="*/ 87 h 425"/>
                <a:gd name="T44" fmla="*/ 265 w 278"/>
                <a:gd name="T45" fmla="*/ 87 h 425"/>
                <a:gd name="T46" fmla="*/ 274 w 278"/>
                <a:gd name="T47" fmla="*/ 84 h 425"/>
                <a:gd name="T48" fmla="*/ 278 w 278"/>
                <a:gd name="T49" fmla="*/ 76 h 425"/>
                <a:gd name="T50" fmla="*/ 278 w 278"/>
                <a:gd name="T51" fmla="*/ 28 h 425"/>
                <a:gd name="T52" fmla="*/ 275 w 278"/>
                <a:gd name="T53" fmla="*/ 15 h 425"/>
                <a:gd name="T54" fmla="*/ 262 w 278"/>
                <a:gd name="T55" fmla="*/ 9 h 425"/>
                <a:gd name="T56" fmla="*/ 225 w 278"/>
                <a:gd name="T57" fmla="*/ 3 h 425"/>
                <a:gd name="T58" fmla="*/ 168 w 278"/>
                <a:gd name="T59" fmla="*/ 0 h 425"/>
                <a:gd name="T60" fmla="*/ 101 w 278"/>
                <a:gd name="T61" fmla="*/ 11 h 425"/>
                <a:gd name="T62" fmla="*/ 48 w 278"/>
                <a:gd name="T63" fmla="*/ 44 h 425"/>
                <a:gd name="T64" fmla="*/ 13 w 278"/>
                <a:gd name="T65" fmla="*/ 100 h 425"/>
                <a:gd name="T66" fmla="*/ 0 w 278"/>
                <a:gd name="T67" fmla="*/ 178 h 425"/>
                <a:gd name="T68" fmla="*/ 0 w 278"/>
                <a:gd name="T69" fmla="*/ 246 h 425"/>
                <a:gd name="T70" fmla="*/ 13 w 278"/>
                <a:gd name="T71" fmla="*/ 325 h 425"/>
                <a:gd name="T72" fmla="*/ 48 w 278"/>
                <a:gd name="T73" fmla="*/ 380 h 425"/>
                <a:gd name="T74" fmla="*/ 101 w 278"/>
                <a:gd name="T75" fmla="*/ 414 h 425"/>
                <a:gd name="T76" fmla="*/ 168 w 278"/>
                <a:gd name="T77" fmla="*/ 425 h 425"/>
                <a:gd name="T78" fmla="*/ 225 w 278"/>
                <a:gd name="T79" fmla="*/ 422 h 425"/>
                <a:gd name="T80" fmla="*/ 262 w 278"/>
                <a:gd name="T81" fmla="*/ 415 h 425"/>
                <a:gd name="T82" fmla="*/ 275 w 278"/>
                <a:gd name="T83" fmla="*/ 409 h 425"/>
                <a:gd name="T84" fmla="*/ 278 w 278"/>
                <a:gd name="T85" fmla="*/ 39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" h="425">
                  <a:moveTo>
                    <a:pt x="278" y="396"/>
                  </a:moveTo>
                  <a:cubicBezTo>
                    <a:pt x="278" y="348"/>
                    <a:pt x="278" y="348"/>
                    <a:pt x="278" y="348"/>
                  </a:cubicBezTo>
                  <a:cubicBezTo>
                    <a:pt x="278" y="345"/>
                    <a:pt x="276" y="342"/>
                    <a:pt x="274" y="340"/>
                  </a:cubicBezTo>
                  <a:cubicBezTo>
                    <a:pt x="271" y="338"/>
                    <a:pt x="268" y="337"/>
                    <a:pt x="265" y="337"/>
                  </a:cubicBezTo>
                  <a:cubicBezTo>
                    <a:pt x="264" y="337"/>
                    <a:pt x="263" y="337"/>
                    <a:pt x="262" y="337"/>
                  </a:cubicBezTo>
                  <a:cubicBezTo>
                    <a:pt x="255" y="338"/>
                    <a:pt x="248" y="339"/>
                    <a:pt x="242" y="340"/>
                  </a:cubicBezTo>
                  <a:cubicBezTo>
                    <a:pt x="235" y="340"/>
                    <a:pt x="229" y="341"/>
                    <a:pt x="222" y="341"/>
                  </a:cubicBezTo>
                  <a:cubicBezTo>
                    <a:pt x="215" y="342"/>
                    <a:pt x="207" y="342"/>
                    <a:pt x="198" y="342"/>
                  </a:cubicBezTo>
                  <a:cubicBezTo>
                    <a:pt x="190" y="342"/>
                    <a:pt x="180" y="342"/>
                    <a:pt x="168" y="342"/>
                  </a:cubicBezTo>
                  <a:cubicBezTo>
                    <a:pt x="159" y="343"/>
                    <a:pt x="150" y="341"/>
                    <a:pt x="142" y="338"/>
                  </a:cubicBezTo>
                  <a:cubicBezTo>
                    <a:pt x="134" y="335"/>
                    <a:pt x="126" y="330"/>
                    <a:pt x="119" y="323"/>
                  </a:cubicBezTo>
                  <a:cubicBezTo>
                    <a:pt x="113" y="316"/>
                    <a:pt x="107" y="306"/>
                    <a:pt x="103" y="294"/>
                  </a:cubicBezTo>
                  <a:cubicBezTo>
                    <a:pt x="99" y="281"/>
                    <a:pt x="97" y="265"/>
                    <a:pt x="97" y="24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59"/>
                    <a:pt x="99" y="143"/>
                    <a:pt x="103" y="131"/>
                  </a:cubicBezTo>
                  <a:cubicBezTo>
                    <a:pt x="107" y="118"/>
                    <a:pt x="113" y="108"/>
                    <a:pt x="119" y="101"/>
                  </a:cubicBezTo>
                  <a:cubicBezTo>
                    <a:pt x="126" y="94"/>
                    <a:pt x="134" y="89"/>
                    <a:pt x="142" y="86"/>
                  </a:cubicBezTo>
                  <a:cubicBezTo>
                    <a:pt x="150" y="83"/>
                    <a:pt x="159" y="82"/>
                    <a:pt x="168" y="82"/>
                  </a:cubicBezTo>
                  <a:cubicBezTo>
                    <a:pt x="180" y="82"/>
                    <a:pt x="190" y="82"/>
                    <a:pt x="198" y="82"/>
                  </a:cubicBezTo>
                  <a:cubicBezTo>
                    <a:pt x="207" y="82"/>
                    <a:pt x="215" y="83"/>
                    <a:pt x="222" y="83"/>
                  </a:cubicBezTo>
                  <a:cubicBezTo>
                    <a:pt x="229" y="83"/>
                    <a:pt x="235" y="84"/>
                    <a:pt x="242" y="85"/>
                  </a:cubicBezTo>
                  <a:cubicBezTo>
                    <a:pt x="248" y="85"/>
                    <a:pt x="255" y="86"/>
                    <a:pt x="262" y="87"/>
                  </a:cubicBezTo>
                  <a:cubicBezTo>
                    <a:pt x="263" y="87"/>
                    <a:pt x="264" y="87"/>
                    <a:pt x="265" y="87"/>
                  </a:cubicBezTo>
                  <a:cubicBezTo>
                    <a:pt x="268" y="87"/>
                    <a:pt x="271" y="86"/>
                    <a:pt x="274" y="84"/>
                  </a:cubicBezTo>
                  <a:cubicBezTo>
                    <a:pt x="276" y="82"/>
                    <a:pt x="278" y="80"/>
                    <a:pt x="278" y="76"/>
                  </a:cubicBezTo>
                  <a:cubicBezTo>
                    <a:pt x="278" y="28"/>
                    <a:pt x="278" y="28"/>
                    <a:pt x="278" y="28"/>
                  </a:cubicBezTo>
                  <a:cubicBezTo>
                    <a:pt x="278" y="22"/>
                    <a:pt x="277" y="18"/>
                    <a:pt x="275" y="15"/>
                  </a:cubicBezTo>
                  <a:cubicBezTo>
                    <a:pt x="273" y="13"/>
                    <a:pt x="269" y="10"/>
                    <a:pt x="262" y="9"/>
                  </a:cubicBezTo>
                  <a:cubicBezTo>
                    <a:pt x="254" y="7"/>
                    <a:pt x="242" y="5"/>
                    <a:pt x="225" y="3"/>
                  </a:cubicBezTo>
                  <a:cubicBezTo>
                    <a:pt x="209" y="1"/>
                    <a:pt x="190" y="0"/>
                    <a:pt x="168" y="0"/>
                  </a:cubicBezTo>
                  <a:cubicBezTo>
                    <a:pt x="144" y="0"/>
                    <a:pt x="122" y="3"/>
                    <a:pt x="101" y="11"/>
                  </a:cubicBezTo>
                  <a:cubicBezTo>
                    <a:pt x="81" y="18"/>
                    <a:pt x="63" y="29"/>
                    <a:pt x="48" y="44"/>
                  </a:cubicBezTo>
                  <a:cubicBezTo>
                    <a:pt x="33" y="59"/>
                    <a:pt x="21" y="77"/>
                    <a:pt x="13" y="100"/>
                  </a:cubicBezTo>
                  <a:cubicBezTo>
                    <a:pt x="5" y="122"/>
                    <a:pt x="0" y="148"/>
                    <a:pt x="0" y="178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76"/>
                    <a:pt x="5" y="302"/>
                    <a:pt x="13" y="325"/>
                  </a:cubicBezTo>
                  <a:cubicBezTo>
                    <a:pt x="21" y="347"/>
                    <a:pt x="33" y="366"/>
                    <a:pt x="48" y="380"/>
                  </a:cubicBezTo>
                  <a:cubicBezTo>
                    <a:pt x="63" y="395"/>
                    <a:pt x="81" y="406"/>
                    <a:pt x="101" y="414"/>
                  </a:cubicBezTo>
                  <a:cubicBezTo>
                    <a:pt x="122" y="421"/>
                    <a:pt x="144" y="425"/>
                    <a:pt x="168" y="425"/>
                  </a:cubicBezTo>
                  <a:cubicBezTo>
                    <a:pt x="190" y="425"/>
                    <a:pt x="209" y="423"/>
                    <a:pt x="225" y="422"/>
                  </a:cubicBezTo>
                  <a:cubicBezTo>
                    <a:pt x="242" y="420"/>
                    <a:pt x="254" y="417"/>
                    <a:pt x="262" y="415"/>
                  </a:cubicBezTo>
                  <a:cubicBezTo>
                    <a:pt x="269" y="414"/>
                    <a:pt x="273" y="412"/>
                    <a:pt x="275" y="409"/>
                  </a:cubicBezTo>
                  <a:cubicBezTo>
                    <a:pt x="277" y="406"/>
                    <a:pt x="278" y="402"/>
                    <a:pt x="278" y="3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5101" y="3933"/>
              <a:ext cx="70" cy="107"/>
            </a:xfrm>
            <a:custGeom>
              <a:avLst/>
              <a:gdLst>
                <a:gd name="T0" fmla="*/ 277 w 277"/>
                <a:gd name="T1" fmla="*/ 201 h 426"/>
                <a:gd name="T2" fmla="*/ 258 w 277"/>
                <a:gd name="T3" fmla="*/ 86 h 426"/>
                <a:gd name="T4" fmla="*/ 199 w 277"/>
                <a:gd name="T5" fmla="*/ 21 h 426"/>
                <a:gd name="T6" fmla="*/ 102 w 277"/>
                <a:gd name="T7" fmla="*/ 1 h 426"/>
                <a:gd name="T8" fmla="*/ 67 w 277"/>
                <a:gd name="T9" fmla="*/ 2 h 426"/>
                <a:gd name="T10" fmla="*/ 37 w 277"/>
                <a:gd name="T11" fmla="*/ 6 h 426"/>
                <a:gd name="T12" fmla="*/ 15 w 277"/>
                <a:gd name="T13" fmla="*/ 10 h 426"/>
                <a:gd name="T14" fmla="*/ 3 w 277"/>
                <a:gd name="T15" fmla="*/ 16 h 426"/>
                <a:gd name="T16" fmla="*/ 0 w 277"/>
                <a:gd name="T17" fmla="*/ 29 h 426"/>
                <a:gd name="T18" fmla="*/ 0 w 277"/>
                <a:gd name="T19" fmla="*/ 75 h 426"/>
                <a:gd name="T20" fmla="*/ 3 w 277"/>
                <a:gd name="T21" fmla="*/ 85 h 426"/>
                <a:gd name="T22" fmla="*/ 15 w 277"/>
                <a:gd name="T23" fmla="*/ 88 h 426"/>
                <a:gd name="T24" fmla="*/ 35 w 277"/>
                <a:gd name="T25" fmla="*/ 86 h 426"/>
                <a:gd name="T26" fmla="*/ 63 w 277"/>
                <a:gd name="T27" fmla="*/ 84 h 426"/>
                <a:gd name="T28" fmla="*/ 95 w 277"/>
                <a:gd name="T29" fmla="*/ 83 h 426"/>
                <a:gd name="T30" fmla="*/ 130 w 277"/>
                <a:gd name="T31" fmla="*/ 87 h 426"/>
                <a:gd name="T32" fmla="*/ 157 w 277"/>
                <a:gd name="T33" fmla="*/ 102 h 426"/>
                <a:gd name="T34" fmla="*/ 174 w 277"/>
                <a:gd name="T35" fmla="*/ 131 h 426"/>
                <a:gd name="T36" fmla="*/ 180 w 277"/>
                <a:gd name="T37" fmla="*/ 176 h 426"/>
                <a:gd name="T38" fmla="*/ 39 w 277"/>
                <a:gd name="T39" fmla="*/ 176 h 426"/>
                <a:gd name="T40" fmla="*/ 28 w 277"/>
                <a:gd name="T41" fmla="*/ 180 h 426"/>
                <a:gd name="T42" fmla="*/ 24 w 277"/>
                <a:gd name="T43" fmla="*/ 191 h 426"/>
                <a:gd name="T44" fmla="*/ 24 w 277"/>
                <a:gd name="T45" fmla="*/ 235 h 426"/>
                <a:gd name="T46" fmla="*/ 28 w 277"/>
                <a:gd name="T47" fmla="*/ 245 h 426"/>
                <a:gd name="T48" fmla="*/ 39 w 277"/>
                <a:gd name="T49" fmla="*/ 249 h 426"/>
                <a:gd name="T50" fmla="*/ 180 w 277"/>
                <a:gd name="T51" fmla="*/ 249 h 426"/>
                <a:gd name="T52" fmla="*/ 174 w 277"/>
                <a:gd name="T53" fmla="*/ 295 h 426"/>
                <a:gd name="T54" fmla="*/ 157 w 277"/>
                <a:gd name="T55" fmla="*/ 324 h 426"/>
                <a:gd name="T56" fmla="*/ 130 w 277"/>
                <a:gd name="T57" fmla="*/ 339 h 426"/>
                <a:gd name="T58" fmla="*/ 95 w 277"/>
                <a:gd name="T59" fmla="*/ 343 h 426"/>
                <a:gd name="T60" fmla="*/ 63 w 277"/>
                <a:gd name="T61" fmla="*/ 342 h 426"/>
                <a:gd name="T62" fmla="*/ 35 w 277"/>
                <a:gd name="T63" fmla="*/ 340 h 426"/>
                <a:gd name="T64" fmla="*/ 15 w 277"/>
                <a:gd name="T65" fmla="*/ 338 h 426"/>
                <a:gd name="T66" fmla="*/ 3 w 277"/>
                <a:gd name="T67" fmla="*/ 341 h 426"/>
                <a:gd name="T68" fmla="*/ 0 w 277"/>
                <a:gd name="T69" fmla="*/ 352 h 426"/>
                <a:gd name="T70" fmla="*/ 0 w 277"/>
                <a:gd name="T71" fmla="*/ 397 h 426"/>
                <a:gd name="T72" fmla="*/ 3 w 277"/>
                <a:gd name="T73" fmla="*/ 410 h 426"/>
                <a:gd name="T74" fmla="*/ 15 w 277"/>
                <a:gd name="T75" fmla="*/ 416 h 426"/>
                <a:gd name="T76" fmla="*/ 37 w 277"/>
                <a:gd name="T77" fmla="*/ 421 h 426"/>
                <a:gd name="T78" fmla="*/ 67 w 277"/>
                <a:gd name="T79" fmla="*/ 424 h 426"/>
                <a:gd name="T80" fmla="*/ 102 w 277"/>
                <a:gd name="T81" fmla="*/ 426 h 426"/>
                <a:gd name="T82" fmla="*/ 199 w 277"/>
                <a:gd name="T83" fmla="*/ 405 h 426"/>
                <a:gd name="T84" fmla="*/ 258 w 277"/>
                <a:gd name="T85" fmla="*/ 340 h 426"/>
                <a:gd name="T86" fmla="*/ 277 w 277"/>
                <a:gd name="T87" fmla="*/ 225 h 426"/>
                <a:gd name="T88" fmla="*/ 277 w 277"/>
                <a:gd name="T89" fmla="*/ 20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7" h="426">
                  <a:moveTo>
                    <a:pt x="277" y="201"/>
                  </a:moveTo>
                  <a:cubicBezTo>
                    <a:pt x="277" y="154"/>
                    <a:pt x="271" y="116"/>
                    <a:pt x="258" y="86"/>
                  </a:cubicBezTo>
                  <a:cubicBezTo>
                    <a:pt x="244" y="56"/>
                    <a:pt x="225" y="35"/>
                    <a:pt x="199" y="21"/>
                  </a:cubicBezTo>
                  <a:cubicBezTo>
                    <a:pt x="173" y="7"/>
                    <a:pt x="141" y="0"/>
                    <a:pt x="102" y="1"/>
                  </a:cubicBezTo>
                  <a:cubicBezTo>
                    <a:pt x="90" y="1"/>
                    <a:pt x="78" y="1"/>
                    <a:pt x="67" y="2"/>
                  </a:cubicBezTo>
                  <a:cubicBezTo>
                    <a:pt x="56" y="3"/>
                    <a:pt x="46" y="4"/>
                    <a:pt x="37" y="6"/>
                  </a:cubicBezTo>
                  <a:cubicBezTo>
                    <a:pt x="28" y="7"/>
                    <a:pt x="21" y="9"/>
                    <a:pt x="15" y="10"/>
                  </a:cubicBezTo>
                  <a:cubicBezTo>
                    <a:pt x="9" y="11"/>
                    <a:pt x="5" y="14"/>
                    <a:pt x="3" y="16"/>
                  </a:cubicBezTo>
                  <a:cubicBezTo>
                    <a:pt x="1" y="19"/>
                    <a:pt x="0" y="23"/>
                    <a:pt x="0" y="2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9"/>
                    <a:pt x="1" y="83"/>
                    <a:pt x="3" y="85"/>
                  </a:cubicBezTo>
                  <a:cubicBezTo>
                    <a:pt x="5" y="87"/>
                    <a:pt x="9" y="88"/>
                    <a:pt x="15" y="88"/>
                  </a:cubicBezTo>
                  <a:cubicBezTo>
                    <a:pt x="20" y="88"/>
                    <a:pt x="27" y="87"/>
                    <a:pt x="35" y="86"/>
                  </a:cubicBezTo>
                  <a:cubicBezTo>
                    <a:pt x="43" y="85"/>
                    <a:pt x="53" y="85"/>
                    <a:pt x="63" y="84"/>
                  </a:cubicBezTo>
                  <a:cubicBezTo>
                    <a:pt x="73" y="83"/>
                    <a:pt x="84" y="83"/>
                    <a:pt x="95" y="83"/>
                  </a:cubicBezTo>
                  <a:cubicBezTo>
                    <a:pt x="108" y="83"/>
                    <a:pt x="120" y="84"/>
                    <a:pt x="130" y="87"/>
                  </a:cubicBezTo>
                  <a:cubicBezTo>
                    <a:pt x="141" y="90"/>
                    <a:pt x="150" y="95"/>
                    <a:pt x="157" y="102"/>
                  </a:cubicBezTo>
                  <a:cubicBezTo>
                    <a:pt x="164" y="109"/>
                    <a:pt x="170" y="118"/>
                    <a:pt x="174" y="131"/>
                  </a:cubicBezTo>
                  <a:cubicBezTo>
                    <a:pt x="178" y="143"/>
                    <a:pt x="180" y="158"/>
                    <a:pt x="180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4" y="176"/>
                    <a:pt x="31" y="178"/>
                    <a:pt x="28" y="180"/>
                  </a:cubicBezTo>
                  <a:cubicBezTo>
                    <a:pt x="25" y="183"/>
                    <a:pt x="24" y="187"/>
                    <a:pt x="24" y="191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24" y="239"/>
                    <a:pt x="25" y="242"/>
                    <a:pt x="28" y="245"/>
                  </a:cubicBezTo>
                  <a:cubicBezTo>
                    <a:pt x="31" y="247"/>
                    <a:pt x="34" y="249"/>
                    <a:pt x="39" y="249"/>
                  </a:cubicBezTo>
                  <a:cubicBezTo>
                    <a:pt x="180" y="249"/>
                    <a:pt x="180" y="249"/>
                    <a:pt x="180" y="249"/>
                  </a:cubicBezTo>
                  <a:cubicBezTo>
                    <a:pt x="180" y="267"/>
                    <a:pt x="178" y="283"/>
                    <a:pt x="174" y="295"/>
                  </a:cubicBezTo>
                  <a:cubicBezTo>
                    <a:pt x="170" y="307"/>
                    <a:pt x="164" y="317"/>
                    <a:pt x="157" y="324"/>
                  </a:cubicBezTo>
                  <a:cubicBezTo>
                    <a:pt x="150" y="331"/>
                    <a:pt x="141" y="336"/>
                    <a:pt x="130" y="339"/>
                  </a:cubicBezTo>
                  <a:cubicBezTo>
                    <a:pt x="120" y="342"/>
                    <a:pt x="108" y="344"/>
                    <a:pt x="95" y="343"/>
                  </a:cubicBezTo>
                  <a:cubicBezTo>
                    <a:pt x="84" y="343"/>
                    <a:pt x="73" y="343"/>
                    <a:pt x="63" y="342"/>
                  </a:cubicBezTo>
                  <a:cubicBezTo>
                    <a:pt x="53" y="342"/>
                    <a:pt x="43" y="341"/>
                    <a:pt x="35" y="340"/>
                  </a:cubicBezTo>
                  <a:cubicBezTo>
                    <a:pt x="27" y="339"/>
                    <a:pt x="20" y="339"/>
                    <a:pt x="15" y="338"/>
                  </a:cubicBezTo>
                  <a:cubicBezTo>
                    <a:pt x="9" y="338"/>
                    <a:pt x="5" y="339"/>
                    <a:pt x="3" y="341"/>
                  </a:cubicBezTo>
                  <a:cubicBezTo>
                    <a:pt x="1" y="343"/>
                    <a:pt x="0" y="347"/>
                    <a:pt x="0" y="352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3"/>
                    <a:pt x="1" y="407"/>
                    <a:pt x="3" y="410"/>
                  </a:cubicBezTo>
                  <a:cubicBezTo>
                    <a:pt x="5" y="413"/>
                    <a:pt x="9" y="415"/>
                    <a:pt x="15" y="416"/>
                  </a:cubicBezTo>
                  <a:cubicBezTo>
                    <a:pt x="21" y="418"/>
                    <a:pt x="28" y="419"/>
                    <a:pt x="37" y="421"/>
                  </a:cubicBezTo>
                  <a:cubicBezTo>
                    <a:pt x="46" y="422"/>
                    <a:pt x="56" y="423"/>
                    <a:pt x="67" y="424"/>
                  </a:cubicBezTo>
                  <a:cubicBezTo>
                    <a:pt x="78" y="425"/>
                    <a:pt x="90" y="426"/>
                    <a:pt x="102" y="426"/>
                  </a:cubicBezTo>
                  <a:cubicBezTo>
                    <a:pt x="141" y="426"/>
                    <a:pt x="173" y="419"/>
                    <a:pt x="199" y="405"/>
                  </a:cubicBezTo>
                  <a:cubicBezTo>
                    <a:pt x="225" y="391"/>
                    <a:pt x="244" y="370"/>
                    <a:pt x="258" y="340"/>
                  </a:cubicBezTo>
                  <a:cubicBezTo>
                    <a:pt x="271" y="311"/>
                    <a:pt x="277" y="272"/>
                    <a:pt x="277" y="225"/>
                  </a:cubicBezTo>
                  <a:lnTo>
                    <a:pt x="277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5"/>
            <p:cNvSpPr>
              <a:spLocks/>
            </p:cNvSpPr>
            <p:nvPr userDrawn="1"/>
          </p:nvSpPr>
          <p:spPr bwMode="auto">
            <a:xfrm>
              <a:off x="5187" y="3934"/>
              <a:ext cx="85" cy="105"/>
            </a:xfrm>
            <a:custGeom>
              <a:avLst/>
              <a:gdLst>
                <a:gd name="T0" fmla="*/ 97 w 339"/>
                <a:gd name="T1" fmla="*/ 236 h 414"/>
                <a:gd name="T2" fmla="*/ 242 w 339"/>
                <a:gd name="T3" fmla="*/ 236 h 414"/>
                <a:gd name="T4" fmla="*/ 242 w 339"/>
                <a:gd name="T5" fmla="*/ 398 h 414"/>
                <a:gd name="T6" fmla="*/ 246 w 339"/>
                <a:gd name="T7" fmla="*/ 409 h 414"/>
                <a:gd name="T8" fmla="*/ 257 w 339"/>
                <a:gd name="T9" fmla="*/ 414 h 414"/>
                <a:gd name="T10" fmla="*/ 324 w 339"/>
                <a:gd name="T11" fmla="*/ 414 h 414"/>
                <a:gd name="T12" fmla="*/ 335 w 339"/>
                <a:gd name="T13" fmla="*/ 409 h 414"/>
                <a:gd name="T14" fmla="*/ 339 w 339"/>
                <a:gd name="T15" fmla="*/ 398 h 414"/>
                <a:gd name="T16" fmla="*/ 339 w 339"/>
                <a:gd name="T17" fmla="*/ 15 h 414"/>
                <a:gd name="T18" fmla="*/ 335 w 339"/>
                <a:gd name="T19" fmla="*/ 4 h 414"/>
                <a:gd name="T20" fmla="*/ 324 w 339"/>
                <a:gd name="T21" fmla="*/ 0 h 414"/>
                <a:gd name="T22" fmla="*/ 257 w 339"/>
                <a:gd name="T23" fmla="*/ 0 h 414"/>
                <a:gd name="T24" fmla="*/ 246 w 339"/>
                <a:gd name="T25" fmla="*/ 4 h 414"/>
                <a:gd name="T26" fmla="*/ 242 w 339"/>
                <a:gd name="T27" fmla="*/ 15 h 414"/>
                <a:gd name="T28" fmla="*/ 242 w 339"/>
                <a:gd name="T29" fmla="*/ 163 h 414"/>
                <a:gd name="T30" fmla="*/ 97 w 339"/>
                <a:gd name="T31" fmla="*/ 163 h 414"/>
                <a:gd name="T32" fmla="*/ 97 w 339"/>
                <a:gd name="T33" fmla="*/ 15 h 414"/>
                <a:gd name="T34" fmla="*/ 92 w 339"/>
                <a:gd name="T35" fmla="*/ 4 h 414"/>
                <a:gd name="T36" fmla="*/ 82 w 339"/>
                <a:gd name="T37" fmla="*/ 0 h 414"/>
                <a:gd name="T38" fmla="*/ 14 w 339"/>
                <a:gd name="T39" fmla="*/ 0 h 414"/>
                <a:gd name="T40" fmla="*/ 4 w 339"/>
                <a:gd name="T41" fmla="*/ 4 h 414"/>
                <a:gd name="T42" fmla="*/ 0 w 339"/>
                <a:gd name="T43" fmla="*/ 15 h 414"/>
                <a:gd name="T44" fmla="*/ 0 w 339"/>
                <a:gd name="T45" fmla="*/ 398 h 414"/>
                <a:gd name="T46" fmla="*/ 4 w 339"/>
                <a:gd name="T47" fmla="*/ 409 h 414"/>
                <a:gd name="T48" fmla="*/ 14 w 339"/>
                <a:gd name="T49" fmla="*/ 414 h 414"/>
                <a:gd name="T50" fmla="*/ 82 w 339"/>
                <a:gd name="T51" fmla="*/ 414 h 414"/>
                <a:gd name="T52" fmla="*/ 92 w 339"/>
                <a:gd name="T53" fmla="*/ 409 h 414"/>
                <a:gd name="T54" fmla="*/ 97 w 339"/>
                <a:gd name="T55" fmla="*/ 398 h 414"/>
                <a:gd name="T56" fmla="*/ 97 w 339"/>
                <a:gd name="T57" fmla="*/ 23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97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403"/>
                    <a:pt x="244" y="406"/>
                    <a:pt x="246" y="409"/>
                  </a:cubicBezTo>
                  <a:cubicBezTo>
                    <a:pt x="249" y="412"/>
                    <a:pt x="253" y="414"/>
                    <a:pt x="257" y="41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28" y="414"/>
                    <a:pt x="332" y="412"/>
                    <a:pt x="335" y="409"/>
                  </a:cubicBezTo>
                  <a:cubicBezTo>
                    <a:pt x="337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7" y="7"/>
                    <a:pt x="335" y="4"/>
                  </a:cubicBezTo>
                  <a:cubicBezTo>
                    <a:pt x="332" y="1"/>
                    <a:pt x="328" y="0"/>
                    <a:pt x="324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3" y="0"/>
                    <a:pt x="249" y="1"/>
                    <a:pt x="246" y="4"/>
                  </a:cubicBezTo>
                  <a:cubicBezTo>
                    <a:pt x="244" y="7"/>
                    <a:pt x="242" y="11"/>
                    <a:pt x="242" y="15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5" y="7"/>
                    <a:pt x="92" y="4"/>
                  </a:cubicBezTo>
                  <a:cubicBezTo>
                    <a:pt x="90" y="1"/>
                    <a:pt x="86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1" y="406"/>
                    <a:pt x="4" y="409"/>
                  </a:cubicBezTo>
                  <a:cubicBezTo>
                    <a:pt x="7" y="412"/>
                    <a:pt x="10" y="414"/>
                    <a:pt x="14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6" y="414"/>
                    <a:pt x="90" y="412"/>
                    <a:pt x="92" y="409"/>
                  </a:cubicBezTo>
                  <a:cubicBezTo>
                    <a:pt x="95" y="406"/>
                    <a:pt x="97" y="403"/>
                    <a:pt x="97" y="398"/>
                  </a:cubicBezTo>
                  <a:lnTo>
                    <a:pt x="9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6"/>
            <p:cNvSpPr>
              <a:spLocks/>
            </p:cNvSpPr>
            <p:nvPr userDrawn="1"/>
          </p:nvSpPr>
          <p:spPr bwMode="auto">
            <a:xfrm>
              <a:off x="4953" y="4082"/>
              <a:ext cx="55" cy="68"/>
            </a:xfrm>
            <a:custGeom>
              <a:avLst/>
              <a:gdLst>
                <a:gd name="T0" fmla="*/ 142 w 220"/>
                <a:gd name="T1" fmla="*/ 52 h 269"/>
                <a:gd name="T2" fmla="*/ 150 w 220"/>
                <a:gd name="T3" fmla="*/ 53 h 269"/>
                <a:gd name="T4" fmla="*/ 155 w 220"/>
                <a:gd name="T5" fmla="*/ 58 h 269"/>
                <a:gd name="T6" fmla="*/ 157 w 220"/>
                <a:gd name="T7" fmla="*/ 70 h 269"/>
                <a:gd name="T8" fmla="*/ 157 w 220"/>
                <a:gd name="T9" fmla="*/ 259 h 269"/>
                <a:gd name="T10" fmla="*/ 160 w 220"/>
                <a:gd name="T11" fmla="*/ 266 h 269"/>
                <a:gd name="T12" fmla="*/ 167 w 220"/>
                <a:gd name="T13" fmla="*/ 269 h 269"/>
                <a:gd name="T14" fmla="*/ 211 w 220"/>
                <a:gd name="T15" fmla="*/ 269 h 269"/>
                <a:gd name="T16" fmla="*/ 217 w 220"/>
                <a:gd name="T17" fmla="*/ 266 h 269"/>
                <a:gd name="T18" fmla="*/ 220 w 220"/>
                <a:gd name="T19" fmla="*/ 259 h 269"/>
                <a:gd name="T20" fmla="*/ 220 w 220"/>
                <a:gd name="T21" fmla="*/ 69 h 269"/>
                <a:gd name="T22" fmla="*/ 214 w 220"/>
                <a:gd name="T23" fmla="*/ 32 h 269"/>
                <a:gd name="T24" fmla="*/ 197 w 220"/>
                <a:gd name="T25" fmla="*/ 11 h 269"/>
                <a:gd name="T26" fmla="*/ 172 w 220"/>
                <a:gd name="T27" fmla="*/ 2 h 269"/>
                <a:gd name="T28" fmla="*/ 142 w 220"/>
                <a:gd name="T29" fmla="*/ 0 h 269"/>
                <a:gd name="T30" fmla="*/ 78 w 220"/>
                <a:gd name="T31" fmla="*/ 0 h 269"/>
                <a:gd name="T32" fmla="*/ 47 w 220"/>
                <a:gd name="T33" fmla="*/ 2 h 269"/>
                <a:gd name="T34" fmla="*/ 23 w 220"/>
                <a:gd name="T35" fmla="*/ 11 h 269"/>
                <a:gd name="T36" fmla="*/ 6 w 220"/>
                <a:gd name="T37" fmla="*/ 32 h 269"/>
                <a:gd name="T38" fmla="*/ 0 w 220"/>
                <a:gd name="T39" fmla="*/ 69 h 269"/>
                <a:gd name="T40" fmla="*/ 0 w 220"/>
                <a:gd name="T41" fmla="*/ 259 h 269"/>
                <a:gd name="T42" fmla="*/ 2 w 220"/>
                <a:gd name="T43" fmla="*/ 266 h 269"/>
                <a:gd name="T44" fmla="*/ 9 w 220"/>
                <a:gd name="T45" fmla="*/ 269 h 269"/>
                <a:gd name="T46" fmla="*/ 53 w 220"/>
                <a:gd name="T47" fmla="*/ 269 h 269"/>
                <a:gd name="T48" fmla="*/ 60 w 220"/>
                <a:gd name="T49" fmla="*/ 266 h 269"/>
                <a:gd name="T50" fmla="*/ 63 w 220"/>
                <a:gd name="T51" fmla="*/ 259 h 269"/>
                <a:gd name="T52" fmla="*/ 63 w 220"/>
                <a:gd name="T53" fmla="*/ 70 h 269"/>
                <a:gd name="T54" fmla="*/ 64 w 220"/>
                <a:gd name="T55" fmla="*/ 58 h 269"/>
                <a:gd name="T56" fmla="*/ 69 w 220"/>
                <a:gd name="T57" fmla="*/ 53 h 269"/>
                <a:gd name="T58" fmla="*/ 78 w 220"/>
                <a:gd name="T59" fmla="*/ 52 h 269"/>
                <a:gd name="T60" fmla="*/ 142 w 220"/>
                <a:gd name="T61" fmla="*/ 5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269">
                  <a:moveTo>
                    <a:pt x="142" y="52"/>
                  </a:moveTo>
                  <a:cubicBezTo>
                    <a:pt x="145" y="52"/>
                    <a:pt x="148" y="52"/>
                    <a:pt x="150" y="53"/>
                  </a:cubicBezTo>
                  <a:cubicBezTo>
                    <a:pt x="153" y="54"/>
                    <a:pt x="154" y="56"/>
                    <a:pt x="155" y="58"/>
                  </a:cubicBezTo>
                  <a:cubicBezTo>
                    <a:pt x="157" y="61"/>
                    <a:pt x="157" y="65"/>
                    <a:pt x="157" y="70"/>
                  </a:cubicBezTo>
                  <a:cubicBezTo>
                    <a:pt x="157" y="259"/>
                    <a:pt x="157" y="259"/>
                    <a:pt x="157" y="259"/>
                  </a:cubicBezTo>
                  <a:cubicBezTo>
                    <a:pt x="157" y="262"/>
                    <a:pt x="158" y="264"/>
                    <a:pt x="160" y="266"/>
                  </a:cubicBezTo>
                  <a:cubicBezTo>
                    <a:pt x="162" y="268"/>
                    <a:pt x="164" y="269"/>
                    <a:pt x="167" y="269"/>
                  </a:cubicBezTo>
                  <a:cubicBezTo>
                    <a:pt x="211" y="269"/>
                    <a:pt x="211" y="269"/>
                    <a:pt x="211" y="269"/>
                  </a:cubicBezTo>
                  <a:cubicBezTo>
                    <a:pt x="213" y="269"/>
                    <a:pt x="215" y="268"/>
                    <a:pt x="217" y="266"/>
                  </a:cubicBezTo>
                  <a:cubicBezTo>
                    <a:pt x="219" y="264"/>
                    <a:pt x="220" y="262"/>
                    <a:pt x="220" y="259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54"/>
                    <a:pt x="218" y="41"/>
                    <a:pt x="214" y="32"/>
                  </a:cubicBezTo>
                  <a:cubicBezTo>
                    <a:pt x="210" y="23"/>
                    <a:pt x="204" y="16"/>
                    <a:pt x="197" y="11"/>
                  </a:cubicBezTo>
                  <a:cubicBezTo>
                    <a:pt x="190" y="6"/>
                    <a:pt x="182" y="3"/>
                    <a:pt x="172" y="2"/>
                  </a:cubicBezTo>
                  <a:cubicBezTo>
                    <a:pt x="163" y="1"/>
                    <a:pt x="153" y="0"/>
                    <a:pt x="14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7" y="0"/>
                    <a:pt x="57" y="1"/>
                    <a:pt x="47" y="2"/>
                  </a:cubicBezTo>
                  <a:cubicBezTo>
                    <a:pt x="38" y="3"/>
                    <a:pt x="30" y="6"/>
                    <a:pt x="23" y="11"/>
                  </a:cubicBezTo>
                  <a:cubicBezTo>
                    <a:pt x="15" y="16"/>
                    <a:pt x="10" y="23"/>
                    <a:pt x="6" y="32"/>
                  </a:cubicBezTo>
                  <a:cubicBezTo>
                    <a:pt x="2" y="41"/>
                    <a:pt x="0" y="54"/>
                    <a:pt x="0" y="6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2" y="266"/>
                  </a:cubicBezTo>
                  <a:cubicBezTo>
                    <a:pt x="4" y="268"/>
                    <a:pt x="6" y="269"/>
                    <a:pt x="9" y="269"/>
                  </a:cubicBezTo>
                  <a:cubicBezTo>
                    <a:pt x="53" y="269"/>
                    <a:pt x="53" y="269"/>
                    <a:pt x="53" y="269"/>
                  </a:cubicBezTo>
                  <a:cubicBezTo>
                    <a:pt x="56" y="269"/>
                    <a:pt x="58" y="268"/>
                    <a:pt x="60" y="266"/>
                  </a:cubicBezTo>
                  <a:cubicBezTo>
                    <a:pt x="62" y="264"/>
                    <a:pt x="62" y="262"/>
                    <a:pt x="63" y="259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65"/>
                    <a:pt x="63" y="61"/>
                    <a:pt x="64" y="58"/>
                  </a:cubicBezTo>
                  <a:cubicBezTo>
                    <a:pt x="65" y="56"/>
                    <a:pt x="67" y="54"/>
                    <a:pt x="69" y="53"/>
                  </a:cubicBezTo>
                  <a:cubicBezTo>
                    <a:pt x="71" y="52"/>
                    <a:pt x="74" y="52"/>
                    <a:pt x="78" y="52"/>
                  </a:cubicBezTo>
                  <a:lnTo>
                    <a:pt x="14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7"/>
            <p:cNvSpPr>
              <a:spLocks/>
            </p:cNvSpPr>
            <p:nvPr userDrawn="1"/>
          </p:nvSpPr>
          <p:spPr bwMode="auto">
            <a:xfrm>
              <a:off x="5032" y="4081"/>
              <a:ext cx="61" cy="69"/>
            </a:xfrm>
            <a:custGeom>
              <a:avLst/>
              <a:gdLst>
                <a:gd name="T0" fmla="*/ 180 w 246"/>
                <a:gd name="T1" fmla="*/ 264 h 272"/>
                <a:gd name="T2" fmla="*/ 184 w 246"/>
                <a:gd name="T3" fmla="*/ 270 h 272"/>
                <a:gd name="T4" fmla="*/ 190 w 246"/>
                <a:gd name="T5" fmla="*/ 272 h 272"/>
                <a:gd name="T6" fmla="*/ 237 w 246"/>
                <a:gd name="T7" fmla="*/ 272 h 272"/>
                <a:gd name="T8" fmla="*/ 243 w 246"/>
                <a:gd name="T9" fmla="*/ 270 h 272"/>
                <a:gd name="T10" fmla="*/ 246 w 246"/>
                <a:gd name="T11" fmla="*/ 264 h 272"/>
                <a:gd name="T12" fmla="*/ 246 w 246"/>
                <a:gd name="T13" fmla="*/ 263 h 272"/>
                <a:gd name="T14" fmla="*/ 245 w 246"/>
                <a:gd name="T15" fmla="*/ 262 h 272"/>
                <a:gd name="T16" fmla="*/ 189 w 246"/>
                <a:gd name="T17" fmla="*/ 48 h 272"/>
                <a:gd name="T18" fmla="*/ 177 w 246"/>
                <a:gd name="T19" fmla="*/ 22 h 272"/>
                <a:gd name="T20" fmla="*/ 159 w 246"/>
                <a:gd name="T21" fmla="*/ 7 h 272"/>
                <a:gd name="T22" fmla="*/ 140 w 246"/>
                <a:gd name="T23" fmla="*/ 1 h 272"/>
                <a:gd name="T24" fmla="*/ 123 w 246"/>
                <a:gd name="T25" fmla="*/ 0 h 272"/>
                <a:gd name="T26" fmla="*/ 105 w 246"/>
                <a:gd name="T27" fmla="*/ 1 h 272"/>
                <a:gd name="T28" fmla="*/ 86 w 246"/>
                <a:gd name="T29" fmla="*/ 7 h 272"/>
                <a:gd name="T30" fmla="*/ 69 w 246"/>
                <a:gd name="T31" fmla="*/ 22 h 272"/>
                <a:gd name="T32" fmla="*/ 56 w 246"/>
                <a:gd name="T33" fmla="*/ 48 h 272"/>
                <a:gd name="T34" fmla="*/ 0 w 246"/>
                <a:gd name="T35" fmla="*/ 262 h 272"/>
                <a:gd name="T36" fmla="*/ 0 w 246"/>
                <a:gd name="T37" fmla="*/ 263 h 272"/>
                <a:gd name="T38" fmla="*/ 0 w 246"/>
                <a:gd name="T39" fmla="*/ 264 h 272"/>
                <a:gd name="T40" fmla="*/ 3 w 246"/>
                <a:gd name="T41" fmla="*/ 270 h 272"/>
                <a:gd name="T42" fmla="*/ 9 w 246"/>
                <a:gd name="T43" fmla="*/ 272 h 272"/>
                <a:gd name="T44" fmla="*/ 56 w 246"/>
                <a:gd name="T45" fmla="*/ 272 h 272"/>
                <a:gd name="T46" fmla="*/ 62 w 246"/>
                <a:gd name="T47" fmla="*/ 270 h 272"/>
                <a:gd name="T48" fmla="*/ 65 w 246"/>
                <a:gd name="T49" fmla="*/ 264 h 272"/>
                <a:gd name="T50" fmla="*/ 112 w 246"/>
                <a:gd name="T51" fmla="*/ 63 h 272"/>
                <a:gd name="T52" fmla="*/ 116 w 246"/>
                <a:gd name="T53" fmla="*/ 56 h 272"/>
                <a:gd name="T54" fmla="*/ 123 w 246"/>
                <a:gd name="T55" fmla="*/ 54 h 272"/>
                <a:gd name="T56" fmla="*/ 130 w 246"/>
                <a:gd name="T57" fmla="*/ 56 h 272"/>
                <a:gd name="T58" fmla="*/ 133 w 246"/>
                <a:gd name="T59" fmla="*/ 63 h 272"/>
                <a:gd name="T60" fmla="*/ 180 w 246"/>
                <a:gd name="T61" fmla="*/ 2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6" h="272">
                  <a:moveTo>
                    <a:pt x="180" y="264"/>
                  </a:moveTo>
                  <a:cubicBezTo>
                    <a:pt x="181" y="266"/>
                    <a:pt x="182" y="268"/>
                    <a:pt x="184" y="270"/>
                  </a:cubicBezTo>
                  <a:cubicBezTo>
                    <a:pt x="185" y="271"/>
                    <a:pt x="187" y="272"/>
                    <a:pt x="190" y="272"/>
                  </a:cubicBezTo>
                  <a:cubicBezTo>
                    <a:pt x="237" y="272"/>
                    <a:pt x="237" y="272"/>
                    <a:pt x="237" y="272"/>
                  </a:cubicBezTo>
                  <a:cubicBezTo>
                    <a:pt x="240" y="272"/>
                    <a:pt x="242" y="271"/>
                    <a:pt x="243" y="270"/>
                  </a:cubicBezTo>
                  <a:cubicBezTo>
                    <a:pt x="245" y="268"/>
                    <a:pt x="246" y="266"/>
                    <a:pt x="246" y="264"/>
                  </a:cubicBezTo>
                  <a:cubicBezTo>
                    <a:pt x="246" y="264"/>
                    <a:pt x="246" y="264"/>
                    <a:pt x="246" y="263"/>
                  </a:cubicBezTo>
                  <a:cubicBezTo>
                    <a:pt x="245" y="263"/>
                    <a:pt x="245" y="262"/>
                    <a:pt x="245" y="262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6" y="37"/>
                    <a:pt x="182" y="29"/>
                    <a:pt x="177" y="22"/>
                  </a:cubicBezTo>
                  <a:cubicBezTo>
                    <a:pt x="171" y="15"/>
                    <a:pt x="166" y="11"/>
                    <a:pt x="159" y="7"/>
                  </a:cubicBezTo>
                  <a:cubicBezTo>
                    <a:pt x="153" y="4"/>
                    <a:pt x="146" y="2"/>
                    <a:pt x="140" y="1"/>
                  </a:cubicBezTo>
                  <a:cubicBezTo>
                    <a:pt x="134" y="0"/>
                    <a:pt x="128" y="0"/>
                    <a:pt x="123" y="0"/>
                  </a:cubicBezTo>
                  <a:cubicBezTo>
                    <a:pt x="117" y="0"/>
                    <a:pt x="112" y="0"/>
                    <a:pt x="105" y="1"/>
                  </a:cubicBezTo>
                  <a:cubicBezTo>
                    <a:pt x="99" y="2"/>
                    <a:pt x="93" y="4"/>
                    <a:pt x="86" y="7"/>
                  </a:cubicBezTo>
                  <a:cubicBezTo>
                    <a:pt x="80" y="11"/>
                    <a:pt x="74" y="15"/>
                    <a:pt x="69" y="22"/>
                  </a:cubicBezTo>
                  <a:cubicBezTo>
                    <a:pt x="63" y="29"/>
                    <a:pt x="59" y="37"/>
                    <a:pt x="56" y="48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0" y="263"/>
                    <a:pt x="0" y="263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6"/>
                    <a:pt x="1" y="268"/>
                    <a:pt x="3" y="270"/>
                  </a:cubicBezTo>
                  <a:cubicBezTo>
                    <a:pt x="4" y="271"/>
                    <a:pt x="6" y="272"/>
                    <a:pt x="9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9" y="272"/>
                    <a:pt x="60" y="271"/>
                    <a:pt x="62" y="270"/>
                  </a:cubicBezTo>
                  <a:cubicBezTo>
                    <a:pt x="64" y="268"/>
                    <a:pt x="65" y="266"/>
                    <a:pt x="65" y="264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3" y="60"/>
                    <a:pt x="114" y="58"/>
                    <a:pt x="116" y="56"/>
                  </a:cubicBezTo>
                  <a:cubicBezTo>
                    <a:pt x="118" y="54"/>
                    <a:pt x="120" y="54"/>
                    <a:pt x="123" y="54"/>
                  </a:cubicBezTo>
                  <a:cubicBezTo>
                    <a:pt x="126" y="54"/>
                    <a:pt x="128" y="54"/>
                    <a:pt x="130" y="56"/>
                  </a:cubicBezTo>
                  <a:cubicBezTo>
                    <a:pt x="131" y="58"/>
                    <a:pt x="132" y="60"/>
                    <a:pt x="133" y="63"/>
                  </a:cubicBezTo>
                  <a:lnTo>
                    <a:pt x="18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8"/>
            <p:cNvSpPr>
              <a:spLocks noEditPoints="1"/>
            </p:cNvSpPr>
            <p:nvPr userDrawn="1"/>
          </p:nvSpPr>
          <p:spPr bwMode="auto">
            <a:xfrm>
              <a:off x="5117" y="4081"/>
              <a:ext cx="88" cy="70"/>
            </a:xfrm>
            <a:custGeom>
              <a:avLst/>
              <a:gdLst>
                <a:gd name="T0" fmla="*/ 237 w 351"/>
                <a:gd name="T1" fmla="*/ 276 h 276"/>
                <a:gd name="T2" fmla="*/ 286 w 351"/>
                <a:gd name="T3" fmla="*/ 267 h 276"/>
                <a:gd name="T4" fmla="*/ 322 w 351"/>
                <a:gd name="T5" fmla="*/ 242 h 276"/>
                <a:gd name="T6" fmla="*/ 343 w 351"/>
                <a:gd name="T7" fmla="*/ 204 h 276"/>
                <a:gd name="T8" fmla="*/ 351 w 351"/>
                <a:gd name="T9" fmla="*/ 157 h 276"/>
                <a:gd name="T10" fmla="*/ 351 w 351"/>
                <a:gd name="T11" fmla="*/ 118 h 276"/>
                <a:gd name="T12" fmla="*/ 343 w 351"/>
                <a:gd name="T13" fmla="*/ 71 h 276"/>
                <a:gd name="T14" fmla="*/ 322 w 351"/>
                <a:gd name="T15" fmla="*/ 33 h 276"/>
                <a:gd name="T16" fmla="*/ 286 w 351"/>
                <a:gd name="T17" fmla="*/ 9 h 276"/>
                <a:gd name="T18" fmla="*/ 237 w 351"/>
                <a:gd name="T19" fmla="*/ 0 h 276"/>
                <a:gd name="T20" fmla="*/ 237 w 351"/>
                <a:gd name="T21" fmla="*/ 54 h 276"/>
                <a:gd name="T22" fmla="*/ 265 w 351"/>
                <a:gd name="T23" fmla="*/ 62 h 276"/>
                <a:gd name="T24" fmla="*/ 282 w 351"/>
                <a:gd name="T25" fmla="*/ 84 h 276"/>
                <a:gd name="T26" fmla="*/ 288 w 351"/>
                <a:gd name="T27" fmla="*/ 118 h 276"/>
                <a:gd name="T28" fmla="*/ 288 w 351"/>
                <a:gd name="T29" fmla="*/ 157 h 276"/>
                <a:gd name="T30" fmla="*/ 282 w 351"/>
                <a:gd name="T31" fmla="*/ 191 h 276"/>
                <a:gd name="T32" fmla="*/ 265 w 351"/>
                <a:gd name="T33" fmla="*/ 214 h 276"/>
                <a:gd name="T34" fmla="*/ 237 w 351"/>
                <a:gd name="T35" fmla="*/ 222 h 276"/>
                <a:gd name="T36" fmla="*/ 237 w 351"/>
                <a:gd name="T37" fmla="*/ 276 h 276"/>
                <a:gd name="T38" fmla="*/ 63 w 351"/>
                <a:gd name="T39" fmla="*/ 261 h 276"/>
                <a:gd name="T40" fmla="*/ 63 w 351"/>
                <a:gd name="T41" fmla="*/ 166 h 276"/>
                <a:gd name="T42" fmla="*/ 122 w 351"/>
                <a:gd name="T43" fmla="*/ 166 h 276"/>
                <a:gd name="T44" fmla="*/ 132 w 351"/>
                <a:gd name="T45" fmla="*/ 210 h 276"/>
                <a:gd name="T46" fmla="*/ 154 w 351"/>
                <a:gd name="T47" fmla="*/ 245 h 276"/>
                <a:gd name="T48" fmla="*/ 189 w 351"/>
                <a:gd name="T49" fmla="*/ 268 h 276"/>
                <a:gd name="T50" fmla="*/ 237 w 351"/>
                <a:gd name="T51" fmla="*/ 276 h 276"/>
                <a:gd name="T52" fmla="*/ 237 w 351"/>
                <a:gd name="T53" fmla="*/ 222 h 276"/>
                <a:gd name="T54" fmla="*/ 209 w 351"/>
                <a:gd name="T55" fmla="*/ 214 h 276"/>
                <a:gd name="T56" fmla="*/ 191 w 351"/>
                <a:gd name="T57" fmla="*/ 191 h 276"/>
                <a:gd name="T58" fmla="*/ 186 w 351"/>
                <a:gd name="T59" fmla="*/ 157 h 276"/>
                <a:gd name="T60" fmla="*/ 186 w 351"/>
                <a:gd name="T61" fmla="*/ 118 h 276"/>
                <a:gd name="T62" fmla="*/ 191 w 351"/>
                <a:gd name="T63" fmla="*/ 84 h 276"/>
                <a:gd name="T64" fmla="*/ 209 w 351"/>
                <a:gd name="T65" fmla="*/ 62 h 276"/>
                <a:gd name="T66" fmla="*/ 237 w 351"/>
                <a:gd name="T67" fmla="*/ 54 h 276"/>
                <a:gd name="T68" fmla="*/ 237 w 351"/>
                <a:gd name="T69" fmla="*/ 0 h 276"/>
                <a:gd name="T70" fmla="*/ 189 w 351"/>
                <a:gd name="T71" fmla="*/ 8 h 276"/>
                <a:gd name="T72" fmla="*/ 154 w 351"/>
                <a:gd name="T73" fmla="*/ 31 h 276"/>
                <a:gd name="T74" fmla="*/ 132 w 351"/>
                <a:gd name="T75" fmla="*/ 66 h 276"/>
                <a:gd name="T76" fmla="*/ 122 w 351"/>
                <a:gd name="T77" fmla="*/ 110 h 276"/>
                <a:gd name="T78" fmla="*/ 63 w 351"/>
                <a:gd name="T79" fmla="*/ 110 h 276"/>
                <a:gd name="T80" fmla="*/ 63 w 351"/>
                <a:gd name="T81" fmla="*/ 12 h 276"/>
                <a:gd name="T82" fmla="*/ 60 w 351"/>
                <a:gd name="T83" fmla="*/ 5 h 276"/>
                <a:gd name="T84" fmla="*/ 53 w 351"/>
                <a:gd name="T85" fmla="*/ 2 h 276"/>
                <a:gd name="T86" fmla="*/ 9 w 351"/>
                <a:gd name="T87" fmla="*/ 2 h 276"/>
                <a:gd name="T88" fmla="*/ 3 w 351"/>
                <a:gd name="T89" fmla="*/ 5 h 276"/>
                <a:gd name="T90" fmla="*/ 0 w 351"/>
                <a:gd name="T91" fmla="*/ 12 h 276"/>
                <a:gd name="T92" fmla="*/ 0 w 351"/>
                <a:gd name="T93" fmla="*/ 261 h 276"/>
                <a:gd name="T94" fmla="*/ 3 w 351"/>
                <a:gd name="T95" fmla="*/ 268 h 276"/>
                <a:gd name="T96" fmla="*/ 9 w 351"/>
                <a:gd name="T97" fmla="*/ 271 h 276"/>
                <a:gd name="T98" fmla="*/ 53 w 351"/>
                <a:gd name="T99" fmla="*/ 271 h 276"/>
                <a:gd name="T100" fmla="*/ 60 w 351"/>
                <a:gd name="T101" fmla="*/ 268 h 276"/>
                <a:gd name="T102" fmla="*/ 63 w 351"/>
                <a:gd name="T103" fmla="*/ 26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1" h="276">
                  <a:moveTo>
                    <a:pt x="237" y="276"/>
                  </a:moveTo>
                  <a:cubicBezTo>
                    <a:pt x="255" y="276"/>
                    <a:pt x="272" y="273"/>
                    <a:pt x="286" y="267"/>
                  </a:cubicBezTo>
                  <a:cubicBezTo>
                    <a:pt x="300" y="261"/>
                    <a:pt x="312" y="253"/>
                    <a:pt x="322" y="242"/>
                  </a:cubicBezTo>
                  <a:cubicBezTo>
                    <a:pt x="331" y="231"/>
                    <a:pt x="339" y="219"/>
                    <a:pt x="343" y="204"/>
                  </a:cubicBezTo>
                  <a:cubicBezTo>
                    <a:pt x="348" y="190"/>
                    <a:pt x="351" y="174"/>
                    <a:pt x="351" y="15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1" y="101"/>
                    <a:pt x="348" y="85"/>
                    <a:pt x="343" y="71"/>
                  </a:cubicBezTo>
                  <a:cubicBezTo>
                    <a:pt x="339" y="57"/>
                    <a:pt x="331" y="44"/>
                    <a:pt x="322" y="33"/>
                  </a:cubicBezTo>
                  <a:cubicBezTo>
                    <a:pt x="312" y="23"/>
                    <a:pt x="300" y="14"/>
                    <a:pt x="286" y="9"/>
                  </a:cubicBezTo>
                  <a:cubicBezTo>
                    <a:pt x="272" y="3"/>
                    <a:pt x="255" y="0"/>
                    <a:pt x="237" y="0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48" y="54"/>
                    <a:pt x="257" y="57"/>
                    <a:pt x="265" y="62"/>
                  </a:cubicBezTo>
                  <a:cubicBezTo>
                    <a:pt x="272" y="67"/>
                    <a:pt x="278" y="75"/>
                    <a:pt x="282" y="84"/>
                  </a:cubicBezTo>
                  <a:cubicBezTo>
                    <a:pt x="286" y="94"/>
                    <a:pt x="288" y="105"/>
                    <a:pt x="288" y="118"/>
                  </a:cubicBezTo>
                  <a:cubicBezTo>
                    <a:pt x="288" y="157"/>
                    <a:pt x="288" y="157"/>
                    <a:pt x="288" y="157"/>
                  </a:cubicBezTo>
                  <a:cubicBezTo>
                    <a:pt x="288" y="170"/>
                    <a:pt x="286" y="182"/>
                    <a:pt x="282" y="191"/>
                  </a:cubicBezTo>
                  <a:cubicBezTo>
                    <a:pt x="278" y="201"/>
                    <a:pt x="272" y="208"/>
                    <a:pt x="265" y="214"/>
                  </a:cubicBezTo>
                  <a:cubicBezTo>
                    <a:pt x="257" y="219"/>
                    <a:pt x="248" y="221"/>
                    <a:pt x="237" y="222"/>
                  </a:cubicBezTo>
                  <a:lnTo>
                    <a:pt x="237" y="276"/>
                  </a:lnTo>
                  <a:close/>
                  <a:moveTo>
                    <a:pt x="63" y="261"/>
                  </a:moveTo>
                  <a:cubicBezTo>
                    <a:pt x="63" y="166"/>
                    <a:pt x="63" y="166"/>
                    <a:pt x="63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3" y="182"/>
                    <a:pt x="126" y="197"/>
                    <a:pt x="132" y="210"/>
                  </a:cubicBezTo>
                  <a:cubicBezTo>
                    <a:pt x="137" y="223"/>
                    <a:pt x="144" y="235"/>
                    <a:pt x="154" y="245"/>
                  </a:cubicBezTo>
                  <a:cubicBezTo>
                    <a:pt x="163" y="255"/>
                    <a:pt x="175" y="262"/>
                    <a:pt x="189" y="268"/>
                  </a:cubicBezTo>
                  <a:cubicBezTo>
                    <a:pt x="203" y="273"/>
                    <a:pt x="219" y="276"/>
                    <a:pt x="237" y="276"/>
                  </a:cubicBezTo>
                  <a:cubicBezTo>
                    <a:pt x="237" y="222"/>
                    <a:pt x="237" y="222"/>
                    <a:pt x="237" y="222"/>
                  </a:cubicBezTo>
                  <a:cubicBezTo>
                    <a:pt x="225" y="221"/>
                    <a:pt x="216" y="219"/>
                    <a:pt x="209" y="214"/>
                  </a:cubicBezTo>
                  <a:cubicBezTo>
                    <a:pt x="201" y="208"/>
                    <a:pt x="195" y="201"/>
                    <a:pt x="191" y="191"/>
                  </a:cubicBezTo>
                  <a:cubicBezTo>
                    <a:pt x="188" y="182"/>
                    <a:pt x="186" y="170"/>
                    <a:pt x="186" y="157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05"/>
                    <a:pt x="188" y="94"/>
                    <a:pt x="191" y="84"/>
                  </a:cubicBezTo>
                  <a:cubicBezTo>
                    <a:pt x="195" y="75"/>
                    <a:pt x="201" y="67"/>
                    <a:pt x="209" y="62"/>
                  </a:cubicBezTo>
                  <a:cubicBezTo>
                    <a:pt x="216" y="57"/>
                    <a:pt x="225" y="54"/>
                    <a:pt x="237" y="54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19" y="0"/>
                    <a:pt x="203" y="2"/>
                    <a:pt x="189" y="8"/>
                  </a:cubicBezTo>
                  <a:cubicBezTo>
                    <a:pt x="175" y="13"/>
                    <a:pt x="163" y="21"/>
                    <a:pt x="154" y="31"/>
                  </a:cubicBezTo>
                  <a:cubicBezTo>
                    <a:pt x="144" y="41"/>
                    <a:pt x="137" y="53"/>
                    <a:pt x="132" y="66"/>
                  </a:cubicBezTo>
                  <a:cubicBezTo>
                    <a:pt x="126" y="79"/>
                    <a:pt x="123" y="94"/>
                    <a:pt x="122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9"/>
                    <a:pt x="62" y="7"/>
                    <a:pt x="60" y="5"/>
                  </a:cubicBezTo>
                  <a:cubicBezTo>
                    <a:pt x="58" y="3"/>
                    <a:pt x="56" y="2"/>
                    <a:pt x="53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4" y="3"/>
                    <a:pt x="3" y="5"/>
                  </a:cubicBezTo>
                  <a:cubicBezTo>
                    <a:pt x="1" y="7"/>
                    <a:pt x="0" y="9"/>
                    <a:pt x="0" y="1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4"/>
                    <a:pt x="1" y="266"/>
                    <a:pt x="3" y="268"/>
                  </a:cubicBezTo>
                  <a:cubicBezTo>
                    <a:pt x="4" y="270"/>
                    <a:pt x="7" y="271"/>
                    <a:pt x="9" y="271"/>
                  </a:cubicBezTo>
                  <a:cubicBezTo>
                    <a:pt x="53" y="271"/>
                    <a:pt x="53" y="271"/>
                    <a:pt x="53" y="271"/>
                  </a:cubicBezTo>
                  <a:cubicBezTo>
                    <a:pt x="56" y="271"/>
                    <a:pt x="58" y="270"/>
                    <a:pt x="60" y="268"/>
                  </a:cubicBezTo>
                  <a:cubicBezTo>
                    <a:pt x="62" y="266"/>
                    <a:pt x="63" y="264"/>
                    <a:pt x="63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5227" y="4081"/>
              <a:ext cx="45" cy="70"/>
            </a:xfrm>
            <a:custGeom>
              <a:avLst/>
              <a:gdLst>
                <a:gd name="T0" fmla="*/ 181 w 181"/>
                <a:gd name="T1" fmla="*/ 257 h 276"/>
                <a:gd name="T2" fmla="*/ 181 w 181"/>
                <a:gd name="T3" fmla="*/ 226 h 276"/>
                <a:gd name="T4" fmla="*/ 178 w 181"/>
                <a:gd name="T5" fmla="*/ 221 h 276"/>
                <a:gd name="T6" fmla="*/ 172 w 181"/>
                <a:gd name="T7" fmla="*/ 219 h 276"/>
                <a:gd name="T8" fmla="*/ 171 w 181"/>
                <a:gd name="T9" fmla="*/ 219 h 276"/>
                <a:gd name="T10" fmla="*/ 158 w 181"/>
                <a:gd name="T11" fmla="*/ 221 h 276"/>
                <a:gd name="T12" fmla="*/ 144 w 181"/>
                <a:gd name="T13" fmla="*/ 222 h 276"/>
                <a:gd name="T14" fmla="*/ 129 w 181"/>
                <a:gd name="T15" fmla="*/ 222 h 276"/>
                <a:gd name="T16" fmla="*/ 109 w 181"/>
                <a:gd name="T17" fmla="*/ 223 h 276"/>
                <a:gd name="T18" fmla="*/ 93 w 181"/>
                <a:gd name="T19" fmla="*/ 220 h 276"/>
                <a:gd name="T20" fmla="*/ 78 w 181"/>
                <a:gd name="T21" fmla="*/ 210 h 276"/>
                <a:gd name="T22" fmla="*/ 67 w 181"/>
                <a:gd name="T23" fmla="*/ 191 h 276"/>
                <a:gd name="T24" fmla="*/ 63 w 181"/>
                <a:gd name="T25" fmla="*/ 160 h 276"/>
                <a:gd name="T26" fmla="*/ 63 w 181"/>
                <a:gd name="T27" fmla="*/ 116 h 276"/>
                <a:gd name="T28" fmla="*/ 67 w 181"/>
                <a:gd name="T29" fmla="*/ 85 h 276"/>
                <a:gd name="T30" fmla="*/ 78 w 181"/>
                <a:gd name="T31" fmla="*/ 66 h 276"/>
                <a:gd name="T32" fmla="*/ 93 w 181"/>
                <a:gd name="T33" fmla="*/ 56 h 276"/>
                <a:gd name="T34" fmla="*/ 109 w 181"/>
                <a:gd name="T35" fmla="*/ 53 h 276"/>
                <a:gd name="T36" fmla="*/ 129 w 181"/>
                <a:gd name="T37" fmla="*/ 53 h 276"/>
                <a:gd name="T38" fmla="*/ 144 w 181"/>
                <a:gd name="T39" fmla="*/ 54 h 276"/>
                <a:gd name="T40" fmla="*/ 158 w 181"/>
                <a:gd name="T41" fmla="*/ 55 h 276"/>
                <a:gd name="T42" fmla="*/ 171 w 181"/>
                <a:gd name="T43" fmla="*/ 56 h 276"/>
                <a:gd name="T44" fmla="*/ 172 w 181"/>
                <a:gd name="T45" fmla="*/ 56 h 276"/>
                <a:gd name="T46" fmla="*/ 178 w 181"/>
                <a:gd name="T47" fmla="*/ 55 h 276"/>
                <a:gd name="T48" fmla="*/ 181 w 181"/>
                <a:gd name="T49" fmla="*/ 49 h 276"/>
                <a:gd name="T50" fmla="*/ 181 w 181"/>
                <a:gd name="T51" fmla="*/ 18 h 276"/>
                <a:gd name="T52" fmla="*/ 179 w 181"/>
                <a:gd name="T53" fmla="*/ 10 h 276"/>
                <a:gd name="T54" fmla="*/ 171 w 181"/>
                <a:gd name="T55" fmla="*/ 6 h 276"/>
                <a:gd name="T56" fmla="*/ 147 w 181"/>
                <a:gd name="T57" fmla="*/ 2 h 276"/>
                <a:gd name="T58" fmla="*/ 109 w 181"/>
                <a:gd name="T59" fmla="*/ 0 h 276"/>
                <a:gd name="T60" fmla="*/ 66 w 181"/>
                <a:gd name="T61" fmla="*/ 7 h 276"/>
                <a:gd name="T62" fmla="*/ 32 w 181"/>
                <a:gd name="T63" fmla="*/ 28 h 276"/>
                <a:gd name="T64" fmla="*/ 9 w 181"/>
                <a:gd name="T65" fmla="*/ 65 h 276"/>
                <a:gd name="T66" fmla="*/ 0 w 181"/>
                <a:gd name="T67" fmla="*/ 116 h 276"/>
                <a:gd name="T68" fmla="*/ 0 w 181"/>
                <a:gd name="T69" fmla="*/ 160 h 276"/>
                <a:gd name="T70" fmla="*/ 9 w 181"/>
                <a:gd name="T71" fmla="*/ 211 h 276"/>
                <a:gd name="T72" fmla="*/ 32 w 181"/>
                <a:gd name="T73" fmla="*/ 247 h 276"/>
                <a:gd name="T74" fmla="*/ 66 w 181"/>
                <a:gd name="T75" fmla="*/ 269 h 276"/>
                <a:gd name="T76" fmla="*/ 109 w 181"/>
                <a:gd name="T77" fmla="*/ 276 h 276"/>
                <a:gd name="T78" fmla="*/ 147 w 181"/>
                <a:gd name="T79" fmla="*/ 274 h 276"/>
                <a:gd name="T80" fmla="*/ 171 w 181"/>
                <a:gd name="T81" fmla="*/ 270 h 276"/>
                <a:gd name="T82" fmla="*/ 179 w 181"/>
                <a:gd name="T83" fmla="*/ 266 h 276"/>
                <a:gd name="T84" fmla="*/ 181 w 181"/>
                <a:gd name="T85" fmla="*/ 25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276">
                  <a:moveTo>
                    <a:pt x="181" y="257"/>
                  </a:moveTo>
                  <a:cubicBezTo>
                    <a:pt x="181" y="226"/>
                    <a:pt x="181" y="226"/>
                    <a:pt x="181" y="226"/>
                  </a:cubicBezTo>
                  <a:cubicBezTo>
                    <a:pt x="181" y="224"/>
                    <a:pt x="180" y="222"/>
                    <a:pt x="178" y="221"/>
                  </a:cubicBezTo>
                  <a:cubicBezTo>
                    <a:pt x="177" y="220"/>
                    <a:pt x="175" y="219"/>
                    <a:pt x="172" y="219"/>
                  </a:cubicBezTo>
                  <a:cubicBezTo>
                    <a:pt x="172" y="219"/>
                    <a:pt x="171" y="219"/>
                    <a:pt x="171" y="219"/>
                  </a:cubicBezTo>
                  <a:cubicBezTo>
                    <a:pt x="166" y="220"/>
                    <a:pt x="162" y="220"/>
                    <a:pt x="158" y="221"/>
                  </a:cubicBezTo>
                  <a:cubicBezTo>
                    <a:pt x="153" y="221"/>
                    <a:pt x="149" y="222"/>
                    <a:pt x="144" y="222"/>
                  </a:cubicBezTo>
                  <a:cubicBezTo>
                    <a:pt x="140" y="222"/>
                    <a:pt x="135" y="222"/>
                    <a:pt x="129" y="222"/>
                  </a:cubicBezTo>
                  <a:cubicBezTo>
                    <a:pt x="124" y="222"/>
                    <a:pt x="117" y="223"/>
                    <a:pt x="109" y="223"/>
                  </a:cubicBezTo>
                  <a:cubicBezTo>
                    <a:pt x="104" y="223"/>
                    <a:pt x="98" y="222"/>
                    <a:pt x="93" y="220"/>
                  </a:cubicBezTo>
                  <a:cubicBezTo>
                    <a:pt x="87" y="218"/>
                    <a:pt x="82" y="215"/>
                    <a:pt x="78" y="210"/>
                  </a:cubicBezTo>
                  <a:cubicBezTo>
                    <a:pt x="74" y="205"/>
                    <a:pt x="70" y="199"/>
                    <a:pt x="67" y="191"/>
                  </a:cubicBezTo>
                  <a:cubicBezTo>
                    <a:pt x="65" y="183"/>
                    <a:pt x="63" y="172"/>
                    <a:pt x="63" y="160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63" y="103"/>
                    <a:pt x="65" y="93"/>
                    <a:pt x="67" y="85"/>
                  </a:cubicBezTo>
                  <a:cubicBezTo>
                    <a:pt x="70" y="77"/>
                    <a:pt x="74" y="70"/>
                    <a:pt x="78" y="66"/>
                  </a:cubicBezTo>
                  <a:cubicBezTo>
                    <a:pt x="82" y="61"/>
                    <a:pt x="87" y="58"/>
                    <a:pt x="93" y="56"/>
                  </a:cubicBezTo>
                  <a:cubicBezTo>
                    <a:pt x="98" y="54"/>
                    <a:pt x="104" y="53"/>
                    <a:pt x="109" y="53"/>
                  </a:cubicBezTo>
                  <a:cubicBezTo>
                    <a:pt x="117" y="53"/>
                    <a:pt x="124" y="53"/>
                    <a:pt x="129" y="53"/>
                  </a:cubicBezTo>
                  <a:cubicBezTo>
                    <a:pt x="135" y="53"/>
                    <a:pt x="140" y="54"/>
                    <a:pt x="144" y="54"/>
                  </a:cubicBezTo>
                  <a:cubicBezTo>
                    <a:pt x="149" y="54"/>
                    <a:pt x="153" y="54"/>
                    <a:pt x="158" y="55"/>
                  </a:cubicBezTo>
                  <a:cubicBezTo>
                    <a:pt x="162" y="55"/>
                    <a:pt x="166" y="56"/>
                    <a:pt x="171" y="56"/>
                  </a:cubicBezTo>
                  <a:cubicBezTo>
                    <a:pt x="171" y="56"/>
                    <a:pt x="172" y="56"/>
                    <a:pt x="172" y="56"/>
                  </a:cubicBezTo>
                  <a:cubicBezTo>
                    <a:pt x="175" y="56"/>
                    <a:pt x="177" y="56"/>
                    <a:pt x="178" y="55"/>
                  </a:cubicBezTo>
                  <a:cubicBezTo>
                    <a:pt x="180" y="53"/>
                    <a:pt x="181" y="52"/>
                    <a:pt x="181" y="49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81" y="14"/>
                    <a:pt x="180" y="12"/>
                    <a:pt x="179" y="10"/>
                  </a:cubicBezTo>
                  <a:cubicBezTo>
                    <a:pt x="177" y="8"/>
                    <a:pt x="175" y="7"/>
                    <a:pt x="171" y="6"/>
                  </a:cubicBezTo>
                  <a:cubicBezTo>
                    <a:pt x="165" y="4"/>
                    <a:pt x="157" y="3"/>
                    <a:pt x="147" y="2"/>
                  </a:cubicBezTo>
                  <a:cubicBezTo>
                    <a:pt x="136" y="0"/>
                    <a:pt x="124" y="0"/>
                    <a:pt x="109" y="0"/>
                  </a:cubicBezTo>
                  <a:cubicBezTo>
                    <a:pt x="94" y="0"/>
                    <a:pt x="79" y="2"/>
                    <a:pt x="66" y="7"/>
                  </a:cubicBezTo>
                  <a:cubicBezTo>
                    <a:pt x="53" y="12"/>
                    <a:pt x="41" y="19"/>
                    <a:pt x="32" y="28"/>
                  </a:cubicBezTo>
                  <a:cubicBezTo>
                    <a:pt x="22" y="38"/>
                    <a:pt x="14" y="50"/>
                    <a:pt x="9" y="65"/>
                  </a:cubicBezTo>
                  <a:cubicBezTo>
                    <a:pt x="3" y="79"/>
                    <a:pt x="0" y="96"/>
                    <a:pt x="0" y="1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9"/>
                    <a:pt x="3" y="196"/>
                    <a:pt x="9" y="211"/>
                  </a:cubicBezTo>
                  <a:cubicBezTo>
                    <a:pt x="14" y="226"/>
                    <a:pt x="22" y="238"/>
                    <a:pt x="32" y="247"/>
                  </a:cubicBezTo>
                  <a:cubicBezTo>
                    <a:pt x="41" y="257"/>
                    <a:pt x="53" y="264"/>
                    <a:pt x="66" y="269"/>
                  </a:cubicBezTo>
                  <a:cubicBezTo>
                    <a:pt x="79" y="274"/>
                    <a:pt x="94" y="276"/>
                    <a:pt x="109" y="276"/>
                  </a:cubicBezTo>
                  <a:cubicBezTo>
                    <a:pt x="124" y="276"/>
                    <a:pt x="136" y="275"/>
                    <a:pt x="147" y="274"/>
                  </a:cubicBezTo>
                  <a:cubicBezTo>
                    <a:pt x="157" y="273"/>
                    <a:pt x="165" y="271"/>
                    <a:pt x="171" y="270"/>
                  </a:cubicBezTo>
                  <a:cubicBezTo>
                    <a:pt x="175" y="269"/>
                    <a:pt x="177" y="268"/>
                    <a:pt x="179" y="266"/>
                  </a:cubicBezTo>
                  <a:cubicBezTo>
                    <a:pt x="180" y="264"/>
                    <a:pt x="181" y="261"/>
                    <a:pt x="18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23094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3810000" cy="1858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1538" y="1798638"/>
            <a:ext cx="3810000" cy="1858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4BF8B-3161-479D-B044-0C7892CF736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3007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2D30-EE10-48BA-9E3F-A65A243926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1993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289BE-CC2F-4A6A-AD8B-27B41E0BA67E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7620000" y="231994"/>
            <a:ext cx="1296044" cy="348046"/>
            <a:chOff x="4513" y="3865"/>
            <a:chExt cx="1065" cy="286"/>
          </a:xfrm>
          <a:solidFill>
            <a:schemeClr val="accent1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5359" y="3934"/>
              <a:ext cx="109" cy="149"/>
            </a:xfrm>
            <a:custGeom>
              <a:avLst/>
              <a:gdLst>
                <a:gd name="T0" fmla="*/ 298 w 436"/>
                <a:gd name="T1" fmla="*/ 346 h 591"/>
                <a:gd name="T2" fmla="*/ 383 w 436"/>
                <a:gd name="T3" fmla="*/ 0 h 591"/>
                <a:gd name="T4" fmla="*/ 70 w 436"/>
                <a:gd name="T5" fmla="*/ 0 h 591"/>
                <a:gd name="T6" fmla="*/ 0 w 436"/>
                <a:gd name="T7" fmla="*/ 71 h 591"/>
                <a:gd name="T8" fmla="*/ 0 w 436"/>
                <a:gd name="T9" fmla="*/ 521 h 591"/>
                <a:gd name="T10" fmla="*/ 70 w 436"/>
                <a:gd name="T11" fmla="*/ 591 h 591"/>
                <a:gd name="T12" fmla="*/ 436 w 436"/>
                <a:gd name="T13" fmla="*/ 591 h 591"/>
                <a:gd name="T14" fmla="*/ 298 w 436"/>
                <a:gd name="T15" fmla="*/ 34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591">
                  <a:moveTo>
                    <a:pt x="298" y="346"/>
                  </a:moveTo>
                  <a:cubicBezTo>
                    <a:pt x="288" y="242"/>
                    <a:pt x="333" y="110"/>
                    <a:pt x="38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60"/>
                    <a:pt x="31" y="591"/>
                    <a:pt x="70" y="591"/>
                  </a:cubicBezTo>
                  <a:cubicBezTo>
                    <a:pt x="436" y="591"/>
                    <a:pt x="436" y="591"/>
                    <a:pt x="436" y="591"/>
                  </a:cubicBezTo>
                  <a:cubicBezTo>
                    <a:pt x="365" y="544"/>
                    <a:pt x="310" y="463"/>
                    <a:pt x="298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04" y="3913"/>
              <a:ext cx="74" cy="144"/>
            </a:xfrm>
            <a:custGeom>
              <a:avLst/>
              <a:gdLst>
                <a:gd name="T0" fmla="*/ 148 w 295"/>
                <a:gd name="T1" fmla="*/ 0 h 570"/>
                <a:gd name="T2" fmla="*/ 0 w 295"/>
                <a:gd name="T3" fmla="*/ 354 h 570"/>
                <a:gd name="T4" fmla="*/ 295 w 295"/>
                <a:gd name="T5" fmla="*/ 354 h 570"/>
                <a:gd name="T6" fmla="*/ 148 w 295"/>
                <a:gd name="T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" h="570">
                  <a:moveTo>
                    <a:pt x="148" y="0"/>
                  </a:moveTo>
                  <a:cubicBezTo>
                    <a:pt x="148" y="0"/>
                    <a:pt x="0" y="238"/>
                    <a:pt x="0" y="354"/>
                  </a:cubicBezTo>
                  <a:cubicBezTo>
                    <a:pt x="0" y="570"/>
                    <a:pt x="295" y="570"/>
                    <a:pt x="295" y="354"/>
                  </a:cubicBezTo>
                  <a:cubicBezTo>
                    <a:pt x="295" y="238"/>
                    <a:pt x="148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48" y="3865"/>
              <a:ext cx="124" cy="240"/>
            </a:xfrm>
            <a:custGeom>
              <a:avLst/>
              <a:gdLst>
                <a:gd name="T0" fmla="*/ 400 w 494"/>
                <a:gd name="T1" fmla="*/ 773 h 952"/>
                <a:gd name="T2" fmla="*/ 241 w 494"/>
                <a:gd name="T3" fmla="*/ 710 h 952"/>
                <a:gd name="T4" fmla="*/ 175 w 494"/>
                <a:gd name="T5" fmla="*/ 541 h 952"/>
                <a:gd name="T6" fmla="*/ 255 w 494"/>
                <a:gd name="T7" fmla="*/ 291 h 952"/>
                <a:gd name="T8" fmla="*/ 332 w 494"/>
                <a:gd name="T9" fmla="*/ 152 h 952"/>
                <a:gd name="T10" fmla="*/ 355 w 494"/>
                <a:gd name="T11" fmla="*/ 114 h 952"/>
                <a:gd name="T12" fmla="*/ 273 w 494"/>
                <a:gd name="T13" fmla="*/ 0 h 952"/>
                <a:gd name="T14" fmla="*/ 0 w 494"/>
                <a:gd name="T15" fmla="*/ 566 h 952"/>
                <a:gd name="T16" fmla="*/ 494 w 494"/>
                <a:gd name="T17" fmla="*/ 753 h 952"/>
                <a:gd name="T18" fmla="*/ 400 w 494"/>
                <a:gd name="T19" fmla="*/ 773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952">
                  <a:moveTo>
                    <a:pt x="400" y="773"/>
                  </a:moveTo>
                  <a:cubicBezTo>
                    <a:pt x="340" y="773"/>
                    <a:pt x="282" y="750"/>
                    <a:pt x="241" y="710"/>
                  </a:cubicBezTo>
                  <a:cubicBezTo>
                    <a:pt x="211" y="680"/>
                    <a:pt x="175" y="627"/>
                    <a:pt x="175" y="541"/>
                  </a:cubicBezTo>
                  <a:cubicBezTo>
                    <a:pt x="175" y="482"/>
                    <a:pt x="201" y="400"/>
                    <a:pt x="255" y="291"/>
                  </a:cubicBezTo>
                  <a:cubicBezTo>
                    <a:pt x="293" y="215"/>
                    <a:pt x="330" y="155"/>
                    <a:pt x="332" y="152"/>
                  </a:cubicBezTo>
                  <a:cubicBezTo>
                    <a:pt x="355" y="114"/>
                    <a:pt x="355" y="114"/>
                    <a:pt x="355" y="114"/>
                  </a:cubicBezTo>
                  <a:cubicBezTo>
                    <a:pt x="309" y="46"/>
                    <a:pt x="273" y="0"/>
                    <a:pt x="273" y="0"/>
                  </a:cubicBezTo>
                  <a:cubicBezTo>
                    <a:pt x="273" y="0"/>
                    <a:pt x="0" y="349"/>
                    <a:pt x="0" y="566"/>
                  </a:cubicBezTo>
                  <a:cubicBezTo>
                    <a:pt x="0" y="889"/>
                    <a:pt x="356" y="952"/>
                    <a:pt x="494" y="753"/>
                  </a:cubicBezTo>
                  <a:cubicBezTo>
                    <a:pt x="465" y="766"/>
                    <a:pt x="433" y="773"/>
                    <a:pt x="400" y="7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513" y="3934"/>
              <a:ext cx="85" cy="105"/>
            </a:xfrm>
            <a:custGeom>
              <a:avLst/>
              <a:gdLst>
                <a:gd name="T0" fmla="*/ 242 w 339"/>
                <a:gd name="T1" fmla="*/ 398 h 414"/>
                <a:gd name="T2" fmla="*/ 246 w 339"/>
                <a:gd name="T3" fmla="*/ 409 h 414"/>
                <a:gd name="T4" fmla="*/ 257 w 339"/>
                <a:gd name="T5" fmla="*/ 414 h 414"/>
                <a:gd name="T6" fmla="*/ 324 w 339"/>
                <a:gd name="T7" fmla="*/ 414 h 414"/>
                <a:gd name="T8" fmla="*/ 335 w 339"/>
                <a:gd name="T9" fmla="*/ 409 h 414"/>
                <a:gd name="T10" fmla="*/ 339 w 339"/>
                <a:gd name="T11" fmla="*/ 398 h 414"/>
                <a:gd name="T12" fmla="*/ 339 w 339"/>
                <a:gd name="T13" fmla="*/ 15 h 414"/>
                <a:gd name="T14" fmla="*/ 335 w 339"/>
                <a:gd name="T15" fmla="*/ 4 h 414"/>
                <a:gd name="T16" fmla="*/ 324 w 339"/>
                <a:gd name="T17" fmla="*/ 0 h 414"/>
                <a:gd name="T18" fmla="*/ 272 w 339"/>
                <a:gd name="T19" fmla="*/ 0 h 414"/>
                <a:gd name="T20" fmla="*/ 255 w 339"/>
                <a:gd name="T21" fmla="*/ 2 h 414"/>
                <a:gd name="T22" fmla="*/ 246 w 339"/>
                <a:gd name="T23" fmla="*/ 8 h 414"/>
                <a:gd name="T24" fmla="*/ 242 w 339"/>
                <a:gd name="T25" fmla="*/ 14 h 414"/>
                <a:gd name="T26" fmla="*/ 97 w 339"/>
                <a:gd name="T27" fmla="*/ 237 h 414"/>
                <a:gd name="T28" fmla="*/ 97 w 339"/>
                <a:gd name="T29" fmla="*/ 15 h 414"/>
                <a:gd name="T30" fmla="*/ 92 w 339"/>
                <a:gd name="T31" fmla="*/ 4 h 414"/>
                <a:gd name="T32" fmla="*/ 82 w 339"/>
                <a:gd name="T33" fmla="*/ 0 h 414"/>
                <a:gd name="T34" fmla="*/ 14 w 339"/>
                <a:gd name="T35" fmla="*/ 0 h 414"/>
                <a:gd name="T36" fmla="*/ 4 w 339"/>
                <a:gd name="T37" fmla="*/ 4 h 414"/>
                <a:gd name="T38" fmla="*/ 0 w 339"/>
                <a:gd name="T39" fmla="*/ 15 h 414"/>
                <a:gd name="T40" fmla="*/ 0 w 339"/>
                <a:gd name="T41" fmla="*/ 398 h 414"/>
                <a:gd name="T42" fmla="*/ 4 w 339"/>
                <a:gd name="T43" fmla="*/ 409 h 414"/>
                <a:gd name="T44" fmla="*/ 14 w 339"/>
                <a:gd name="T45" fmla="*/ 414 h 414"/>
                <a:gd name="T46" fmla="*/ 67 w 339"/>
                <a:gd name="T47" fmla="*/ 414 h 414"/>
                <a:gd name="T48" fmla="*/ 81 w 339"/>
                <a:gd name="T49" fmla="*/ 412 h 414"/>
                <a:gd name="T50" fmla="*/ 90 w 339"/>
                <a:gd name="T51" fmla="*/ 407 h 414"/>
                <a:gd name="T52" fmla="*/ 97 w 339"/>
                <a:gd name="T53" fmla="*/ 398 h 414"/>
                <a:gd name="T54" fmla="*/ 242 w 339"/>
                <a:gd name="T55" fmla="*/ 176 h 414"/>
                <a:gd name="T56" fmla="*/ 242 w 339"/>
                <a:gd name="T57" fmla="*/ 39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242" y="398"/>
                  </a:moveTo>
                  <a:cubicBezTo>
                    <a:pt x="242" y="403"/>
                    <a:pt x="243" y="406"/>
                    <a:pt x="246" y="409"/>
                  </a:cubicBezTo>
                  <a:cubicBezTo>
                    <a:pt x="249" y="412"/>
                    <a:pt x="252" y="414"/>
                    <a:pt x="257" y="41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28" y="414"/>
                    <a:pt x="332" y="412"/>
                    <a:pt x="335" y="409"/>
                  </a:cubicBezTo>
                  <a:cubicBezTo>
                    <a:pt x="337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7" y="7"/>
                    <a:pt x="335" y="4"/>
                  </a:cubicBezTo>
                  <a:cubicBezTo>
                    <a:pt x="332" y="1"/>
                    <a:pt x="328" y="0"/>
                    <a:pt x="324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65" y="0"/>
                    <a:pt x="259" y="1"/>
                    <a:pt x="255" y="2"/>
                  </a:cubicBezTo>
                  <a:cubicBezTo>
                    <a:pt x="251" y="4"/>
                    <a:pt x="248" y="6"/>
                    <a:pt x="246" y="8"/>
                  </a:cubicBezTo>
                  <a:cubicBezTo>
                    <a:pt x="245" y="10"/>
                    <a:pt x="243" y="12"/>
                    <a:pt x="242" y="14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1"/>
                    <a:pt x="95" y="7"/>
                    <a:pt x="92" y="4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1" y="406"/>
                    <a:pt x="4" y="409"/>
                  </a:cubicBezTo>
                  <a:cubicBezTo>
                    <a:pt x="7" y="412"/>
                    <a:pt x="10" y="414"/>
                    <a:pt x="14" y="414"/>
                  </a:cubicBezTo>
                  <a:cubicBezTo>
                    <a:pt x="67" y="414"/>
                    <a:pt x="67" y="414"/>
                    <a:pt x="67" y="414"/>
                  </a:cubicBezTo>
                  <a:cubicBezTo>
                    <a:pt x="73" y="414"/>
                    <a:pt x="78" y="413"/>
                    <a:pt x="81" y="412"/>
                  </a:cubicBezTo>
                  <a:cubicBezTo>
                    <a:pt x="85" y="411"/>
                    <a:pt x="88" y="409"/>
                    <a:pt x="90" y="407"/>
                  </a:cubicBezTo>
                  <a:cubicBezTo>
                    <a:pt x="92" y="404"/>
                    <a:pt x="95" y="402"/>
                    <a:pt x="97" y="398"/>
                  </a:cubicBezTo>
                  <a:cubicBezTo>
                    <a:pt x="242" y="176"/>
                    <a:pt x="242" y="176"/>
                    <a:pt x="242" y="176"/>
                  </a:cubicBezTo>
                  <a:lnTo>
                    <a:pt x="242" y="3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4618" y="3934"/>
              <a:ext cx="85" cy="105"/>
            </a:xfrm>
            <a:custGeom>
              <a:avLst/>
              <a:gdLst>
                <a:gd name="T0" fmla="*/ 97 w 339"/>
                <a:gd name="T1" fmla="*/ 236 h 414"/>
                <a:gd name="T2" fmla="*/ 242 w 339"/>
                <a:gd name="T3" fmla="*/ 236 h 414"/>
                <a:gd name="T4" fmla="*/ 242 w 339"/>
                <a:gd name="T5" fmla="*/ 398 h 414"/>
                <a:gd name="T6" fmla="*/ 247 w 339"/>
                <a:gd name="T7" fmla="*/ 409 h 414"/>
                <a:gd name="T8" fmla="*/ 257 w 339"/>
                <a:gd name="T9" fmla="*/ 414 h 414"/>
                <a:gd name="T10" fmla="*/ 325 w 339"/>
                <a:gd name="T11" fmla="*/ 414 h 414"/>
                <a:gd name="T12" fmla="*/ 335 w 339"/>
                <a:gd name="T13" fmla="*/ 409 h 414"/>
                <a:gd name="T14" fmla="*/ 339 w 339"/>
                <a:gd name="T15" fmla="*/ 398 h 414"/>
                <a:gd name="T16" fmla="*/ 339 w 339"/>
                <a:gd name="T17" fmla="*/ 15 h 414"/>
                <a:gd name="T18" fmla="*/ 335 w 339"/>
                <a:gd name="T19" fmla="*/ 4 h 414"/>
                <a:gd name="T20" fmla="*/ 325 w 339"/>
                <a:gd name="T21" fmla="*/ 0 h 414"/>
                <a:gd name="T22" fmla="*/ 257 w 339"/>
                <a:gd name="T23" fmla="*/ 0 h 414"/>
                <a:gd name="T24" fmla="*/ 247 w 339"/>
                <a:gd name="T25" fmla="*/ 4 h 414"/>
                <a:gd name="T26" fmla="*/ 242 w 339"/>
                <a:gd name="T27" fmla="*/ 15 h 414"/>
                <a:gd name="T28" fmla="*/ 242 w 339"/>
                <a:gd name="T29" fmla="*/ 163 h 414"/>
                <a:gd name="T30" fmla="*/ 97 w 339"/>
                <a:gd name="T31" fmla="*/ 163 h 414"/>
                <a:gd name="T32" fmla="*/ 97 w 339"/>
                <a:gd name="T33" fmla="*/ 15 h 414"/>
                <a:gd name="T34" fmla="*/ 93 w 339"/>
                <a:gd name="T35" fmla="*/ 4 h 414"/>
                <a:gd name="T36" fmla="*/ 82 w 339"/>
                <a:gd name="T37" fmla="*/ 0 h 414"/>
                <a:gd name="T38" fmla="*/ 15 w 339"/>
                <a:gd name="T39" fmla="*/ 0 h 414"/>
                <a:gd name="T40" fmla="*/ 4 w 339"/>
                <a:gd name="T41" fmla="*/ 4 h 414"/>
                <a:gd name="T42" fmla="*/ 0 w 339"/>
                <a:gd name="T43" fmla="*/ 15 h 414"/>
                <a:gd name="T44" fmla="*/ 0 w 339"/>
                <a:gd name="T45" fmla="*/ 398 h 414"/>
                <a:gd name="T46" fmla="*/ 4 w 339"/>
                <a:gd name="T47" fmla="*/ 409 h 414"/>
                <a:gd name="T48" fmla="*/ 15 w 339"/>
                <a:gd name="T49" fmla="*/ 414 h 414"/>
                <a:gd name="T50" fmla="*/ 82 w 339"/>
                <a:gd name="T51" fmla="*/ 414 h 414"/>
                <a:gd name="T52" fmla="*/ 93 w 339"/>
                <a:gd name="T53" fmla="*/ 409 h 414"/>
                <a:gd name="T54" fmla="*/ 97 w 339"/>
                <a:gd name="T55" fmla="*/ 398 h 414"/>
                <a:gd name="T56" fmla="*/ 97 w 339"/>
                <a:gd name="T57" fmla="*/ 23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97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403"/>
                    <a:pt x="244" y="406"/>
                    <a:pt x="247" y="409"/>
                  </a:cubicBezTo>
                  <a:cubicBezTo>
                    <a:pt x="249" y="412"/>
                    <a:pt x="253" y="414"/>
                    <a:pt x="257" y="414"/>
                  </a:cubicBezTo>
                  <a:cubicBezTo>
                    <a:pt x="325" y="414"/>
                    <a:pt x="325" y="414"/>
                    <a:pt x="325" y="414"/>
                  </a:cubicBezTo>
                  <a:cubicBezTo>
                    <a:pt x="329" y="414"/>
                    <a:pt x="332" y="412"/>
                    <a:pt x="335" y="409"/>
                  </a:cubicBezTo>
                  <a:cubicBezTo>
                    <a:pt x="338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8" y="7"/>
                    <a:pt x="335" y="4"/>
                  </a:cubicBezTo>
                  <a:cubicBezTo>
                    <a:pt x="332" y="1"/>
                    <a:pt x="329" y="0"/>
                    <a:pt x="325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3" y="0"/>
                    <a:pt x="249" y="1"/>
                    <a:pt x="247" y="4"/>
                  </a:cubicBezTo>
                  <a:cubicBezTo>
                    <a:pt x="244" y="7"/>
                    <a:pt x="242" y="11"/>
                    <a:pt x="242" y="15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5" y="7"/>
                    <a:pt x="93" y="4"/>
                  </a:cubicBezTo>
                  <a:cubicBezTo>
                    <a:pt x="90" y="1"/>
                    <a:pt x="86" y="0"/>
                    <a:pt x="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2" y="406"/>
                    <a:pt x="4" y="409"/>
                  </a:cubicBezTo>
                  <a:cubicBezTo>
                    <a:pt x="7" y="412"/>
                    <a:pt x="11" y="414"/>
                    <a:pt x="15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6" y="414"/>
                    <a:pt x="90" y="412"/>
                    <a:pt x="93" y="409"/>
                  </a:cubicBezTo>
                  <a:cubicBezTo>
                    <a:pt x="95" y="406"/>
                    <a:pt x="97" y="403"/>
                    <a:pt x="97" y="398"/>
                  </a:cubicBezTo>
                  <a:lnTo>
                    <a:pt x="9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4717" y="3934"/>
              <a:ext cx="89" cy="105"/>
            </a:xfrm>
            <a:custGeom>
              <a:avLst/>
              <a:gdLst>
                <a:gd name="T0" fmla="*/ 339 w 354"/>
                <a:gd name="T1" fmla="*/ 79 h 414"/>
                <a:gd name="T2" fmla="*/ 349 w 354"/>
                <a:gd name="T3" fmla="*/ 75 h 414"/>
                <a:gd name="T4" fmla="*/ 354 w 354"/>
                <a:gd name="T5" fmla="*/ 65 h 414"/>
                <a:gd name="T6" fmla="*/ 354 w 354"/>
                <a:gd name="T7" fmla="*/ 14 h 414"/>
                <a:gd name="T8" fmla="*/ 349 w 354"/>
                <a:gd name="T9" fmla="*/ 4 h 414"/>
                <a:gd name="T10" fmla="*/ 339 w 354"/>
                <a:gd name="T11" fmla="*/ 0 h 414"/>
                <a:gd name="T12" fmla="*/ 14 w 354"/>
                <a:gd name="T13" fmla="*/ 0 h 414"/>
                <a:gd name="T14" fmla="*/ 4 w 354"/>
                <a:gd name="T15" fmla="*/ 4 h 414"/>
                <a:gd name="T16" fmla="*/ 0 w 354"/>
                <a:gd name="T17" fmla="*/ 14 h 414"/>
                <a:gd name="T18" fmla="*/ 0 w 354"/>
                <a:gd name="T19" fmla="*/ 65 h 414"/>
                <a:gd name="T20" fmla="*/ 4 w 354"/>
                <a:gd name="T21" fmla="*/ 75 h 414"/>
                <a:gd name="T22" fmla="*/ 14 w 354"/>
                <a:gd name="T23" fmla="*/ 79 h 414"/>
                <a:gd name="T24" fmla="*/ 128 w 354"/>
                <a:gd name="T25" fmla="*/ 79 h 414"/>
                <a:gd name="T26" fmla="*/ 128 w 354"/>
                <a:gd name="T27" fmla="*/ 398 h 414"/>
                <a:gd name="T28" fmla="*/ 133 w 354"/>
                <a:gd name="T29" fmla="*/ 409 h 414"/>
                <a:gd name="T30" fmla="*/ 143 w 354"/>
                <a:gd name="T31" fmla="*/ 414 h 414"/>
                <a:gd name="T32" fmla="*/ 211 w 354"/>
                <a:gd name="T33" fmla="*/ 414 h 414"/>
                <a:gd name="T34" fmla="*/ 221 w 354"/>
                <a:gd name="T35" fmla="*/ 409 h 414"/>
                <a:gd name="T36" fmla="*/ 225 w 354"/>
                <a:gd name="T37" fmla="*/ 398 h 414"/>
                <a:gd name="T38" fmla="*/ 225 w 354"/>
                <a:gd name="T39" fmla="*/ 79 h 414"/>
                <a:gd name="T40" fmla="*/ 339 w 354"/>
                <a:gd name="T41" fmla="*/ 7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414">
                  <a:moveTo>
                    <a:pt x="339" y="79"/>
                  </a:moveTo>
                  <a:cubicBezTo>
                    <a:pt x="343" y="79"/>
                    <a:pt x="347" y="78"/>
                    <a:pt x="349" y="75"/>
                  </a:cubicBezTo>
                  <a:cubicBezTo>
                    <a:pt x="352" y="72"/>
                    <a:pt x="354" y="69"/>
                    <a:pt x="354" y="65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54" y="10"/>
                    <a:pt x="352" y="7"/>
                    <a:pt x="349" y="4"/>
                  </a:cubicBezTo>
                  <a:cubicBezTo>
                    <a:pt x="347" y="1"/>
                    <a:pt x="343" y="0"/>
                    <a:pt x="3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1" y="72"/>
                    <a:pt x="4" y="75"/>
                  </a:cubicBezTo>
                  <a:cubicBezTo>
                    <a:pt x="7" y="78"/>
                    <a:pt x="10" y="79"/>
                    <a:pt x="14" y="79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28" y="398"/>
                    <a:pt x="128" y="398"/>
                    <a:pt x="128" y="398"/>
                  </a:cubicBezTo>
                  <a:cubicBezTo>
                    <a:pt x="128" y="403"/>
                    <a:pt x="130" y="406"/>
                    <a:pt x="133" y="409"/>
                  </a:cubicBezTo>
                  <a:cubicBezTo>
                    <a:pt x="135" y="412"/>
                    <a:pt x="139" y="414"/>
                    <a:pt x="143" y="414"/>
                  </a:cubicBezTo>
                  <a:cubicBezTo>
                    <a:pt x="211" y="414"/>
                    <a:pt x="211" y="414"/>
                    <a:pt x="211" y="414"/>
                  </a:cubicBezTo>
                  <a:cubicBezTo>
                    <a:pt x="215" y="414"/>
                    <a:pt x="218" y="412"/>
                    <a:pt x="221" y="409"/>
                  </a:cubicBezTo>
                  <a:cubicBezTo>
                    <a:pt x="224" y="406"/>
                    <a:pt x="225" y="403"/>
                    <a:pt x="225" y="398"/>
                  </a:cubicBezTo>
                  <a:cubicBezTo>
                    <a:pt x="225" y="79"/>
                    <a:pt x="225" y="79"/>
                    <a:pt x="225" y="79"/>
                  </a:cubicBezTo>
                  <a:lnTo>
                    <a:pt x="33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4816" y="3933"/>
              <a:ext cx="88" cy="107"/>
            </a:xfrm>
            <a:custGeom>
              <a:avLst/>
              <a:gdLst>
                <a:gd name="T0" fmla="*/ 351 w 351"/>
                <a:gd name="T1" fmla="*/ 227 h 425"/>
                <a:gd name="T2" fmla="*/ 351 w 351"/>
                <a:gd name="T3" fmla="*/ 186 h 425"/>
                <a:gd name="T4" fmla="*/ 339 w 351"/>
                <a:gd name="T5" fmla="*/ 111 h 425"/>
                <a:gd name="T6" fmla="*/ 306 w 351"/>
                <a:gd name="T7" fmla="*/ 52 h 425"/>
                <a:gd name="T8" fmla="*/ 251 w 351"/>
                <a:gd name="T9" fmla="*/ 13 h 425"/>
                <a:gd name="T10" fmla="*/ 176 w 351"/>
                <a:gd name="T11" fmla="*/ 0 h 425"/>
                <a:gd name="T12" fmla="*/ 175 w 351"/>
                <a:gd name="T13" fmla="*/ 0 h 425"/>
                <a:gd name="T14" fmla="*/ 175 w 351"/>
                <a:gd name="T15" fmla="*/ 83 h 425"/>
                <a:gd name="T16" fmla="*/ 176 w 351"/>
                <a:gd name="T17" fmla="*/ 83 h 425"/>
                <a:gd name="T18" fmla="*/ 216 w 351"/>
                <a:gd name="T19" fmla="*/ 94 h 425"/>
                <a:gd name="T20" fmla="*/ 243 w 351"/>
                <a:gd name="T21" fmla="*/ 125 h 425"/>
                <a:gd name="T22" fmla="*/ 253 w 351"/>
                <a:gd name="T23" fmla="*/ 174 h 425"/>
                <a:gd name="T24" fmla="*/ 253 w 351"/>
                <a:gd name="T25" fmla="*/ 177 h 425"/>
                <a:gd name="T26" fmla="*/ 175 w 351"/>
                <a:gd name="T27" fmla="*/ 177 h 425"/>
                <a:gd name="T28" fmla="*/ 175 w 351"/>
                <a:gd name="T29" fmla="*/ 246 h 425"/>
                <a:gd name="T30" fmla="*/ 336 w 351"/>
                <a:gd name="T31" fmla="*/ 246 h 425"/>
                <a:gd name="T32" fmla="*/ 347 w 351"/>
                <a:gd name="T33" fmla="*/ 241 h 425"/>
                <a:gd name="T34" fmla="*/ 351 w 351"/>
                <a:gd name="T35" fmla="*/ 227 h 425"/>
                <a:gd name="T36" fmla="*/ 175 w 351"/>
                <a:gd name="T37" fmla="*/ 425 h 425"/>
                <a:gd name="T38" fmla="*/ 177 w 351"/>
                <a:gd name="T39" fmla="*/ 425 h 425"/>
                <a:gd name="T40" fmla="*/ 221 w 351"/>
                <a:gd name="T41" fmla="*/ 424 h 425"/>
                <a:gd name="T42" fmla="*/ 256 w 351"/>
                <a:gd name="T43" fmla="*/ 422 h 425"/>
                <a:gd name="T44" fmla="*/ 287 w 351"/>
                <a:gd name="T45" fmla="*/ 418 h 425"/>
                <a:gd name="T46" fmla="*/ 320 w 351"/>
                <a:gd name="T47" fmla="*/ 412 h 425"/>
                <a:gd name="T48" fmla="*/ 333 w 351"/>
                <a:gd name="T49" fmla="*/ 406 h 425"/>
                <a:gd name="T50" fmla="*/ 335 w 351"/>
                <a:gd name="T51" fmla="*/ 393 h 425"/>
                <a:gd name="T52" fmla="*/ 335 w 351"/>
                <a:gd name="T53" fmla="*/ 345 h 425"/>
                <a:gd name="T54" fmla="*/ 332 w 351"/>
                <a:gd name="T55" fmla="*/ 336 h 425"/>
                <a:gd name="T56" fmla="*/ 322 w 351"/>
                <a:gd name="T57" fmla="*/ 334 h 425"/>
                <a:gd name="T58" fmla="*/ 320 w 351"/>
                <a:gd name="T59" fmla="*/ 334 h 425"/>
                <a:gd name="T60" fmla="*/ 283 w 351"/>
                <a:gd name="T61" fmla="*/ 337 h 425"/>
                <a:gd name="T62" fmla="*/ 237 w 351"/>
                <a:gd name="T63" fmla="*/ 340 h 425"/>
                <a:gd name="T64" fmla="*/ 185 w 351"/>
                <a:gd name="T65" fmla="*/ 341 h 425"/>
                <a:gd name="T66" fmla="*/ 175 w 351"/>
                <a:gd name="T67" fmla="*/ 341 h 425"/>
                <a:gd name="T68" fmla="*/ 175 w 351"/>
                <a:gd name="T69" fmla="*/ 425 h 425"/>
                <a:gd name="T70" fmla="*/ 175 w 351"/>
                <a:gd name="T71" fmla="*/ 0 h 425"/>
                <a:gd name="T72" fmla="*/ 80 w 351"/>
                <a:gd name="T73" fmla="*/ 22 h 425"/>
                <a:gd name="T74" fmla="*/ 20 w 351"/>
                <a:gd name="T75" fmla="*/ 87 h 425"/>
                <a:gd name="T76" fmla="*/ 0 w 351"/>
                <a:gd name="T77" fmla="*/ 186 h 425"/>
                <a:gd name="T78" fmla="*/ 0 w 351"/>
                <a:gd name="T79" fmla="*/ 240 h 425"/>
                <a:gd name="T80" fmla="*/ 11 w 351"/>
                <a:gd name="T81" fmla="*/ 315 h 425"/>
                <a:gd name="T82" fmla="*/ 41 w 351"/>
                <a:gd name="T83" fmla="*/ 368 h 425"/>
                <a:gd name="T84" fmla="*/ 83 w 351"/>
                <a:gd name="T85" fmla="*/ 401 h 425"/>
                <a:gd name="T86" fmla="*/ 131 w 351"/>
                <a:gd name="T87" fmla="*/ 419 h 425"/>
                <a:gd name="T88" fmla="*/ 175 w 351"/>
                <a:gd name="T89" fmla="*/ 425 h 425"/>
                <a:gd name="T90" fmla="*/ 175 w 351"/>
                <a:gd name="T91" fmla="*/ 341 h 425"/>
                <a:gd name="T92" fmla="*/ 141 w 351"/>
                <a:gd name="T93" fmla="*/ 332 h 425"/>
                <a:gd name="T94" fmla="*/ 114 w 351"/>
                <a:gd name="T95" fmla="*/ 310 h 425"/>
                <a:gd name="T96" fmla="*/ 100 w 351"/>
                <a:gd name="T97" fmla="*/ 280 h 425"/>
                <a:gd name="T98" fmla="*/ 97 w 351"/>
                <a:gd name="T99" fmla="*/ 248 h 425"/>
                <a:gd name="T100" fmla="*/ 97 w 351"/>
                <a:gd name="T101" fmla="*/ 246 h 425"/>
                <a:gd name="T102" fmla="*/ 175 w 351"/>
                <a:gd name="T103" fmla="*/ 246 h 425"/>
                <a:gd name="T104" fmla="*/ 175 w 351"/>
                <a:gd name="T105" fmla="*/ 177 h 425"/>
                <a:gd name="T106" fmla="*/ 97 w 351"/>
                <a:gd name="T107" fmla="*/ 177 h 425"/>
                <a:gd name="T108" fmla="*/ 97 w 351"/>
                <a:gd name="T109" fmla="*/ 174 h 425"/>
                <a:gd name="T110" fmla="*/ 108 w 351"/>
                <a:gd name="T111" fmla="*/ 124 h 425"/>
                <a:gd name="T112" fmla="*/ 135 w 351"/>
                <a:gd name="T113" fmla="*/ 94 h 425"/>
                <a:gd name="T114" fmla="*/ 175 w 351"/>
                <a:gd name="T115" fmla="*/ 83 h 425"/>
                <a:gd name="T116" fmla="*/ 175 w 351"/>
                <a:gd name="T1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1" h="425">
                  <a:moveTo>
                    <a:pt x="351" y="227"/>
                  </a:moveTo>
                  <a:cubicBezTo>
                    <a:pt x="351" y="186"/>
                    <a:pt x="351" y="186"/>
                    <a:pt x="351" y="186"/>
                  </a:cubicBezTo>
                  <a:cubicBezTo>
                    <a:pt x="351" y="159"/>
                    <a:pt x="347" y="133"/>
                    <a:pt x="339" y="111"/>
                  </a:cubicBezTo>
                  <a:cubicBezTo>
                    <a:pt x="332" y="88"/>
                    <a:pt x="321" y="68"/>
                    <a:pt x="306" y="52"/>
                  </a:cubicBezTo>
                  <a:cubicBezTo>
                    <a:pt x="291" y="35"/>
                    <a:pt x="273" y="22"/>
                    <a:pt x="251" y="13"/>
                  </a:cubicBezTo>
                  <a:cubicBezTo>
                    <a:pt x="229" y="4"/>
                    <a:pt x="204" y="0"/>
                    <a:pt x="176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91" y="83"/>
                    <a:pt x="205" y="87"/>
                    <a:pt x="216" y="94"/>
                  </a:cubicBezTo>
                  <a:cubicBezTo>
                    <a:pt x="228" y="101"/>
                    <a:pt x="237" y="111"/>
                    <a:pt x="243" y="125"/>
                  </a:cubicBezTo>
                  <a:cubicBezTo>
                    <a:pt x="250" y="138"/>
                    <a:pt x="253" y="154"/>
                    <a:pt x="253" y="174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336" y="246"/>
                    <a:pt x="336" y="246"/>
                    <a:pt x="336" y="246"/>
                  </a:cubicBezTo>
                  <a:cubicBezTo>
                    <a:pt x="341" y="246"/>
                    <a:pt x="345" y="244"/>
                    <a:pt x="347" y="241"/>
                  </a:cubicBezTo>
                  <a:cubicBezTo>
                    <a:pt x="350" y="238"/>
                    <a:pt x="351" y="233"/>
                    <a:pt x="351" y="227"/>
                  </a:cubicBezTo>
                  <a:close/>
                  <a:moveTo>
                    <a:pt x="175" y="425"/>
                  </a:moveTo>
                  <a:cubicBezTo>
                    <a:pt x="177" y="425"/>
                    <a:pt x="177" y="425"/>
                    <a:pt x="177" y="425"/>
                  </a:cubicBezTo>
                  <a:cubicBezTo>
                    <a:pt x="194" y="425"/>
                    <a:pt x="208" y="424"/>
                    <a:pt x="221" y="424"/>
                  </a:cubicBezTo>
                  <a:cubicBezTo>
                    <a:pt x="234" y="423"/>
                    <a:pt x="245" y="423"/>
                    <a:pt x="256" y="422"/>
                  </a:cubicBezTo>
                  <a:cubicBezTo>
                    <a:pt x="266" y="421"/>
                    <a:pt x="277" y="419"/>
                    <a:pt x="287" y="418"/>
                  </a:cubicBezTo>
                  <a:cubicBezTo>
                    <a:pt x="297" y="416"/>
                    <a:pt x="308" y="414"/>
                    <a:pt x="320" y="412"/>
                  </a:cubicBezTo>
                  <a:cubicBezTo>
                    <a:pt x="326" y="411"/>
                    <a:pt x="331" y="409"/>
                    <a:pt x="333" y="406"/>
                  </a:cubicBezTo>
                  <a:cubicBezTo>
                    <a:pt x="335" y="403"/>
                    <a:pt x="336" y="399"/>
                    <a:pt x="335" y="393"/>
                  </a:cubicBezTo>
                  <a:cubicBezTo>
                    <a:pt x="335" y="345"/>
                    <a:pt x="335" y="345"/>
                    <a:pt x="335" y="345"/>
                  </a:cubicBezTo>
                  <a:cubicBezTo>
                    <a:pt x="335" y="341"/>
                    <a:pt x="334" y="338"/>
                    <a:pt x="332" y="336"/>
                  </a:cubicBezTo>
                  <a:cubicBezTo>
                    <a:pt x="329" y="335"/>
                    <a:pt x="326" y="334"/>
                    <a:pt x="322" y="334"/>
                  </a:cubicBezTo>
                  <a:cubicBezTo>
                    <a:pt x="321" y="334"/>
                    <a:pt x="321" y="334"/>
                    <a:pt x="320" y="334"/>
                  </a:cubicBezTo>
                  <a:cubicBezTo>
                    <a:pt x="310" y="335"/>
                    <a:pt x="297" y="336"/>
                    <a:pt x="283" y="337"/>
                  </a:cubicBezTo>
                  <a:cubicBezTo>
                    <a:pt x="269" y="338"/>
                    <a:pt x="253" y="339"/>
                    <a:pt x="237" y="340"/>
                  </a:cubicBezTo>
                  <a:cubicBezTo>
                    <a:pt x="220" y="341"/>
                    <a:pt x="203" y="341"/>
                    <a:pt x="185" y="341"/>
                  </a:cubicBezTo>
                  <a:cubicBezTo>
                    <a:pt x="182" y="341"/>
                    <a:pt x="178" y="341"/>
                    <a:pt x="175" y="341"/>
                  </a:cubicBezTo>
                  <a:lnTo>
                    <a:pt x="175" y="425"/>
                  </a:lnTo>
                  <a:close/>
                  <a:moveTo>
                    <a:pt x="175" y="0"/>
                  </a:moveTo>
                  <a:cubicBezTo>
                    <a:pt x="138" y="0"/>
                    <a:pt x="106" y="7"/>
                    <a:pt x="80" y="22"/>
                  </a:cubicBezTo>
                  <a:cubicBezTo>
                    <a:pt x="54" y="37"/>
                    <a:pt x="34" y="59"/>
                    <a:pt x="20" y="87"/>
                  </a:cubicBezTo>
                  <a:cubicBezTo>
                    <a:pt x="7" y="115"/>
                    <a:pt x="0" y="148"/>
                    <a:pt x="0" y="18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9"/>
                    <a:pt x="4" y="294"/>
                    <a:pt x="11" y="315"/>
                  </a:cubicBezTo>
                  <a:cubicBezTo>
                    <a:pt x="19" y="336"/>
                    <a:pt x="29" y="354"/>
                    <a:pt x="41" y="368"/>
                  </a:cubicBezTo>
                  <a:cubicBezTo>
                    <a:pt x="54" y="382"/>
                    <a:pt x="68" y="393"/>
                    <a:pt x="83" y="401"/>
                  </a:cubicBezTo>
                  <a:cubicBezTo>
                    <a:pt x="99" y="410"/>
                    <a:pt x="115" y="416"/>
                    <a:pt x="131" y="419"/>
                  </a:cubicBezTo>
                  <a:cubicBezTo>
                    <a:pt x="146" y="423"/>
                    <a:pt x="161" y="425"/>
                    <a:pt x="175" y="425"/>
                  </a:cubicBezTo>
                  <a:cubicBezTo>
                    <a:pt x="175" y="341"/>
                    <a:pt x="175" y="341"/>
                    <a:pt x="175" y="341"/>
                  </a:cubicBezTo>
                  <a:cubicBezTo>
                    <a:pt x="162" y="340"/>
                    <a:pt x="151" y="337"/>
                    <a:pt x="141" y="332"/>
                  </a:cubicBezTo>
                  <a:cubicBezTo>
                    <a:pt x="130" y="327"/>
                    <a:pt x="121" y="319"/>
                    <a:pt x="114" y="310"/>
                  </a:cubicBezTo>
                  <a:cubicBezTo>
                    <a:pt x="108" y="301"/>
                    <a:pt x="103" y="291"/>
                    <a:pt x="100" y="280"/>
                  </a:cubicBezTo>
                  <a:cubicBezTo>
                    <a:pt x="98" y="269"/>
                    <a:pt x="97" y="259"/>
                    <a:pt x="97" y="248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54"/>
                    <a:pt x="101" y="138"/>
                    <a:pt x="108" y="124"/>
                  </a:cubicBezTo>
                  <a:cubicBezTo>
                    <a:pt x="114" y="111"/>
                    <a:pt x="124" y="101"/>
                    <a:pt x="135" y="94"/>
                  </a:cubicBezTo>
                  <a:cubicBezTo>
                    <a:pt x="147" y="87"/>
                    <a:pt x="160" y="83"/>
                    <a:pt x="175" y="83"/>
                  </a:cubicBezTo>
                  <a:lnTo>
                    <a:pt x="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 userDrawn="1"/>
          </p:nvSpPr>
          <p:spPr bwMode="auto">
            <a:xfrm>
              <a:off x="4920" y="3933"/>
              <a:ext cx="87" cy="142"/>
            </a:xfrm>
            <a:custGeom>
              <a:avLst/>
              <a:gdLst>
                <a:gd name="T0" fmla="*/ 343 w 343"/>
                <a:gd name="T1" fmla="*/ 240 h 564"/>
                <a:gd name="T2" fmla="*/ 343 w 343"/>
                <a:gd name="T3" fmla="*/ 184 h 564"/>
                <a:gd name="T4" fmla="*/ 324 w 343"/>
                <a:gd name="T5" fmla="*/ 85 h 564"/>
                <a:gd name="T6" fmla="*/ 266 w 343"/>
                <a:gd name="T7" fmla="*/ 22 h 564"/>
                <a:gd name="T8" fmla="*/ 172 w 343"/>
                <a:gd name="T9" fmla="*/ 0 h 564"/>
                <a:gd name="T10" fmla="*/ 172 w 343"/>
                <a:gd name="T11" fmla="*/ 79 h 564"/>
                <a:gd name="T12" fmla="*/ 216 w 343"/>
                <a:gd name="T13" fmla="*/ 93 h 564"/>
                <a:gd name="T14" fmla="*/ 240 w 343"/>
                <a:gd name="T15" fmla="*/ 130 h 564"/>
                <a:gd name="T16" fmla="*/ 246 w 343"/>
                <a:gd name="T17" fmla="*/ 184 h 564"/>
                <a:gd name="T18" fmla="*/ 246 w 343"/>
                <a:gd name="T19" fmla="*/ 240 h 564"/>
                <a:gd name="T20" fmla="*/ 240 w 343"/>
                <a:gd name="T21" fmla="*/ 294 h 564"/>
                <a:gd name="T22" fmla="*/ 216 w 343"/>
                <a:gd name="T23" fmla="*/ 332 h 564"/>
                <a:gd name="T24" fmla="*/ 172 w 343"/>
                <a:gd name="T25" fmla="*/ 345 h 564"/>
                <a:gd name="T26" fmla="*/ 172 w 343"/>
                <a:gd name="T27" fmla="*/ 425 h 564"/>
                <a:gd name="T28" fmla="*/ 266 w 343"/>
                <a:gd name="T29" fmla="*/ 402 h 564"/>
                <a:gd name="T30" fmla="*/ 324 w 343"/>
                <a:gd name="T31" fmla="*/ 339 h 564"/>
                <a:gd name="T32" fmla="*/ 343 w 343"/>
                <a:gd name="T33" fmla="*/ 240 h 564"/>
                <a:gd name="T34" fmla="*/ 172 w 343"/>
                <a:gd name="T35" fmla="*/ 0 h 564"/>
                <a:gd name="T36" fmla="*/ 168 w 343"/>
                <a:gd name="T37" fmla="*/ 0 h 564"/>
                <a:gd name="T38" fmla="*/ 119 w 343"/>
                <a:gd name="T39" fmla="*/ 2 h 564"/>
                <a:gd name="T40" fmla="*/ 68 w 343"/>
                <a:gd name="T41" fmla="*/ 8 h 564"/>
                <a:gd name="T42" fmla="*/ 20 w 343"/>
                <a:gd name="T43" fmla="*/ 19 h 564"/>
                <a:gd name="T44" fmla="*/ 8 w 343"/>
                <a:gd name="T45" fmla="*/ 23 h 564"/>
                <a:gd name="T46" fmla="*/ 2 w 343"/>
                <a:gd name="T47" fmla="*/ 29 h 564"/>
                <a:gd name="T48" fmla="*/ 0 w 343"/>
                <a:gd name="T49" fmla="*/ 38 h 564"/>
                <a:gd name="T50" fmla="*/ 0 w 343"/>
                <a:gd name="T51" fmla="*/ 550 h 564"/>
                <a:gd name="T52" fmla="*/ 5 w 343"/>
                <a:gd name="T53" fmla="*/ 560 h 564"/>
                <a:gd name="T54" fmla="*/ 15 w 343"/>
                <a:gd name="T55" fmla="*/ 564 h 564"/>
                <a:gd name="T56" fmla="*/ 83 w 343"/>
                <a:gd name="T57" fmla="*/ 564 h 564"/>
                <a:gd name="T58" fmla="*/ 93 w 343"/>
                <a:gd name="T59" fmla="*/ 560 h 564"/>
                <a:gd name="T60" fmla="*/ 97 w 343"/>
                <a:gd name="T61" fmla="*/ 550 h 564"/>
                <a:gd name="T62" fmla="*/ 97 w 343"/>
                <a:gd name="T63" fmla="*/ 420 h 564"/>
                <a:gd name="T64" fmla="*/ 136 w 343"/>
                <a:gd name="T65" fmla="*/ 423 h 564"/>
                <a:gd name="T66" fmla="*/ 168 w 343"/>
                <a:gd name="T67" fmla="*/ 425 h 564"/>
                <a:gd name="T68" fmla="*/ 172 w 343"/>
                <a:gd name="T69" fmla="*/ 425 h 564"/>
                <a:gd name="T70" fmla="*/ 172 w 343"/>
                <a:gd name="T71" fmla="*/ 345 h 564"/>
                <a:gd name="T72" fmla="*/ 168 w 343"/>
                <a:gd name="T73" fmla="*/ 345 h 564"/>
                <a:gd name="T74" fmla="*/ 146 w 343"/>
                <a:gd name="T75" fmla="*/ 345 h 564"/>
                <a:gd name="T76" fmla="*/ 121 w 343"/>
                <a:gd name="T77" fmla="*/ 343 h 564"/>
                <a:gd name="T78" fmla="*/ 97 w 343"/>
                <a:gd name="T79" fmla="*/ 340 h 564"/>
                <a:gd name="T80" fmla="*/ 97 w 343"/>
                <a:gd name="T81" fmla="*/ 84 h 564"/>
                <a:gd name="T82" fmla="*/ 116 w 343"/>
                <a:gd name="T83" fmla="*/ 81 h 564"/>
                <a:gd name="T84" fmla="*/ 141 w 343"/>
                <a:gd name="T85" fmla="*/ 79 h 564"/>
                <a:gd name="T86" fmla="*/ 168 w 343"/>
                <a:gd name="T87" fmla="*/ 79 h 564"/>
                <a:gd name="T88" fmla="*/ 172 w 343"/>
                <a:gd name="T89" fmla="*/ 79 h 564"/>
                <a:gd name="T90" fmla="*/ 172 w 343"/>
                <a:gd name="T9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3" h="564">
                  <a:moveTo>
                    <a:pt x="343" y="240"/>
                  </a:moveTo>
                  <a:cubicBezTo>
                    <a:pt x="343" y="184"/>
                    <a:pt x="343" y="184"/>
                    <a:pt x="343" y="184"/>
                  </a:cubicBezTo>
                  <a:cubicBezTo>
                    <a:pt x="343" y="146"/>
                    <a:pt x="337" y="113"/>
                    <a:pt x="324" y="85"/>
                  </a:cubicBezTo>
                  <a:cubicBezTo>
                    <a:pt x="311" y="58"/>
                    <a:pt x="292" y="37"/>
                    <a:pt x="266" y="22"/>
                  </a:cubicBezTo>
                  <a:cubicBezTo>
                    <a:pt x="241" y="8"/>
                    <a:pt x="210" y="0"/>
                    <a:pt x="172" y="0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91" y="80"/>
                    <a:pt x="206" y="84"/>
                    <a:pt x="216" y="93"/>
                  </a:cubicBezTo>
                  <a:cubicBezTo>
                    <a:pt x="228" y="102"/>
                    <a:pt x="236" y="114"/>
                    <a:pt x="240" y="130"/>
                  </a:cubicBezTo>
                  <a:cubicBezTo>
                    <a:pt x="245" y="146"/>
                    <a:pt x="247" y="164"/>
                    <a:pt x="246" y="184"/>
                  </a:cubicBezTo>
                  <a:cubicBezTo>
                    <a:pt x="246" y="240"/>
                    <a:pt x="246" y="240"/>
                    <a:pt x="246" y="240"/>
                  </a:cubicBezTo>
                  <a:cubicBezTo>
                    <a:pt x="247" y="261"/>
                    <a:pt x="245" y="279"/>
                    <a:pt x="240" y="294"/>
                  </a:cubicBezTo>
                  <a:cubicBezTo>
                    <a:pt x="236" y="310"/>
                    <a:pt x="228" y="323"/>
                    <a:pt x="216" y="332"/>
                  </a:cubicBezTo>
                  <a:cubicBezTo>
                    <a:pt x="206" y="340"/>
                    <a:pt x="191" y="345"/>
                    <a:pt x="172" y="345"/>
                  </a:cubicBezTo>
                  <a:cubicBezTo>
                    <a:pt x="172" y="425"/>
                    <a:pt x="172" y="425"/>
                    <a:pt x="172" y="425"/>
                  </a:cubicBezTo>
                  <a:cubicBezTo>
                    <a:pt x="210" y="424"/>
                    <a:pt x="241" y="417"/>
                    <a:pt x="266" y="402"/>
                  </a:cubicBezTo>
                  <a:cubicBezTo>
                    <a:pt x="292" y="388"/>
                    <a:pt x="311" y="367"/>
                    <a:pt x="324" y="339"/>
                  </a:cubicBezTo>
                  <a:cubicBezTo>
                    <a:pt x="337" y="312"/>
                    <a:pt x="343" y="279"/>
                    <a:pt x="343" y="240"/>
                  </a:cubicBezTo>
                  <a:close/>
                  <a:moveTo>
                    <a:pt x="172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52" y="0"/>
                    <a:pt x="136" y="0"/>
                    <a:pt x="119" y="2"/>
                  </a:cubicBezTo>
                  <a:cubicBezTo>
                    <a:pt x="102" y="3"/>
                    <a:pt x="85" y="6"/>
                    <a:pt x="68" y="8"/>
                  </a:cubicBezTo>
                  <a:cubicBezTo>
                    <a:pt x="52" y="11"/>
                    <a:pt x="36" y="15"/>
                    <a:pt x="20" y="19"/>
                  </a:cubicBezTo>
                  <a:cubicBezTo>
                    <a:pt x="15" y="20"/>
                    <a:pt x="11" y="22"/>
                    <a:pt x="8" y="23"/>
                  </a:cubicBezTo>
                  <a:cubicBezTo>
                    <a:pt x="5" y="25"/>
                    <a:pt x="3" y="27"/>
                    <a:pt x="2" y="29"/>
                  </a:cubicBezTo>
                  <a:cubicBezTo>
                    <a:pt x="1" y="32"/>
                    <a:pt x="0" y="35"/>
                    <a:pt x="0" y="38"/>
                  </a:cubicBezTo>
                  <a:cubicBezTo>
                    <a:pt x="0" y="550"/>
                    <a:pt x="0" y="550"/>
                    <a:pt x="0" y="550"/>
                  </a:cubicBezTo>
                  <a:cubicBezTo>
                    <a:pt x="1" y="554"/>
                    <a:pt x="2" y="557"/>
                    <a:pt x="5" y="560"/>
                  </a:cubicBezTo>
                  <a:cubicBezTo>
                    <a:pt x="8" y="563"/>
                    <a:pt x="11" y="564"/>
                    <a:pt x="15" y="564"/>
                  </a:cubicBezTo>
                  <a:cubicBezTo>
                    <a:pt x="83" y="564"/>
                    <a:pt x="83" y="564"/>
                    <a:pt x="83" y="564"/>
                  </a:cubicBezTo>
                  <a:cubicBezTo>
                    <a:pt x="87" y="564"/>
                    <a:pt x="90" y="563"/>
                    <a:pt x="93" y="560"/>
                  </a:cubicBezTo>
                  <a:cubicBezTo>
                    <a:pt x="96" y="557"/>
                    <a:pt x="97" y="554"/>
                    <a:pt x="97" y="550"/>
                  </a:cubicBezTo>
                  <a:cubicBezTo>
                    <a:pt x="97" y="420"/>
                    <a:pt x="97" y="420"/>
                    <a:pt x="97" y="420"/>
                  </a:cubicBezTo>
                  <a:cubicBezTo>
                    <a:pt x="111" y="421"/>
                    <a:pt x="124" y="423"/>
                    <a:pt x="136" y="423"/>
                  </a:cubicBezTo>
                  <a:cubicBezTo>
                    <a:pt x="148" y="424"/>
                    <a:pt x="159" y="425"/>
                    <a:pt x="168" y="425"/>
                  </a:cubicBezTo>
                  <a:cubicBezTo>
                    <a:pt x="172" y="425"/>
                    <a:pt x="172" y="425"/>
                    <a:pt x="172" y="425"/>
                  </a:cubicBezTo>
                  <a:cubicBezTo>
                    <a:pt x="172" y="345"/>
                    <a:pt x="172" y="345"/>
                    <a:pt x="172" y="345"/>
                  </a:cubicBezTo>
                  <a:cubicBezTo>
                    <a:pt x="171" y="345"/>
                    <a:pt x="169" y="345"/>
                    <a:pt x="168" y="345"/>
                  </a:cubicBezTo>
                  <a:cubicBezTo>
                    <a:pt x="162" y="345"/>
                    <a:pt x="155" y="345"/>
                    <a:pt x="146" y="345"/>
                  </a:cubicBezTo>
                  <a:cubicBezTo>
                    <a:pt x="138" y="344"/>
                    <a:pt x="130" y="344"/>
                    <a:pt x="121" y="343"/>
                  </a:cubicBezTo>
                  <a:cubicBezTo>
                    <a:pt x="112" y="342"/>
                    <a:pt x="104" y="341"/>
                    <a:pt x="97" y="340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2" y="83"/>
                    <a:pt x="108" y="82"/>
                    <a:pt x="116" y="81"/>
                  </a:cubicBezTo>
                  <a:cubicBezTo>
                    <a:pt x="124" y="81"/>
                    <a:pt x="132" y="80"/>
                    <a:pt x="141" y="79"/>
                  </a:cubicBezTo>
                  <a:cubicBezTo>
                    <a:pt x="150" y="79"/>
                    <a:pt x="159" y="79"/>
                    <a:pt x="168" y="79"/>
                  </a:cubicBezTo>
                  <a:cubicBezTo>
                    <a:pt x="169" y="79"/>
                    <a:pt x="171" y="79"/>
                    <a:pt x="172" y="79"/>
                  </a:cubicBezTo>
                  <a:lnTo>
                    <a:pt x="1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5019" y="3933"/>
              <a:ext cx="70" cy="107"/>
            </a:xfrm>
            <a:custGeom>
              <a:avLst/>
              <a:gdLst>
                <a:gd name="T0" fmla="*/ 278 w 278"/>
                <a:gd name="T1" fmla="*/ 396 h 425"/>
                <a:gd name="T2" fmla="*/ 278 w 278"/>
                <a:gd name="T3" fmla="*/ 348 h 425"/>
                <a:gd name="T4" fmla="*/ 274 w 278"/>
                <a:gd name="T5" fmla="*/ 340 h 425"/>
                <a:gd name="T6" fmla="*/ 265 w 278"/>
                <a:gd name="T7" fmla="*/ 337 h 425"/>
                <a:gd name="T8" fmla="*/ 262 w 278"/>
                <a:gd name="T9" fmla="*/ 337 h 425"/>
                <a:gd name="T10" fmla="*/ 242 w 278"/>
                <a:gd name="T11" fmla="*/ 340 h 425"/>
                <a:gd name="T12" fmla="*/ 222 w 278"/>
                <a:gd name="T13" fmla="*/ 341 h 425"/>
                <a:gd name="T14" fmla="*/ 198 w 278"/>
                <a:gd name="T15" fmla="*/ 342 h 425"/>
                <a:gd name="T16" fmla="*/ 168 w 278"/>
                <a:gd name="T17" fmla="*/ 342 h 425"/>
                <a:gd name="T18" fmla="*/ 142 w 278"/>
                <a:gd name="T19" fmla="*/ 338 h 425"/>
                <a:gd name="T20" fmla="*/ 119 w 278"/>
                <a:gd name="T21" fmla="*/ 323 h 425"/>
                <a:gd name="T22" fmla="*/ 103 w 278"/>
                <a:gd name="T23" fmla="*/ 294 h 425"/>
                <a:gd name="T24" fmla="*/ 97 w 278"/>
                <a:gd name="T25" fmla="*/ 246 h 425"/>
                <a:gd name="T26" fmla="*/ 97 w 278"/>
                <a:gd name="T27" fmla="*/ 178 h 425"/>
                <a:gd name="T28" fmla="*/ 103 w 278"/>
                <a:gd name="T29" fmla="*/ 131 h 425"/>
                <a:gd name="T30" fmla="*/ 119 w 278"/>
                <a:gd name="T31" fmla="*/ 101 h 425"/>
                <a:gd name="T32" fmla="*/ 142 w 278"/>
                <a:gd name="T33" fmla="*/ 86 h 425"/>
                <a:gd name="T34" fmla="*/ 168 w 278"/>
                <a:gd name="T35" fmla="*/ 82 h 425"/>
                <a:gd name="T36" fmla="*/ 198 w 278"/>
                <a:gd name="T37" fmla="*/ 82 h 425"/>
                <a:gd name="T38" fmla="*/ 222 w 278"/>
                <a:gd name="T39" fmla="*/ 83 h 425"/>
                <a:gd name="T40" fmla="*/ 242 w 278"/>
                <a:gd name="T41" fmla="*/ 85 h 425"/>
                <a:gd name="T42" fmla="*/ 262 w 278"/>
                <a:gd name="T43" fmla="*/ 87 h 425"/>
                <a:gd name="T44" fmla="*/ 265 w 278"/>
                <a:gd name="T45" fmla="*/ 87 h 425"/>
                <a:gd name="T46" fmla="*/ 274 w 278"/>
                <a:gd name="T47" fmla="*/ 84 h 425"/>
                <a:gd name="T48" fmla="*/ 278 w 278"/>
                <a:gd name="T49" fmla="*/ 76 h 425"/>
                <a:gd name="T50" fmla="*/ 278 w 278"/>
                <a:gd name="T51" fmla="*/ 28 h 425"/>
                <a:gd name="T52" fmla="*/ 275 w 278"/>
                <a:gd name="T53" fmla="*/ 15 h 425"/>
                <a:gd name="T54" fmla="*/ 262 w 278"/>
                <a:gd name="T55" fmla="*/ 9 h 425"/>
                <a:gd name="T56" fmla="*/ 225 w 278"/>
                <a:gd name="T57" fmla="*/ 3 h 425"/>
                <a:gd name="T58" fmla="*/ 168 w 278"/>
                <a:gd name="T59" fmla="*/ 0 h 425"/>
                <a:gd name="T60" fmla="*/ 101 w 278"/>
                <a:gd name="T61" fmla="*/ 11 h 425"/>
                <a:gd name="T62" fmla="*/ 48 w 278"/>
                <a:gd name="T63" fmla="*/ 44 h 425"/>
                <a:gd name="T64" fmla="*/ 13 w 278"/>
                <a:gd name="T65" fmla="*/ 100 h 425"/>
                <a:gd name="T66" fmla="*/ 0 w 278"/>
                <a:gd name="T67" fmla="*/ 178 h 425"/>
                <a:gd name="T68" fmla="*/ 0 w 278"/>
                <a:gd name="T69" fmla="*/ 246 h 425"/>
                <a:gd name="T70" fmla="*/ 13 w 278"/>
                <a:gd name="T71" fmla="*/ 325 h 425"/>
                <a:gd name="T72" fmla="*/ 48 w 278"/>
                <a:gd name="T73" fmla="*/ 380 h 425"/>
                <a:gd name="T74" fmla="*/ 101 w 278"/>
                <a:gd name="T75" fmla="*/ 414 h 425"/>
                <a:gd name="T76" fmla="*/ 168 w 278"/>
                <a:gd name="T77" fmla="*/ 425 h 425"/>
                <a:gd name="T78" fmla="*/ 225 w 278"/>
                <a:gd name="T79" fmla="*/ 422 h 425"/>
                <a:gd name="T80" fmla="*/ 262 w 278"/>
                <a:gd name="T81" fmla="*/ 415 h 425"/>
                <a:gd name="T82" fmla="*/ 275 w 278"/>
                <a:gd name="T83" fmla="*/ 409 h 425"/>
                <a:gd name="T84" fmla="*/ 278 w 278"/>
                <a:gd name="T85" fmla="*/ 39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" h="425">
                  <a:moveTo>
                    <a:pt x="278" y="396"/>
                  </a:moveTo>
                  <a:cubicBezTo>
                    <a:pt x="278" y="348"/>
                    <a:pt x="278" y="348"/>
                    <a:pt x="278" y="348"/>
                  </a:cubicBezTo>
                  <a:cubicBezTo>
                    <a:pt x="278" y="345"/>
                    <a:pt x="276" y="342"/>
                    <a:pt x="274" y="340"/>
                  </a:cubicBezTo>
                  <a:cubicBezTo>
                    <a:pt x="271" y="338"/>
                    <a:pt x="268" y="337"/>
                    <a:pt x="265" y="337"/>
                  </a:cubicBezTo>
                  <a:cubicBezTo>
                    <a:pt x="264" y="337"/>
                    <a:pt x="263" y="337"/>
                    <a:pt x="262" y="337"/>
                  </a:cubicBezTo>
                  <a:cubicBezTo>
                    <a:pt x="255" y="338"/>
                    <a:pt x="248" y="339"/>
                    <a:pt x="242" y="340"/>
                  </a:cubicBezTo>
                  <a:cubicBezTo>
                    <a:pt x="235" y="340"/>
                    <a:pt x="229" y="341"/>
                    <a:pt x="222" y="341"/>
                  </a:cubicBezTo>
                  <a:cubicBezTo>
                    <a:pt x="215" y="342"/>
                    <a:pt x="207" y="342"/>
                    <a:pt x="198" y="342"/>
                  </a:cubicBezTo>
                  <a:cubicBezTo>
                    <a:pt x="190" y="342"/>
                    <a:pt x="180" y="342"/>
                    <a:pt x="168" y="342"/>
                  </a:cubicBezTo>
                  <a:cubicBezTo>
                    <a:pt x="159" y="343"/>
                    <a:pt x="150" y="341"/>
                    <a:pt x="142" y="338"/>
                  </a:cubicBezTo>
                  <a:cubicBezTo>
                    <a:pt x="134" y="335"/>
                    <a:pt x="126" y="330"/>
                    <a:pt x="119" y="323"/>
                  </a:cubicBezTo>
                  <a:cubicBezTo>
                    <a:pt x="113" y="316"/>
                    <a:pt x="107" y="306"/>
                    <a:pt x="103" y="294"/>
                  </a:cubicBezTo>
                  <a:cubicBezTo>
                    <a:pt x="99" y="281"/>
                    <a:pt x="97" y="265"/>
                    <a:pt x="97" y="24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59"/>
                    <a:pt x="99" y="143"/>
                    <a:pt x="103" y="131"/>
                  </a:cubicBezTo>
                  <a:cubicBezTo>
                    <a:pt x="107" y="118"/>
                    <a:pt x="113" y="108"/>
                    <a:pt x="119" y="101"/>
                  </a:cubicBezTo>
                  <a:cubicBezTo>
                    <a:pt x="126" y="94"/>
                    <a:pt x="134" y="89"/>
                    <a:pt x="142" y="86"/>
                  </a:cubicBezTo>
                  <a:cubicBezTo>
                    <a:pt x="150" y="83"/>
                    <a:pt x="159" y="82"/>
                    <a:pt x="168" y="82"/>
                  </a:cubicBezTo>
                  <a:cubicBezTo>
                    <a:pt x="180" y="82"/>
                    <a:pt x="190" y="82"/>
                    <a:pt x="198" y="82"/>
                  </a:cubicBezTo>
                  <a:cubicBezTo>
                    <a:pt x="207" y="82"/>
                    <a:pt x="215" y="83"/>
                    <a:pt x="222" y="83"/>
                  </a:cubicBezTo>
                  <a:cubicBezTo>
                    <a:pt x="229" y="83"/>
                    <a:pt x="235" y="84"/>
                    <a:pt x="242" y="85"/>
                  </a:cubicBezTo>
                  <a:cubicBezTo>
                    <a:pt x="248" y="85"/>
                    <a:pt x="255" y="86"/>
                    <a:pt x="262" y="87"/>
                  </a:cubicBezTo>
                  <a:cubicBezTo>
                    <a:pt x="263" y="87"/>
                    <a:pt x="264" y="87"/>
                    <a:pt x="265" y="87"/>
                  </a:cubicBezTo>
                  <a:cubicBezTo>
                    <a:pt x="268" y="87"/>
                    <a:pt x="271" y="86"/>
                    <a:pt x="274" y="84"/>
                  </a:cubicBezTo>
                  <a:cubicBezTo>
                    <a:pt x="276" y="82"/>
                    <a:pt x="278" y="80"/>
                    <a:pt x="278" y="76"/>
                  </a:cubicBezTo>
                  <a:cubicBezTo>
                    <a:pt x="278" y="28"/>
                    <a:pt x="278" y="28"/>
                    <a:pt x="278" y="28"/>
                  </a:cubicBezTo>
                  <a:cubicBezTo>
                    <a:pt x="278" y="22"/>
                    <a:pt x="277" y="18"/>
                    <a:pt x="275" y="15"/>
                  </a:cubicBezTo>
                  <a:cubicBezTo>
                    <a:pt x="273" y="13"/>
                    <a:pt x="269" y="10"/>
                    <a:pt x="262" y="9"/>
                  </a:cubicBezTo>
                  <a:cubicBezTo>
                    <a:pt x="254" y="7"/>
                    <a:pt x="242" y="5"/>
                    <a:pt x="225" y="3"/>
                  </a:cubicBezTo>
                  <a:cubicBezTo>
                    <a:pt x="209" y="1"/>
                    <a:pt x="190" y="0"/>
                    <a:pt x="168" y="0"/>
                  </a:cubicBezTo>
                  <a:cubicBezTo>
                    <a:pt x="144" y="0"/>
                    <a:pt x="122" y="3"/>
                    <a:pt x="101" y="11"/>
                  </a:cubicBezTo>
                  <a:cubicBezTo>
                    <a:pt x="81" y="18"/>
                    <a:pt x="63" y="29"/>
                    <a:pt x="48" y="44"/>
                  </a:cubicBezTo>
                  <a:cubicBezTo>
                    <a:pt x="33" y="59"/>
                    <a:pt x="21" y="77"/>
                    <a:pt x="13" y="100"/>
                  </a:cubicBezTo>
                  <a:cubicBezTo>
                    <a:pt x="5" y="122"/>
                    <a:pt x="0" y="148"/>
                    <a:pt x="0" y="178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76"/>
                    <a:pt x="5" y="302"/>
                    <a:pt x="13" y="325"/>
                  </a:cubicBezTo>
                  <a:cubicBezTo>
                    <a:pt x="21" y="347"/>
                    <a:pt x="33" y="366"/>
                    <a:pt x="48" y="380"/>
                  </a:cubicBezTo>
                  <a:cubicBezTo>
                    <a:pt x="63" y="395"/>
                    <a:pt x="81" y="406"/>
                    <a:pt x="101" y="414"/>
                  </a:cubicBezTo>
                  <a:cubicBezTo>
                    <a:pt x="122" y="421"/>
                    <a:pt x="144" y="425"/>
                    <a:pt x="168" y="425"/>
                  </a:cubicBezTo>
                  <a:cubicBezTo>
                    <a:pt x="190" y="425"/>
                    <a:pt x="209" y="423"/>
                    <a:pt x="225" y="422"/>
                  </a:cubicBezTo>
                  <a:cubicBezTo>
                    <a:pt x="242" y="420"/>
                    <a:pt x="254" y="417"/>
                    <a:pt x="262" y="415"/>
                  </a:cubicBezTo>
                  <a:cubicBezTo>
                    <a:pt x="269" y="414"/>
                    <a:pt x="273" y="412"/>
                    <a:pt x="275" y="409"/>
                  </a:cubicBezTo>
                  <a:cubicBezTo>
                    <a:pt x="277" y="406"/>
                    <a:pt x="278" y="402"/>
                    <a:pt x="278" y="3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101" y="3933"/>
              <a:ext cx="70" cy="107"/>
            </a:xfrm>
            <a:custGeom>
              <a:avLst/>
              <a:gdLst>
                <a:gd name="T0" fmla="*/ 277 w 277"/>
                <a:gd name="T1" fmla="*/ 201 h 426"/>
                <a:gd name="T2" fmla="*/ 258 w 277"/>
                <a:gd name="T3" fmla="*/ 86 h 426"/>
                <a:gd name="T4" fmla="*/ 199 w 277"/>
                <a:gd name="T5" fmla="*/ 21 h 426"/>
                <a:gd name="T6" fmla="*/ 102 w 277"/>
                <a:gd name="T7" fmla="*/ 1 h 426"/>
                <a:gd name="T8" fmla="*/ 67 w 277"/>
                <a:gd name="T9" fmla="*/ 2 h 426"/>
                <a:gd name="T10" fmla="*/ 37 w 277"/>
                <a:gd name="T11" fmla="*/ 6 h 426"/>
                <a:gd name="T12" fmla="*/ 15 w 277"/>
                <a:gd name="T13" fmla="*/ 10 h 426"/>
                <a:gd name="T14" fmla="*/ 3 w 277"/>
                <a:gd name="T15" fmla="*/ 16 h 426"/>
                <a:gd name="T16" fmla="*/ 0 w 277"/>
                <a:gd name="T17" fmla="*/ 29 h 426"/>
                <a:gd name="T18" fmla="*/ 0 w 277"/>
                <a:gd name="T19" fmla="*/ 75 h 426"/>
                <a:gd name="T20" fmla="*/ 3 w 277"/>
                <a:gd name="T21" fmla="*/ 85 h 426"/>
                <a:gd name="T22" fmla="*/ 15 w 277"/>
                <a:gd name="T23" fmla="*/ 88 h 426"/>
                <a:gd name="T24" fmla="*/ 35 w 277"/>
                <a:gd name="T25" fmla="*/ 86 h 426"/>
                <a:gd name="T26" fmla="*/ 63 w 277"/>
                <a:gd name="T27" fmla="*/ 84 h 426"/>
                <a:gd name="T28" fmla="*/ 95 w 277"/>
                <a:gd name="T29" fmla="*/ 83 h 426"/>
                <a:gd name="T30" fmla="*/ 130 w 277"/>
                <a:gd name="T31" fmla="*/ 87 h 426"/>
                <a:gd name="T32" fmla="*/ 157 w 277"/>
                <a:gd name="T33" fmla="*/ 102 h 426"/>
                <a:gd name="T34" fmla="*/ 174 w 277"/>
                <a:gd name="T35" fmla="*/ 131 h 426"/>
                <a:gd name="T36" fmla="*/ 180 w 277"/>
                <a:gd name="T37" fmla="*/ 176 h 426"/>
                <a:gd name="T38" fmla="*/ 39 w 277"/>
                <a:gd name="T39" fmla="*/ 176 h 426"/>
                <a:gd name="T40" fmla="*/ 28 w 277"/>
                <a:gd name="T41" fmla="*/ 180 h 426"/>
                <a:gd name="T42" fmla="*/ 24 w 277"/>
                <a:gd name="T43" fmla="*/ 191 h 426"/>
                <a:gd name="T44" fmla="*/ 24 w 277"/>
                <a:gd name="T45" fmla="*/ 235 h 426"/>
                <a:gd name="T46" fmla="*/ 28 w 277"/>
                <a:gd name="T47" fmla="*/ 245 h 426"/>
                <a:gd name="T48" fmla="*/ 39 w 277"/>
                <a:gd name="T49" fmla="*/ 249 h 426"/>
                <a:gd name="T50" fmla="*/ 180 w 277"/>
                <a:gd name="T51" fmla="*/ 249 h 426"/>
                <a:gd name="T52" fmla="*/ 174 w 277"/>
                <a:gd name="T53" fmla="*/ 295 h 426"/>
                <a:gd name="T54" fmla="*/ 157 w 277"/>
                <a:gd name="T55" fmla="*/ 324 h 426"/>
                <a:gd name="T56" fmla="*/ 130 w 277"/>
                <a:gd name="T57" fmla="*/ 339 h 426"/>
                <a:gd name="T58" fmla="*/ 95 w 277"/>
                <a:gd name="T59" fmla="*/ 343 h 426"/>
                <a:gd name="T60" fmla="*/ 63 w 277"/>
                <a:gd name="T61" fmla="*/ 342 h 426"/>
                <a:gd name="T62" fmla="*/ 35 w 277"/>
                <a:gd name="T63" fmla="*/ 340 h 426"/>
                <a:gd name="T64" fmla="*/ 15 w 277"/>
                <a:gd name="T65" fmla="*/ 338 h 426"/>
                <a:gd name="T66" fmla="*/ 3 w 277"/>
                <a:gd name="T67" fmla="*/ 341 h 426"/>
                <a:gd name="T68" fmla="*/ 0 w 277"/>
                <a:gd name="T69" fmla="*/ 352 h 426"/>
                <a:gd name="T70" fmla="*/ 0 w 277"/>
                <a:gd name="T71" fmla="*/ 397 h 426"/>
                <a:gd name="T72" fmla="*/ 3 w 277"/>
                <a:gd name="T73" fmla="*/ 410 h 426"/>
                <a:gd name="T74" fmla="*/ 15 w 277"/>
                <a:gd name="T75" fmla="*/ 416 h 426"/>
                <a:gd name="T76" fmla="*/ 37 w 277"/>
                <a:gd name="T77" fmla="*/ 421 h 426"/>
                <a:gd name="T78" fmla="*/ 67 w 277"/>
                <a:gd name="T79" fmla="*/ 424 h 426"/>
                <a:gd name="T80" fmla="*/ 102 w 277"/>
                <a:gd name="T81" fmla="*/ 426 h 426"/>
                <a:gd name="T82" fmla="*/ 199 w 277"/>
                <a:gd name="T83" fmla="*/ 405 h 426"/>
                <a:gd name="T84" fmla="*/ 258 w 277"/>
                <a:gd name="T85" fmla="*/ 340 h 426"/>
                <a:gd name="T86" fmla="*/ 277 w 277"/>
                <a:gd name="T87" fmla="*/ 225 h 426"/>
                <a:gd name="T88" fmla="*/ 277 w 277"/>
                <a:gd name="T89" fmla="*/ 20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7" h="426">
                  <a:moveTo>
                    <a:pt x="277" y="201"/>
                  </a:moveTo>
                  <a:cubicBezTo>
                    <a:pt x="277" y="154"/>
                    <a:pt x="271" y="116"/>
                    <a:pt x="258" y="86"/>
                  </a:cubicBezTo>
                  <a:cubicBezTo>
                    <a:pt x="244" y="56"/>
                    <a:pt x="225" y="35"/>
                    <a:pt x="199" y="21"/>
                  </a:cubicBezTo>
                  <a:cubicBezTo>
                    <a:pt x="173" y="7"/>
                    <a:pt x="141" y="0"/>
                    <a:pt x="102" y="1"/>
                  </a:cubicBezTo>
                  <a:cubicBezTo>
                    <a:pt x="90" y="1"/>
                    <a:pt x="78" y="1"/>
                    <a:pt x="67" y="2"/>
                  </a:cubicBezTo>
                  <a:cubicBezTo>
                    <a:pt x="56" y="3"/>
                    <a:pt x="46" y="4"/>
                    <a:pt x="37" y="6"/>
                  </a:cubicBezTo>
                  <a:cubicBezTo>
                    <a:pt x="28" y="7"/>
                    <a:pt x="21" y="9"/>
                    <a:pt x="15" y="10"/>
                  </a:cubicBezTo>
                  <a:cubicBezTo>
                    <a:pt x="9" y="11"/>
                    <a:pt x="5" y="14"/>
                    <a:pt x="3" y="16"/>
                  </a:cubicBezTo>
                  <a:cubicBezTo>
                    <a:pt x="1" y="19"/>
                    <a:pt x="0" y="23"/>
                    <a:pt x="0" y="2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9"/>
                    <a:pt x="1" y="83"/>
                    <a:pt x="3" y="85"/>
                  </a:cubicBezTo>
                  <a:cubicBezTo>
                    <a:pt x="5" y="87"/>
                    <a:pt x="9" y="88"/>
                    <a:pt x="15" y="88"/>
                  </a:cubicBezTo>
                  <a:cubicBezTo>
                    <a:pt x="20" y="88"/>
                    <a:pt x="27" y="87"/>
                    <a:pt x="35" y="86"/>
                  </a:cubicBezTo>
                  <a:cubicBezTo>
                    <a:pt x="43" y="85"/>
                    <a:pt x="53" y="85"/>
                    <a:pt x="63" y="84"/>
                  </a:cubicBezTo>
                  <a:cubicBezTo>
                    <a:pt x="73" y="83"/>
                    <a:pt x="84" y="83"/>
                    <a:pt x="95" y="83"/>
                  </a:cubicBezTo>
                  <a:cubicBezTo>
                    <a:pt x="108" y="83"/>
                    <a:pt x="120" y="84"/>
                    <a:pt x="130" y="87"/>
                  </a:cubicBezTo>
                  <a:cubicBezTo>
                    <a:pt x="141" y="90"/>
                    <a:pt x="150" y="95"/>
                    <a:pt x="157" y="102"/>
                  </a:cubicBezTo>
                  <a:cubicBezTo>
                    <a:pt x="164" y="109"/>
                    <a:pt x="170" y="118"/>
                    <a:pt x="174" y="131"/>
                  </a:cubicBezTo>
                  <a:cubicBezTo>
                    <a:pt x="178" y="143"/>
                    <a:pt x="180" y="158"/>
                    <a:pt x="180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4" y="176"/>
                    <a:pt x="31" y="178"/>
                    <a:pt x="28" y="180"/>
                  </a:cubicBezTo>
                  <a:cubicBezTo>
                    <a:pt x="25" y="183"/>
                    <a:pt x="24" y="187"/>
                    <a:pt x="24" y="191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24" y="239"/>
                    <a:pt x="25" y="242"/>
                    <a:pt x="28" y="245"/>
                  </a:cubicBezTo>
                  <a:cubicBezTo>
                    <a:pt x="31" y="247"/>
                    <a:pt x="34" y="249"/>
                    <a:pt x="39" y="249"/>
                  </a:cubicBezTo>
                  <a:cubicBezTo>
                    <a:pt x="180" y="249"/>
                    <a:pt x="180" y="249"/>
                    <a:pt x="180" y="249"/>
                  </a:cubicBezTo>
                  <a:cubicBezTo>
                    <a:pt x="180" y="267"/>
                    <a:pt x="178" y="283"/>
                    <a:pt x="174" y="295"/>
                  </a:cubicBezTo>
                  <a:cubicBezTo>
                    <a:pt x="170" y="307"/>
                    <a:pt x="164" y="317"/>
                    <a:pt x="157" y="324"/>
                  </a:cubicBezTo>
                  <a:cubicBezTo>
                    <a:pt x="150" y="331"/>
                    <a:pt x="141" y="336"/>
                    <a:pt x="130" y="339"/>
                  </a:cubicBezTo>
                  <a:cubicBezTo>
                    <a:pt x="120" y="342"/>
                    <a:pt x="108" y="344"/>
                    <a:pt x="95" y="343"/>
                  </a:cubicBezTo>
                  <a:cubicBezTo>
                    <a:pt x="84" y="343"/>
                    <a:pt x="73" y="343"/>
                    <a:pt x="63" y="342"/>
                  </a:cubicBezTo>
                  <a:cubicBezTo>
                    <a:pt x="53" y="342"/>
                    <a:pt x="43" y="341"/>
                    <a:pt x="35" y="340"/>
                  </a:cubicBezTo>
                  <a:cubicBezTo>
                    <a:pt x="27" y="339"/>
                    <a:pt x="20" y="339"/>
                    <a:pt x="15" y="338"/>
                  </a:cubicBezTo>
                  <a:cubicBezTo>
                    <a:pt x="9" y="338"/>
                    <a:pt x="5" y="339"/>
                    <a:pt x="3" y="341"/>
                  </a:cubicBezTo>
                  <a:cubicBezTo>
                    <a:pt x="1" y="343"/>
                    <a:pt x="0" y="347"/>
                    <a:pt x="0" y="352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3"/>
                    <a:pt x="1" y="407"/>
                    <a:pt x="3" y="410"/>
                  </a:cubicBezTo>
                  <a:cubicBezTo>
                    <a:pt x="5" y="413"/>
                    <a:pt x="9" y="415"/>
                    <a:pt x="15" y="416"/>
                  </a:cubicBezTo>
                  <a:cubicBezTo>
                    <a:pt x="21" y="418"/>
                    <a:pt x="28" y="419"/>
                    <a:pt x="37" y="421"/>
                  </a:cubicBezTo>
                  <a:cubicBezTo>
                    <a:pt x="46" y="422"/>
                    <a:pt x="56" y="423"/>
                    <a:pt x="67" y="424"/>
                  </a:cubicBezTo>
                  <a:cubicBezTo>
                    <a:pt x="78" y="425"/>
                    <a:pt x="90" y="426"/>
                    <a:pt x="102" y="426"/>
                  </a:cubicBezTo>
                  <a:cubicBezTo>
                    <a:pt x="141" y="426"/>
                    <a:pt x="173" y="419"/>
                    <a:pt x="199" y="405"/>
                  </a:cubicBezTo>
                  <a:cubicBezTo>
                    <a:pt x="225" y="391"/>
                    <a:pt x="244" y="370"/>
                    <a:pt x="258" y="340"/>
                  </a:cubicBezTo>
                  <a:cubicBezTo>
                    <a:pt x="271" y="311"/>
                    <a:pt x="277" y="272"/>
                    <a:pt x="277" y="225"/>
                  </a:cubicBezTo>
                  <a:lnTo>
                    <a:pt x="277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5187" y="3934"/>
              <a:ext cx="85" cy="105"/>
            </a:xfrm>
            <a:custGeom>
              <a:avLst/>
              <a:gdLst>
                <a:gd name="T0" fmla="*/ 97 w 339"/>
                <a:gd name="T1" fmla="*/ 236 h 414"/>
                <a:gd name="T2" fmla="*/ 242 w 339"/>
                <a:gd name="T3" fmla="*/ 236 h 414"/>
                <a:gd name="T4" fmla="*/ 242 w 339"/>
                <a:gd name="T5" fmla="*/ 398 h 414"/>
                <a:gd name="T6" fmla="*/ 246 w 339"/>
                <a:gd name="T7" fmla="*/ 409 h 414"/>
                <a:gd name="T8" fmla="*/ 257 w 339"/>
                <a:gd name="T9" fmla="*/ 414 h 414"/>
                <a:gd name="T10" fmla="*/ 324 w 339"/>
                <a:gd name="T11" fmla="*/ 414 h 414"/>
                <a:gd name="T12" fmla="*/ 335 w 339"/>
                <a:gd name="T13" fmla="*/ 409 h 414"/>
                <a:gd name="T14" fmla="*/ 339 w 339"/>
                <a:gd name="T15" fmla="*/ 398 h 414"/>
                <a:gd name="T16" fmla="*/ 339 w 339"/>
                <a:gd name="T17" fmla="*/ 15 h 414"/>
                <a:gd name="T18" fmla="*/ 335 w 339"/>
                <a:gd name="T19" fmla="*/ 4 h 414"/>
                <a:gd name="T20" fmla="*/ 324 w 339"/>
                <a:gd name="T21" fmla="*/ 0 h 414"/>
                <a:gd name="T22" fmla="*/ 257 w 339"/>
                <a:gd name="T23" fmla="*/ 0 h 414"/>
                <a:gd name="T24" fmla="*/ 246 w 339"/>
                <a:gd name="T25" fmla="*/ 4 h 414"/>
                <a:gd name="T26" fmla="*/ 242 w 339"/>
                <a:gd name="T27" fmla="*/ 15 h 414"/>
                <a:gd name="T28" fmla="*/ 242 w 339"/>
                <a:gd name="T29" fmla="*/ 163 h 414"/>
                <a:gd name="T30" fmla="*/ 97 w 339"/>
                <a:gd name="T31" fmla="*/ 163 h 414"/>
                <a:gd name="T32" fmla="*/ 97 w 339"/>
                <a:gd name="T33" fmla="*/ 15 h 414"/>
                <a:gd name="T34" fmla="*/ 92 w 339"/>
                <a:gd name="T35" fmla="*/ 4 h 414"/>
                <a:gd name="T36" fmla="*/ 82 w 339"/>
                <a:gd name="T37" fmla="*/ 0 h 414"/>
                <a:gd name="T38" fmla="*/ 14 w 339"/>
                <a:gd name="T39" fmla="*/ 0 h 414"/>
                <a:gd name="T40" fmla="*/ 4 w 339"/>
                <a:gd name="T41" fmla="*/ 4 h 414"/>
                <a:gd name="T42" fmla="*/ 0 w 339"/>
                <a:gd name="T43" fmla="*/ 15 h 414"/>
                <a:gd name="T44" fmla="*/ 0 w 339"/>
                <a:gd name="T45" fmla="*/ 398 h 414"/>
                <a:gd name="T46" fmla="*/ 4 w 339"/>
                <a:gd name="T47" fmla="*/ 409 h 414"/>
                <a:gd name="T48" fmla="*/ 14 w 339"/>
                <a:gd name="T49" fmla="*/ 414 h 414"/>
                <a:gd name="T50" fmla="*/ 82 w 339"/>
                <a:gd name="T51" fmla="*/ 414 h 414"/>
                <a:gd name="T52" fmla="*/ 92 w 339"/>
                <a:gd name="T53" fmla="*/ 409 h 414"/>
                <a:gd name="T54" fmla="*/ 97 w 339"/>
                <a:gd name="T55" fmla="*/ 398 h 414"/>
                <a:gd name="T56" fmla="*/ 97 w 339"/>
                <a:gd name="T57" fmla="*/ 23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97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403"/>
                    <a:pt x="244" y="406"/>
                    <a:pt x="246" y="409"/>
                  </a:cubicBezTo>
                  <a:cubicBezTo>
                    <a:pt x="249" y="412"/>
                    <a:pt x="253" y="414"/>
                    <a:pt x="257" y="41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28" y="414"/>
                    <a:pt x="332" y="412"/>
                    <a:pt x="335" y="409"/>
                  </a:cubicBezTo>
                  <a:cubicBezTo>
                    <a:pt x="337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7" y="7"/>
                    <a:pt x="335" y="4"/>
                  </a:cubicBezTo>
                  <a:cubicBezTo>
                    <a:pt x="332" y="1"/>
                    <a:pt x="328" y="0"/>
                    <a:pt x="324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3" y="0"/>
                    <a:pt x="249" y="1"/>
                    <a:pt x="246" y="4"/>
                  </a:cubicBezTo>
                  <a:cubicBezTo>
                    <a:pt x="244" y="7"/>
                    <a:pt x="242" y="11"/>
                    <a:pt x="242" y="15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5" y="7"/>
                    <a:pt x="92" y="4"/>
                  </a:cubicBezTo>
                  <a:cubicBezTo>
                    <a:pt x="90" y="1"/>
                    <a:pt x="86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1" y="406"/>
                    <a:pt x="4" y="409"/>
                  </a:cubicBezTo>
                  <a:cubicBezTo>
                    <a:pt x="7" y="412"/>
                    <a:pt x="10" y="414"/>
                    <a:pt x="14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6" y="414"/>
                    <a:pt x="90" y="412"/>
                    <a:pt x="92" y="409"/>
                  </a:cubicBezTo>
                  <a:cubicBezTo>
                    <a:pt x="95" y="406"/>
                    <a:pt x="97" y="403"/>
                    <a:pt x="97" y="398"/>
                  </a:cubicBezTo>
                  <a:lnTo>
                    <a:pt x="9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4953" y="4082"/>
              <a:ext cx="55" cy="68"/>
            </a:xfrm>
            <a:custGeom>
              <a:avLst/>
              <a:gdLst>
                <a:gd name="T0" fmla="*/ 142 w 220"/>
                <a:gd name="T1" fmla="*/ 52 h 269"/>
                <a:gd name="T2" fmla="*/ 150 w 220"/>
                <a:gd name="T3" fmla="*/ 53 h 269"/>
                <a:gd name="T4" fmla="*/ 155 w 220"/>
                <a:gd name="T5" fmla="*/ 58 h 269"/>
                <a:gd name="T6" fmla="*/ 157 w 220"/>
                <a:gd name="T7" fmla="*/ 70 h 269"/>
                <a:gd name="T8" fmla="*/ 157 w 220"/>
                <a:gd name="T9" fmla="*/ 259 h 269"/>
                <a:gd name="T10" fmla="*/ 160 w 220"/>
                <a:gd name="T11" fmla="*/ 266 h 269"/>
                <a:gd name="T12" fmla="*/ 167 w 220"/>
                <a:gd name="T13" fmla="*/ 269 h 269"/>
                <a:gd name="T14" fmla="*/ 211 w 220"/>
                <a:gd name="T15" fmla="*/ 269 h 269"/>
                <a:gd name="T16" fmla="*/ 217 w 220"/>
                <a:gd name="T17" fmla="*/ 266 h 269"/>
                <a:gd name="T18" fmla="*/ 220 w 220"/>
                <a:gd name="T19" fmla="*/ 259 h 269"/>
                <a:gd name="T20" fmla="*/ 220 w 220"/>
                <a:gd name="T21" fmla="*/ 69 h 269"/>
                <a:gd name="T22" fmla="*/ 214 w 220"/>
                <a:gd name="T23" fmla="*/ 32 h 269"/>
                <a:gd name="T24" fmla="*/ 197 w 220"/>
                <a:gd name="T25" fmla="*/ 11 h 269"/>
                <a:gd name="T26" fmla="*/ 172 w 220"/>
                <a:gd name="T27" fmla="*/ 2 h 269"/>
                <a:gd name="T28" fmla="*/ 142 w 220"/>
                <a:gd name="T29" fmla="*/ 0 h 269"/>
                <a:gd name="T30" fmla="*/ 78 w 220"/>
                <a:gd name="T31" fmla="*/ 0 h 269"/>
                <a:gd name="T32" fmla="*/ 47 w 220"/>
                <a:gd name="T33" fmla="*/ 2 h 269"/>
                <a:gd name="T34" fmla="*/ 23 w 220"/>
                <a:gd name="T35" fmla="*/ 11 h 269"/>
                <a:gd name="T36" fmla="*/ 6 w 220"/>
                <a:gd name="T37" fmla="*/ 32 h 269"/>
                <a:gd name="T38" fmla="*/ 0 w 220"/>
                <a:gd name="T39" fmla="*/ 69 h 269"/>
                <a:gd name="T40" fmla="*/ 0 w 220"/>
                <a:gd name="T41" fmla="*/ 259 h 269"/>
                <a:gd name="T42" fmla="*/ 2 w 220"/>
                <a:gd name="T43" fmla="*/ 266 h 269"/>
                <a:gd name="T44" fmla="*/ 9 w 220"/>
                <a:gd name="T45" fmla="*/ 269 h 269"/>
                <a:gd name="T46" fmla="*/ 53 w 220"/>
                <a:gd name="T47" fmla="*/ 269 h 269"/>
                <a:gd name="T48" fmla="*/ 60 w 220"/>
                <a:gd name="T49" fmla="*/ 266 h 269"/>
                <a:gd name="T50" fmla="*/ 63 w 220"/>
                <a:gd name="T51" fmla="*/ 259 h 269"/>
                <a:gd name="T52" fmla="*/ 63 w 220"/>
                <a:gd name="T53" fmla="*/ 70 h 269"/>
                <a:gd name="T54" fmla="*/ 64 w 220"/>
                <a:gd name="T55" fmla="*/ 58 h 269"/>
                <a:gd name="T56" fmla="*/ 69 w 220"/>
                <a:gd name="T57" fmla="*/ 53 h 269"/>
                <a:gd name="T58" fmla="*/ 78 w 220"/>
                <a:gd name="T59" fmla="*/ 52 h 269"/>
                <a:gd name="T60" fmla="*/ 142 w 220"/>
                <a:gd name="T61" fmla="*/ 5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269">
                  <a:moveTo>
                    <a:pt x="142" y="52"/>
                  </a:moveTo>
                  <a:cubicBezTo>
                    <a:pt x="145" y="52"/>
                    <a:pt x="148" y="52"/>
                    <a:pt x="150" y="53"/>
                  </a:cubicBezTo>
                  <a:cubicBezTo>
                    <a:pt x="153" y="54"/>
                    <a:pt x="154" y="56"/>
                    <a:pt x="155" y="58"/>
                  </a:cubicBezTo>
                  <a:cubicBezTo>
                    <a:pt x="157" y="61"/>
                    <a:pt x="157" y="65"/>
                    <a:pt x="157" y="70"/>
                  </a:cubicBezTo>
                  <a:cubicBezTo>
                    <a:pt x="157" y="259"/>
                    <a:pt x="157" y="259"/>
                    <a:pt x="157" y="259"/>
                  </a:cubicBezTo>
                  <a:cubicBezTo>
                    <a:pt x="157" y="262"/>
                    <a:pt x="158" y="264"/>
                    <a:pt x="160" y="266"/>
                  </a:cubicBezTo>
                  <a:cubicBezTo>
                    <a:pt x="162" y="268"/>
                    <a:pt x="164" y="269"/>
                    <a:pt x="167" y="269"/>
                  </a:cubicBezTo>
                  <a:cubicBezTo>
                    <a:pt x="211" y="269"/>
                    <a:pt x="211" y="269"/>
                    <a:pt x="211" y="269"/>
                  </a:cubicBezTo>
                  <a:cubicBezTo>
                    <a:pt x="213" y="269"/>
                    <a:pt x="215" y="268"/>
                    <a:pt x="217" y="266"/>
                  </a:cubicBezTo>
                  <a:cubicBezTo>
                    <a:pt x="219" y="264"/>
                    <a:pt x="220" y="262"/>
                    <a:pt x="220" y="259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54"/>
                    <a:pt x="218" y="41"/>
                    <a:pt x="214" y="32"/>
                  </a:cubicBezTo>
                  <a:cubicBezTo>
                    <a:pt x="210" y="23"/>
                    <a:pt x="204" y="16"/>
                    <a:pt x="197" y="11"/>
                  </a:cubicBezTo>
                  <a:cubicBezTo>
                    <a:pt x="190" y="6"/>
                    <a:pt x="182" y="3"/>
                    <a:pt x="172" y="2"/>
                  </a:cubicBezTo>
                  <a:cubicBezTo>
                    <a:pt x="163" y="1"/>
                    <a:pt x="153" y="0"/>
                    <a:pt x="14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7" y="0"/>
                    <a:pt x="57" y="1"/>
                    <a:pt x="47" y="2"/>
                  </a:cubicBezTo>
                  <a:cubicBezTo>
                    <a:pt x="38" y="3"/>
                    <a:pt x="30" y="6"/>
                    <a:pt x="23" y="11"/>
                  </a:cubicBezTo>
                  <a:cubicBezTo>
                    <a:pt x="15" y="16"/>
                    <a:pt x="10" y="23"/>
                    <a:pt x="6" y="32"/>
                  </a:cubicBezTo>
                  <a:cubicBezTo>
                    <a:pt x="2" y="41"/>
                    <a:pt x="0" y="54"/>
                    <a:pt x="0" y="6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2" y="266"/>
                  </a:cubicBezTo>
                  <a:cubicBezTo>
                    <a:pt x="4" y="268"/>
                    <a:pt x="6" y="269"/>
                    <a:pt x="9" y="269"/>
                  </a:cubicBezTo>
                  <a:cubicBezTo>
                    <a:pt x="53" y="269"/>
                    <a:pt x="53" y="269"/>
                    <a:pt x="53" y="269"/>
                  </a:cubicBezTo>
                  <a:cubicBezTo>
                    <a:pt x="56" y="269"/>
                    <a:pt x="58" y="268"/>
                    <a:pt x="60" y="266"/>
                  </a:cubicBezTo>
                  <a:cubicBezTo>
                    <a:pt x="62" y="264"/>
                    <a:pt x="62" y="262"/>
                    <a:pt x="63" y="259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65"/>
                    <a:pt x="63" y="61"/>
                    <a:pt x="64" y="58"/>
                  </a:cubicBezTo>
                  <a:cubicBezTo>
                    <a:pt x="65" y="56"/>
                    <a:pt x="67" y="54"/>
                    <a:pt x="69" y="53"/>
                  </a:cubicBezTo>
                  <a:cubicBezTo>
                    <a:pt x="71" y="52"/>
                    <a:pt x="74" y="52"/>
                    <a:pt x="78" y="52"/>
                  </a:cubicBezTo>
                  <a:lnTo>
                    <a:pt x="14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5032" y="4081"/>
              <a:ext cx="61" cy="69"/>
            </a:xfrm>
            <a:custGeom>
              <a:avLst/>
              <a:gdLst>
                <a:gd name="T0" fmla="*/ 180 w 246"/>
                <a:gd name="T1" fmla="*/ 264 h 272"/>
                <a:gd name="T2" fmla="*/ 184 w 246"/>
                <a:gd name="T3" fmla="*/ 270 h 272"/>
                <a:gd name="T4" fmla="*/ 190 w 246"/>
                <a:gd name="T5" fmla="*/ 272 h 272"/>
                <a:gd name="T6" fmla="*/ 237 w 246"/>
                <a:gd name="T7" fmla="*/ 272 h 272"/>
                <a:gd name="T8" fmla="*/ 243 w 246"/>
                <a:gd name="T9" fmla="*/ 270 h 272"/>
                <a:gd name="T10" fmla="*/ 246 w 246"/>
                <a:gd name="T11" fmla="*/ 264 h 272"/>
                <a:gd name="T12" fmla="*/ 246 w 246"/>
                <a:gd name="T13" fmla="*/ 263 h 272"/>
                <a:gd name="T14" fmla="*/ 245 w 246"/>
                <a:gd name="T15" fmla="*/ 262 h 272"/>
                <a:gd name="T16" fmla="*/ 189 w 246"/>
                <a:gd name="T17" fmla="*/ 48 h 272"/>
                <a:gd name="T18" fmla="*/ 177 w 246"/>
                <a:gd name="T19" fmla="*/ 22 h 272"/>
                <a:gd name="T20" fmla="*/ 159 w 246"/>
                <a:gd name="T21" fmla="*/ 7 h 272"/>
                <a:gd name="T22" fmla="*/ 140 w 246"/>
                <a:gd name="T23" fmla="*/ 1 h 272"/>
                <a:gd name="T24" fmla="*/ 123 w 246"/>
                <a:gd name="T25" fmla="*/ 0 h 272"/>
                <a:gd name="T26" fmla="*/ 105 w 246"/>
                <a:gd name="T27" fmla="*/ 1 h 272"/>
                <a:gd name="T28" fmla="*/ 86 w 246"/>
                <a:gd name="T29" fmla="*/ 7 h 272"/>
                <a:gd name="T30" fmla="*/ 69 w 246"/>
                <a:gd name="T31" fmla="*/ 22 h 272"/>
                <a:gd name="T32" fmla="*/ 56 w 246"/>
                <a:gd name="T33" fmla="*/ 48 h 272"/>
                <a:gd name="T34" fmla="*/ 0 w 246"/>
                <a:gd name="T35" fmla="*/ 262 h 272"/>
                <a:gd name="T36" fmla="*/ 0 w 246"/>
                <a:gd name="T37" fmla="*/ 263 h 272"/>
                <a:gd name="T38" fmla="*/ 0 w 246"/>
                <a:gd name="T39" fmla="*/ 264 h 272"/>
                <a:gd name="T40" fmla="*/ 3 w 246"/>
                <a:gd name="T41" fmla="*/ 270 h 272"/>
                <a:gd name="T42" fmla="*/ 9 w 246"/>
                <a:gd name="T43" fmla="*/ 272 h 272"/>
                <a:gd name="T44" fmla="*/ 56 w 246"/>
                <a:gd name="T45" fmla="*/ 272 h 272"/>
                <a:gd name="T46" fmla="*/ 62 w 246"/>
                <a:gd name="T47" fmla="*/ 270 h 272"/>
                <a:gd name="T48" fmla="*/ 65 w 246"/>
                <a:gd name="T49" fmla="*/ 264 h 272"/>
                <a:gd name="T50" fmla="*/ 112 w 246"/>
                <a:gd name="T51" fmla="*/ 63 h 272"/>
                <a:gd name="T52" fmla="*/ 116 w 246"/>
                <a:gd name="T53" fmla="*/ 56 h 272"/>
                <a:gd name="T54" fmla="*/ 123 w 246"/>
                <a:gd name="T55" fmla="*/ 54 h 272"/>
                <a:gd name="T56" fmla="*/ 130 w 246"/>
                <a:gd name="T57" fmla="*/ 56 h 272"/>
                <a:gd name="T58" fmla="*/ 133 w 246"/>
                <a:gd name="T59" fmla="*/ 63 h 272"/>
                <a:gd name="T60" fmla="*/ 180 w 246"/>
                <a:gd name="T61" fmla="*/ 2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6" h="272">
                  <a:moveTo>
                    <a:pt x="180" y="264"/>
                  </a:moveTo>
                  <a:cubicBezTo>
                    <a:pt x="181" y="266"/>
                    <a:pt x="182" y="268"/>
                    <a:pt x="184" y="270"/>
                  </a:cubicBezTo>
                  <a:cubicBezTo>
                    <a:pt x="185" y="271"/>
                    <a:pt x="187" y="272"/>
                    <a:pt x="190" y="272"/>
                  </a:cubicBezTo>
                  <a:cubicBezTo>
                    <a:pt x="237" y="272"/>
                    <a:pt x="237" y="272"/>
                    <a:pt x="237" y="272"/>
                  </a:cubicBezTo>
                  <a:cubicBezTo>
                    <a:pt x="240" y="272"/>
                    <a:pt x="242" y="271"/>
                    <a:pt x="243" y="270"/>
                  </a:cubicBezTo>
                  <a:cubicBezTo>
                    <a:pt x="245" y="268"/>
                    <a:pt x="246" y="266"/>
                    <a:pt x="246" y="264"/>
                  </a:cubicBezTo>
                  <a:cubicBezTo>
                    <a:pt x="246" y="264"/>
                    <a:pt x="246" y="264"/>
                    <a:pt x="246" y="263"/>
                  </a:cubicBezTo>
                  <a:cubicBezTo>
                    <a:pt x="245" y="263"/>
                    <a:pt x="245" y="262"/>
                    <a:pt x="245" y="262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6" y="37"/>
                    <a:pt x="182" y="29"/>
                    <a:pt x="177" y="22"/>
                  </a:cubicBezTo>
                  <a:cubicBezTo>
                    <a:pt x="171" y="15"/>
                    <a:pt x="166" y="11"/>
                    <a:pt x="159" y="7"/>
                  </a:cubicBezTo>
                  <a:cubicBezTo>
                    <a:pt x="153" y="4"/>
                    <a:pt x="146" y="2"/>
                    <a:pt x="140" y="1"/>
                  </a:cubicBezTo>
                  <a:cubicBezTo>
                    <a:pt x="134" y="0"/>
                    <a:pt x="128" y="0"/>
                    <a:pt x="123" y="0"/>
                  </a:cubicBezTo>
                  <a:cubicBezTo>
                    <a:pt x="117" y="0"/>
                    <a:pt x="112" y="0"/>
                    <a:pt x="105" y="1"/>
                  </a:cubicBezTo>
                  <a:cubicBezTo>
                    <a:pt x="99" y="2"/>
                    <a:pt x="93" y="4"/>
                    <a:pt x="86" y="7"/>
                  </a:cubicBezTo>
                  <a:cubicBezTo>
                    <a:pt x="80" y="11"/>
                    <a:pt x="74" y="15"/>
                    <a:pt x="69" y="22"/>
                  </a:cubicBezTo>
                  <a:cubicBezTo>
                    <a:pt x="63" y="29"/>
                    <a:pt x="59" y="37"/>
                    <a:pt x="56" y="48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0" y="263"/>
                    <a:pt x="0" y="263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6"/>
                    <a:pt x="1" y="268"/>
                    <a:pt x="3" y="270"/>
                  </a:cubicBezTo>
                  <a:cubicBezTo>
                    <a:pt x="4" y="271"/>
                    <a:pt x="6" y="272"/>
                    <a:pt x="9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9" y="272"/>
                    <a:pt x="60" y="271"/>
                    <a:pt x="62" y="270"/>
                  </a:cubicBezTo>
                  <a:cubicBezTo>
                    <a:pt x="64" y="268"/>
                    <a:pt x="65" y="266"/>
                    <a:pt x="65" y="264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3" y="60"/>
                    <a:pt x="114" y="58"/>
                    <a:pt x="116" y="56"/>
                  </a:cubicBezTo>
                  <a:cubicBezTo>
                    <a:pt x="118" y="54"/>
                    <a:pt x="120" y="54"/>
                    <a:pt x="123" y="54"/>
                  </a:cubicBezTo>
                  <a:cubicBezTo>
                    <a:pt x="126" y="54"/>
                    <a:pt x="128" y="54"/>
                    <a:pt x="130" y="56"/>
                  </a:cubicBezTo>
                  <a:cubicBezTo>
                    <a:pt x="131" y="58"/>
                    <a:pt x="132" y="60"/>
                    <a:pt x="133" y="63"/>
                  </a:cubicBezTo>
                  <a:lnTo>
                    <a:pt x="18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 noEditPoints="1"/>
            </p:cNvSpPr>
            <p:nvPr userDrawn="1"/>
          </p:nvSpPr>
          <p:spPr bwMode="auto">
            <a:xfrm>
              <a:off x="5117" y="4081"/>
              <a:ext cx="88" cy="70"/>
            </a:xfrm>
            <a:custGeom>
              <a:avLst/>
              <a:gdLst>
                <a:gd name="T0" fmla="*/ 237 w 351"/>
                <a:gd name="T1" fmla="*/ 276 h 276"/>
                <a:gd name="T2" fmla="*/ 286 w 351"/>
                <a:gd name="T3" fmla="*/ 267 h 276"/>
                <a:gd name="T4" fmla="*/ 322 w 351"/>
                <a:gd name="T5" fmla="*/ 242 h 276"/>
                <a:gd name="T6" fmla="*/ 343 w 351"/>
                <a:gd name="T7" fmla="*/ 204 h 276"/>
                <a:gd name="T8" fmla="*/ 351 w 351"/>
                <a:gd name="T9" fmla="*/ 157 h 276"/>
                <a:gd name="T10" fmla="*/ 351 w 351"/>
                <a:gd name="T11" fmla="*/ 118 h 276"/>
                <a:gd name="T12" fmla="*/ 343 w 351"/>
                <a:gd name="T13" fmla="*/ 71 h 276"/>
                <a:gd name="T14" fmla="*/ 322 w 351"/>
                <a:gd name="T15" fmla="*/ 33 h 276"/>
                <a:gd name="T16" fmla="*/ 286 w 351"/>
                <a:gd name="T17" fmla="*/ 9 h 276"/>
                <a:gd name="T18" fmla="*/ 237 w 351"/>
                <a:gd name="T19" fmla="*/ 0 h 276"/>
                <a:gd name="T20" fmla="*/ 237 w 351"/>
                <a:gd name="T21" fmla="*/ 54 h 276"/>
                <a:gd name="T22" fmla="*/ 265 w 351"/>
                <a:gd name="T23" fmla="*/ 62 h 276"/>
                <a:gd name="T24" fmla="*/ 282 w 351"/>
                <a:gd name="T25" fmla="*/ 84 h 276"/>
                <a:gd name="T26" fmla="*/ 288 w 351"/>
                <a:gd name="T27" fmla="*/ 118 h 276"/>
                <a:gd name="T28" fmla="*/ 288 w 351"/>
                <a:gd name="T29" fmla="*/ 157 h 276"/>
                <a:gd name="T30" fmla="*/ 282 w 351"/>
                <a:gd name="T31" fmla="*/ 191 h 276"/>
                <a:gd name="T32" fmla="*/ 265 w 351"/>
                <a:gd name="T33" fmla="*/ 214 h 276"/>
                <a:gd name="T34" fmla="*/ 237 w 351"/>
                <a:gd name="T35" fmla="*/ 222 h 276"/>
                <a:gd name="T36" fmla="*/ 237 w 351"/>
                <a:gd name="T37" fmla="*/ 276 h 276"/>
                <a:gd name="T38" fmla="*/ 63 w 351"/>
                <a:gd name="T39" fmla="*/ 261 h 276"/>
                <a:gd name="T40" fmla="*/ 63 w 351"/>
                <a:gd name="T41" fmla="*/ 166 h 276"/>
                <a:gd name="T42" fmla="*/ 122 w 351"/>
                <a:gd name="T43" fmla="*/ 166 h 276"/>
                <a:gd name="T44" fmla="*/ 132 w 351"/>
                <a:gd name="T45" fmla="*/ 210 h 276"/>
                <a:gd name="T46" fmla="*/ 154 w 351"/>
                <a:gd name="T47" fmla="*/ 245 h 276"/>
                <a:gd name="T48" fmla="*/ 189 w 351"/>
                <a:gd name="T49" fmla="*/ 268 h 276"/>
                <a:gd name="T50" fmla="*/ 237 w 351"/>
                <a:gd name="T51" fmla="*/ 276 h 276"/>
                <a:gd name="T52" fmla="*/ 237 w 351"/>
                <a:gd name="T53" fmla="*/ 222 h 276"/>
                <a:gd name="T54" fmla="*/ 209 w 351"/>
                <a:gd name="T55" fmla="*/ 214 h 276"/>
                <a:gd name="T56" fmla="*/ 191 w 351"/>
                <a:gd name="T57" fmla="*/ 191 h 276"/>
                <a:gd name="T58" fmla="*/ 186 w 351"/>
                <a:gd name="T59" fmla="*/ 157 h 276"/>
                <a:gd name="T60" fmla="*/ 186 w 351"/>
                <a:gd name="T61" fmla="*/ 118 h 276"/>
                <a:gd name="T62" fmla="*/ 191 w 351"/>
                <a:gd name="T63" fmla="*/ 84 h 276"/>
                <a:gd name="T64" fmla="*/ 209 w 351"/>
                <a:gd name="T65" fmla="*/ 62 h 276"/>
                <a:gd name="T66" fmla="*/ 237 w 351"/>
                <a:gd name="T67" fmla="*/ 54 h 276"/>
                <a:gd name="T68" fmla="*/ 237 w 351"/>
                <a:gd name="T69" fmla="*/ 0 h 276"/>
                <a:gd name="T70" fmla="*/ 189 w 351"/>
                <a:gd name="T71" fmla="*/ 8 h 276"/>
                <a:gd name="T72" fmla="*/ 154 w 351"/>
                <a:gd name="T73" fmla="*/ 31 h 276"/>
                <a:gd name="T74" fmla="*/ 132 w 351"/>
                <a:gd name="T75" fmla="*/ 66 h 276"/>
                <a:gd name="T76" fmla="*/ 122 w 351"/>
                <a:gd name="T77" fmla="*/ 110 h 276"/>
                <a:gd name="T78" fmla="*/ 63 w 351"/>
                <a:gd name="T79" fmla="*/ 110 h 276"/>
                <a:gd name="T80" fmla="*/ 63 w 351"/>
                <a:gd name="T81" fmla="*/ 12 h 276"/>
                <a:gd name="T82" fmla="*/ 60 w 351"/>
                <a:gd name="T83" fmla="*/ 5 h 276"/>
                <a:gd name="T84" fmla="*/ 53 w 351"/>
                <a:gd name="T85" fmla="*/ 2 h 276"/>
                <a:gd name="T86" fmla="*/ 9 w 351"/>
                <a:gd name="T87" fmla="*/ 2 h 276"/>
                <a:gd name="T88" fmla="*/ 3 w 351"/>
                <a:gd name="T89" fmla="*/ 5 h 276"/>
                <a:gd name="T90" fmla="*/ 0 w 351"/>
                <a:gd name="T91" fmla="*/ 12 h 276"/>
                <a:gd name="T92" fmla="*/ 0 w 351"/>
                <a:gd name="T93" fmla="*/ 261 h 276"/>
                <a:gd name="T94" fmla="*/ 3 w 351"/>
                <a:gd name="T95" fmla="*/ 268 h 276"/>
                <a:gd name="T96" fmla="*/ 9 w 351"/>
                <a:gd name="T97" fmla="*/ 271 h 276"/>
                <a:gd name="T98" fmla="*/ 53 w 351"/>
                <a:gd name="T99" fmla="*/ 271 h 276"/>
                <a:gd name="T100" fmla="*/ 60 w 351"/>
                <a:gd name="T101" fmla="*/ 268 h 276"/>
                <a:gd name="T102" fmla="*/ 63 w 351"/>
                <a:gd name="T103" fmla="*/ 26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1" h="276">
                  <a:moveTo>
                    <a:pt x="237" y="276"/>
                  </a:moveTo>
                  <a:cubicBezTo>
                    <a:pt x="255" y="276"/>
                    <a:pt x="272" y="273"/>
                    <a:pt x="286" y="267"/>
                  </a:cubicBezTo>
                  <a:cubicBezTo>
                    <a:pt x="300" y="261"/>
                    <a:pt x="312" y="253"/>
                    <a:pt x="322" y="242"/>
                  </a:cubicBezTo>
                  <a:cubicBezTo>
                    <a:pt x="331" y="231"/>
                    <a:pt x="339" y="219"/>
                    <a:pt x="343" y="204"/>
                  </a:cubicBezTo>
                  <a:cubicBezTo>
                    <a:pt x="348" y="190"/>
                    <a:pt x="351" y="174"/>
                    <a:pt x="351" y="15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1" y="101"/>
                    <a:pt x="348" y="85"/>
                    <a:pt x="343" y="71"/>
                  </a:cubicBezTo>
                  <a:cubicBezTo>
                    <a:pt x="339" y="57"/>
                    <a:pt x="331" y="44"/>
                    <a:pt x="322" y="33"/>
                  </a:cubicBezTo>
                  <a:cubicBezTo>
                    <a:pt x="312" y="23"/>
                    <a:pt x="300" y="14"/>
                    <a:pt x="286" y="9"/>
                  </a:cubicBezTo>
                  <a:cubicBezTo>
                    <a:pt x="272" y="3"/>
                    <a:pt x="255" y="0"/>
                    <a:pt x="237" y="0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48" y="54"/>
                    <a:pt x="257" y="57"/>
                    <a:pt x="265" y="62"/>
                  </a:cubicBezTo>
                  <a:cubicBezTo>
                    <a:pt x="272" y="67"/>
                    <a:pt x="278" y="75"/>
                    <a:pt x="282" y="84"/>
                  </a:cubicBezTo>
                  <a:cubicBezTo>
                    <a:pt x="286" y="94"/>
                    <a:pt x="288" y="105"/>
                    <a:pt x="288" y="118"/>
                  </a:cubicBezTo>
                  <a:cubicBezTo>
                    <a:pt x="288" y="157"/>
                    <a:pt x="288" y="157"/>
                    <a:pt x="288" y="157"/>
                  </a:cubicBezTo>
                  <a:cubicBezTo>
                    <a:pt x="288" y="170"/>
                    <a:pt x="286" y="182"/>
                    <a:pt x="282" y="191"/>
                  </a:cubicBezTo>
                  <a:cubicBezTo>
                    <a:pt x="278" y="201"/>
                    <a:pt x="272" y="208"/>
                    <a:pt x="265" y="214"/>
                  </a:cubicBezTo>
                  <a:cubicBezTo>
                    <a:pt x="257" y="219"/>
                    <a:pt x="248" y="221"/>
                    <a:pt x="237" y="222"/>
                  </a:cubicBezTo>
                  <a:lnTo>
                    <a:pt x="237" y="276"/>
                  </a:lnTo>
                  <a:close/>
                  <a:moveTo>
                    <a:pt x="63" y="261"/>
                  </a:moveTo>
                  <a:cubicBezTo>
                    <a:pt x="63" y="166"/>
                    <a:pt x="63" y="166"/>
                    <a:pt x="63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3" y="182"/>
                    <a:pt x="126" y="197"/>
                    <a:pt x="132" y="210"/>
                  </a:cubicBezTo>
                  <a:cubicBezTo>
                    <a:pt x="137" y="223"/>
                    <a:pt x="144" y="235"/>
                    <a:pt x="154" y="245"/>
                  </a:cubicBezTo>
                  <a:cubicBezTo>
                    <a:pt x="163" y="255"/>
                    <a:pt x="175" y="262"/>
                    <a:pt x="189" y="268"/>
                  </a:cubicBezTo>
                  <a:cubicBezTo>
                    <a:pt x="203" y="273"/>
                    <a:pt x="219" y="276"/>
                    <a:pt x="237" y="276"/>
                  </a:cubicBezTo>
                  <a:cubicBezTo>
                    <a:pt x="237" y="222"/>
                    <a:pt x="237" y="222"/>
                    <a:pt x="237" y="222"/>
                  </a:cubicBezTo>
                  <a:cubicBezTo>
                    <a:pt x="225" y="221"/>
                    <a:pt x="216" y="219"/>
                    <a:pt x="209" y="214"/>
                  </a:cubicBezTo>
                  <a:cubicBezTo>
                    <a:pt x="201" y="208"/>
                    <a:pt x="195" y="201"/>
                    <a:pt x="191" y="191"/>
                  </a:cubicBezTo>
                  <a:cubicBezTo>
                    <a:pt x="188" y="182"/>
                    <a:pt x="186" y="170"/>
                    <a:pt x="186" y="157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05"/>
                    <a:pt x="188" y="94"/>
                    <a:pt x="191" y="84"/>
                  </a:cubicBezTo>
                  <a:cubicBezTo>
                    <a:pt x="195" y="75"/>
                    <a:pt x="201" y="67"/>
                    <a:pt x="209" y="62"/>
                  </a:cubicBezTo>
                  <a:cubicBezTo>
                    <a:pt x="216" y="57"/>
                    <a:pt x="225" y="54"/>
                    <a:pt x="237" y="54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19" y="0"/>
                    <a:pt x="203" y="2"/>
                    <a:pt x="189" y="8"/>
                  </a:cubicBezTo>
                  <a:cubicBezTo>
                    <a:pt x="175" y="13"/>
                    <a:pt x="163" y="21"/>
                    <a:pt x="154" y="31"/>
                  </a:cubicBezTo>
                  <a:cubicBezTo>
                    <a:pt x="144" y="41"/>
                    <a:pt x="137" y="53"/>
                    <a:pt x="132" y="66"/>
                  </a:cubicBezTo>
                  <a:cubicBezTo>
                    <a:pt x="126" y="79"/>
                    <a:pt x="123" y="94"/>
                    <a:pt x="122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9"/>
                    <a:pt x="62" y="7"/>
                    <a:pt x="60" y="5"/>
                  </a:cubicBezTo>
                  <a:cubicBezTo>
                    <a:pt x="58" y="3"/>
                    <a:pt x="56" y="2"/>
                    <a:pt x="53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4" y="3"/>
                    <a:pt x="3" y="5"/>
                  </a:cubicBezTo>
                  <a:cubicBezTo>
                    <a:pt x="1" y="7"/>
                    <a:pt x="0" y="9"/>
                    <a:pt x="0" y="1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4"/>
                    <a:pt x="1" y="266"/>
                    <a:pt x="3" y="268"/>
                  </a:cubicBezTo>
                  <a:cubicBezTo>
                    <a:pt x="4" y="270"/>
                    <a:pt x="7" y="271"/>
                    <a:pt x="9" y="271"/>
                  </a:cubicBezTo>
                  <a:cubicBezTo>
                    <a:pt x="53" y="271"/>
                    <a:pt x="53" y="271"/>
                    <a:pt x="53" y="271"/>
                  </a:cubicBezTo>
                  <a:cubicBezTo>
                    <a:pt x="56" y="271"/>
                    <a:pt x="58" y="270"/>
                    <a:pt x="60" y="268"/>
                  </a:cubicBezTo>
                  <a:cubicBezTo>
                    <a:pt x="62" y="266"/>
                    <a:pt x="63" y="264"/>
                    <a:pt x="63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5227" y="4081"/>
              <a:ext cx="45" cy="70"/>
            </a:xfrm>
            <a:custGeom>
              <a:avLst/>
              <a:gdLst>
                <a:gd name="T0" fmla="*/ 181 w 181"/>
                <a:gd name="T1" fmla="*/ 257 h 276"/>
                <a:gd name="T2" fmla="*/ 181 w 181"/>
                <a:gd name="T3" fmla="*/ 226 h 276"/>
                <a:gd name="T4" fmla="*/ 178 w 181"/>
                <a:gd name="T5" fmla="*/ 221 h 276"/>
                <a:gd name="T6" fmla="*/ 172 w 181"/>
                <a:gd name="T7" fmla="*/ 219 h 276"/>
                <a:gd name="T8" fmla="*/ 171 w 181"/>
                <a:gd name="T9" fmla="*/ 219 h 276"/>
                <a:gd name="T10" fmla="*/ 158 w 181"/>
                <a:gd name="T11" fmla="*/ 221 h 276"/>
                <a:gd name="T12" fmla="*/ 144 w 181"/>
                <a:gd name="T13" fmla="*/ 222 h 276"/>
                <a:gd name="T14" fmla="*/ 129 w 181"/>
                <a:gd name="T15" fmla="*/ 222 h 276"/>
                <a:gd name="T16" fmla="*/ 109 w 181"/>
                <a:gd name="T17" fmla="*/ 223 h 276"/>
                <a:gd name="T18" fmla="*/ 93 w 181"/>
                <a:gd name="T19" fmla="*/ 220 h 276"/>
                <a:gd name="T20" fmla="*/ 78 w 181"/>
                <a:gd name="T21" fmla="*/ 210 h 276"/>
                <a:gd name="T22" fmla="*/ 67 w 181"/>
                <a:gd name="T23" fmla="*/ 191 h 276"/>
                <a:gd name="T24" fmla="*/ 63 w 181"/>
                <a:gd name="T25" fmla="*/ 160 h 276"/>
                <a:gd name="T26" fmla="*/ 63 w 181"/>
                <a:gd name="T27" fmla="*/ 116 h 276"/>
                <a:gd name="T28" fmla="*/ 67 w 181"/>
                <a:gd name="T29" fmla="*/ 85 h 276"/>
                <a:gd name="T30" fmla="*/ 78 w 181"/>
                <a:gd name="T31" fmla="*/ 66 h 276"/>
                <a:gd name="T32" fmla="*/ 93 w 181"/>
                <a:gd name="T33" fmla="*/ 56 h 276"/>
                <a:gd name="T34" fmla="*/ 109 w 181"/>
                <a:gd name="T35" fmla="*/ 53 h 276"/>
                <a:gd name="T36" fmla="*/ 129 w 181"/>
                <a:gd name="T37" fmla="*/ 53 h 276"/>
                <a:gd name="T38" fmla="*/ 144 w 181"/>
                <a:gd name="T39" fmla="*/ 54 h 276"/>
                <a:gd name="T40" fmla="*/ 158 w 181"/>
                <a:gd name="T41" fmla="*/ 55 h 276"/>
                <a:gd name="T42" fmla="*/ 171 w 181"/>
                <a:gd name="T43" fmla="*/ 56 h 276"/>
                <a:gd name="T44" fmla="*/ 172 w 181"/>
                <a:gd name="T45" fmla="*/ 56 h 276"/>
                <a:gd name="T46" fmla="*/ 178 w 181"/>
                <a:gd name="T47" fmla="*/ 55 h 276"/>
                <a:gd name="T48" fmla="*/ 181 w 181"/>
                <a:gd name="T49" fmla="*/ 49 h 276"/>
                <a:gd name="T50" fmla="*/ 181 w 181"/>
                <a:gd name="T51" fmla="*/ 18 h 276"/>
                <a:gd name="T52" fmla="*/ 179 w 181"/>
                <a:gd name="T53" fmla="*/ 10 h 276"/>
                <a:gd name="T54" fmla="*/ 171 w 181"/>
                <a:gd name="T55" fmla="*/ 6 h 276"/>
                <a:gd name="T56" fmla="*/ 147 w 181"/>
                <a:gd name="T57" fmla="*/ 2 h 276"/>
                <a:gd name="T58" fmla="*/ 109 w 181"/>
                <a:gd name="T59" fmla="*/ 0 h 276"/>
                <a:gd name="T60" fmla="*/ 66 w 181"/>
                <a:gd name="T61" fmla="*/ 7 h 276"/>
                <a:gd name="T62" fmla="*/ 32 w 181"/>
                <a:gd name="T63" fmla="*/ 28 h 276"/>
                <a:gd name="T64" fmla="*/ 9 w 181"/>
                <a:gd name="T65" fmla="*/ 65 h 276"/>
                <a:gd name="T66" fmla="*/ 0 w 181"/>
                <a:gd name="T67" fmla="*/ 116 h 276"/>
                <a:gd name="T68" fmla="*/ 0 w 181"/>
                <a:gd name="T69" fmla="*/ 160 h 276"/>
                <a:gd name="T70" fmla="*/ 9 w 181"/>
                <a:gd name="T71" fmla="*/ 211 h 276"/>
                <a:gd name="T72" fmla="*/ 32 w 181"/>
                <a:gd name="T73" fmla="*/ 247 h 276"/>
                <a:gd name="T74" fmla="*/ 66 w 181"/>
                <a:gd name="T75" fmla="*/ 269 h 276"/>
                <a:gd name="T76" fmla="*/ 109 w 181"/>
                <a:gd name="T77" fmla="*/ 276 h 276"/>
                <a:gd name="T78" fmla="*/ 147 w 181"/>
                <a:gd name="T79" fmla="*/ 274 h 276"/>
                <a:gd name="T80" fmla="*/ 171 w 181"/>
                <a:gd name="T81" fmla="*/ 270 h 276"/>
                <a:gd name="T82" fmla="*/ 179 w 181"/>
                <a:gd name="T83" fmla="*/ 266 h 276"/>
                <a:gd name="T84" fmla="*/ 181 w 181"/>
                <a:gd name="T85" fmla="*/ 25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276">
                  <a:moveTo>
                    <a:pt x="181" y="257"/>
                  </a:moveTo>
                  <a:cubicBezTo>
                    <a:pt x="181" y="226"/>
                    <a:pt x="181" y="226"/>
                    <a:pt x="181" y="226"/>
                  </a:cubicBezTo>
                  <a:cubicBezTo>
                    <a:pt x="181" y="224"/>
                    <a:pt x="180" y="222"/>
                    <a:pt x="178" y="221"/>
                  </a:cubicBezTo>
                  <a:cubicBezTo>
                    <a:pt x="177" y="220"/>
                    <a:pt x="175" y="219"/>
                    <a:pt x="172" y="219"/>
                  </a:cubicBezTo>
                  <a:cubicBezTo>
                    <a:pt x="172" y="219"/>
                    <a:pt x="171" y="219"/>
                    <a:pt x="171" y="219"/>
                  </a:cubicBezTo>
                  <a:cubicBezTo>
                    <a:pt x="166" y="220"/>
                    <a:pt x="162" y="220"/>
                    <a:pt x="158" y="221"/>
                  </a:cubicBezTo>
                  <a:cubicBezTo>
                    <a:pt x="153" y="221"/>
                    <a:pt x="149" y="222"/>
                    <a:pt x="144" y="222"/>
                  </a:cubicBezTo>
                  <a:cubicBezTo>
                    <a:pt x="140" y="222"/>
                    <a:pt x="135" y="222"/>
                    <a:pt x="129" y="222"/>
                  </a:cubicBezTo>
                  <a:cubicBezTo>
                    <a:pt x="124" y="222"/>
                    <a:pt x="117" y="223"/>
                    <a:pt x="109" y="223"/>
                  </a:cubicBezTo>
                  <a:cubicBezTo>
                    <a:pt x="104" y="223"/>
                    <a:pt x="98" y="222"/>
                    <a:pt x="93" y="220"/>
                  </a:cubicBezTo>
                  <a:cubicBezTo>
                    <a:pt x="87" y="218"/>
                    <a:pt x="82" y="215"/>
                    <a:pt x="78" y="210"/>
                  </a:cubicBezTo>
                  <a:cubicBezTo>
                    <a:pt x="74" y="205"/>
                    <a:pt x="70" y="199"/>
                    <a:pt x="67" y="191"/>
                  </a:cubicBezTo>
                  <a:cubicBezTo>
                    <a:pt x="65" y="183"/>
                    <a:pt x="63" y="172"/>
                    <a:pt x="63" y="160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63" y="103"/>
                    <a:pt x="65" y="93"/>
                    <a:pt x="67" y="85"/>
                  </a:cubicBezTo>
                  <a:cubicBezTo>
                    <a:pt x="70" y="77"/>
                    <a:pt x="74" y="70"/>
                    <a:pt x="78" y="66"/>
                  </a:cubicBezTo>
                  <a:cubicBezTo>
                    <a:pt x="82" y="61"/>
                    <a:pt x="87" y="58"/>
                    <a:pt x="93" y="56"/>
                  </a:cubicBezTo>
                  <a:cubicBezTo>
                    <a:pt x="98" y="54"/>
                    <a:pt x="104" y="53"/>
                    <a:pt x="109" y="53"/>
                  </a:cubicBezTo>
                  <a:cubicBezTo>
                    <a:pt x="117" y="53"/>
                    <a:pt x="124" y="53"/>
                    <a:pt x="129" y="53"/>
                  </a:cubicBezTo>
                  <a:cubicBezTo>
                    <a:pt x="135" y="53"/>
                    <a:pt x="140" y="54"/>
                    <a:pt x="144" y="54"/>
                  </a:cubicBezTo>
                  <a:cubicBezTo>
                    <a:pt x="149" y="54"/>
                    <a:pt x="153" y="54"/>
                    <a:pt x="158" y="55"/>
                  </a:cubicBezTo>
                  <a:cubicBezTo>
                    <a:pt x="162" y="55"/>
                    <a:pt x="166" y="56"/>
                    <a:pt x="171" y="56"/>
                  </a:cubicBezTo>
                  <a:cubicBezTo>
                    <a:pt x="171" y="56"/>
                    <a:pt x="172" y="56"/>
                    <a:pt x="172" y="56"/>
                  </a:cubicBezTo>
                  <a:cubicBezTo>
                    <a:pt x="175" y="56"/>
                    <a:pt x="177" y="56"/>
                    <a:pt x="178" y="55"/>
                  </a:cubicBezTo>
                  <a:cubicBezTo>
                    <a:pt x="180" y="53"/>
                    <a:pt x="181" y="52"/>
                    <a:pt x="181" y="49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81" y="14"/>
                    <a:pt x="180" y="12"/>
                    <a:pt x="179" y="10"/>
                  </a:cubicBezTo>
                  <a:cubicBezTo>
                    <a:pt x="177" y="8"/>
                    <a:pt x="175" y="7"/>
                    <a:pt x="171" y="6"/>
                  </a:cubicBezTo>
                  <a:cubicBezTo>
                    <a:pt x="165" y="4"/>
                    <a:pt x="157" y="3"/>
                    <a:pt x="147" y="2"/>
                  </a:cubicBezTo>
                  <a:cubicBezTo>
                    <a:pt x="136" y="0"/>
                    <a:pt x="124" y="0"/>
                    <a:pt x="109" y="0"/>
                  </a:cubicBezTo>
                  <a:cubicBezTo>
                    <a:pt x="94" y="0"/>
                    <a:pt x="79" y="2"/>
                    <a:pt x="66" y="7"/>
                  </a:cubicBezTo>
                  <a:cubicBezTo>
                    <a:pt x="53" y="12"/>
                    <a:pt x="41" y="19"/>
                    <a:pt x="32" y="28"/>
                  </a:cubicBezTo>
                  <a:cubicBezTo>
                    <a:pt x="22" y="38"/>
                    <a:pt x="14" y="50"/>
                    <a:pt x="9" y="65"/>
                  </a:cubicBezTo>
                  <a:cubicBezTo>
                    <a:pt x="3" y="79"/>
                    <a:pt x="0" y="96"/>
                    <a:pt x="0" y="1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9"/>
                    <a:pt x="3" y="196"/>
                    <a:pt x="9" y="211"/>
                  </a:cubicBezTo>
                  <a:cubicBezTo>
                    <a:pt x="14" y="226"/>
                    <a:pt x="22" y="238"/>
                    <a:pt x="32" y="247"/>
                  </a:cubicBezTo>
                  <a:cubicBezTo>
                    <a:pt x="41" y="257"/>
                    <a:pt x="53" y="264"/>
                    <a:pt x="66" y="269"/>
                  </a:cubicBezTo>
                  <a:cubicBezTo>
                    <a:pt x="79" y="274"/>
                    <a:pt x="94" y="276"/>
                    <a:pt x="109" y="276"/>
                  </a:cubicBezTo>
                  <a:cubicBezTo>
                    <a:pt x="124" y="276"/>
                    <a:pt x="136" y="275"/>
                    <a:pt x="147" y="274"/>
                  </a:cubicBezTo>
                  <a:cubicBezTo>
                    <a:pt x="157" y="273"/>
                    <a:pt x="165" y="271"/>
                    <a:pt x="171" y="270"/>
                  </a:cubicBezTo>
                  <a:cubicBezTo>
                    <a:pt x="175" y="269"/>
                    <a:pt x="177" y="268"/>
                    <a:pt x="179" y="266"/>
                  </a:cubicBezTo>
                  <a:cubicBezTo>
                    <a:pt x="180" y="264"/>
                    <a:pt x="181" y="261"/>
                    <a:pt x="18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2505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89EDC-80EC-4EA2-A1AC-656C8FFA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2B9503-F3FD-40E8-A319-D007874E7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7AF2F1-258D-44A0-85CC-214102A60A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08F5A-90C7-4C91-B155-A438EB0B4C6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94A27-3902-44DF-9D7A-7399645116CC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7620000" y="231994"/>
            <a:ext cx="1296044" cy="348046"/>
            <a:chOff x="4513" y="3865"/>
            <a:chExt cx="1065" cy="286"/>
          </a:xfrm>
          <a:solidFill>
            <a:schemeClr val="accent1"/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359" y="3934"/>
              <a:ext cx="109" cy="149"/>
            </a:xfrm>
            <a:custGeom>
              <a:avLst/>
              <a:gdLst>
                <a:gd name="T0" fmla="*/ 298 w 436"/>
                <a:gd name="T1" fmla="*/ 346 h 591"/>
                <a:gd name="T2" fmla="*/ 383 w 436"/>
                <a:gd name="T3" fmla="*/ 0 h 591"/>
                <a:gd name="T4" fmla="*/ 70 w 436"/>
                <a:gd name="T5" fmla="*/ 0 h 591"/>
                <a:gd name="T6" fmla="*/ 0 w 436"/>
                <a:gd name="T7" fmla="*/ 71 h 591"/>
                <a:gd name="T8" fmla="*/ 0 w 436"/>
                <a:gd name="T9" fmla="*/ 521 h 591"/>
                <a:gd name="T10" fmla="*/ 70 w 436"/>
                <a:gd name="T11" fmla="*/ 591 h 591"/>
                <a:gd name="T12" fmla="*/ 436 w 436"/>
                <a:gd name="T13" fmla="*/ 591 h 591"/>
                <a:gd name="T14" fmla="*/ 298 w 436"/>
                <a:gd name="T15" fmla="*/ 34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591">
                  <a:moveTo>
                    <a:pt x="298" y="346"/>
                  </a:moveTo>
                  <a:cubicBezTo>
                    <a:pt x="288" y="242"/>
                    <a:pt x="333" y="110"/>
                    <a:pt x="38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60"/>
                    <a:pt x="31" y="591"/>
                    <a:pt x="70" y="591"/>
                  </a:cubicBezTo>
                  <a:cubicBezTo>
                    <a:pt x="436" y="591"/>
                    <a:pt x="436" y="591"/>
                    <a:pt x="436" y="591"/>
                  </a:cubicBezTo>
                  <a:cubicBezTo>
                    <a:pt x="365" y="544"/>
                    <a:pt x="310" y="463"/>
                    <a:pt x="298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504" y="3913"/>
              <a:ext cx="74" cy="144"/>
            </a:xfrm>
            <a:custGeom>
              <a:avLst/>
              <a:gdLst>
                <a:gd name="T0" fmla="*/ 148 w 295"/>
                <a:gd name="T1" fmla="*/ 0 h 570"/>
                <a:gd name="T2" fmla="*/ 0 w 295"/>
                <a:gd name="T3" fmla="*/ 354 h 570"/>
                <a:gd name="T4" fmla="*/ 295 w 295"/>
                <a:gd name="T5" fmla="*/ 354 h 570"/>
                <a:gd name="T6" fmla="*/ 148 w 295"/>
                <a:gd name="T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" h="570">
                  <a:moveTo>
                    <a:pt x="148" y="0"/>
                  </a:moveTo>
                  <a:cubicBezTo>
                    <a:pt x="148" y="0"/>
                    <a:pt x="0" y="238"/>
                    <a:pt x="0" y="354"/>
                  </a:cubicBezTo>
                  <a:cubicBezTo>
                    <a:pt x="0" y="570"/>
                    <a:pt x="295" y="570"/>
                    <a:pt x="295" y="354"/>
                  </a:cubicBezTo>
                  <a:cubicBezTo>
                    <a:pt x="295" y="238"/>
                    <a:pt x="148" y="0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48" y="3865"/>
              <a:ext cx="124" cy="240"/>
            </a:xfrm>
            <a:custGeom>
              <a:avLst/>
              <a:gdLst>
                <a:gd name="T0" fmla="*/ 400 w 494"/>
                <a:gd name="T1" fmla="*/ 773 h 952"/>
                <a:gd name="T2" fmla="*/ 241 w 494"/>
                <a:gd name="T3" fmla="*/ 710 h 952"/>
                <a:gd name="T4" fmla="*/ 175 w 494"/>
                <a:gd name="T5" fmla="*/ 541 h 952"/>
                <a:gd name="T6" fmla="*/ 255 w 494"/>
                <a:gd name="T7" fmla="*/ 291 h 952"/>
                <a:gd name="T8" fmla="*/ 332 w 494"/>
                <a:gd name="T9" fmla="*/ 152 h 952"/>
                <a:gd name="T10" fmla="*/ 355 w 494"/>
                <a:gd name="T11" fmla="*/ 114 h 952"/>
                <a:gd name="T12" fmla="*/ 273 w 494"/>
                <a:gd name="T13" fmla="*/ 0 h 952"/>
                <a:gd name="T14" fmla="*/ 0 w 494"/>
                <a:gd name="T15" fmla="*/ 566 h 952"/>
                <a:gd name="T16" fmla="*/ 494 w 494"/>
                <a:gd name="T17" fmla="*/ 753 h 952"/>
                <a:gd name="T18" fmla="*/ 400 w 494"/>
                <a:gd name="T19" fmla="*/ 773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952">
                  <a:moveTo>
                    <a:pt x="400" y="773"/>
                  </a:moveTo>
                  <a:cubicBezTo>
                    <a:pt x="340" y="773"/>
                    <a:pt x="282" y="750"/>
                    <a:pt x="241" y="710"/>
                  </a:cubicBezTo>
                  <a:cubicBezTo>
                    <a:pt x="211" y="680"/>
                    <a:pt x="175" y="627"/>
                    <a:pt x="175" y="541"/>
                  </a:cubicBezTo>
                  <a:cubicBezTo>
                    <a:pt x="175" y="482"/>
                    <a:pt x="201" y="400"/>
                    <a:pt x="255" y="291"/>
                  </a:cubicBezTo>
                  <a:cubicBezTo>
                    <a:pt x="293" y="215"/>
                    <a:pt x="330" y="155"/>
                    <a:pt x="332" y="152"/>
                  </a:cubicBezTo>
                  <a:cubicBezTo>
                    <a:pt x="355" y="114"/>
                    <a:pt x="355" y="114"/>
                    <a:pt x="355" y="114"/>
                  </a:cubicBezTo>
                  <a:cubicBezTo>
                    <a:pt x="309" y="46"/>
                    <a:pt x="273" y="0"/>
                    <a:pt x="273" y="0"/>
                  </a:cubicBezTo>
                  <a:cubicBezTo>
                    <a:pt x="273" y="0"/>
                    <a:pt x="0" y="349"/>
                    <a:pt x="0" y="566"/>
                  </a:cubicBezTo>
                  <a:cubicBezTo>
                    <a:pt x="0" y="889"/>
                    <a:pt x="356" y="952"/>
                    <a:pt x="494" y="753"/>
                  </a:cubicBezTo>
                  <a:cubicBezTo>
                    <a:pt x="465" y="766"/>
                    <a:pt x="433" y="773"/>
                    <a:pt x="400" y="7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4513" y="3934"/>
              <a:ext cx="85" cy="105"/>
            </a:xfrm>
            <a:custGeom>
              <a:avLst/>
              <a:gdLst>
                <a:gd name="T0" fmla="*/ 242 w 339"/>
                <a:gd name="T1" fmla="*/ 398 h 414"/>
                <a:gd name="T2" fmla="*/ 246 w 339"/>
                <a:gd name="T3" fmla="*/ 409 h 414"/>
                <a:gd name="T4" fmla="*/ 257 w 339"/>
                <a:gd name="T5" fmla="*/ 414 h 414"/>
                <a:gd name="T6" fmla="*/ 324 w 339"/>
                <a:gd name="T7" fmla="*/ 414 h 414"/>
                <a:gd name="T8" fmla="*/ 335 w 339"/>
                <a:gd name="T9" fmla="*/ 409 h 414"/>
                <a:gd name="T10" fmla="*/ 339 w 339"/>
                <a:gd name="T11" fmla="*/ 398 h 414"/>
                <a:gd name="T12" fmla="*/ 339 w 339"/>
                <a:gd name="T13" fmla="*/ 15 h 414"/>
                <a:gd name="T14" fmla="*/ 335 w 339"/>
                <a:gd name="T15" fmla="*/ 4 h 414"/>
                <a:gd name="T16" fmla="*/ 324 w 339"/>
                <a:gd name="T17" fmla="*/ 0 h 414"/>
                <a:gd name="T18" fmla="*/ 272 w 339"/>
                <a:gd name="T19" fmla="*/ 0 h 414"/>
                <a:gd name="T20" fmla="*/ 255 w 339"/>
                <a:gd name="T21" fmla="*/ 2 h 414"/>
                <a:gd name="T22" fmla="*/ 246 w 339"/>
                <a:gd name="T23" fmla="*/ 8 h 414"/>
                <a:gd name="T24" fmla="*/ 242 w 339"/>
                <a:gd name="T25" fmla="*/ 14 h 414"/>
                <a:gd name="T26" fmla="*/ 97 w 339"/>
                <a:gd name="T27" fmla="*/ 237 h 414"/>
                <a:gd name="T28" fmla="*/ 97 w 339"/>
                <a:gd name="T29" fmla="*/ 15 h 414"/>
                <a:gd name="T30" fmla="*/ 92 w 339"/>
                <a:gd name="T31" fmla="*/ 4 h 414"/>
                <a:gd name="T32" fmla="*/ 82 w 339"/>
                <a:gd name="T33" fmla="*/ 0 h 414"/>
                <a:gd name="T34" fmla="*/ 14 w 339"/>
                <a:gd name="T35" fmla="*/ 0 h 414"/>
                <a:gd name="T36" fmla="*/ 4 w 339"/>
                <a:gd name="T37" fmla="*/ 4 h 414"/>
                <a:gd name="T38" fmla="*/ 0 w 339"/>
                <a:gd name="T39" fmla="*/ 15 h 414"/>
                <a:gd name="T40" fmla="*/ 0 w 339"/>
                <a:gd name="T41" fmla="*/ 398 h 414"/>
                <a:gd name="T42" fmla="*/ 4 w 339"/>
                <a:gd name="T43" fmla="*/ 409 h 414"/>
                <a:gd name="T44" fmla="*/ 14 w 339"/>
                <a:gd name="T45" fmla="*/ 414 h 414"/>
                <a:gd name="T46" fmla="*/ 67 w 339"/>
                <a:gd name="T47" fmla="*/ 414 h 414"/>
                <a:gd name="T48" fmla="*/ 81 w 339"/>
                <a:gd name="T49" fmla="*/ 412 h 414"/>
                <a:gd name="T50" fmla="*/ 90 w 339"/>
                <a:gd name="T51" fmla="*/ 407 h 414"/>
                <a:gd name="T52" fmla="*/ 97 w 339"/>
                <a:gd name="T53" fmla="*/ 398 h 414"/>
                <a:gd name="T54" fmla="*/ 242 w 339"/>
                <a:gd name="T55" fmla="*/ 176 h 414"/>
                <a:gd name="T56" fmla="*/ 242 w 339"/>
                <a:gd name="T57" fmla="*/ 39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242" y="398"/>
                  </a:moveTo>
                  <a:cubicBezTo>
                    <a:pt x="242" y="403"/>
                    <a:pt x="243" y="406"/>
                    <a:pt x="246" y="409"/>
                  </a:cubicBezTo>
                  <a:cubicBezTo>
                    <a:pt x="249" y="412"/>
                    <a:pt x="252" y="414"/>
                    <a:pt x="257" y="41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28" y="414"/>
                    <a:pt x="332" y="412"/>
                    <a:pt x="335" y="409"/>
                  </a:cubicBezTo>
                  <a:cubicBezTo>
                    <a:pt x="337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7" y="7"/>
                    <a:pt x="335" y="4"/>
                  </a:cubicBezTo>
                  <a:cubicBezTo>
                    <a:pt x="332" y="1"/>
                    <a:pt x="328" y="0"/>
                    <a:pt x="324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65" y="0"/>
                    <a:pt x="259" y="1"/>
                    <a:pt x="255" y="2"/>
                  </a:cubicBezTo>
                  <a:cubicBezTo>
                    <a:pt x="251" y="4"/>
                    <a:pt x="248" y="6"/>
                    <a:pt x="246" y="8"/>
                  </a:cubicBezTo>
                  <a:cubicBezTo>
                    <a:pt x="245" y="10"/>
                    <a:pt x="243" y="12"/>
                    <a:pt x="242" y="14"/>
                  </a:cubicBezTo>
                  <a:cubicBezTo>
                    <a:pt x="97" y="237"/>
                    <a:pt x="97" y="237"/>
                    <a:pt x="97" y="23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1"/>
                    <a:pt x="95" y="7"/>
                    <a:pt x="92" y="4"/>
                  </a:cubicBezTo>
                  <a:cubicBezTo>
                    <a:pt x="89" y="1"/>
                    <a:pt x="86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1" y="406"/>
                    <a:pt x="4" y="409"/>
                  </a:cubicBezTo>
                  <a:cubicBezTo>
                    <a:pt x="7" y="412"/>
                    <a:pt x="10" y="414"/>
                    <a:pt x="14" y="414"/>
                  </a:cubicBezTo>
                  <a:cubicBezTo>
                    <a:pt x="67" y="414"/>
                    <a:pt x="67" y="414"/>
                    <a:pt x="67" y="414"/>
                  </a:cubicBezTo>
                  <a:cubicBezTo>
                    <a:pt x="73" y="414"/>
                    <a:pt x="78" y="413"/>
                    <a:pt x="81" y="412"/>
                  </a:cubicBezTo>
                  <a:cubicBezTo>
                    <a:pt x="85" y="411"/>
                    <a:pt x="88" y="409"/>
                    <a:pt x="90" y="407"/>
                  </a:cubicBezTo>
                  <a:cubicBezTo>
                    <a:pt x="92" y="404"/>
                    <a:pt x="95" y="402"/>
                    <a:pt x="97" y="398"/>
                  </a:cubicBezTo>
                  <a:cubicBezTo>
                    <a:pt x="242" y="176"/>
                    <a:pt x="242" y="176"/>
                    <a:pt x="242" y="176"/>
                  </a:cubicBezTo>
                  <a:lnTo>
                    <a:pt x="242" y="3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618" y="3934"/>
              <a:ext cx="85" cy="105"/>
            </a:xfrm>
            <a:custGeom>
              <a:avLst/>
              <a:gdLst>
                <a:gd name="T0" fmla="*/ 97 w 339"/>
                <a:gd name="T1" fmla="*/ 236 h 414"/>
                <a:gd name="T2" fmla="*/ 242 w 339"/>
                <a:gd name="T3" fmla="*/ 236 h 414"/>
                <a:gd name="T4" fmla="*/ 242 w 339"/>
                <a:gd name="T5" fmla="*/ 398 h 414"/>
                <a:gd name="T6" fmla="*/ 247 w 339"/>
                <a:gd name="T7" fmla="*/ 409 h 414"/>
                <a:gd name="T8" fmla="*/ 257 w 339"/>
                <a:gd name="T9" fmla="*/ 414 h 414"/>
                <a:gd name="T10" fmla="*/ 325 w 339"/>
                <a:gd name="T11" fmla="*/ 414 h 414"/>
                <a:gd name="T12" fmla="*/ 335 w 339"/>
                <a:gd name="T13" fmla="*/ 409 h 414"/>
                <a:gd name="T14" fmla="*/ 339 w 339"/>
                <a:gd name="T15" fmla="*/ 398 h 414"/>
                <a:gd name="T16" fmla="*/ 339 w 339"/>
                <a:gd name="T17" fmla="*/ 15 h 414"/>
                <a:gd name="T18" fmla="*/ 335 w 339"/>
                <a:gd name="T19" fmla="*/ 4 h 414"/>
                <a:gd name="T20" fmla="*/ 325 w 339"/>
                <a:gd name="T21" fmla="*/ 0 h 414"/>
                <a:gd name="T22" fmla="*/ 257 w 339"/>
                <a:gd name="T23" fmla="*/ 0 h 414"/>
                <a:gd name="T24" fmla="*/ 247 w 339"/>
                <a:gd name="T25" fmla="*/ 4 h 414"/>
                <a:gd name="T26" fmla="*/ 242 w 339"/>
                <a:gd name="T27" fmla="*/ 15 h 414"/>
                <a:gd name="T28" fmla="*/ 242 w 339"/>
                <a:gd name="T29" fmla="*/ 163 h 414"/>
                <a:gd name="T30" fmla="*/ 97 w 339"/>
                <a:gd name="T31" fmla="*/ 163 h 414"/>
                <a:gd name="T32" fmla="*/ 97 w 339"/>
                <a:gd name="T33" fmla="*/ 15 h 414"/>
                <a:gd name="T34" fmla="*/ 93 w 339"/>
                <a:gd name="T35" fmla="*/ 4 h 414"/>
                <a:gd name="T36" fmla="*/ 82 w 339"/>
                <a:gd name="T37" fmla="*/ 0 h 414"/>
                <a:gd name="T38" fmla="*/ 15 w 339"/>
                <a:gd name="T39" fmla="*/ 0 h 414"/>
                <a:gd name="T40" fmla="*/ 4 w 339"/>
                <a:gd name="T41" fmla="*/ 4 h 414"/>
                <a:gd name="T42" fmla="*/ 0 w 339"/>
                <a:gd name="T43" fmla="*/ 15 h 414"/>
                <a:gd name="T44" fmla="*/ 0 w 339"/>
                <a:gd name="T45" fmla="*/ 398 h 414"/>
                <a:gd name="T46" fmla="*/ 4 w 339"/>
                <a:gd name="T47" fmla="*/ 409 h 414"/>
                <a:gd name="T48" fmla="*/ 15 w 339"/>
                <a:gd name="T49" fmla="*/ 414 h 414"/>
                <a:gd name="T50" fmla="*/ 82 w 339"/>
                <a:gd name="T51" fmla="*/ 414 h 414"/>
                <a:gd name="T52" fmla="*/ 93 w 339"/>
                <a:gd name="T53" fmla="*/ 409 h 414"/>
                <a:gd name="T54" fmla="*/ 97 w 339"/>
                <a:gd name="T55" fmla="*/ 398 h 414"/>
                <a:gd name="T56" fmla="*/ 97 w 339"/>
                <a:gd name="T57" fmla="*/ 23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97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403"/>
                    <a:pt x="244" y="406"/>
                    <a:pt x="247" y="409"/>
                  </a:cubicBezTo>
                  <a:cubicBezTo>
                    <a:pt x="249" y="412"/>
                    <a:pt x="253" y="414"/>
                    <a:pt x="257" y="414"/>
                  </a:cubicBezTo>
                  <a:cubicBezTo>
                    <a:pt x="325" y="414"/>
                    <a:pt x="325" y="414"/>
                    <a:pt x="325" y="414"/>
                  </a:cubicBezTo>
                  <a:cubicBezTo>
                    <a:pt x="329" y="414"/>
                    <a:pt x="332" y="412"/>
                    <a:pt x="335" y="409"/>
                  </a:cubicBezTo>
                  <a:cubicBezTo>
                    <a:pt x="338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8" y="7"/>
                    <a:pt x="335" y="4"/>
                  </a:cubicBezTo>
                  <a:cubicBezTo>
                    <a:pt x="332" y="1"/>
                    <a:pt x="329" y="0"/>
                    <a:pt x="325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3" y="0"/>
                    <a:pt x="249" y="1"/>
                    <a:pt x="247" y="4"/>
                  </a:cubicBezTo>
                  <a:cubicBezTo>
                    <a:pt x="244" y="7"/>
                    <a:pt x="242" y="11"/>
                    <a:pt x="242" y="15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5" y="7"/>
                    <a:pt x="93" y="4"/>
                  </a:cubicBezTo>
                  <a:cubicBezTo>
                    <a:pt x="90" y="1"/>
                    <a:pt x="86" y="0"/>
                    <a:pt x="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2" y="406"/>
                    <a:pt x="4" y="409"/>
                  </a:cubicBezTo>
                  <a:cubicBezTo>
                    <a:pt x="7" y="412"/>
                    <a:pt x="11" y="414"/>
                    <a:pt x="15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6" y="414"/>
                    <a:pt x="90" y="412"/>
                    <a:pt x="93" y="409"/>
                  </a:cubicBezTo>
                  <a:cubicBezTo>
                    <a:pt x="95" y="406"/>
                    <a:pt x="97" y="403"/>
                    <a:pt x="97" y="398"/>
                  </a:cubicBezTo>
                  <a:lnTo>
                    <a:pt x="9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717" y="3934"/>
              <a:ext cx="89" cy="105"/>
            </a:xfrm>
            <a:custGeom>
              <a:avLst/>
              <a:gdLst>
                <a:gd name="T0" fmla="*/ 339 w 354"/>
                <a:gd name="T1" fmla="*/ 79 h 414"/>
                <a:gd name="T2" fmla="*/ 349 w 354"/>
                <a:gd name="T3" fmla="*/ 75 h 414"/>
                <a:gd name="T4" fmla="*/ 354 w 354"/>
                <a:gd name="T5" fmla="*/ 65 h 414"/>
                <a:gd name="T6" fmla="*/ 354 w 354"/>
                <a:gd name="T7" fmla="*/ 14 h 414"/>
                <a:gd name="T8" fmla="*/ 349 w 354"/>
                <a:gd name="T9" fmla="*/ 4 h 414"/>
                <a:gd name="T10" fmla="*/ 339 w 354"/>
                <a:gd name="T11" fmla="*/ 0 h 414"/>
                <a:gd name="T12" fmla="*/ 14 w 354"/>
                <a:gd name="T13" fmla="*/ 0 h 414"/>
                <a:gd name="T14" fmla="*/ 4 w 354"/>
                <a:gd name="T15" fmla="*/ 4 h 414"/>
                <a:gd name="T16" fmla="*/ 0 w 354"/>
                <a:gd name="T17" fmla="*/ 14 h 414"/>
                <a:gd name="T18" fmla="*/ 0 w 354"/>
                <a:gd name="T19" fmla="*/ 65 h 414"/>
                <a:gd name="T20" fmla="*/ 4 w 354"/>
                <a:gd name="T21" fmla="*/ 75 h 414"/>
                <a:gd name="T22" fmla="*/ 14 w 354"/>
                <a:gd name="T23" fmla="*/ 79 h 414"/>
                <a:gd name="T24" fmla="*/ 128 w 354"/>
                <a:gd name="T25" fmla="*/ 79 h 414"/>
                <a:gd name="T26" fmla="*/ 128 w 354"/>
                <a:gd name="T27" fmla="*/ 398 h 414"/>
                <a:gd name="T28" fmla="*/ 133 w 354"/>
                <a:gd name="T29" fmla="*/ 409 h 414"/>
                <a:gd name="T30" fmla="*/ 143 w 354"/>
                <a:gd name="T31" fmla="*/ 414 h 414"/>
                <a:gd name="T32" fmla="*/ 211 w 354"/>
                <a:gd name="T33" fmla="*/ 414 h 414"/>
                <a:gd name="T34" fmla="*/ 221 w 354"/>
                <a:gd name="T35" fmla="*/ 409 h 414"/>
                <a:gd name="T36" fmla="*/ 225 w 354"/>
                <a:gd name="T37" fmla="*/ 398 h 414"/>
                <a:gd name="T38" fmla="*/ 225 w 354"/>
                <a:gd name="T39" fmla="*/ 79 h 414"/>
                <a:gd name="T40" fmla="*/ 339 w 354"/>
                <a:gd name="T41" fmla="*/ 7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414">
                  <a:moveTo>
                    <a:pt x="339" y="79"/>
                  </a:moveTo>
                  <a:cubicBezTo>
                    <a:pt x="343" y="79"/>
                    <a:pt x="347" y="78"/>
                    <a:pt x="349" y="75"/>
                  </a:cubicBezTo>
                  <a:cubicBezTo>
                    <a:pt x="352" y="72"/>
                    <a:pt x="354" y="69"/>
                    <a:pt x="354" y="65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54" y="10"/>
                    <a:pt x="352" y="7"/>
                    <a:pt x="349" y="4"/>
                  </a:cubicBezTo>
                  <a:cubicBezTo>
                    <a:pt x="347" y="1"/>
                    <a:pt x="343" y="0"/>
                    <a:pt x="3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1" y="72"/>
                    <a:pt x="4" y="75"/>
                  </a:cubicBezTo>
                  <a:cubicBezTo>
                    <a:pt x="7" y="78"/>
                    <a:pt x="10" y="79"/>
                    <a:pt x="14" y="79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28" y="398"/>
                    <a:pt x="128" y="398"/>
                    <a:pt x="128" y="398"/>
                  </a:cubicBezTo>
                  <a:cubicBezTo>
                    <a:pt x="128" y="403"/>
                    <a:pt x="130" y="406"/>
                    <a:pt x="133" y="409"/>
                  </a:cubicBezTo>
                  <a:cubicBezTo>
                    <a:pt x="135" y="412"/>
                    <a:pt x="139" y="414"/>
                    <a:pt x="143" y="414"/>
                  </a:cubicBezTo>
                  <a:cubicBezTo>
                    <a:pt x="211" y="414"/>
                    <a:pt x="211" y="414"/>
                    <a:pt x="211" y="414"/>
                  </a:cubicBezTo>
                  <a:cubicBezTo>
                    <a:pt x="215" y="414"/>
                    <a:pt x="218" y="412"/>
                    <a:pt x="221" y="409"/>
                  </a:cubicBezTo>
                  <a:cubicBezTo>
                    <a:pt x="224" y="406"/>
                    <a:pt x="225" y="403"/>
                    <a:pt x="225" y="398"/>
                  </a:cubicBezTo>
                  <a:cubicBezTo>
                    <a:pt x="225" y="79"/>
                    <a:pt x="225" y="79"/>
                    <a:pt x="225" y="79"/>
                  </a:cubicBezTo>
                  <a:lnTo>
                    <a:pt x="33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 userDrawn="1"/>
          </p:nvSpPr>
          <p:spPr bwMode="auto">
            <a:xfrm>
              <a:off x="4816" y="3933"/>
              <a:ext cx="88" cy="107"/>
            </a:xfrm>
            <a:custGeom>
              <a:avLst/>
              <a:gdLst>
                <a:gd name="T0" fmla="*/ 351 w 351"/>
                <a:gd name="T1" fmla="*/ 227 h 425"/>
                <a:gd name="T2" fmla="*/ 351 w 351"/>
                <a:gd name="T3" fmla="*/ 186 h 425"/>
                <a:gd name="T4" fmla="*/ 339 w 351"/>
                <a:gd name="T5" fmla="*/ 111 h 425"/>
                <a:gd name="T6" fmla="*/ 306 w 351"/>
                <a:gd name="T7" fmla="*/ 52 h 425"/>
                <a:gd name="T8" fmla="*/ 251 w 351"/>
                <a:gd name="T9" fmla="*/ 13 h 425"/>
                <a:gd name="T10" fmla="*/ 176 w 351"/>
                <a:gd name="T11" fmla="*/ 0 h 425"/>
                <a:gd name="T12" fmla="*/ 175 w 351"/>
                <a:gd name="T13" fmla="*/ 0 h 425"/>
                <a:gd name="T14" fmla="*/ 175 w 351"/>
                <a:gd name="T15" fmla="*/ 83 h 425"/>
                <a:gd name="T16" fmla="*/ 176 w 351"/>
                <a:gd name="T17" fmla="*/ 83 h 425"/>
                <a:gd name="T18" fmla="*/ 216 w 351"/>
                <a:gd name="T19" fmla="*/ 94 h 425"/>
                <a:gd name="T20" fmla="*/ 243 w 351"/>
                <a:gd name="T21" fmla="*/ 125 h 425"/>
                <a:gd name="T22" fmla="*/ 253 w 351"/>
                <a:gd name="T23" fmla="*/ 174 h 425"/>
                <a:gd name="T24" fmla="*/ 253 w 351"/>
                <a:gd name="T25" fmla="*/ 177 h 425"/>
                <a:gd name="T26" fmla="*/ 175 w 351"/>
                <a:gd name="T27" fmla="*/ 177 h 425"/>
                <a:gd name="T28" fmla="*/ 175 w 351"/>
                <a:gd name="T29" fmla="*/ 246 h 425"/>
                <a:gd name="T30" fmla="*/ 336 w 351"/>
                <a:gd name="T31" fmla="*/ 246 h 425"/>
                <a:gd name="T32" fmla="*/ 347 w 351"/>
                <a:gd name="T33" fmla="*/ 241 h 425"/>
                <a:gd name="T34" fmla="*/ 351 w 351"/>
                <a:gd name="T35" fmla="*/ 227 h 425"/>
                <a:gd name="T36" fmla="*/ 175 w 351"/>
                <a:gd name="T37" fmla="*/ 425 h 425"/>
                <a:gd name="T38" fmla="*/ 177 w 351"/>
                <a:gd name="T39" fmla="*/ 425 h 425"/>
                <a:gd name="T40" fmla="*/ 221 w 351"/>
                <a:gd name="T41" fmla="*/ 424 h 425"/>
                <a:gd name="T42" fmla="*/ 256 w 351"/>
                <a:gd name="T43" fmla="*/ 422 h 425"/>
                <a:gd name="T44" fmla="*/ 287 w 351"/>
                <a:gd name="T45" fmla="*/ 418 h 425"/>
                <a:gd name="T46" fmla="*/ 320 w 351"/>
                <a:gd name="T47" fmla="*/ 412 h 425"/>
                <a:gd name="T48" fmla="*/ 333 w 351"/>
                <a:gd name="T49" fmla="*/ 406 h 425"/>
                <a:gd name="T50" fmla="*/ 335 w 351"/>
                <a:gd name="T51" fmla="*/ 393 h 425"/>
                <a:gd name="T52" fmla="*/ 335 w 351"/>
                <a:gd name="T53" fmla="*/ 345 h 425"/>
                <a:gd name="T54" fmla="*/ 332 w 351"/>
                <a:gd name="T55" fmla="*/ 336 h 425"/>
                <a:gd name="T56" fmla="*/ 322 w 351"/>
                <a:gd name="T57" fmla="*/ 334 h 425"/>
                <a:gd name="T58" fmla="*/ 320 w 351"/>
                <a:gd name="T59" fmla="*/ 334 h 425"/>
                <a:gd name="T60" fmla="*/ 283 w 351"/>
                <a:gd name="T61" fmla="*/ 337 h 425"/>
                <a:gd name="T62" fmla="*/ 237 w 351"/>
                <a:gd name="T63" fmla="*/ 340 h 425"/>
                <a:gd name="T64" fmla="*/ 185 w 351"/>
                <a:gd name="T65" fmla="*/ 341 h 425"/>
                <a:gd name="T66" fmla="*/ 175 w 351"/>
                <a:gd name="T67" fmla="*/ 341 h 425"/>
                <a:gd name="T68" fmla="*/ 175 w 351"/>
                <a:gd name="T69" fmla="*/ 425 h 425"/>
                <a:gd name="T70" fmla="*/ 175 w 351"/>
                <a:gd name="T71" fmla="*/ 0 h 425"/>
                <a:gd name="T72" fmla="*/ 80 w 351"/>
                <a:gd name="T73" fmla="*/ 22 h 425"/>
                <a:gd name="T74" fmla="*/ 20 w 351"/>
                <a:gd name="T75" fmla="*/ 87 h 425"/>
                <a:gd name="T76" fmla="*/ 0 w 351"/>
                <a:gd name="T77" fmla="*/ 186 h 425"/>
                <a:gd name="T78" fmla="*/ 0 w 351"/>
                <a:gd name="T79" fmla="*/ 240 h 425"/>
                <a:gd name="T80" fmla="*/ 11 w 351"/>
                <a:gd name="T81" fmla="*/ 315 h 425"/>
                <a:gd name="T82" fmla="*/ 41 w 351"/>
                <a:gd name="T83" fmla="*/ 368 h 425"/>
                <a:gd name="T84" fmla="*/ 83 w 351"/>
                <a:gd name="T85" fmla="*/ 401 h 425"/>
                <a:gd name="T86" fmla="*/ 131 w 351"/>
                <a:gd name="T87" fmla="*/ 419 h 425"/>
                <a:gd name="T88" fmla="*/ 175 w 351"/>
                <a:gd name="T89" fmla="*/ 425 h 425"/>
                <a:gd name="T90" fmla="*/ 175 w 351"/>
                <a:gd name="T91" fmla="*/ 341 h 425"/>
                <a:gd name="T92" fmla="*/ 141 w 351"/>
                <a:gd name="T93" fmla="*/ 332 h 425"/>
                <a:gd name="T94" fmla="*/ 114 w 351"/>
                <a:gd name="T95" fmla="*/ 310 h 425"/>
                <a:gd name="T96" fmla="*/ 100 w 351"/>
                <a:gd name="T97" fmla="*/ 280 h 425"/>
                <a:gd name="T98" fmla="*/ 97 w 351"/>
                <a:gd name="T99" fmla="*/ 248 h 425"/>
                <a:gd name="T100" fmla="*/ 97 w 351"/>
                <a:gd name="T101" fmla="*/ 246 h 425"/>
                <a:gd name="T102" fmla="*/ 175 w 351"/>
                <a:gd name="T103" fmla="*/ 246 h 425"/>
                <a:gd name="T104" fmla="*/ 175 w 351"/>
                <a:gd name="T105" fmla="*/ 177 h 425"/>
                <a:gd name="T106" fmla="*/ 97 w 351"/>
                <a:gd name="T107" fmla="*/ 177 h 425"/>
                <a:gd name="T108" fmla="*/ 97 w 351"/>
                <a:gd name="T109" fmla="*/ 174 h 425"/>
                <a:gd name="T110" fmla="*/ 108 w 351"/>
                <a:gd name="T111" fmla="*/ 124 h 425"/>
                <a:gd name="T112" fmla="*/ 135 w 351"/>
                <a:gd name="T113" fmla="*/ 94 h 425"/>
                <a:gd name="T114" fmla="*/ 175 w 351"/>
                <a:gd name="T115" fmla="*/ 83 h 425"/>
                <a:gd name="T116" fmla="*/ 175 w 351"/>
                <a:gd name="T1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1" h="425">
                  <a:moveTo>
                    <a:pt x="351" y="227"/>
                  </a:moveTo>
                  <a:cubicBezTo>
                    <a:pt x="351" y="186"/>
                    <a:pt x="351" y="186"/>
                    <a:pt x="351" y="186"/>
                  </a:cubicBezTo>
                  <a:cubicBezTo>
                    <a:pt x="351" y="159"/>
                    <a:pt x="347" y="133"/>
                    <a:pt x="339" y="111"/>
                  </a:cubicBezTo>
                  <a:cubicBezTo>
                    <a:pt x="332" y="88"/>
                    <a:pt x="321" y="68"/>
                    <a:pt x="306" y="52"/>
                  </a:cubicBezTo>
                  <a:cubicBezTo>
                    <a:pt x="291" y="35"/>
                    <a:pt x="273" y="22"/>
                    <a:pt x="251" y="13"/>
                  </a:cubicBezTo>
                  <a:cubicBezTo>
                    <a:pt x="229" y="4"/>
                    <a:pt x="204" y="0"/>
                    <a:pt x="176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91" y="83"/>
                    <a:pt x="205" y="87"/>
                    <a:pt x="216" y="94"/>
                  </a:cubicBezTo>
                  <a:cubicBezTo>
                    <a:pt x="228" y="101"/>
                    <a:pt x="237" y="111"/>
                    <a:pt x="243" y="125"/>
                  </a:cubicBezTo>
                  <a:cubicBezTo>
                    <a:pt x="250" y="138"/>
                    <a:pt x="253" y="154"/>
                    <a:pt x="253" y="174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336" y="246"/>
                    <a:pt x="336" y="246"/>
                    <a:pt x="336" y="246"/>
                  </a:cubicBezTo>
                  <a:cubicBezTo>
                    <a:pt x="341" y="246"/>
                    <a:pt x="345" y="244"/>
                    <a:pt x="347" y="241"/>
                  </a:cubicBezTo>
                  <a:cubicBezTo>
                    <a:pt x="350" y="238"/>
                    <a:pt x="351" y="233"/>
                    <a:pt x="351" y="227"/>
                  </a:cubicBezTo>
                  <a:close/>
                  <a:moveTo>
                    <a:pt x="175" y="425"/>
                  </a:moveTo>
                  <a:cubicBezTo>
                    <a:pt x="177" y="425"/>
                    <a:pt x="177" y="425"/>
                    <a:pt x="177" y="425"/>
                  </a:cubicBezTo>
                  <a:cubicBezTo>
                    <a:pt x="194" y="425"/>
                    <a:pt x="208" y="424"/>
                    <a:pt x="221" y="424"/>
                  </a:cubicBezTo>
                  <a:cubicBezTo>
                    <a:pt x="234" y="423"/>
                    <a:pt x="245" y="423"/>
                    <a:pt x="256" y="422"/>
                  </a:cubicBezTo>
                  <a:cubicBezTo>
                    <a:pt x="266" y="421"/>
                    <a:pt x="277" y="419"/>
                    <a:pt x="287" y="418"/>
                  </a:cubicBezTo>
                  <a:cubicBezTo>
                    <a:pt x="297" y="416"/>
                    <a:pt x="308" y="414"/>
                    <a:pt x="320" y="412"/>
                  </a:cubicBezTo>
                  <a:cubicBezTo>
                    <a:pt x="326" y="411"/>
                    <a:pt x="331" y="409"/>
                    <a:pt x="333" y="406"/>
                  </a:cubicBezTo>
                  <a:cubicBezTo>
                    <a:pt x="335" y="403"/>
                    <a:pt x="336" y="399"/>
                    <a:pt x="335" y="393"/>
                  </a:cubicBezTo>
                  <a:cubicBezTo>
                    <a:pt x="335" y="345"/>
                    <a:pt x="335" y="345"/>
                    <a:pt x="335" y="345"/>
                  </a:cubicBezTo>
                  <a:cubicBezTo>
                    <a:pt x="335" y="341"/>
                    <a:pt x="334" y="338"/>
                    <a:pt x="332" y="336"/>
                  </a:cubicBezTo>
                  <a:cubicBezTo>
                    <a:pt x="329" y="335"/>
                    <a:pt x="326" y="334"/>
                    <a:pt x="322" y="334"/>
                  </a:cubicBezTo>
                  <a:cubicBezTo>
                    <a:pt x="321" y="334"/>
                    <a:pt x="321" y="334"/>
                    <a:pt x="320" y="334"/>
                  </a:cubicBezTo>
                  <a:cubicBezTo>
                    <a:pt x="310" y="335"/>
                    <a:pt x="297" y="336"/>
                    <a:pt x="283" y="337"/>
                  </a:cubicBezTo>
                  <a:cubicBezTo>
                    <a:pt x="269" y="338"/>
                    <a:pt x="253" y="339"/>
                    <a:pt x="237" y="340"/>
                  </a:cubicBezTo>
                  <a:cubicBezTo>
                    <a:pt x="220" y="341"/>
                    <a:pt x="203" y="341"/>
                    <a:pt x="185" y="341"/>
                  </a:cubicBezTo>
                  <a:cubicBezTo>
                    <a:pt x="182" y="341"/>
                    <a:pt x="178" y="341"/>
                    <a:pt x="175" y="341"/>
                  </a:cubicBezTo>
                  <a:lnTo>
                    <a:pt x="175" y="425"/>
                  </a:lnTo>
                  <a:close/>
                  <a:moveTo>
                    <a:pt x="175" y="0"/>
                  </a:moveTo>
                  <a:cubicBezTo>
                    <a:pt x="138" y="0"/>
                    <a:pt x="106" y="7"/>
                    <a:pt x="80" y="22"/>
                  </a:cubicBezTo>
                  <a:cubicBezTo>
                    <a:pt x="54" y="37"/>
                    <a:pt x="34" y="59"/>
                    <a:pt x="20" y="87"/>
                  </a:cubicBezTo>
                  <a:cubicBezTo>
                    <a:pt x="7" y="115"/>
                    <a:pt x="0" y="148"/>
                    <a:pt x="0" y="18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9"/>
                    <a:pt x="4" y="294"/>
                    <a:pt x="11" y="315"/>
                  </a:cubicBezTo>
                  <a:cubicBezTo>
                    <a:pt x="19" y="336"/>
                    <a:pt x="29" y="354"/>
                    <a:pt x="41" y="368"/>
                  </a:cubicBezTo>
                  <a:cubicBezTo>
                    <a:pt x="54" y="382"/>
                    <a:pt x="68" y="393"/>
                    <a:pt x="83" y="401"/>
                  </a:cubicBezTo>
                  <a:cubicBezTo>
                    <a:pt x="99" y="410"/>
                    <a:pt x="115" y="416"/>
                    <a:pt x="131" y="419"/>
                  </a:cubicBezTo>
                  <a:cubicBezTo>
                    <a:pt x="146" y="423"/>
                    <a:pt x="161" y="425"/>
                    <a:pt x="175" y="425"/>
                  </a:cubicBezTo>
                  <a:cubicBezTo>
                    <a:pt x="175" y="341"/>
                    <a:pt x="175" y="341"/>
                    <a:pt x="175" y="341"/>
                  </a:cubicBezTo>
                  <a:cubicBezTo>
                    <a:pt x="162" y="340"/>
                    <a:pt x="151" y="337"/>
                    <a:pt x="141" y="332"/>
                  </a:cubicBezTo>
                  <a:cubicBezTo>
                    <a:pt x="130" y="327"/>
                    <a:pt x="121" y="319"/>
                    <a:pt x="114" y="310"/>
                  </a:cubicBezTo>
                  <a:cubicBezTo>
                    <a:pt x="108" y="301"/>
                    <a:pt x="103" y="291"/>
                    <a:pt x="100" y="280"/>
                  </a:cubicBezTo>
                  <a:cubicBezTo>
                    <a:pt x="98" y="269"/>
                    <a:pt x="97" y="259"/>
                    <a:pt x="97" y="248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54"/>
                    <a:pt x="101" y="138"/>
                    <a:pt x="108" y="124"/>
                  </a:cubicBezTo>
                  <a:cubicBezTo>
                    <a:pt x="114" y="111"/>
                    <a:pt x="124" y="101"/>
                    <a:pt x="135" y="94"/>
                  </a:cubicBezTo>
                  <a:cubicBezTo>
                    <a:pt x="147" y="87"/>
                    <a:pt x="160" y="83"/>
                    <a:pt x="175" y="83"/>
                  </a:cubicBezTo>
                  <a:lnTo>
                    <a:pt x="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4920" y="3933"/>
              <a:ext cx="87" cy="142"/>
            </a:xfrm>
            <a:custGeom>
              <a:avLst/>
              <a:gdLst>
                <a:gd name="T0" fmla="*/ 343 w 343"/>
                <a:gd name="T1" fmla="*/ 240 h 564"/>
                <a:gd name="T2" fmla="*/ 343 w 343"/>
                <a:gd name="T3" fmla="*/ 184 h 564"/>
                <a:gd name="T4" fmla="*/ 324 w 343"/>
                <a:gd name="T5" fmla="*/ 85 h 564"/>
                <a:gd name="T6" fmla="*/ 266 w 343"/>
                <a:gd name="T7" fmla="*/ 22 h 564"/>
                <a:gd name="T8" fmla="*/ 172 w 343"/>
                <a:gd name="T9" fmla="*/ 0 h 564"/>
                <a:gd name="T10" fmla="*/ 172 w 343"/>
                <a:gd name="T11" fmla="*/ 79 h 564"/>
                <a:gd name="T12" fmla="*/ 216 w 343"/>
                <a:gd name="T13" fmla="*/ 93 h 564"/>
                <a:gd name="T14" fmla="*/ 240 w 343"/>
                <a:gd name="T15" fmla="*/ 130 h 564"/>
                <a:gd name="T16" fmla="*/ 246 w 343"/>
                <a:gd name="T17" fmla="*/ 184 h 564"/>
                <a:gd name="T18" fmla="*/ 246 w 343"/>
                <a:gd name="T19" fmla="*/ 240 h 564"/>
                <a:gd name="T20" fmla="*/ 240 w 343"/>
                <a:gd name="T21" fmla="*/ 294 h 564"/>
                <a:gd name="T22" fmla="*/ 216 w 343"/>
                <a:gd name="T23" fmla="*/ 332 h 564"/>
                <a:gd name="T24" fmla="*/ 172 w 343"/>
                <a:gd name="T25" fmla="*/ 345 h 564"/>
                <a:gd name="T26" fmla="*/ 172 w 343"/>
                <a:gd name="T27" fmla="*/ 425 h 564"/>
                <a:gd name="T28" fmla="*/ 266 w 343"/>
                <a:gd name="T29" fmla="*/ 402 h 564"/>
                <a:gd name="T30" fmla="*/ 324 w 343"/>
                <a:gd name="T31" fmla="*/ 339 h 564"/>
                <a:gd name="T32" fmla="*/ 343 w 343"/>
                <a:gd name="T33" fmla="*/ 240 h 564"/>
                <a:gd name="T34" fmla="*/ 172 w 343"/>
                <a:gd name="T35" fmla="*/ 0 h 564"/>
                <a:gd name="T36" fmla="*/ 168 w 343"/>
                <a:gd name="T37" fmla="*/ 0 h 564"/>
                <a:gd name="T38" fmla="*/ 119 w 343"/>
                <a:gd name="T39" fmla="*/ 2 h 564"/>
                <a:gd name="T40" fmla="*/ 68 w 343"/>
                <a:gd name="T41" fmla="*/ 8 h 564"/>
                <a:gd name="T42" fmla="*/ 20 w 343"/>
                <a:gd name="T43" fmla="*/ 19 h 564"/>
                <a:gd name="T44" fmla="*/ 8 w 343"/>
                <a:gd name="T45" fmla="*/ 23 h 564"/>
                <a:gd name="T46" fmla="*/ 2 w 343"/>
                <a:gd name="T47" fmla="*/ 29 h 564"/>
                <a:gd name="T48" fmla="*/ 0 w 343"/>
                <a:gd name="T49" fmla="*/ 38 h 564"/>
                <a:gd name="T50" fmla="*/ 0 w 343"/>
                <a:gd name="T51" fmla="*/ 550 h 564"/>
                <a:gd name="T52" fmla="*/ 5 w 343"/>
                <a:gd name="T53" fmla="*/ 560 h 564"/>
                <a:gd name="T54" fmla="*/ 15 w 343"/>
                <a:gd name="T55" fmla="*/ 564 h 564"/>
                <a:gd name="T56" fmla="*/ 83 w 343"/>
                <a:gd name="T57" fmla="*/ 564 h 564"/>
                <a:gd name="T58" fmla="*/ 93 w 343"/>
                <a:gd name="T59" fmla="*/ 560 h 564"/>
                <a:gd name="T60" fmla="*/ 97 w 343"/>
                <a:gd name="T61" fmla="*/ 550 h 564"/>
                <a:gd name="T62" fmla="*/ 97 w 343"/>
                <a:gd name="T63" fmla="*/ 420 h 564"/>
                <a:gd name="T64" fmla="*/ 136 w 343"/>
                <a:gd name="T65" fmla="*/ 423 h 564"/>
                <a:gd name="T66" fmla="*/ 168 w 343"/>
                <a:gd name="T67" fmla="*/ 425 h 564"/>
                <a:gd name="T68" fmla="*/ 172 w 343"/>
                <a:gd name="T69" fmla="*/ 425 h 564"/>
                <a:gd name="T70" fmla="*/ 172 w 343"/>
                <a:gd name="T71" fmla="*/ 345 h 564"/>
                <a:gd name="T72" fmla="*/ 168 w 343"/>
                <a:gd name="T73" fmla="*/ 345 h 564"/>
                <a:gd name="T74" fmla="*/ 146 w 343"/>
                <a:gd name="T75" fmla="*/ 345 h 564"/>
                <a:gd name="T76" fmla="*/ 121 w 343"/>
                <a:gd name="T77" fmla="*/ 343 h 564"/>
                <a:gd name="T78" fmla="*/ 97 w 343"/>
                <a:gd name="T79" fmla="*/ 340 h 564"/>
                <a:gd name="T80" fmla="*/ 97 w 343"/>
                <a:gd name="T81" fmla="*/ 84 h 564"/>
                <a:gd name="T82" fmla="*/ 116 w 343"/>
                <a:gd name="T83" fmla="*/ 81 h 564"/>
                <a:gd name="T84" fmla="*/ 141 w 343"/>
                <a:gd name="T85" fmla="*/ 79 h 564"/>
                <a:gd name="T86" fmla="*/ 168 w 343"/>
                <a:gd name="T87" fmla="*/ 79 h 564"/>
                <a:gd name="T88" fmla="*/ 172 w 343"/>
                <a:gd name="T89" fmla="*/ 79 h 564"/>
                <a:gd name="T90" fmla="*/ 172 w 343"/>
                <a:gd name="T9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3" h="564">
                  <a:moveTo>
                    <a:pt x="343" y="240"/>
                  </a:moveTo>
                  <a:cubicBezTo>
                    <a:pt x="343" y="184"/>
                    <a:pt x="343" y="184"/>
                    <a:pt x="343" y="184"/>
                  </a:cubicBezTo>
                  <a:cubicBezTo>
                    <a:pt x="343" y="146"/>
                    <a:pt x="337" y="113"/>
                    <a:pt x="324" y="85"/>
                  </a:cubicBezTo>
                  <a:cubicBezTo>
                    <a:pt x="311" y="58"/>
                    <a:pt x="292" y="37"/>
                    <a:pt x="266" y="22"/>
                  </a:cubicBezTo>
                  <a:cubicBezTo>
                    <a:pt x="241" y="8"/>
                    <a:pt x="210" y="0"/>
                    <a:pt x="172" y="0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91" y="80"/>
                    <a:pt x="206" y="84"/>
                    <a:pt x="216" y="93"/>
                  </a:cubicBezTo>
                  <a:cubicBezTo>
                    <a:pt x="228" y="102"/>
                    <a:pt x="236" y="114"/>
                    <a:pt x="240" y="130"/>
                  </a:cubicBezTo>
                  <a:cubicBezTo>
                    <a:pt x="245" y="146"/>
                    <a:pt x="247" y="164"/>
                    <a:pt x="246" y="184"/>
                  </a:cubicBezTo>
                  <a:cubicBezTo>
                    <a:pt x="246" y="240"/>
                    <a:pt x="246" y="240"/>
                    <a:pt x="246" y="240"/>
                  </a:cubicBezTo>
                  <a:cubicBezTo>
                    <a:pt x="247" y="261"/>
                    <a:pt x="245" y="279"/>
                    <a:pt x="240" y="294"/>
                  </a:cubicBezTo>
                  <a:cubicBezTo>
                    <a:pt x="236" y="310"/>
                    <a:pt x="228" y="323"/>
                    <a:pt x="216" y="332"/>
                  </a:cubicBezTo>
                  <a:cubicBezTo>
                    <a:pt x="206" y="340"/>
                    <a:pt x="191" y="345"/>
                    <a:pt x="172" y="345"/>
                  </a:cubicBezTo>
                  <a:cubicBezTo>
                    <a:pt x="172" y="425"/>
                    <a:pt x="172" y="425"/>
                    <a:pt x="172" y="425"/>
                  </a:cubicBezTo>
                  <a:cubicBezTo>
                    <a:pt x="210" y="424"/>
                    <a:pt x="241" y="417"/>
                    <a:pt x="266" y="402"/>
                  </a:cubicBezTo>
                  <a:cubicBezTo>
                    <a:pt x="292" y="388"/>
                    <a:pt x="311" y="367"/>
                    <a:pt x="324" y="339"/>
                  </a:cubicBezTo>
                  <a:cubicBezTo>
                    <a:pt x="337" y="312"/>
                    <a:pt x="343" y="279"/>
                    <a:pt x="343" y="240"/>
                  </a:cubicBezTo>
                  <a:close/>
                  <a:moveTo>
                    <a:pt x="172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52" y="0"/>
                    <a:pt x="136" y="0"/>
                    <a:pt x="119" y="2"/>
                  </a:cubicBezTo>
                  <a:cubicBezTo>
                    <a:pt x="102" y="3"/>
                    <a:pt x="85" y="6"/>
                    <a:pt x="68" y="8"/>
                  </a:cubicBezTo>
                  <a:cubicBezTo>
                    <a:pt x="52" y="11"/>
                    <a:pt x="36" y="15"/>
                    <a:pt x="20" y="19"/>
                  </a:cubicBezTo>
                  <a:cubicBezTo>
                    <a:pt x="15" y="20"/>
                    <a:pt x="11" y="22"/>
                    <a:pt x="8" y="23"/>
                  </a:cubicBezTo>
                  <a:cubicBezTo>
                    <a:pt x="5" y="25"/>
                    <a:pt x="3" y="27"/>
                    <a:pt x="2" y="29"/>
                  </a:cubicBezTo>
                  <a:cubicBezTo>
                    <a:pt x="1" y="32"/>
                    <a:pt x="0" y="35"/>
                    <a:pt x="0" y="38"/>
                  </a:cubicBezTo>
                  <a:cubicBezTo>
                    <a:pt x="0" y="550"/>
                    <a:pt x="0" y="550"/>
                    <a:pt x="0" y="550"/>
                  </a:cubicBezTo>
                  <a:cubicBezTo>
                    <a:pt x="1" y="554"/>
                    <a:pt x="2" y="557"/>
                    <a:pt x="5" y="560"/>
                  </a:cubicBezTo>
                  <a:cubicBezTo>
                    <a:pt x="8" y="563"/>
                    <a:pt x="11" y="564"/>
                    <a:pt x="15" y="564"/>
                  </a:cubicBezTo>
                  <a:cubicBezTo>
                    <a:pt x="83" y="564"/>
                    <a:pt x="83" y="564"/>
                    <a:pt x="83" y="564"/>
                  </a:cubicBezTo>
                  <a:cubicBezTo>
                    <a:pt x="87" y="564"/>
                    <a:pt x="90" y="563"/>
                    <a:pt x="93" y="560"/>
                  </a:cubicBezTo>
                  <a:cubicBezTo>
                    <a:pt x="96" y="557"/>
                    <a:pt x="97" y="554"/>
                    <a:pt x="97" y="550"/>
                  </a:cubicBezTo>
                  <a:cubicBezTo>
                    <a:pt x="97" y="420"/>
                    <a:pt x="97" y="420"/>
                    <a:pt x="97" y="420"/>
                  </a:cubicBezTo>
                  <a:cubicBezTo>
                    <a:pt x="111" y="421"/>
                    <a:pt x="124" y="423"/>
                    <a:pt x="136" y="423"/>
                  </a:cubicBezTo>
                  <a:cubicBezTo>
                    <a:pt x="148" y="424"/>
                    <a:pt x="159" y="425"/>
                    <a:pt x="168" y="425"/>
                  </a:cubicBezTo>
                  <a:cubicBezTo>
                    <a:pt x="172" y="425"/>
                    <a:pt x="172" y="425"/>
                    <a:pt x="172" y="425"/>
                  </a:cubicBezTo>
                  <a:cubicBezTo>
                    <a:pt x="172" y="345"/>
                    <a:pt x="172" y="345"/>
                    <a:pt x="172" y="345"/>
                  </a:cubicBezTo>
                  <a:cubicBezTo>
                    <a:pt x="171" y="345"/>
                    <a:pt x="169" y="345"/>
                    <a:pt x="168" y="345"/>
                  </a:cubicBezTo>
                  <a:cubicBezTo>
                    <a:pt x="162" y="345"/>
                    <a:pt x="155" y="345"/>
                    <a:pt x="146" y="345"/>
                  </a:cubicBezTo>
                  <a:cubicBezTo>
                    <a:pt x="138" y="344"/>
                    <a:pt x="130" y="344"/>
                    <a:pt x="121" y="343"/>
                  </a:cubicBezTo>
                  <a:cubicBezTo>
                    <a:pt x="112" y="342"/>
                    <a:pt x="104" y="341"/>
                    <a:pt x="97" y="340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02" y="83"/>
                    <a:pt x="108" y="82"/>
                    <a:pt x="116" y="81"/>
                  </a:cubicBezTo>
                  <a:cubicBezTo>
                    <a:pt x="124" y="81"/>
                    <a:pt x="132" y="80"/>
                    <a:pt x="141" y="79"/>
                  </a:cubicBezTo>
                  <a:cubicBezTo>
                    <a:pt x="150" y="79"/>
                    <a:pt x="159" y="79"/>
                    <a:pt x="168" y="79"/>
                  </a:cubicBezTo>
                  <a:cubicBezTo>
                    <a:pt x="169" y="79"/>
                    <a:pt x="171" y="79"/>
                    <a:pt x="172" y="79"/>
                  </a:cubicBezTo>
                  <a:lnTo>
                    <a:pt x="1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5019" y="3933"/>
              <a:ext cx="70" cy="107"/>
            </a:xfrm>
            <a:custGeom>
              <a:avLst/>
              <a:gdLst>
                <a:gd name="T0" fmla="*/ 278 w 278"/>
                <a:gd name="T1" fmla="*/ 396 h 425"/>
                <a:gd name="T2" fmla="*/ 278 w 278"/>
                <a:gd name="T3" fmla="*/ 348 h 425"/>
                <a:gd name="T4" fmla="*/ 274 w 278"/>
                <a:gd name="T5" fmla="*/ 340 h 425"/>
                <a:gd name="T6" fmla="*/ 265 w 278"/>
                <a:gd name="T7" fmla="*/ 337 h 425"/>
                <a:gd name="T8" fmla="*/ 262 w 278"/>
                <a:gd name="T9" fmla="*/ 337 h 425"/>
                <a:gd name="T10" fmla="*/ 242 w 278"/>
                <a:gd name="T11" fmla="*/ 340 h 425"/>
                <a:gd name="T12" fmla="*/ 222 w 278"/>
                <a:gd name="T13" fmla="*/ 341 h 425"/>
                <a:gd name="T14" fmla="*/ 198 w 278"/>
                <a:gd name="T15" fmla="*/ 342 h 425"/>
                <a:gd name="T16" fmla="*/ 168 w 278"/>
                <a:gd name="T17" fmla="*/ 342 h 425"/>
                <a:gd name="T18" fmla="*/ 142 w 278"/>
                <a:gd name="T19" fmla="*/ 338 h 425"/>
                <a:gd name="T20" fmla="*/ 119 w 278"/>
                <a:gd name="T21" fmla="*/ 323 h 425"/>
                <a:gd name="T22" fmla="*/ 103 w 278"/>
                <a:gd name="T23" fmla="*/ 294 h 425"/>
                <a:gd name="T24" fmla="*/ 97 w 278"/>
                <a:gd name="T25" fmla="*/ 246 h 425"/>
                <a:gd name="T26" fmla="*/ 97 w 278"/>
                <a:gd name="T27" fmla="*/ 178 h 425"/>
                <a:gd name="T28" fmla="*/ 103 w 278"/>
                <a:gd name="T29" fmla="*/ 131 h 425"/>
                <a:gd name="T30" fmla="*/ 119 w 278"/>
                <a:gd name="T31" fmla="*/ 101 h 425"/>
                <a:gd name="T32" fmla="*/ 142 w 278"/>
                <a:gd name="T33" fmla="*/ 86 h 425"/>
                <a:gd name="T34" fmla="*/ 168 w 278"/>
                <a:gd name="T35" fmla="*/ 82 h 425"/>
                <a:gd name="T36" fmla="*/ 198 w 278"/>
                <a:gd name="T37" fmla="*/ 82 h 425"/>
                <a:gd name="T38" fmla="*/ 222 w 278"/>
                <a:gd name="T39" fmla="*/ 83 h 425"/>
                <a:gd name="T40" fmla="*/ 242 w 278"/>
                <a:gd name="T41" fmla="*/ 85 h 425"/>
                <a:gd name="T42" fmla="*/ 262 w 278"/>
                <a:gd name="T43" fmla="*/ 87 h 425"/>
                <a:gd name="T44" fmla="*/ 265 w 278"/>
                <a:gd name="T45" fmla="*/ 87 h 425"/>
                <a:gd name="T46" fmla="*/ 274 w 278"/>
                <a:gd name="T47" fmla="*/ 84 h 425"/>
                <a:gd name="T48" fmla="*/ 278 w 278"/>
                <a:gd name="T49" fmla="*/ 76 h 425"/>
                <a:gd name="T50" fmla="*/ 278 w 278"/>
                <a:gd name="T51" fmla="*/ 28 h 425"/>
                <a:gd name="T52" fmla="*/ 275 w 278"/>
                <a:gd name="T53" fmla="*/ 15 h 425"/>
                <a:gd name="T54" fmla="*/ 262 w 278"/>
                <a:gd name="T55" fmla="*/ 9 h 425"/>
                <a:gd name="T56" fmla="*/ 225 w 278"/>
                <a:gd name="T57" fmla="*/ 3 h 425"/>
                <a:gd name="T58" fmla="*/ 168 w 278"/>
                <a:gd name="T59" fmla="*/ 0 h 425"/>
                <a:gd name="T60" fmla="*/ 101 w 278"/>
                <a:gd name="T61" fmla="*/ 11 h 425"/>
                <a:gd name="T62" fmla="*/ 48 w 278"/>
                <a:gd name="T63" fmla="*/ 44 h 425"/>
                <a:gd name="T64" fmla="*/ 13 w 278"/>
                <a:gd name="T65" fmla="*/ 100 h 425"/>
                <a:gd name="T66" fmla="*/ 0 w 278"/>
                <a:gd name="T67" fmla="*/ 178 h 425"/>
                <a:gd name="T68" fmla="*/ 0 w 278"/>
                <a:gd name="T69" fmla="*/ 246 h 425"/>
                <a:gd name="T70" fmla="*/ 13 w 278"/>
                <a:gd name="T71" fmla="*/ 325 h 425"/>
                <a:gd name="T72" fmla="*/ 48 w 278"/>
                <a:gd name="T73" fmla="*/ 380 h 425"/>
                <a:gd name="T74" fmla="*/ 101 w 278"/>
                <a:gd name="T75" fmla="*/ 414 h 425"/>
                <a:gd name="T76" fmla="*/ 168 w 278"/>
                <a:gd name="T77" fmla="*/ 425 h 425"/>
                <a:gd name="T78" fmla="*/ 225 w 278"/>
                <a:gd name="T79" fmla="*/ 422 h 425"/>
                <a:gd name="T80" fmla="*/ 262 w 278"/>
                <a:gd name="T81" fmla="*/ 415 h 425"/>
                <a:gd name="T82" fmla="*/ 275 w 278"/>
                <a:gd name="T83" fmla="*/ 409 h 425"/>
                <a:gd name="T84" fmla="*/ 278 w 278"/>
                <a:gd name="T85" fmla="*/ 39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" h="425">
                  <a:moveTo>
                    <a:pt x="278" y="396"/>
                  </a:moveTo>
                  <a:cubicBezTo>
                    <a:pt x="278" y="348"/>
                    <a:pt x="278" y="348"/>
                    <a:pt x="278" y="348"/>
                  </a:cubicBezTo>
                  <a:cubicBezTo>
                    <a:pt x="278" y="345"/>
                    <a:pt x="276" y="342"/>
                    <a:pt x="274" y="340"/>
                  </a:cubicBezTo>
                  <a:cubicBezTo>
                    <a:pt x="271" y="338"/>
                    <a:pt x="268" y="337"/>
                    <a:pt x="265" y="337"/>
                  </a:cubicBezTo>
                  <a:cubicBezTo>
                    <a:pt x="264" y="337"/>
                    <a:pt x="263" y="337"/>
                    <a:pt x="262" y="337"/>
                  </a:cubicBezTo>
                  <a:cubicBezTo>
                    <a:pt x="255" y="338"/>
                    <a:pt x="248" y="339"/>
                    <a:pt x="242" y="340"/>
                  </a:cubicBezTo>
                  <a:cubicBezTo>
                    <a:pt x="235" y="340"/>
                    <a:pt x="229" y="341"/>
                    <a:pt x="222" y="341"/>
                  </a:cubicBezTo>
                  <a:cubicBezTo>
                    <a:pt x="215" y="342"/>
                    <a:pt x="207" y="342"/>
                    <a:pt x="198" y="342"/>
                  </a:cubicBezTo>
                  <a:cubicBezTo>
                    <a:pt x="190" y="342"/>
                    <a:pt x="180" y="342"/>
                    <a:pt x="168" y="342"/>
                  </a:cubicBezTo>
                  <a:cubicBezTo>
                    <a:pt x="159" y="343"/>
                    <a:pt x="150" y="341"/>
                    <a:pt x="142" y="338"/>
                  </a:cubicBezTo>
                  <a:cubicBezTo>
                    <a:pt x="134" y="335"/>
                    <a:pt x="126" y="330"/>
                    <a:pt x="119" y="323"/>
                  </a:cubicBezTo>
                  <a:cubicBezTo>
                    <a:pt x="113" y="316"/>
                    <a:pt x="107" y="306"/>
                    <a:pt x="103" y="294"/>
                  </a:cubicBezTo>
                  <a:cubicBezTo>
                    <a:pt x="99" y="281"/>
                    <a:pt x="97" y="265"/>
                    <a:pt x="97" y="246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59"/>
                    <a:pt x="99" y="143"/>
                    <a:pt x="103" y="131"/>
                  </a:cubicBezTo>
                  <a:cubicBezTo>
                    <a:pt x="107" y="118"/>
                    <a:pt x="113" y="108"/>
                    <a:pt x="119" y="101"/>
                  </a:cubicBezTo>
                  <a:cubicBezTo>
                    <a:pt x="126" y="94"/>
                    <a:pt x="134" y="89"/>
                    <a:pt x="142" y="86"/>
                  </a:cubicBezTo>
                  <a:cubicBezTo>
                    <a:pt x="150" y="83"/>
                    <a:pt x="159" y="82"/>
                    <a:pt x="168" y="82"/>
                  </a:cubicBezTo>
                  <a:cubicBezTo>
                    <a:pt x="180" y="82"/>
                    <a:pt x="190" y="82"/>
                    <a:pt x="198" y="82"/>
                  </a:cubicBezTo>
                  <a:cubicBezTo>
                    <a:pt x="207" y="82"/>
                    <a:pt x="215" y="83"/>
                    <a:pt x="222" y="83"/>
                  </a:cubicBezTo>
                  <a:cubicBezTo>
                    <a:pt x="229" y="83"/>
                    <a:pt x="235" y="84"/>
                    <a:pt x="242" y="85"/>
                  </a:cubicBezTo>
                  <a:cubicBezTo>
                    <a:pt x="248" y="85"/>
                    <a:pt x="255" y="86"/>
                    <a:pt x="262" y="87"/>
                  </a:cubicBezTo>
                  <a:cubicBezTo>
                    <a:pt x="263" y="87"/>
                    <a:pt x="264" y="87"/>
                    <a:pt x="265" y="87"/>
                  </a:cubicBezTo>
                  <a:cubicBezTo>
                    <a:pt x="268" y="87"/>
                    <a:pt x="271" y="86"/>
                    <a:pt x="274" y="84"/>
                  </a:cubicBezTo>
                  <a:cubicBezTo>
                    <a:pt x="276" y="82"/>
                    <a:pt x="278" y="80"/>
                    <a:pt x="278" y="76"/>
                  </a:cubicBezTo>
                  <a:cubicBezTo>
                    <a:pt x="278" y="28"/>
                    <a:pt x="278" y="28"/>
                    <a:pt x="278" y="28"/>
                  </a:cubicBezTo>
                  <a:cubicBezTo>
                    <a:pt x="278" y="22"/>
                    <a:pt x="277" y="18"/>
                    <a:pt x="275" y="15"/>
                  </a:cubicBezTo>
                  <a:cubicBezTo>
                    <a:pt x="273" y="13"/>
                    <a:pt x="269" y="10"/>
                    <a:pt x="262" y="9"/>
                  </a:cubicBezTo>
                  <a:cubicBezTo>
                    <a:pt x="254" y="7"/>
                    <a:pt x="242" y="5"/>
                    <a:pt x="225" y="3"/>
                  </a:cubicBezTo>
                  <a:cubicBezTo>
                    <a:pt x="209" y="1"/>
                    <a:pt x="190" y="0"/>
                    <a:pt x="168" y="0"/>
                  </a:cubicBezTo>
                  <a:cubicBezTo>
                    <a:pt x="144" y="0"/>
                    <a:pt x="122" y="3"/>
                    <a:pt x="101" y="11"/>
                  </a:cubicBezTo>
                  <a:cubicBezTo>
                    <a:pt x="81" y="18"/>
                    <a:pt x="63" y="29"/>
                    <a:pt x="48" y="44"/>
                  </a:cubicBezTo>
                  <a:cubicBezTo>
                    <a:pt x="33" y="59"/>
                    <a:pt x="21" y="77"/>
                    <a:pt x="13" y="100"/>
                  </a:cubicBezTo>
                  <a:cubicBezTo>
                    <a:pt x="5" y="122"/>
                    <a:pt x="0" y="148"/>
                    <a:pt x="0" y="178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76"/>
                    <a:pt x="5" y="302"/>
                    <a:pt x="13" y="325"/>
                  </a:cubicBezTo>
                  <a:cubicBezTo>
                    <a:pt x="21" y="347"/>
                    <a:pt x="33" y="366"/>
                    <a:pt x="48" y="380"/>
                  </a:cubicBezTo>
                  <a:cubicBezTo>
                    <a:pt x="63" y="395"/>
                    <a:pt x="81" y="406"/>
                    <a:pt x="101" y="414"/>
                  </a:cubicBezTo>
                  <a:cubicBezTo>
                    <a:pt x="122" y="421"/>
                    <a:pt x="144" y="425"/>
                    <a:pt x="168" y="425"/>
                  </a:cubicBezTo>
                  <a:cubicBezTo>
                    <a:pt x="190" y="425"/>
                    <a:pt x="209" y="423"/>
                    <a:pt x="225" y="422"/>
                  </a:cubicBezTo>
                  <a:cubicBezTo>
                    <a:pt x="242" y="420"/>
                    <a:pt x="254" y="417"/>
                    <a:pt x="262" y="415"/>
                  </a:cubicBezTo>
                  <a:cubicBezTo>
                    <a:pt x="269" y="414"/>
                    <a:pt x="273" y="412"/>
                    <a:pt x="275" y="409"/>
                  </a:cubicBezTo>
                  <a:cubicBezTo>
                    <a:pt x="277" y="406"/>
                    <a:pt x="278" y="402"/>
                    <a:pt x="278" y="3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101" y="3933"/>
              <a:ext cx="70" cy="107"/>
            </a:xfrm>
            <a:custGeom>
              <a:avLst/>
              <a:gdLst>
                <a:gd name="T0" fmla="*/ 277 w 277"/>
                <a:gd name="T1" fmla="*/ 201 h 426"/>
                <a:gd name="T2" fmla="*/ 258 w 277"/>
                <a:gd name="T3" fmla="*/ 86 h 426"/>
                <a:gd name="T4" fmla="*/ 199 w 277"/>
                <a:gd name="T5" fmla="*/ 21 h 426"/>
                <a:gd name="T6" fmla="*/ 102 w 277"/>
                <a:gd name="T7" fmla="*/ 1 h 426"/>
                <a:gd name="T8" fmla="*/ 67 w 277"/>
                <a:gd name="T9" fmla="*/ 2 h 426"/>
                <a:gd name="T10" fmla="*/ 37 w 277"/>
                <a:gd name="T11" fmla="*/ 6 h 426"/>
                <a:gd name="T12" fmla="*/ 15 w 277"/>
                <a:gd name="T13" fmla="*/ 10 h 426"/>
                <a:gd name="T14" fmla="*/ 3 w 277"/>
                <a:gd name="T15" fmla="*/ 16 h 426"/>
                <a:gd name="T16" fmla="*/ 0 w 277"/>
                <a:gd name="T17" fmla="*/ 29 h 426"/>
                <a:gd name="T18" fmla="*/ 0 w 277"/>
                <a:gd name="T19" fmla="*/ 75 h 426"/>
                <a:gd name="T20" fmla="*/ 3 w 277"/>
                <a:gd name="T21" fmla="*/ 85 h 426"/>
                <a:gd name="T22" fmla="*/ 15 w 277"/>
                <a:gd name="T23" fmla="*/ 88 h 426"/>
                <a:gd name="T24" fmla="*/ 35 w 277"/>
                <a:gd name="T25" fmla="*/ 86 h 426"/>
                <a:gd name="T26" fmla="*/ 63 w 277"/>
                <a:gd name="T27" fmla="*/ 84 h 426"/>
                <a:gd name="T28" fmla="*/ 95 w 277"/>
                <a:gd name="T29" fmla="*/ 83 h 426"/>
                <a:gd name="T30" fmla="*/ 130 w 277"/>
                <a:gd name="T31" fmla="*/ 87 h 426"/>
                <a:gd name="T32" fmla="*/ 157 w 277"/>
                <a:gd name="T33" fmla="*/ 102 h 426"/>
                <a:gd name="T34" fmla="*/ 174 w 277"/>
                <a:gd name="T35" fmla="*/ 131 h 426"/>
                <a:gd name="T36" fmla="*/ 180 w 277"/>
                <a:gd name="T37" fmla="*/ 176 h 426"/>
                <a:gd name="T38" fmla="*/ 39 w 277"/>
                <a:gd name="T39" fmla="*/ 176 h 426"/>
                <a:gd name="T40" fmla="*/ 28 w 277"/>
                <a:gd name="T41" fmla="*/ 180 h 426"/>
                <a:gd name="T42" fmla="*/ 24 w 277"/>
                <a:gd name="T43" fmla="*/ 191 h 426"/>
                <a:gd name="T44" fmla="*/ 24 w 277"/>
                <a:gd name="T45" fmla="*/ 235 h 426"/>
                <a:gd name="T46" fmla="*/ 28 w 277"/>
                <a:gd name="T47" fmla="*/ 245 h 426"/>
                <a:gd name="T48" fmla="*/ 39 w 277"/>
                <a:gd name="T49" fmla="*/ 249 h 426"/>
                <a:gd name="T50" fmla="*/ 180 w 277"/>
                <a:gd name="T51" fmla="*/ 249 h 426"/>
                <a:gd name="T52" fmla="*/ 174 w 277"/>
                <a:gd name="T53" fmla="*/ 295 h 426"/>
                <a:gd name="T54" fmla="*/ 157 w 277"/>
                <a:gd name="T55" fmla="*/ 324 h 426"/>
                <a:gd name="T56" fmla="*/ 130 w 277"/>
                <a:gd name="T57" fmla="*/ 339 h 426"/>
                <a:gd name="T58" fmla="*/ 95 w 277"/>
                <a:gd name="T59" fmla="*/ 343 h 426"/>
                <a:gd name="T60" fmla="*/ 63 w 277"/>
                <a:gd name="T61" fmla="*/ 342 h 426"/>
                <a:gd name="T62" fmla="*/ 35 w 277"/>
                <a:gd name="T63" fmla="*/ 340 h 426"/>
                <a:gd name="T64" fmla="*/ 15 w 277"/>
                <a:gd name="T65" fmla="*/ 338 h 426"/>
                <a:gd name="T66" fmla="*/ 3 w 277"/>
                <a:gd name="T67" fmla="*/ 341 h 426"/>
                <a:gd name="T68" fmla="*/ 0 w 277"/>
                <a:gd name="T69" fmla="*/ 352 h 426"/>
                <a:gd name="T70" fmla="*/ 0 w 277"/>
                <a:gd name="T71" fmla="*/ 397 h 426"/>
                <a:gd name="T72" fmla="*/ 3 w 277"/>
                <a:gd name="T73" fmla="*/ 410 h 426"/>
                <a:gd name="T74" fmla="*/ 15 w 277"/>
                <a:gd name="T75" fmla="*/ 416 h 426"/>
                <a:gd name="T76" fmla="*/ 37 w 277"/>
                <a:gd name="T77" fmla="*/ 421 h 426"/>
                <a:gd name="T78" fmla="*/ 67 w 277"/>
                <a:gd name="T79" fmla="*/ 424 h 426"/>
                <a:gd name="T80" fmla="*/ 102 w 277"/>
                <a:gd name="T81" fmla="*/ 426 h 426"/>
                <a:gd name="T82" fmla="*/ 199 w 277"/>
                <a:gd name="T83" fmla="*/ 405 h 426"/>
                <a:gd name="T84" fmla="*/ 258 w 277"/>
                <a:gd name="T85" fmla="*/ 340 h 426"/>
                <a:gd name="T86" fmla="*/ 277 w 277"/>
                <a:gd name="T87" fmla="*/ 225 h 426"/>
                <a:gd name="T88" fmla="*/ 277 w 277"/>
                <a:gd name="T89" fmla="*/ 20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7" h="426">
                  <a:moveTo>
                    <a:pt x="277" y="201"/>
                  </a:moveTo>
                  <a:cubicBezTo>
                    <a:pt x="277" y="154"/>
                    <a:pt x="271" y="116"/>
                    <a:pt x="258" y="86"/>
                  </a:cubicBezTo>
                  <a:cubicBezTo>
                    <a:pt x="244" y="56"/>
                    <a:pt x="225" y="35"/>
                    <a:pt x="199" y="21"/>
                  </a:cubicBezTo>
                  <a:cubicBezTo>
                    <a:pt x="173" y="7"/>
                    <a:pt x="141" y="0"/>
                    <a:pt x="102" y="1"/>
                  </a:cubicBezTo>
                  <a:cubicBezTo>
                    <a:pt x="90" y="1"/>
                    <a:pt x="78" y="1"/>
                    <a:pt x="67" y="2"/>
                  </a:cubicBezTo>
                  <a:cubicBezTo>
                    <a:pt x="56" y="3"/>
                    <a:pt x="46" y="4"/>
                    <a:pt x="37" y="6"/>
                  </a:cubicBezTo>
                  <a:cubicBezTo>
                    <a:pt x="28" y="7"/>
                    <a:pt x="21" y="9"/>
                    <a:pt x="15" y="10"/>
                  </a:cubicBezTo>
                  <a:cubicBezTo>
                    <a:pt x="9" y="11"/>
                    <a:pt x="5" y="14"/>
                    <a:pt x="3" y="16"/>
                  </a:cubicBezTo>
                  <a:cubicBezTo>
                    <a:pt x="1" y="19"/>
                    <a:pt x="0" y="23"/>
                    <a:pt x="0" y="2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9"/>
                    <a:pt x="1" y="83"/>
                    <a:pt x="3" y="85"/>
                  </a:cubicBezTo>
                  <a:cubicBezTo>
                    <a:pt x="5" y="87"/>
                    <a:pt x="9" y="88"/>
                    <a:pt x="15" y="88"/>
                  </a:cubicBezTo>
                  <a:cubicBezTo>
                    <a:pt x="20" y="88"/>
                    <a:pt x="27" y="87"/>
                    <a:pt x="35" y="86"/>
                  </a:cubicBezTo>
                  <a:cubicBezTo>
                    <a:pt x="43" y="85"/>
                    <a:pt x="53" y="85"/>
                    <a:pt x="63" y="84"/>
                  </a:cubicBezTo>
                  <a:cubicBezTo>
                    <a:pt x="73" y="83"/>
                    <a:pt x="84" y="83"/>
                    <a:pt x="95" y="83"/>
                  </a:cubicBezTo>
                  <a:cubicBezTo>
                    <a:pt x="108" y="83"/>
                    <a:pt x="120" y="84"/>
                    <a:pt x="130" y="87"/>
                  </a:cubicBezTo>
                  <a:cubicBezTo>
                    <a:pt x="141" y="90"/>
                    <a:pt x="150" y="95"/>
                    <a:pt x="157" y="102"/>
                  </a:cubicBezTo>
                  <a:cubicBezTo>
                    <a:pt x="164" y="109"/>
                    <a:pt x="170" y="118"/>
                    <a:pt x="174" y="131"/>
                  </a:cubicBezTo>
                  <a:cubicBezTo>
                    <a:pt x="178" y="143"/>
                    <a:pt x="180" y="158"/>
                    <a:pt x="180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4" y="176"/>
                    <a:pt x="31" y="178"/>
                    <a:pt x="28" y="180"/>
                  </a:cubicBezTo>
                  <a:cubicBezTo>
                    <a:pt x="25" y="183"/>
                    <a:pt x="24" y="187"/>
                    <a:pt x="24" y="191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24" y="239"/>
                    <a:pt x="25" y="242"/>
                    <a:pt x="28" y="245"/>
                  </a:cubicBezTo>
                  <a:cubicBezTo>
                    <a:pt x="31" y="247"/>
                    <a:pt x="34" y="249"/>
                    <a:pt x="39" y="249"/>
                  </a:cubicBezTo>
                  <a:cubicBezTo>
                    <a:pt x="180" y="249"/>
                    <a:pt x="180" y="249"/>
                    <a:pt x="180" y="249"/>
                  </a:cubicBezTo>
                  <a:cubicBezTo>
                    <a:pt x="180" y="267"/>
                    <a:pt x="178" y="283"/>
                    <a:pt x="174" y="295"/>
                  </a:cubicBezTo>
                  <a:cubicBezTo>
                    <a:pt x="170" y="307"/>
                    <a:pt x="164" y="317"/>
                    <a:pt x="157" y="324"/>
                  </a:cubicBezTo>
                  <a:cubicBezTo>
                    <a:pt x="150" y="331"/>
                    <a:pt x="141" y="336"/>
                    <a:pt x="130" y="339"/>
                  </a:cubicBezTo>
                  <a:cubicBezTo>
                    <a:pt x="120" y="342"/>
                    <a:pt x="108" y="344"/>
                    <a:pt x="95" y="343"/>
                  </a:cubicBezTo>
                  <a:cubicBezTo>
                    <a:pt x="84" y="343"/>
                    <a:pt x="73" y="343"/>
                    <a:pt x="63" y="342"/>
                  </a:cubicBezTo>
                  <a:cubicBezTo>
                    <a:pt x="53" y="342"/>
                    <a:pt x="43" y="341"/>
                    <a:pt x="35" y="340"/>
                  </a:cubicBezTo>
                  <a:cubicBezTo>
                    <a:pt x="27" y="339"/>
                    <a:pt x="20" y="339"/>
                    <a:pt x="15" y="338"/>
                  </a:cubicBezTo>
                  <a:cubicBezTo>
                    <a:pt x="9" y="338"/>
                    <a:pt x="5" y="339"/>
                    <a:pt x="3" y="341"/>
                  </a:cubicBezTo>
                  <a:cubicBezTo>
                    <a:pt x="1" y="343"/>
                    <a:pt x="0" y="347"/>
                    <a:pt x="0" y="352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3"/>
                    <a:pt x="1" y="407"/>
                    <a:pt x="3" y="410"/>
                  </a:cubicBezTo>
                  <a:cubicBezTo>
                    <a:pt x="5" y="413"/>
                    <a:pt x="9" y="415"/>
                    <a:pt x="15" y="416"/>
                  </a:cubicBezTo>
                  <a:cubicBezTo>
                    <a:pt x="21" y="418"/>
                    <a:pt x="28" y="419"/>
                    <a:pt x="37" y="421"/>
                  </a:cubicBezTo>
                  <a:cubicBezTo>
                    <a:pt x="46" y="422"/>
                    <a:pt x="56" y="423"/>
                    <a:pt x="67" y="424"/>
                  </a:cubicBezTo>
                  <a:cubicBezTo>
                    <a:pt x="78" y="425"/>
                    <a:pt x="90" y="426"/>
                    <a:pt x="102" y="426"/>
                  </a:cubicBezTo>
                  <a:cubicBezTo>
                    <a:pt x="141" y="426"/>
                    <a:pt x="173" y="419"/>
                    <a:pt x="199" y="405"/>
                  </a:cubicBezTo>
                  <a:cubicBezTo>
                    <a:pt x="225" y="391"/>
                    <a:pt x="244" y="370"/>
                    <a:pt x="258" y="340"/>
                  </a:cubicBezTo>
                  <a:cubicBezTo>
                    <a:pt x="271" y="311"/>
                    <a:pt x="277" y="272"/>
                    <a:pt x="277" y="225"/>
                  </a:cubicBezTo>
                  <a:lnTo>
                    <a:pt x="277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5187" y="3934"/>
              <a:ext cx="85" cy="105"/>
            </a:xfrm>
            <a:custGeom>
              <a:avLst/>
              <a:gdLst>
                <a:gd name="T0" fmla="*/ 97 w 339"/>
                <a:gd name="T1" fmla="*/ 236 h 414"/>
                <a:gd name="T2" fmla="*/ 242 w 339"/>
                <a:gd name="T3" fmla="*/ 236 h 414"/>
                <a:gd name="T4" fmla="*/ 242 w 339"/>
                <a:gd name="T5" fmla="*/ 398 h 414"/>
                <a:gd name="T6" fmla="*/ 246 w 339"/>
                <a:gd name="T7" fmla="*/ 409 h 414"/>
                <a:gd name="T8" fmla="*/ 257 w 339"/>
                <a:gd name="T9" fmla="*/ 414 h 414"/>
                <a:gd name="T10" fmla="*/ 324 w 339"/>
                <a:gd name="T11" fmla="*/ 414 h 414"/>
                <a:gd name="T12" fmla="*/ 335 w 339"/>
                <a:gd name="T13" fmla="*/ 409 h 414"/>
                <a:gd name="T14" fmla="*/ 339 w 339"/>
                <a:gd name="T15" fmla="*/ 398 h 414"/>
                <a:gd name="T16" fmla="*/ 339 w 339"/>
                <a:gd name="T17" fmla="*/ 15 h 414"/>
                <a:gd name="T18" fmla="*/ 335 w 339"/>
                <a:gd name="T19" fmla="*/ 4 h 414"/>
                <a:gd name="T20" fmla="*/ 324 w 339"/>
                <a:gd name="T21" fmla="*/ 0 h 414"/>
                <a:gd name="T22" fmla="*/ 257 w 339"/>
                <a:gd name="T23" fmla="*/ 0 h 414"/>
                <a:gd name="T24" fmla="*/ 246 w 339"/>
                <a:gd name="T25" fmla="*/ 4 h 414"/>
                <a:gd name="T26" fmla="*/ 242 w 339"/>
                <a:gd name="T27" fmla="*/ 15 h 414"/>
                <a:gd name="T28" fmla="*/ 242 w 339"/>
                <a:gd name="T29" fmla="*/ 163 h 414"/>
                <a:gd name="T30" fmla="*/ 97 w 339"/>
                <a:gd name="T31" fmla="*/ 163 h 414"/>
                <a:gd name="T32" fmla="*/ 97 w 339"/>
                <a:gd name="T33" fmla="*/ 15 h 414"/>
                <a:gd name="T34" fmla="*/ 92 w 339"/>
                <a:gd name="T35" fmla="*/ 4 h 414"/>
                <a:gd name="T36" fmla="*/ 82 w 339"/>
                <a:gd name="T37" fmla="*/ 0 h 414"/>
                <a:gd name="T38" fmla="*/ 14 w 339"/>
                <a:gd name="T39" fmla="*/ 0 h 414"/>
                <a:gd name="T40" fmla="*/ 4 w 339"/>
                <a:gd name="T41" fmla="*/ 4 h 414"/>
                <a:gd name="T42" fmla="*/ 0 w 339"/>
                <a:gd name="T43" fmla="*/ 15 h 414"/>
                <a:gd name="T44" fmla="*/ 0 w 339"/>
                <a:gd name="T45" fmla="*/ 398 h 414"/>
                <a:gd name="T46" fmla="*/ 4 w 339"/>
                <a:gd name="T47" fmla="*/ 409 h 414"/>
                <a:gd name="T48" fmla="*/ 14 w 339"/>
                <a:gd name="T49" fmla="*/ 414 h 414"/>
                <a:gd name="T50" fmla="*/ 82 w 339"/>
                <a:gd name="T51" fmla="*/ 414 h 414"/>
                <a:gd name="T52" fmla="*/ 92 w 339"/>
                <a:gd name="T53" fmla="*/ 409 h 414"/>
                <a:gd name="T54" fmla="*/ 97 w 339"/>
                <a:gd name="T55" fmla="*/ 398 h 414"/>
                <a:gd name="T56" fmla="*/ 97 w 339"/>
                <a:gd name="T57" fmla="*/ 23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414">
                  <a:moveTo>
                    <a:pt x="97" y="236"/>
                  </a:moveTo>
                  <a:cubicBezTo>
                    <a:pt x="242" y="236"/>
                    <a:pt x="242" y="236"/>
                    <a:pt x="242" y="236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403"/>
                    <a:pt x="244" y="406"/>
                    <a:pt x="246" y="409"/>
                  </a:cubicBezTo>
                  <a:cubicBezTo>
                    <a:pt x="249" y="412"/>
                    <a:pt x="253" y="414"/>
                    <a:pt x="257" y="41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328" y="414"/>
                    <a:pt x="332" y="412"/>
                    <a:pt x="335" y="409"/>
                  </a:cubicBezTo>
                  <a:cubicBezTo>
                    <a:pt x="337" y="406"/>
                    <a:pt x="339" y="403"/>
                    <a:pt x="339" y="398"/>
                  </a:cubicBezTo>
                  <a:cubicBezTo>
                    <a:pt x="339" y="15"/>
                    <a:pt x="339" y="15"/>
                    <a:pt x="339" y="15"/>
                  </a:cubicBezTo>
                  <a:cubicBezTo>
                    <a:pt x="339" y="11"/>
                    <a:pt x="337" y="7"/>
                    <a:pt x="335" y="4"/>
                  </a:cubicBezTo>
                  <a:cubicBezTo>
                    <a:pt x="332" y="1"/>
                    <a:pt x="328" y="0"/>
                    <a:pt x="324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53" y="0"/>
                    <a:pt x="249" y="1"/>
                    <a:pt x="246" y="4"/>
                  </a:cubicBezTo>
                  <a:cubicBezTo>
                    <a:pt x="244" y="7"/>
                    <a:pt x="242" y="11"/>
                    <a:pt x="242" y="15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5" y="7"/>
                    <a:pt x="92" y="4"/>
                  </a:cubicBezTo>
                  <a:cubicBezTo>
                    <a:pt x="90" y="1"/>
                    <a:pt x="86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1" y="7"/>
                    <a:pt x="0" y="11"/>
                    <a:pt x="0" y="15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03"/>
                    <a:pt x="1" y="406"/>
                    <a:pt x="4" y="409"/>
                  </a:cubicBezTo>
                  <a:cubicBezTo>
                    <a:pt x="7" y="412"/>
                    <a:pt x="10" y="414"/>
                    <a:pt x="14" y="414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86" y="414"/>
                    <a:pt x="90" y="412"/>
                    <a:pt x="92" y="409"/>
                  </a:cubicBezTo>
                  <a:cubicBezTo>
                    <a:pt x="95" y="406"/>
                    <a:pt x="97" y="403"/>
                    <a:pt x="97" y="398"/>
                  </a:cubicBezTo>
                  <a:lnTo>
                    <a:pt x="9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4953" y="4082"/>
              <a:ext cx="55" cy="68"/>
            </a:xfrm>
            <a:custGeom>
              <a:avLst/>
              <a:gdLst>
                <a:gd name="T0" fmla="*/ 142 w 220"/>
                <a:gd name="T1" fmla="*/ 52 h 269"/>
                <a:gd name="T2" fmla="*/ 150 w 220"/>
                <a:gd name="T3" fmla="*/ 53 h 269"/>
                <a:gd name="T4" fmla="*/ 155 w 220"/>
                <a:gd name="T5" fmla="*/ 58 h 269"/>
                <a:gd name="T6" fmla="*/ 157 w 220"/>
                <a:gd name="T7" fmla="*/ 70 h 269"/>
                <a:gd name="T8" fmla="*/ 157 w 220"/>
                <a:gd name="T9" fmla="*/ 259 h 269"/>
                <a:gd name="T10" fmla="*/ 160 w 220"/>
                <a:gd name="T11" fmla="*/ 266 h 269"/>
                <a:gd name="T12" fmla="*/ 167 w 220"/>
                <a:gd name="T13" fmla="*/ 269 h 269"/>
                <a:gd name="T14" fmla="*/ 211 w 220"/>
                <a:gd name="T15" fmla="*/ 269 h 269"/>
                <a:gd name="T16" fmla="*/ 217 w 220"/>
                <a:gd name="T17" fmla="*/ 266 h 269"/>
                <a:gd name="T18" fmla="*/ 220 w 220"/>
                <a:gd name="T19" fmla="*/ 259 h 269"/>
                <a:gd name="T20" fmla="*/ 220 w 220"/>
                <a:gd name="T21" fmla="*/ 69 h 269"/>
                <a:gd name="T22" fmla="*/ 214 w 220"/>
                <a:gd name="T23" fmla="*/ 32 h 269"/>
                <a:gd name="T24" fmla="*/ 197 w 220"/>
                <a:gd name="T25" fmla="*/ 11 h 269"/>
                <a:gd name="T26" fmla="*/ 172 w 220"/>
                <a:gd name="T27" fmla="*/ 2 h 269"/>
                <a:gd name="T28" fmla="*/ 142 w 220"/>
                <a:gd name="T29" fmla="*/ 0 h 269"/>
                <a:gd name="T30" fmla="*/ 78 w 220"/>
                <a:gd name="T31" fmla="*/ 0 h 269"/>
                <a:gd name="T32" fmla="*/ 47 w 220"/>
                <a:gd name="T33" fmla="*/ 2 h 269"/>
                <a:gd name="T34" fmla="*/ 23 w 220"/>
                <a:gd name="T35" fmla="*/ 11 h 269"/>
                <a:gd name="T36" fmla="*/ 6 w 220"/>
                <a:gd name="T37" fmla="*/ 32 h 269"/>
                <a:gd name="T38" fmla="*/ 0 w 220"/>
                <a:gd name="T39" fmla="*/ 69 h 269"/>
                <a:gd name="T40" fmla="*/ 0 w 220"/>
                <a:gd name="T41" fmla="*/ 259 h 269"/>
                <a:gd name="T42" fmla="*/ 2 w 220"/>
                <a:gd name="T43" fmla="*/ 266 h 269"/>
                <a:gd name="T44" fmla="*/ 9 w 220"/>
                <a:gd name="T45" fmla="*/ 269 h 269"/>
                <a:gd name="T46" fmla="*/ 53 w 220"/>
                <a:gd name="T47" fmla="*/ 269 h 269"/>
                <a:gd name="T48" fmla="*/ 60 w 220"/>
                <a:gd name="T49" fmla="*/ 266 h 269"/>
                <a:gd name="T50" fmla="*/ 63 w 220"/>
                <a:gd name="T51" fmla="*/ 259 h 269"/>
                <a:gd name="T52" fmla="*/ 63 w 220"/>
                <a:gd name="T53" fmla="*/ 70 h 269"/>
                <a:gd name="T54" fmla="*/ 64 w 220"/>
                <a:gd name="T55" fmla="*/ 58 h 269"/>
                <a:gd name="T56" fmla="*/ 69 w 220"/>
                <a:gd name="T57" fmla="*/ 53 h 269"/>
                <a:gd name="T58" fmla="*/ 78 w 220"/>
                <a:gd name="T59" fmla="*/ 52 h 269"/>
                <a:gd name="T60" fmla="*/ 142 w 220"/>
                <a:gd name="T61" fmla="*/ 5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269">
                  <a:moveTo>
                    <a:pt x="142" y="52"/>
                  </a:moveTo>
                  <a:cubicBezTo>
                    <a:pt x="145" y="52"/>
                    <a:pt x="148" y="52"/>
                    <a:pt x="150" y="53"/>
                  </a:cubicBezTo>
                  <a:cubicBezTo>
                    <a:pt x="153" y="54"/>
                    <a:pt x="154" y="56"/>
                    <a:pt x="155" y="58"/>
                  </a:cubicBezTo>
                  <a:cubicBezTo>
                    <a:pt x="157" y="61"/>
                    <a:pt x="157" y="65"/>
                    <a:pt x="157" y="70"/>
                  </a:cubicBezTo>
                  <a:cubicBezTo>
                    <a:pt x="157" y="259"/>
                    <a:pt x="157" y="259"/>
                    <a:pt x="157" y="259"/>
                  </a:cubicBezTo>
                  <a:cubicBezTo>
                    <a:pt x="157" y="262"/>
                    <a:pt x="158" y="264"/>
                    <a:pt x="160" y="266"/>
                  </a:cubicBezTo>
                  <a:cubicBezTo>
                    <a:pt x="162" y="268"/>
                    <a:pt x="164" y="269"/>
                    <a:pt x="167" y="269"/>
                  </a:cubicBezTo>
                  <a:cubicBezTo>
                    <a:pt x="211" y="269"/>
                    <a:pt x="211" y="269"/>
                    <a:pt x="211" y="269"/>
                  </a:cubicBezTo>
                  <a:cubicBezTo>
                    <a:pt x="213" y="269"/>
                    <a:pt x="215" y="268"/>
                    <a:pt x="217" y="266"/>
                  </a:cubicBezTo>
                  <a:cubicBezTo>
                    <a:pt x="219" y="264"/>
                    <a:pt x="220" y="262"/>
                    <a:pt x="220" y="259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54"/>
                    <a:pt x="218" y="41"/>
                    <a:pt x="214" y="32"/>
                  </a:cubicBezTo>
                  <a:cubicBezTo>
                    <a:pt x="210" y="23"/>
                    <a:pt x="204" y="16"/>
                    <a:pt x="197" y="11"/>
                  </a:cubicBezTo>
                  <a:cubicBezTo>
                    <a:pt x="190" y="6"/>
                    <a:pt x="182" y="3"/>
                    <a:pt x="172" y="2"/>
                  </a:cubicBezTo>
                  <a:cubicBezTo>
                    <a:pt x="163" y="1"/>
                    <a:pt x="153" y="0"/>
                    <a:pt x="14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7" y="0"/>
                    <a:pt x="57" y="1"/>
                    <a:pt x="47" y="2"/>
                  </a:cubicBezTo>
                  <a:cubicBezTo>
                    <a:pt x="38" y="3"/>
                    <a:pt x="30" y="6"/>
                    <a:pt x="23" y="11"/>
                  </a:cubicBezTo>
                  <a:cubicBezTo>
                    <a:pt x="15" y="16"/>
                    <a:pt x="10" y="23"/>
                    <a:pt x="6" y="32"/>
                  </a:cubicBezTo>
                  <a:cubicBezTo>
                    <a:pt x="2" y="41"/>
                    <a:pt x="0" y="54"/>
                    <a:pt x="0" y="6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2"/>
                    <a:pt x="1" y="264"/>
                    <a:pt x="2" y="266"/>
                  </a:cubicBezTo>
                  <a:cubicBezTo>
                    <a:pt x="4" y="268"/>
                    <a:pt x="6" y="269"/>
                    <a:pt x="9" y="269"/>
                  </a:cubicBezTo>
                  <a:cubicBezTo>
                    <a:pt x="53" y="269"/>
                    <a:pt x="53" y="269"/>
                    <a:pt x="53" y="269"/>
                  </a:cubicBezTo>
                  <a:cubicBezTo>
                    <a:pt x="56" y="269"/>
                    <a:pt x="58" y="268"/>
                    <a:pt x="60" y="266"/>
                  </a:cubicBezTo>
                  <a:cubicBezTo>
                    <a:pt x="62" y="264"/>
                    <a:pt x="62" y="262"/>
                    <a:pt x="63" y="259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65"/>
                    <a:pt x="63" y="61"/>
                    <a:pt x="64" y="58"/>
                  </a:cubicBezTo>
                  <a:cubicBezTo>
                    <a:pt x="65" y="56"/>
                    <a:pt x="67" y="54"/>
                    <a:pt x="69" y="53"/>
                  </a:cubicBezTo>
                  <a:cubicBezTo>
                    <a:pt x="71" y="52"/>
                    <a:pt x="74" y="52"/>
                    <a:pt x="78" y="52"/>
                  </a:cubicBezTo>
                  <a:lnTo>
                    <a:pt x="14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5032" y="4081"/>
              <a:ext cx="61" cy="69"/>
            </a:xfrm>
            <a:custGeom>
              <a:avLst/>
              <a:gdLst>
                <a:gd name="T0" fmla="*/ 180 w 246"/>
                <a:gd name="T1" fmla="*/ 264 h 272"/>
                <a:gd name="T2" fmla="*/ 184 w 246"/>
                <a:gd name="T3" fmla="*/ 270 h 272"/>
                <a:gd name="T4" fmla="*/ 190 w 246"/>
                <a:gd name="T5" fmla="*/ 272 h 272"/>
                <a:gd name="T6" fmla="*/ 237 w 246"/>
                <a:gd name="T7" fmla="*/ 272 h 272"/>
                <a:gd name="T8" fmla="*/ 243 w 246"/>
                <a:gd name="T9" fmla="*/ 270 h 272"/>
                <a:gd name="T10" fmla="*/ 246 w 246"/>
                <a:gd name="T11" fmla="*/ 264 h 272"/>
                <a:gd name="T12" fmla="*/ 246 w 246"/>
                <a:gd name="T13" fmla="*/ 263 h 272"/>
                <a:gd name="T14" fmla="*/ 245 w 246"/>
                <a:gd name="T15" fmla="*/ 262 h 272"/>
                <a:gd name="T16" fmla="*/ 189 w 246"/>
                <a:gd name="T17" fmla="*/ 48 h 272"/>
                <a:gd name="T18" fmla="*/ 177 w 246"/>
                <a:gd name="T19" fmla="*/ 22 h 272"/>
                <a:gd name="T20" fmla="*/ 159 w 246"/>
                <a:gd name="T21" fmla="*/ 7 h 272"/>
                <a:gd name="T22" fmla="*/ 140 w 246"/>
                <a:gd name="T23" fmla="*/ 1 h 272"/>
                <a:gd name="T24" fmla="*/ 123 w 246"/>
                <a:gd name="T25" fmla="*/ 0 h 272"/>
                <a:gd name="T26" fmla="*/ 105 w 246"/>
                <a:gd name="T27" fmla="*/ 1 h 272"/>
                <a:gd name="T28" fmla="*/ 86 w 246"/>
                <a:gd name="T29" fmla="*/ 7 h 272"/>
                <a:gd name="T30" fmla="*/ 69 w 246"/>
                <a:gd name="T31" fmla="*/ 22 h 272"/>
                <a:gd name="T32" fmla="*/ 56 w 246"/>
                <a:gd name="T33" fmla="*/ 48 h 272"/>
                <a:gd name="T34" fmla="*/ 0 w 246"/>
                <a:gd name="T35" fmla="*/ 262 h 272"/>
                <a:gd name="T36" fmla="*/ 0 w 246"/>
                <a:gd name="T37" fmla="*/ 263 h 272"/>
                <a:gd name="T38" fmla="*/ 0 w 246"/>
                <a:gd name="T39" fmla="*/ 264 h 272"/>
                <a:gd name="T40" fmla="*/ 3 w 246"/>
                <a:gd name="T41" fmla="*/ 270 h 272"/>
                <a:gd name="T42" fmla="*/ 9 w 246"/>
                <a:gd name="T43" fmla="*/ 272 h 272"/>
                <a:gd name="T44" fmla="*/ 56 w 246"/>
                <a:gd name="T45" fmla="*/ 272 h 272"/>
                <a:gd name="T46" fmla="*/ 62 w 246"/>
                <a:gd name="T47" fmla="*/ 270 h 272"/>
                <a:gd name="T48" fmla="*/ 65 w 246"/>
                <a:gd name="T49" fmla="*/ 264 h 272"/>
                <a:gd name="T50" fmla="*/ 112 w 246"/>
                <a:gd name="T51" fmla="*/ 63 h 272"/>
                <a:gd name="T52" fmla="*/ 116 w 246"/>
                <a:gd name="T53" fmla="*/ 56 h 272"/>
                <a:gd name="T54" fmla="*/ 123 w 246"/>
                <a:gd name="T55" fmla="*/ 54 h 272"/>
                <a:gd name="T56" fmla="*/ 130 w 246"/>
                <a:gd name="T57" fmla="*/ 56 h 272"/>
                <a:gd name="T58" fmla="*/ 133 w 246"/>
                <a:gd name="T59" fmla="*/ 63 h 272"/>
                <a:gd name="T60" fmla="*/ 180 w 246"/>
                <a:gd name="T61" fmla="*/ 26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6" h="272">
                  <a:moveTo>
                    <a:pt x="180" y="264"/>
                  </a:moveTo>
                  <a:cubicBezTo>
                    <a:pt x="181" y="266"/>
                    <a:pt x="182" y="268"/>
                    <a:pt x="184" y="270"/>
                  </a:cubicBezTo>
                  <a:cubicBezTo>
                    <a:pt x="185" y="271"/>
                    <a:pt x="187" y="272"/>
                    <a:pt x="190" y="272"/>
                  </a:cubicBezTo>
                  <a:cubicBezTo>
                    <a:pt x="237" y="272"/>
                    <a:pt x="237" y="272"/>
                    <a:pt x="237" y="272"/>
                  </a:cubicBezTo>
                  <a:cubicBezTo>
                    <a:pt x="240" y="272"/>
                    <a:pt x="242" y="271"/>
                    <a:pt x="243" y="270"/>
                  </a:cubicBezTo>
                  <a:cubicBezTo>
                    <a:pt x="245" y="268"/>
                    <a:pt x="246" y="266"/>
                    <a:pt x="246" y="264"/>
                  </a:cubicBezTo>
                  <a:cubicBezTo>
                    <a:pt x="246" y="264"/>
                    <a:pt x="246" y="264"/>
                    <a:pt x="246" y="263"/>
                  </a:cubicBezTo>
                  <a:cubicBezTo>
                    <a:pt x="245" y="263"/>
                    <a:pt x="245" y="262"/>
                    <a:pt x="245" y="262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6" y="37"/>
                    <a:pt x="182" y="29"/>
                    <a:pt x="177" y="22"/>
                  </a:cubicBezTo>
                  <a:cubicBezTo>
                    <a:pt x="171" y="15"/>
                    <a:pt x="166" y="11"/>
                    <a:pt x="159" y="7"/>
                  </a:cubicBezTo>
                  <a:cubicBezTo>
                    <a:pt x="153" y="4"/>
                    <a:pt x="146" y="2"/>
                    <a:pt x="140" y="1"/>
                  </a:cubicBezTo>
                  <a:cubicBezTo>
                    <a:pt x="134" y="0"/>
                    <a:pt x="128" y="0"/>
                    <a:pt x="123" y="0"/>
                  </a:cubicBezTo>
                  <a:cubicBezTo>
                    <a:pt x="117" y="0"/>
                    <a:pt x="112" y="0"/>
                    <a:pt x="105" y="1"/>
                  </a:cubicBezTo>
                  <a:cubicBezTo>
                    <a:pt x="99" y="2"/>
                    <a:pt x="93" y="4"/>
                    <a:pt x="86" y="7"/>
                  </a:cubicBezTo>
                  <a:cubicBezTo>
                    <a:pt x="80" y="11"/>
                    <a:pt x="74" y="15"/>
                    <a:pt x="69" y="22"/>
                  </a:cubicBezTo>
                  <a:cubicBezTo>
                    <a:pt x="63" y="29"/>
                    <a:pt x="59" y="37"/>
                    <a:pt x="56" y="48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2"/>
                    <a:pt x="0" y="263"/>
                    <a:pt x="0" y="263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6"/>
                    <a:pt x="1" y="268"/>
                    <a:pt x="3" y="270"/>
                  </a:cubicBezTo>
                  <a:cubicBezTo>
                    <a:pt x="4" y="271"/>
                    <a:pt x="6" y="272"/>
                    <a:pt x="9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9" y="272"/>
                    <a:pt x="60" y="271"/>
                    <a:pt x="62" y="270"/>
                  </a:cubicBezTo>
                  <a:cubicBezTo>
                    <a:pt x="64" y="268"/>
                    <a:pt x="65" y="266"/>
                    <a:pt x="65" y="264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3" y="60"/>
                    <a:pt x="114" y="58"/>
                    <a:pt x="116" y="56"/>
                  </a:cubicBezTo>
                  <a:cubicBezTo>
                    <a:pt x="118" y="54"/>
                    <a:pt x="120" y="54"/>
                    <a:pt x="123" y="54"/>
                  </a:cubicBezTo>
                  <a:cubicBezTo>
                    <a:pt x="126" y="54"/>
                    <a:pt x="128" y="54"/>
                    <a:pt x="130" y="56"/>
                  </a:cubicBezTo>
                  <a:cubicBezTo>
                    <a:pt x="131" y="58"/>
                    <a:pt x="132" y="60"/>
                    <a:pt x="133" y="63"/>
                  </a:cubicBezTo>
                  <a:lnTo>
                    <a:pt x="18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5117" y="4081"/>
              <a:ext cx="88" cy="70"/>
            </a:xfrm>
            <a:custGeom>
              <a:avLst/>
              <a:gdLst>
                <a:gd name="T0" fmla="*/ 237 w 351"/>
                <a:gd name="T1" fmla="*/ 276 h 276"/>
                <a:gd name="T2" fmla="*/ 286 w 351"/>
                <a:gd name="T3" fmla="*/ 267 h 276"/>
                <a:gd name="T4" fmla="*/ 322 w 351"/>
                <a:gd name="T5" fmla="*/ 242 h 276"/>
                <a:gd name="T6" fmla="*/ 343 w 351"/>
                <a:gd name="T7" fmla="*/ 204 h 276"/>
                <a:gd name="T8" fmla="*/ 351 w 351"/>
                <a:gd name="T9" fmla="*/ 157 h 276"/>
                <a:gd name="T10" fmla="*/ 351 w 351"/>
                <a:gd name="T11" fmla="*/ 118 h 276"/>
                <a:gd name="T12" fmla="*/ 343 w 351"/>
                <a:gd name="T13" fmla="*/ 71 h 276"/>
                <a:gd name="T14" fmla="*/ 322 w 351"/>
                <a:gd name="T15" fmla="*/ 33 h 276"/>
                <a:gd name="T16" fmla="*/ 286 w 351"/>
                <a:gd name="T17" fmla="*/ 9 h 276"/>
                <a:gd name="T18" fmla="*/ 237 w 351"/>
                <a:gd name="T19" fmla="*/ 0 h 276"/>
                <a:gd name="T20" fmla="*/ 237 w 351"/>
                <a:gd name="T21" fmla="*/ 54 h 276"/>
                <a:gd name="T22" fmla="*/ 265 w 351"/>
                <a:gd name="T23" fmla="*/ 62 h 276"/>
                <a:gd name="T24" fmla="*/ 282 w 351"/>
                <a:gd name="T25" fmla="*/ 84 h 276"/>
                <a:gd name="T26" fmla="*/ 288 w 351"/>
                <a:gd name="T27" fmla="*/ 118 h 276"/>
                <a:gd name="T28" fmla="*/ 288 w 351"/>
                <a:gd name="T29" fmla="*/ 157 h 276"/>
                <a:gd name="T30" fmla="*/ 282 w 351"/>
                <a:gd name="T31" fmla="*/ 191 h 276"/>
                <a:gd name="T32" fmla="*/ 265 w 351"/>
                <a:gd name="T33" fmla="*/ 214 h 276"/>
                <a:gd name="T34" fmla="*/ 237 w 351"/>
                <a:gd name="T35" fmla="*/ 222 h 276"/>
                <a:gd name="T36" fmla="*/ 237 w 351"/>
                <a:gd name="T37" fmla="*/ 276 h 276"/>
                <a:gd name="T38" fmla="*/ 63 w 351"/>
                <a:gd name="T39" fmla="*/ 261 h 276"/>
                <a:gd name="T40" fmla="*/ 63 w 351"/>
                <a:gd name="T41" fmla="*/ 166 h 276"/>
                <a:gd name="T42" fmla="*/ 122 w 351"/>
                <a:gd name="T43" fmla="*/ 166 h 276"/>
                <a:gd name="T44" fmla="*/ 132 w 351"/>
                <a:gd name="T45" fmla="*/ 210 h 276"/>
                <a:gd name="T46" fmla="*/ 154 w 351"/>
                <a:gd name="T47" fmla="*/ 245 h 276"/>
                <a:gd name="T48" fmla="*/ 189 w 351"/>
                <a:gd name="T49" fmla="*/ 268 h 276"/>
                <a:gd name="T50" fmla="*/ 237 w 351"/>
                <a:gd name="T51" fmla="*/ 276 h 276"/>
                <a:gd name="T52" fmla="*/ 237 w 351"/>
                <a:gd name="T53" fmla="*/ 222 h 276"/>
                <a:gd name="T54" fmla="*/ 209 w 351"/>
                <a:gd name="T55" fmla="*/ 214 h 276"/>
                <a:gd name="T56" fmla="*/ 191 w 351"/>
                <a:gd name="T57" fmla="*/ 191 h 276"/>
                <a:gd name="T58" fmla="*/ 186 w 351"/>
                <a:gd name="T59" fmla="*/ 157 h 276"/>
                <a:gd name="T60" fmla="*/ 186 w 351"/>
                <a:gd name="T61" fmla="*/ 118 h 276"/>
                <a:gd name="T62" fmla="*/ 191 w 351"/>
                <a:gd name="T63" fmla="*/ 84 h 276"/>
                <a:gd name="T64" fmla="*/ 209 w 351"/>
                <a:gd name="T65" fmla="*/ 62 h 276"/>
                <a:gd name="T66" fmla="*/ 237 w 351"/>
                <a:gd name="T67" fmla="*/ 54 h 276"/>
                <a:gd name="T68" fmla="*/ 237 w 351"/>
                <a:gd name="T69" fmla="*/ 0 h 276"/>
                <a:gd name="T70" fmla="*/ 189 w 351"/>
                <a:gd name="T71" fmla="*/ 8 h 276"/>
                <a:gd name="T72" fmla="*/ 154 w 351"/>
                <a:gd name="T73" fmla="*/ 31 h 276"/>
                <a:gd name="T74" fmla="*/ 132 w 351"/>
                <a:gd name="T75" fmla="*/ 66 h 276"/>
                <a:gd name="T76" fmla="*/ 122 w 351"/>
                <a:gd name="T77" fmla="*/ 110 h 276"/>
                <a:gd name="T78" fmla="*/ 63 w 351"/>
                <a:gd name="T79" fmla="*/ 110 h 276"/>
                <a:gd name="T80" fmla="*/ 63 w 351"/>
                <a:gd name="T81" fmla="*/ 12 h 276"/>
                <a:gd name="T82" fmla="*/ 60 w 351"/>
                <a:gd name="T83" fmla="*/ 5 h 276"/>
                <a:gd name="T84" fmla="*/ 53 w 351"/>
                <a:gd name="T85" fmla="*/ 2 h 276"/>
                <a:gd name="T86" fmla="*/ 9 w 351"/>
                <a:gd name="T87" fmla="*/ 2 h 276"/>
                <a:gd name="T88" fmla="*/ 3 w 351"/>
                <a:gd name="T89" fmla="*/ 5 h 276"/>
                <a:gd name="T90" fmla="*/ 0 w 351"/>
                <a:gd name="T91" fmla="*/ 12 h 276"/>
                <a:gd name="T92" fmla="*/ 0 w 351"/>
                <a:gd name="T93" fmla="*/ 261 h 276"/>
                <a:gd name="T94" fmla="*/ 3 w 351"/>
                <a:gd name="T95" fmla="*/ 268 h 276"/>
                <a:gd name="T96" fmla="*/ 9 w 351"/>
                <a:gd name="T97" fmla="*/ 271 h 276"/>
                <a:gd name="T98" fmla="*/ 53 w 351"/>
                <a:gd name="T99" fmla="*/ 271 h 276"/>
                <a:gd name="T100" fmla="*/ 60 w 351"/>
                <a:gd name="T101" fmla="*/ 268 h 276"/>
                <a:gd name="T102" fmla="*/ 63 w 351"/>
                <a:gd name="T103" fmla="*/ 26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1" h="276">
                  <a:moveTo>
                    <a:pt x="237" y="276"/>
                  </a:moveTo>
                  <a:cubicBezTo>
                    <a:pt x="255" y="276"/>
                    <a:pt x="272" y="273"/>
                    <a:pt x="286" y="267"/>
                  </a:cubicBezTo>
                  <a:cubicBezTo>
                    <a:pt x="300" y="261"/>
                    <a:pt x="312" y="253"/>
                    <a:pt x="322" y="242"/>
                  </a:cubicBezTo>
                  <a:cubicBezTo>
                    <a:pt x="331" y="231"/>
                    <a:pt x="339" y="219"/>
                    <a:pt x="343" y="204"/>
                  </a:cubicBezTo>
                  <a:cubicBezTo>
                    <a:pt x="348" y="190"/>
                    <a:pt x="351" y="174"/>
                    <a:pt x="351" y="15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1" y="101"/>
                    <a:pt x="348" y="85"/>
                    <a:pt x="343" y="71"/>
                  </a:cubicBezTo>
                  <a:cubicBezTo>
                    <a:pt x="339" y="57"/>
                    <a:pt x="331" y="44"/>
                    <a:pt x="322" y="33"/>
                  </a:cubicBezTo>
                  <a:cubicBezTo>
                    <a:pt x="312" y="23"/>
                    <a:pt x="300" y="14"/>
                    <a:pt x="286" y="9"/>
                  </a:cubicBezTo>
                  <a:cubicBezTo>
                    <a:pt x="272" y="3"/>
                    <a:pt x="255" y="0"/>
                    <a:pt x="237" y="0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48" y="54"/>
                    <a:pt x="257" y="57"/>
                    <a:pt x="265" y="62"/>
                  </a:cubicBezTo>
                  <a:cubicBezTo>
                    <a:pt x="272" y="67"/>
                    <a:pt x="278" y="75"/>
                    <a:pt x="282" y="84"/>
                  </a:cubicBezTo>
                  <a:cubicBezTo>
                    <a:pt x="286" y="94"/>
                    <a:pt x="288" y="105"/>
                    <a:pt x="288" y="118"/>
                  </a:cubicBezTo>
                  <a:cubicBezTo>
                    <a:pt x="288" y="157"/>
                    <a:pt x="288" y="157"/>
                    <a:pt x="288" y="157"/>
                  </a:cubicBezTo>
                  <a:cubicBezTo>
                    <a:pt x="288" y="170"/>
                    <a:pt x="286" y="182"/>
                    <a:pt x="282" y="191"/>
                  </a:cubicBezTo>
                  <a:cubicBezTo>
                    <a:pt x="278" y="201"/>
                    <a:pt x="272" y="208"/>
                    <a:pt x="265" y="214"/>
                  </a:cubicBezTo>
                  <a:cubicBezTo>
                    <a:pt x="257" y="219"/>
                    <a:pt x="248" y="221"/>
                    <a:pt x="237" y="222"/>
                  </a:cubicBezTo>
                  <a:lnTo>
                    <a:pt x="237" y="276"/>
                  </a:lnTo>
                  <a:close/>
                  <a:moveTo>
                    <a:pt x="63" y="261"/>
                  </a:moveTo>
                  <a:cubicBezTo>
                    <a:pt x="63" y="166"/>
                    <a:pt x="63" y="166"/>
                    <a:pt x="63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3" y="182"/>
                    <a:pt x="126" y="197"/>
                    <a:pt x="132" y="210"/>
                  </a:cubicBezTo>
                  <a:cubicBezTo>
                    <a:pt x="137" y="223"/>
                    <a:pt x="144" y="235"/>
                    <a:pt x="154" y="245"/>
                  </a:cubicBezTo>
                  <a:cubicBezTo>
                    <a:pt x="163" y="255"/>
                    <a:pt x="175" y="262"/>
                    <a:pt x="189" y="268"/>
                  </a:cubicBezTo>
                  <a:cubicBezTo>
                    <a:pt x="203" y="273"/>
                    <a:pt x="219" y="276"/>
                    <a:pt x="237" y="276"/>
                  </a:cubicBezTo>
                  <a:cubicBezTo>
                    <a:pt x="237" y="222"/>
                    <a:pt x="237" y="222"/>
                    <a:pt x="237" y="222"/>
                  </a:cubicBezTo>
                  <a:cubicBezTo>
                    <a:pt x="225" y="221"/>
                    <a:pt x="216" y="219"/>
                    <a:pt x="209" y="214"/>
                  </a:cubicBezTo>
                  <a:cubicBezTo>
                    <a:pt x="201" y="208"/>
                    <a:pt x="195" y="201"/>
                    <a:pt x="191" y="191"/>
                  </a:cubicBezTo>
                  <a:cubicBezTo>
                    <a:pt x="188" y="182"/>
                    <a:pt x="186" y="170"/>
                    <a:pt x="186" y="157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05"/>
                    <a:pt x="188" y="94"/>
                    <a:pt x="191" y="84"/>
                  </a:cubicBezTo>
                  <a:cubicBezTo>
                    <a:pt x="195" y="75"/>
                    <a:pt x="201" y="67"/>
                    <a:pt x="209" y="62"/>
                  </a:cubicBezTo>
                  <a:cubicBezTo>
                    <a:pt x="216" y="57"/>
                    <a:pt x="225" y="54"/>
                    <a:pt x="237" y="54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19" y="0"/>
                    <a:pt x="203" y="2"/>
                    <a:pt x="189" y="8"/>
                  </a:cubicBezTo>
                  <a:cubicBezTo>
                    <a:pt x="175" y="13"/>
                    <a:pt x="163" y="21"/>
                    <a:pt x="154" y="31"/>
                  </a:cubicBezTo>
                  <a:cubicBezTo>
                    <a:pt x="144" y="41"/>
                    <a:pt x="137" y="53"/>
                    <a:pt x="132" y="66"/>
                  </a:cubicBezTo>
                  <a:cubicBezTo>
                    <a:pt x="126" y="79"/>
                    <a:pt x="123" y="94"/>
                    <a:pt x="122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9"/>
                    <a:pt x="62" y="7"/>
                    <a:pt x="60" y="5"/>
                  </a:cubicBezTo>
                  <a:cubicBezTo>
                    <a:pt x="58" y="3"/>
                    <a:pt x="56" y="2"/>
                    <a:pt x="53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4" y="3"/>
                    <a:pt x="3" y="5"/>
                  </a:cubicBezTo>
                  <a:cubicBezTo>
                    <a:pt x="1" y="7"/>
                    <a:pt x="0" y="9"/>
                    <a:pt x="0" y="1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4"/>
                    <a:pt x="1" y="266"/>
                    <a:pt x="3" y="268"/>
                  </a:cubicBezTo>
                  <a:cubicBezTo>
                    <a:pt x="4" y="270"/>
                    <a:pt x="7" y="271"/>
                    <a:pt x="9" y="271"/>
                  </a:cubicBezTo>
                  <a:cubicBezTo>
                    <a:pt x="53" y="271"/>
                    <a:pt x="53" y="271"/>
                    <a:pt x="53" y="271"/>
                  </a:cubicBezTo>
                  <a:cubicBezTo>
                    <a:pt x="56" y="271"/>
                    <a:pt x="58" y="270"/>
                    <a:pt x="60" y="268"/>
                  </a:cubicBezTo>
                  <a:cubicBezTo>
                    <a:pt x="62" y="266"/>
                    <a:pt x="63" y="264"/>
                    <a:pt x="63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5227" y="4081"/>
              <a:ext cx="45" cy="70"/>
            </a:xfrm>
            <a:custGeom>
              <a:avLst/>
              <a:gdLst>
                <a:gd name="T0" fmla="*/ 181 w 181"/>
                <a:gd name="T1" fmla="*/ 257 h 276"/>
                <a:gd name="T2" fmla="*/ 181 w 181"/>
                <a:gd name="T3" fmla="*/ 226 h 276"/>
                <a:gd name="T4" fmla="*/ 178 w 181"/>
                <a:gd name="T5" fmla="*/ 221 h 276"/>
                <a:gd name="T6" fmla="*/ 172 w 181"/>
                <a:gd name="T7" fmla="*/ 219 h 276"/>
                <a:gd name="T8" fmla="*/ 171 w 181"/>
                <a:gd name="T9" fmla="*/ 219 h 276"/>
                <a:gd name="T10" fmla="*/ 158 w 181"/>
                <a:gd name="T11" fmla="*/ 221 h 276"/>
                <a:gd name="T12" fmla="*/ 144 w 181"/>
                <a:gd name="T13" fmla="*/ 222 h 276"/>
                <a:gd name="T14" fmla="*/ 129 w 181"/>
                <a:gd name="T15" fmla="*/ 222 h 276"/>
                <a:gd name="T16" fmla="*/ 109 w 181"/>
                <a:gd name="T17" fmla="*/ 223 h 276"/>
                <a:gd name="T18" fmla="*/ 93 w 181"/>
                <a:gd name="T19" fmla="*/ 220 h 276"/>
                <a:gd name="T20" fmla="*/ 78 w 181"/>
                <a:gd name="T21" fmla="*/ 210 h 276"/>
                <a:gd name="T22" fmla="*/ 67 w 181"/>
                <a:gd name="T23" fmla="*/ 191 h 276"/>
                <a:gd name="T24" fmla="*/ 63 w 181"/>
                <a:gd name="T25" fmla="*/ 160 h 276"/>
                <a:gd name="T26" fmla="*/ 63 w 181"/>
                <a:gd name="T27" fmla="*/ 116 h 276"/>
                <a:gd name="T28" fmla="*/ 67 w 181"/>
                <a:gd name="T29" fmla="*/ 85 h 276"/>
                <a:gd name="T30" fmla="*/ 78 w 181"/>
                <a:gd name="T31" fmla="*/ 66 h 276"/>
                <a:gd name="T32" fmla="*/ 93 w 181"/>
                <a:gd name="T33" fmla="*/ 56 h 276"/>
                <a:gd name="T34" fmla="*/ 109 w 181"/>
                <a:gd name="T35" fmla="*/ 53 h 276"/>
                <a:gd name="T36" fmla="*/ 129 w 181"/>
                <a:gd name="T37" fmla="*/ 53 h 276"/>
                <a:gd name="T38" fmla="*/ 144 w 181"/>
                <a:gd name="T39" fmla="*/ 54 h 276"/>
                <a:gd name="T40" fmla="*/ 158 w 181"/>
                <a:gd name="T41" fmla="*/ 55 h 276"/>
                <a:gd name="T42" fmla="*/ 171 w 181"/>
                <a:gd name="T43" fmla="*/ 56 h 276"/>
                <a:gd name="T44" fmla="*/ 172 w 181"/>
                <a:gd name="T45" fmla="*/ 56 h 276"/>
                <a:gd name="T46" fmla="*/ 178 w 181"/>
                <a:gd name="T47" fmla="*/ 55 h 276"/>
                <a:gd name="T48" fmla="*/ 181 w 181"/>
                <a:gd name="T49" fmla="*/ 49 h 276"/>
                <a:gd name="T50" fmla="*/ 181 w 181"/>
                <a:gd name="T51" fmla="*/ 18 h 276"/>
                <a:gd name="T52" fmla="*/ 179 w 181"/>
                <a:gd name="T53" fmla="*/ 10 h 276"/>
                <a:gd name="T54" fmla="*/ 171 w 181"/>
                <a:gd name="T55" fmla="*/ 6 h 276"/>
                <a:gd name="T56" fmla="*/ 147 w 181"/>
                <a:gd name="T57" fmla="*/ 2 h 276"/>
                <a:gd name="T58" fmla="*/ 109 w 181"/>
                <a:gd name="T59" fmla="*/ 0 h 276"/>
                <a:gd name="T60" fmla="*/ 66 w 181"/>
                <a:gd name="T61" fmla="*/ 7 h 276"/>
                <a:gd name="T62" fmla="*/ 32 w 181"/>
                <a:gd name="T63" fmla="*/ 28 h 276"/>
                <a:gd name="T64" fmla="*/ 9 w 181"/>
                <a:gd name="T65" fmla="*/ 65 h 276"/>
                <a:gd name="T66" fmla="*/ 0 w 181"/>
                <a:gd name="T67" fmla="*/ 116 h 276"/>
                <a:gd name="T68" fmla="*/ 0 w 181"/>
                <a:gd name="T69" fmla="*/ 160 h 276"/>
                <a:gd name="T70" fmla="*/ 9 w 181"/>
                <a:gd name="T71" fmla="*/ 211 h 276"/>
                <a:gd name="T72" fmla="*/ 32 w 181"/>
                <a:gd name="T73" fmla="*/ 247 h 276"/>
                <a:gd name="T74" fmla="*/ 66 w 181"/>
                <a:gd name="T75" fmla="*/ 269 h 276"/>
                <a:gd name="T76" fmla="*/ 109 w 181"/>
                <a:gd name="T77" fmla="*/ 276 h 276"/>
                <a:gd name="T78" fmla="*/ 147 w 181"/>
                <a:gd name="T79" fmla="*/ 274 h 276"/>
                <a:gd name="T80" fmla="*/ 171 w 181"/>
                <a:gd name="T81" fmla="*/ 270 h 276"/>
                <a:gd name="T82" fmla="*/ 179 w 181"/>
                <a:gd name="T83" fmla="*/ 266 h 276"/>
                <a:gd name="T84" fmla="*/ 181 w 181"/>
                <a:gd name="T85" fmla="*/ 25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276">
                  <a:moveTo>
                    <a:pt x="181" y="257"/>
                  </a:moveTo>
                  <a:cubicBezTo>
                    <a:pt x="181" y="226"/>
                    <a:pt x="181" y="226"/>
                    <a:pt x="181" y="226"/>
                  </a:cubicBezTo>
                  <a:cubicBezTo>
                    <a:pt x="181" y="224"/>
                    <a:pt x="180" y="222"/>
                    <a:pt x="178" y="221"/>
                  </a:cubicBezTo>
                  <a:cubicBezTo>
                    <a:pt x="177" y="220"/>
                    <a:pt x="175" y="219"/>
                    <a:pt x="172" y="219"/>
                  </a:cubicBezTo>
                  <a:cubicBezTo>
                    <a:pt x="172" y="219"/>
                    <a:pt x="171" y="219"/>
                    <a:pt x="171" y="219"/>
                  </a:cubicBezTo>
                  <a:cubicBezTo>
                    <a:pt x="166" y="220"/>
                    <a:pt x="162" y="220"/>
                    <a:pt x="158" y="221"/>
                  </a:cubicBezTo>
                  <a:cubicBezTo>
                    <a:pt x="153" y="221"/>
                    <a:pt x="149" y="222"/>
                    <a:pt x="144" y="222"/>
                  </a:cubicBezTo>
                  <a:cubicBezTo>
                    <a:pt x="140" y="222"/>
                    <a:pt x="135" y="222"/>
                    <a:pt x="129" y="222"/>
                  </a:cubicBezTo>
                  <a:cubicBezTo>
                    <a:pt x="124" y="222"/>
                    <a:pt x="117" y="223"/>
                    <a:pt x="109" y="223"/>
                  </a:cubicBezTo>
                  <a:cubicBezTo>
                    <a:pt x="104" y="223"/>
                    <a:pt x="98" y="222"/>
                    <a:pt x="93" y="220"/>
                  </a:cubicBezTo>
                  <a:cubicBezTo>
                    <a:pt x="87" y="218"/>
                    <a:pt x="82" y="215"/>
                    <a:pt x="78" y="210"/>
                  </a:cubicBezTo>
                  <a:cubicBezTo>
                    <a:pt x="74" y="205"/>
                    <a:pt x="70" y="199"/>
                    <a:pt x="67" y="191"/>
                  </a:cubicBezTo>
                  <a:cubicBezTo>
                    <a:pt x="65" y="183"/>
                    <a:pt x="63" y="172"/>
                    <a:pt x="63" y="160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63" y="103"/>
                    <a:pt x="65" y="93"/>
                    <a:pt x="67" y="85"/>
                  </a:cubicBezTo>
                  <a:cubicBezTo>
                    <a:pt x="70" y="77"/>
                    <a:pt x="74" y="70"/>
                    <a:pt x="78" y="66"/>
                  </a:cubicBezTo>
                  <a:cubicBezTo>
                    <a:pt x="82" y="61"/>
                    <a:pt x="87" y="58"/>
                    <a:pt x="93" y="56"/>
                  </a:cubicBezTo>
                  <a:cubicBezTo>
                    <a:pt x="98" y="54"/>
                    <a:pt x="104" y="53"/>
                    <a:pt x="109" y="53"/>
                  </a:cubicBezTo>
                  <a:cubicBezTo>
                    <a:pt x="117" y="53"/>
                    <a:pt x="124" y="53"/>
                    <a:pt x="129" y="53"/>
                  </a:cubicBezTo>
                  <a:cubicBezTo>
                    <a:pt x="135" y="53"/>
                    <a:pt x="140" y="54"/>
                    <a:pt x="144" y="54"/>
                  </a:cubicBezTo>
                  <a:cubicBezTo>
                    <a:pt x="149" y="54"/>
                    <a:pt x="153" y="54"/>
                    <a:pt x="158" y="55"/>
                  </a:cubicBezTo>
                  <a:cubicBezTo>
                    <a:pt x="162" y="55"/>
                    <a:pt x="166" y="56"/>
                    <a:pt x="171" y="56"/>
                  </a:cubicBezTo>
                  <a:cubicBezTo>
                    <a:pt x="171" y="56"/>
                    <a:pt x="172" y="56"/>
                    <a:pt x="172" y="56"/>
                  </a:cubicBezTo>
                  <a:cubicBezTo>
                    <a:pt x="175" y="56"/>
                    <a:pt x="177" y="56"/>
                    <a:pt x="178" y="55"/>
                  </a:cubicBezTo>
                  <a:cubicBezTo>
                    <a:pt x="180" y="53"/>
                    <a:pt x="181" y="52"/>
                    <a:pt x="181" y="49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81" y="14"/>
                    <a:pt x="180" y="12"/>
                    <a:pt x="179" y="10"/>
                  </a:cubicBezTo>
                  <a:cubicBezTo>
                    <a:pt x="177" y="8"/>
                    <a:pt x="175" y="7"/>
                    <a:pt x="171" y="6"/>
                  </a:cubicBezTo>
                  <a:cubicBezTo>
                    <a:pt x="165" y="4"/>
                    <a:pt x="157" y="3"/>
                    <a:pt x="147" y="2"/>
                  </a:cubicBezTo>
                  <a:cubicBezTo>
                    <a:pt x="136" y="0"/>
                    <a:pt x="124" y="0"/>
                    <a:pt x="109" y="0"/>
                  </a:cubicBezTo>
                  <a:cubicBezTo>
                    <a:pt x="94" y="0"/>
                    <a:pt x="79" y="2"/>
                    <a:pt x="66" y="7"/>
                  </a:cubicBezTo>
                  <a:cubicBezTo>
                    <a:pt x="53" y="12"/>
                    <a:pt x="41" y="19"/>
                    <a:pt x="32" y="28"/>
                  </a:cubicBezTo>
                  <a:cubicBezTo>
                    <a:pt x="22" y="38"/>
                    <a:pt x="14" y="50"/>
                    <a:pt x="9" y="65"/>
                  </a:cubicBezTo>
                  <a:cubicBezTo>
                    <a:pt x="3" y="79"/>
                    <a:pt x="0" y="96"/>
                    <a:pt x="0" y="1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9"/>
                    <a:pt x="3" y="196"/>
                    <a:pt x="9" y="211"/>
                  </a:cubicBezTo>
                  <a:cubicBezTo>
                    <a:pt x="14" y="226"/>
                    <a:pt x="22" y="238"/>
                    <a:pt x="32" y="247"/>
                  </a:cubicBezTo>
                  <a:cubicBezTo>
                    <a:pt x="41" y="257"/>
                    <a:pt x="53" y="264"/>
                    <a:pt x="66" y="269"/>
                  </a:cubicBezTo>
                  <a:cubicBezTo>
                    <a:pt x="79" y="274"/>
                    <a:pt x="94" y="276"/>
                    <a:pt x="109" y="276"/>
                  </a:cubicBezTo>
                  <a:cubicBezTo>
                    <a:pt x="124" y="276"/>
                    <a:pt x="136" y="275"/>
                    <a:pt x="147" y="274"/>
                  </a:cubicBezTo>
                  <a:cubicBezTo>
                    <a:pt x="157" y="273"/>
                    <a:pt x="165" y="271"/>
                    <a:pt x="171" y="270"/>
                  </a:cubicBezTo>
                  <a:cubicBezTo>
                    <a:pt x="175" y="269"/>
                    <a:pt x="177" y="268"/>
                    <a:pt x="179" y="266"/>
                  </a:cubicBezTo>
                  <a:cubicBezTo>
                    <a:pt x="180" y="264"/>
                    <a:pt x="181" y="261"/>
                    <a:pt x="18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94076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256FE-F3FA-4145-A9B2-7BECAE7B57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80945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77724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Mastertextformat bearbeiten</a:t>
            </a:r>
          </a:p>
          <a:p>
            <a:pPr lvl="1"/>
            <a:r>
              <a:rPr lang="en-US" altLang="ru-RU"/>
              <a:t>Zweite Ebene</a:t>
            </a:r>
          </a:p>
          <a:p>
            <a:pPr lvl="2"/>
            <a:r>
              <a:rPr lang="en-US" altLang="ru-RU"/>
              <a:t>Dritte Ebene</a:t>
            </a:r>
          </a:p>
          <a:p>
            <a:pPr lvl="3"/>
            <a:r>
              <a:rPr lang="en-US" altLang="ru-RU"/>
              <a:t>Vierte Ebene</a:t>
            </a:r>
          </a:p>
          <a:p>
            <a:pPr lvl="4"/>
            <a:r>
              <a:rPr lang="en-US" altLang="ru-RU"/>
              <a:t>Fünfte Ebene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634163"/>
            <a:ext cx="12192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8E08F5A-90C7-4C91-B155-A438EB0B4C6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868363"/>
            <a:ext cx="7772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ru-RU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77" r:id="rId2"/>
    <p:sldLayoutId id="2147484878" r:id="rId3"/>
    <p:sldLayoutId id="2147484879" r:id="rId4"/>
    <p:sldLayoutId id="2147484880" r:id="rId5"/>
    <p:sldLayoutId id="2147484881" r:id="rId6"/>
    <p:sldLayoutId id="2147484882" r:id="rId7"/>
    <p:sldLayoutId id="2147484883" r:id="rId8"/>
    <p:sldLayoutId id="2147484884" r:id="rId9"/>
    <p:sldLayoutId id="2147484885" r:id="rId10"/>
    <p:sldLayoutId id="2147484886" r:id="rId11"/>
    <p:sldLayoutId id="2147484887" r:id="rId12"/>
    <p:sldLayoutId id="214748489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9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9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9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9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89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89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89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89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8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82575" indent="-282575" algn="l" rtl="0" eaLnBrk="0" fontAlgn="base" hangingPunct="0">
        <a:spcBef>
          <a:spcPct val="20000"/>
        </a:spcBef>
        <a:spcAft>
          <a:spcPct val="0"/>
        </a:spcAft>
        <a:buClr>
          <a:srgbClr val="000089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3588" indent="-2905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1413" indent="-1873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525588" indent="-193675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905000" indent="-188913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362200" indent="-188913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819400" indent="-188913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276600" indent="-188913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733800" indent="-188913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00665-6DD2-4D33-A4F0-96D894B9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                                                                                                 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4A1214-B03A-4202-B76B-E240A84AA1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23" y="1772816"/>
            <a:ext cx="4455777" cy="3040705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074C906-D0EC-4FE3-A89D-E811908ED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7134" y="188640"/>
            <a:ext cx="1008112" cy="1038420"/>
          </a:xfrm>
          <a:prstGeom prst="rect">
            <a:avLst/>
          </a:prstGeom>
        </p:spPr>
      </p:pic>
      <p:sp>
        <p:nvSpPr>
          <p:cNvPr id="10" name="Объект 8">
            <a:extLst>
              <a:ext uri="{FF2B5EF4-FFF2-40B4-BE49-F238E27FC236}">
                <a16:creationId xmlns:a16="http://schemas.microsoft.com/office/drawing/2014/main" xmlns="" id="{27D0469F-B0BF-4A3B-B132-DAAC10E12C9D}"/>
              </a:ext>
            </a:extLst>
          </p:cNvPr>
          <p:cNvSpPr txBox="1">
            <a:spLocks/>
          </p:cNvSpPr>
          <p:nvPr/>
        </p:nvSpPr>
        <p:spPr>
          <a:xfrm>
            <a:off x="1187624" y="287931"/>
            <a:ext cx="6739510" cy="1998061"/>
          </a:xfrm>
        </p:spPr>
        <p:txBody>
          <a:bodyPr>
            <a:normAutofit fontScale="70000" lnSpcReduction="20000"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63588" indent="-2905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141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25588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905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36220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81940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27660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73380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ru-RU" sz="51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sz="4700" b="1" kern="0" dirty="0" smtClean="0">
                <a:solidFill>
                  <a:srgbClr val="0000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Условность или жизненная необходимость ?</a:t>
            </a:r>
            <a:endParaRPr lang="ru-RU" sz="4700" b="1" kern="0" dirty="0">
              <a:solidFill>
                <a:srgbClr val="0000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ru-RU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xmlns="" id="{4C37C47E-E826-44E3-B230-A3F7616F3A81}"/>
              </a:ext>
            </a:extLst>
          </p:cNvPr>
          <p:cNvSpPr txBox="1">
            <a:spLocks/>
          </p:cNvSpPr>
          <p:nvPr/>
        </p:nvSpPr>
        <p:spPr>
          <a:xfrm>
            <a:off x="2285984" y="5214950"/>
            <a:ext cx="4286280" cy="1285884"/>
          </a:xfrm>
        </p:spPr>
        <p:txBody>
          <a:bodyPr>
            <a:normAutofit fontScale="4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51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5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Медицинский колледж </a:t>
            </a:r>
            <a:r>
              <a:rPr kumimoji="0" lang="ru-RU" sz="5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РАМН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51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kumimoji="0" lang="ru-RU" sz="42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xmlns="" id="{4C37C47E-E826-44E3-B230-A3F7616F3A81}"/>
              </a:ext>
            </a:extLst>
          </p:cNvPr>
          <p:cNvSpPr txBox="1">
            <a:spLocks/>
          </p:cNvSpPr>
          <p:nvPr/>
        </p:nvSpPr>
        <p:spPr>
          <a:xfrm>
            <a:off x="2156025" y="2571744"/>
            <a:ext cx="5702123" cy="2643206"/>
          </a:xfr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51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5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Эпштейн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5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Дмитрий Александрович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42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2024 г.</a:t>
            </a:r>
            <a:endParaRPr kumimoji="0" lang="ru-RU" sz="42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8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8846"/>
            <a:ext cx="77153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Волгоградская область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Санитарка избила пациентку.</a:t>
            </a:r>
          </a:p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Кострома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Медсестра избила пациентку.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Липецк</a:t>
            </a:r>
            <a:r>
              <a:rPr lang="en-US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Медсестра избила пациентку.</a:t>
            </a:r>
          </a:p>
          <a:p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окс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2952" y="2143116"/>
            <a:ext cx="3051048" cy="45384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WhatsApp Image 2024-08-27 at 13.12.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000348"/>
            <a:ext cx="3857652" cy="385765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>
            <a:extLst>
              <a:ext uri="{FF2B5EF4-FFF2-40B4-BE49-F238E27FC236}">
                <a16:creationId xmlns:a16="http://schemas.microsoft.com/office/drawing/2014/main" xmlns="" id="{4C37C47E-E826-44E3-B230-A3F7616F3A81}"/>
              </a:ext>
            </a:extLst>
          </p:cNvPr>
          <p:cNvSpPr txBox="1">
            <a:spLocks/>
          </p:cNvSpPr>
          <p:nvPr/>
        </p:nvSpPr>
        <p:spPr>
          <a:xfrm>
            <a:off x="428596" y="-642966"/>
            <a:ext cx="7929617" cy="5728150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51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35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Практически, во всех случаях, коллеги замечали странности в поведении сотрудника.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sz="35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sz="35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35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МОЛЧАЛИ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35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</a:t>
            </a:r>
            <a:endParaRPr kumimoji="0" lang="ru-RU" sz="3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медсестра-молчания-предупреждает-шепотом-молчание-медиков-218226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068597"/>
            <a:ext cx="3269541" cy="47894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9E8C23-A470-4D4A-8CEA-FE01C228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650995"/>
            <a:ext cx="7772400" cy="861774"/>
          </a:xfrm>
        </p:spPr>
        <p:txBody>
          <a:bodyPr/>
          <a:lstStyle/>
          <a:p>
            <a:pPr algn="ctr"/>
            <a:r>
              <a:rPr lang="ru-RU" dirty="0"/>
              <a:t>Обращения граждан. 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E808BB9-2058-4B3F-A26D-C658DEA30A03}"/>
              </a:ext>
            </a:extLst>
          </p:cNvPr>
          <p:cNvSpPr txBox="1">
            <a:spLocks/>
          </p:cNvSpPr>
          <p:nvPr/>
        </p:nvSpPr>
        <p:spPr bwMode="auto">
          <a:xfrm>
            <a:off x="827584" y="1412776"/>
            <a:ext cx="7772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kern="0" dirty="0"/>
              <a:t>Это один из важнейших аспектов контроля качества оказания медицинской помощи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E8D0FE6-1384-4C3E-9128-D8401F9D2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0190" y="2564904"/>
            <a:ext cx="5787188" cy="38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7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E5025E-49CD-42F9-9FB5-9EF626DC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650995"/>
            <a:ext cx="7772400" cy="861774"/>
          </a:xfrm>
        </p:spPr>
        <p:txBody>
          <a:bodyPr/>
          <a:lstStyle/>
          <a:p>
            <a:pPr algn="ctr"/>
            <a:r>
              <a:rPr lang="ru-RU" dirty="0"/>
              <a:t>Обращения граждан.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C382822-ED85-4992-8862-3CC804BCB458}"/>
              </a:ext>
            </a:extLst>
          </p:cNvPr>
          <p:cNvSpPr txBox="1">
            <a:spLocks/>
          </p:cNvSpPr>
          <p:nvPr/>
        </p:nvSpPr>
        <p:spPr bwMode="auto">
          <a:xfrm>
            <a:off x="753819" y="1131609"/>
            <a:ext cx="77724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kern="0" dirty="0"/>
              <a:t>Сигнал о возможном возникновении проблемы</a:t>
            </a:r>
          </a:p>
          <a:p>
            <a:pPr algn="ctr"/>
            <a:endParaRPr lang="ru-RU" dirty="0"/>
          </a:p>
          <a:p>
            <a:pPr algn="ctr"/>
            <a:r>
              <a:rPr lang="ru-RU" kern="0" dirty="0"/>
              <a:t> </a:t>
            </a:r>
            <a:br>
              <a:rPr lang="ru-RU" kern="0" dirty="0"/>
            </a:br>
            <a:endParaRPr lang="ru-RU" kern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A492B65-A788-45FF-A899-DD5A4F96A78B}"/>
              </a:ext>
            </a:extLst>
          </p:cNvPr>
          <p:cNvSpPr txBox="1">
            <a:spLocks/>
          </p:cNvSpPr>
          <p:nvPr/>
        </p:nvSpPr>
        <p:spPr bwMode="auto">
          <a:xfrm>
            <a:off x="719138" y="5084603"/>
            <a:ext cx="7772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9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ru-RU" kern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8F582E4-7C20-461E-BE10-FC141C59BBFE}"/>
              </a:ext>
            </a:extLst>
          </p:cNvPr>
          <p:cNvSpPr/>
          <p:nvPr/>
        </p:nvSpPr>
        <p:spPr>
          <a:xfrm>
            <a:off x="899592" y="4730660"/>
            <a:ext cx="79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один из путей донесения до руководства медицинской организацией проблемных аспектов в организации работы учреждения. И реакция на эти обращения должна быть самая серьезная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C5D4B0-0247-4845-8BA6-4675B5A5B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223663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0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868363"/>
            <a:ext cx="7772400" cy="430887"/>
          </a:xfrm>
        </p:spPr>
        <p:txBody>
          <a:bodyPr/>
          <a:lstStyle/>
          <a:p>
            <a:r>
              <a:rPr lang="ru-RU" dirty="0" smtClean="0"/>
              <a:t>Медсестра                                      Пациент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714612" y="1714488"/>
            <a:ext cx="38576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Обращение (жалоба)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571744"/>
            <a:ext cx="32147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Министерство здравоохранения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29190" y="2500306"/>
            <a:ext cx="371477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Отдел обращений   граждан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3786190"/>
            <a:ext cx="278608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Медицинская организация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428992" y="3929066"/>
            <a:ext cx="28575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Оргметод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отдел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858016" y="3929066"/>
            <a:ext cx="21431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Отделение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34" y="5072074"/>
            <a:ext cx="28575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0089"/>
                </a:solidFill>
                <a:latin typeface="+mj-lt"/>
                <a:cs typeface="+mj-cs"/>
              </a:rPr>
              <a:t>Служебное расследование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143372" y="5214950"/>
            <a:ext cx="30718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Обьяснительная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3857620" y="857232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3714744" y="2643182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2786050" y="4000504"/>
            <a:ext cx="428628" cy="4286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6286512" y="4000504"/>
            <a:ext cx="428628" cy="4286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3357554" y="5214950"/>
            <a:ext cx="428628" cy="4286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3281358" cy="430887"/>
          </a:xfrm>
        </p:spPr>
        <p:txBody>
          <a:bodyPr/>
          <a:lstStyle/>
          <a:p>
            <a:pPr algn="ctr"/>
            <a:r>
              <a:rPr lang="ru-RU" dirty="0" smtClean="0"/>
              <a:t>Медсестра                                     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929190" y="2500306"/>
            <a:ext cx="371477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Отдел обращений   граждан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2844" y="3786190"/>
            <a:ext cx="278608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Медицинская организация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428992" y="3929066"/>
            <a:ext cx="28575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Оргметод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отдел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000860" y="3929066"/>
            <a:ext cx="21431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Отделение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00034" y="5072074"/>
            <a:ext cx="28575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000089"/>
                </a:solidFill>
                <a:latin typeface="+mj-lt"/>
                <a:cs typeface="+mj-cs"/>
              </a:rPr>
              <a:t>Служебное расследование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429256" y="5214950"/>
            <a:ext cx="30718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9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Обьяснительная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89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7" name="Стрелка влево 16"/>
          <p:cNvSpPr/>
          <p:nvPr/>
        </p:nvSpPr>
        <p:spPr bwMode="auto">
          <a:xfrm>
            <a:off x="4000496" y="5214950"/>
            <a:ext cx="857256" cy="42862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Стрелка влево 17"/>
          <p:cNvSpPr/>
          <p:nvPr/>
        </p:nvSpPr>
        <p:spPr bwMode="auto">
          <a:xfrm>
            <a:off x="6286512" y="4000504"/>
            <a:ext cx="571504" cy="35719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Стрелка влево 18"/>
          <p:cNvSpPr/>
          <p:nvPr/>
        </p:nvSpPr>
        <p:spPr bwMode="auto">
          <a:xfrm>
            <a:off x="2714612" y="4000504"/>
            <a:ext cx="571504" cy="35719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" name="Стрелка влево 19"/>
          <p:cNvSpPr/>
          <p:nvPr/>
        </p:nvSpPr>
        <p:spPr bwMode="auto">
          <a:xfrm>
            <a:off x="3929058" y="2714620"/>
            <a:ext cx="1000132" cy="42862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2" name="Рисунок 21" descr="Бумеран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42852"/>
            <a:ext cx="3714776" cy="2328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AAE13-C66A-42CC-9E33-B76EF77D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24027"/>
            <a:ext cx="8096002" cy="1107996"/>
          </a:xfrm>
        </p:spPr>
        <p:txBody>
          <a:bodyPr/>
          <a:lstStyle/>
          <a:p>
            <a:pPr algn="ctr"/>
            <a:r>
              <a:rPr lang="ru-RU" sz="3600" b="1" dirty="0"/>
              <a:t>БЛАГОДАРЮ ЗА ВНИМАНИЕ,   КОЛЛЕГИ !!</a:t>
            </a:r>
            <a:r>
              <a:rPr lang="ru-RU" b="1" dirty="0"/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CD77DE-EA96-430C-B943-04B898924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136" y="1852402"/>
            <a:ext cx="6984776" cy="46536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DCE59E-1CE2-4DFF-9415-AE305254D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068960"/>
            <a:ext cx="4063554" cy="40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06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2B6829-5553-45D9-947A-A61295C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548680"/>
            <a:ext cx="730924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Ангелы смерти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Лейнц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, Кристен Гилберт, Чарльз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Каллен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, Ричард Анджело, Джозеф Дьюи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Акин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, Роберт Диас, Бенджамин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Гин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, Стивен Леттер,  Дженин Энн Джонс,  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Эфрен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Салдивар.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</a:rPr>
            </a:b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58A408-3E77-476C-B7A4-F9E5423F2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265" y="1772816"/>
            <a:ext cx="4315251" cy="42484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F36B76-1158-422C-9673-CC6F3EA16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378250"/>
            <a:ext cx="4096349" cy="24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21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>
            <a:extLst>
              <a:ext uri="{FF2B5EF4-FFF2-40B4-BE49-F238E27FC236}">
                <a16:creationId xmlns:a16="http://schemas.microsoft.com/office/drawing/2014/main" xmlns="" id="{4C37C47E-E826-44E3-B230-A3F7616F3A81}"/>
              </a:ext>
            </a:extLst>
          </p:cNvPr>
          <p:cNvSpPr txBox="1">
            <a:spLocks/>
          </p:cNvSpPr>
          <p:nvPr/>
        </p:nvSpPr>
        <p:spPr>
          <a:xfrm>
            <a:off x="785786" y="0"/>
            <a:ext cx="7572427" cy="5085184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51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35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Практически, во всех случаях, коллеги замечали необоснованный расход сильнодействующих лекарственных средств</a:t>
            </a:r>
            <a:endParaRPr kumimoji="0" lang="ru-RU" sz="3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etail_c0a3f9a814d0178a864385103aceff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071810"/>
            <a:ext cx="5307837" cy="353855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>
            <a:extLst>
              <a:ext uri="{FF2B5EF4-FFF2-40B4-BE49-F238E27FC236}">
                <a16:creationId xmlns:a16="http://schemas.microsoft.com/office/drawing/2014/main" xmlns="" id="{4C37C47E-E826-44E3-B230-A3F7616F3A81}"/>
              </a:ext>
            </a:extLst>
          </p:cNvPr>
          <p:cNvSpPr txBox="1">
            <a:spLocks/>
          </p:cNvSpPr>
          <p:nvPr/>
        </p:nvSpPr>
        <p:spPr>
          <a:xfrm>
            <a:off x="428596" y="-642966"/>
            <a:ext cx="7929617" cy="5728150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51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35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Практически, во всех случаях, коллеги замечали странности в поведении сотрудника.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sz="35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ru-RU" sz="35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35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МОЛЧАЛИ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35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!</a:t>
            </a:r>
            <a:endParaRPr kumimoji="0" lang="ru-RU" sz="3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медсестра-молчания-предупреждает-шепотом-молчание-медиков-218226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068597"/>
            <a:ext cx="3269541" cy="47894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970327AB-E28A-4431-A9E5-70CDE3E5C13B}"/>
              </a:ext>
            </a:extLst>
          </p:cNvPr>
          <p:cNvSpPr txBox="1">
            <a:spLocks/>
          </p:cNvSpPr>
          <p:nvPr/>
        </p:nvSpPr>
        <p:spPr>
          <a:xfrm>
            <a:off x="432048" y="285728"/>
            <a:ext cx="8283356" cy="4956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r>
              <a:rPr lang="ru-RU" sz="4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3200" u="sng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Следственный комитет России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поступило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5452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сообщений 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ятрогенных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преступлениях, по которым было возбуждено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1639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уголовных дел. В суд с обвинительным заключением были переданы материалы 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эпизодам.</a:t>
            </a:r>
          </a:p>
          <a:p>
            <a:pPr algn="ctr">
              <a:spcBef>
                <a:spcPct val="20000"/>
              </a:spcBef>
              <a:buClr>
                <a:srgbClr val="000089"/>
              </a:buClr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https://medvestnik.ru</a:t>
            </a:r>
            <a:endParaRPr lang="ru-RU" sz="16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3200" b="0" i="0" u="sng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000089"/>
              </a:buClr>
            </a:pPr>
            <a:endParaRPr lang="ru-RU" sz="2000" u="sng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9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3" name="Рисунок 2" descr="наруч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714752"/>
            <a:ext cx="5143536" cy="289230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5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0089"/>
              </a:buClr>
            </a:pPr>
            <a:r>
              <a:rPr lang="ru-RU" sz="4400" b="1" u="sng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2021г. </a:t>
            </a:r>
          </a:p>
          <a:p>
            <a:pPr lvl="0" algn="ctr">
              <a:spcBef>
                <a:spcPct val="20000"/>
              </a:spcBef>
              <a:buClr>
                <a:srgbClr val="000089"/>
              </a:buClr>
            </a:pPr>
            <a:r>
              <a:rPr lang="ru-RU" sz="4400" u="sng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Следственный комитет России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поступило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6248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заявлений от граждан о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ятрогенных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преступлениях, принято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2095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решений о возбуждении уголовных дел</a:t>
            </a:r>
          </a:p>
          <a:p>
            <a:pPr lvl="0" algn="ctr">
              <a:spcBef>
                <a:spcPct val="20000"/>
              </a:spcBef>
              <a:buClr>
                <a:srgbClr val="000089"/>
              </a:buClr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https://medvestnik.ru</a:t>
            </a:r>
            <a:endParaRPr lang="ru-RU" sz="16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ьяная медсест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7" y="4214818"/>
            <a:ext cx="3520717" cy="26431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71472" y="-142900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2021г.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Следственный комитет 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возбудил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уголовное дело об оказании услуг, не отвечающих требованиям безопасности (статья 238 УК), после публикации видео одной из московской больниц, на котором медсестры издевались над 62-летней пациенткой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 слов свидетелей, медицинские сестры были в состоянии алкогольного опьянения.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8846"/>
            <a:ext cx="77153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Новокузнецк</a:t>
            </a:r>
            <a:r>
              <a:rPr lang="ru-RU" sz="2800" b="1" u="sng" dirty="0" smtClean="0"/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Сотрудницу городской клинической больницы №29 застали на работе в состоянии алкогольного опьянения.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Нетрезвую медсестру встретила в коридоре больницы одна из пациенток. Она же видела, как медработник в таком состоянии делала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иньекции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Vse42.ru</a:t>
            </a:r>
          </a:p>
          <a:p>
            <a:pPr algn="ctr"/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Новосибирск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Охранники в стационаре в состоянии алкогольного опьянения напали на посетительницу</a:t>
            </a: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https://iz.ru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8846"/>
            <a:ext cx="771530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/>
              <a:t>С чем связаны подобные нарушения среди сотрудников медицинских учреждений?</a:t>
            </a:r>
          </a:p>
          <a:p>
            <a:pPr algn="ctr"/>
            <a:endParaRPr lang="ru-RU" sz="3200" b="1" u="sng" dirty="0" smtClean="0"/>
          </a:p>
          <a:p>
            <a:pPr algn="ctr"/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мотивации ? </a:t>
            </a:r>
          </a:p>
          <a:p>
            <a:pPr algn="ctr"/>
            <a:endParaRPr lang="ru-RU" sz="32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деформация</a:t>
            </a:r>
            <a:r>
              <a:rPr lang="en-US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2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контроля</a:t>
            </a:r>
            <a:r>
              <a:rPr lang="en-US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2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Высокая нагрузка ?</a:t>
            </a:r>
          </a:p>
          <a:p>
            <a:pPr algn="ctr"/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DEQUER">
  <a:themeElements>
    <a:clrScheme name="Другая 13">
      <a:dk1>
        <a:srgbClr val="323F4F"/>
      </a:dk1>
      <a:lt1>
        <a:srgbClr val="FFFFFF"/>
      </a:lt1>
      <a:dk2>
        <a:srgbClr val="44546A"/>
      </a:dk2>
      <a:lt2>
        <a:srgbClr val="E7E6E6"/>
      </a:lt2>
      <a:accent1>
        <a:srgbClr val="006CF0"/>
      </a:accent1>
      <a:accent2>
        <a:srgbClr val="02418F"/>
      </a:accent2>
      <a:accent3>
        <a:srgbClr val="CDE2FD"/>
      </a:accent3>
      <a:accent4>
        <a:srgbClr val="4E9EFF"/>
      </a:accent4>
      <a:accent5>
        <a:srgbClr val="E8E8E8"/>
      </a:accent5>
      <a:accent6>
        <a:srgbClr val="B8B8B8"/>
      </a:accent6>
      <a:hlink>
        <a:srgbClr val="CDE2FD"/>
      </a:hlink>
      <a:folHlink>
        <a:srgbClr val="954F72"/>
      </a:folHlink>
    </a:clrScheme>
    <a:fontScheme name="BODEQU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ODEQU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EQU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EQU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EQU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EQU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EQU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EQU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EQU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EQU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EQU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EQU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EQU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32020</TotalTime>
  <Words>336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BODEQUER</vt:lpstr>
      <vt:lpstr>Тема Office</vt:lpstr>
      <vt:lpstr>Тема Office</vt:lpstr>
      <vt:lpstr>Тема Office</vt:lpstr>
      <vt:lpstr>                                                                                                    </vt:lpstr>
      <vt:lpstr>Ангелы смерти Лейнц, Кристен Гилберт, Чарльз Каллен, Ричард Анджело, Джозеф Дьюи Акин, Роберт Диас, Бенджамин Гин, Стивен Леттер,  Дженин Энн Джонс,  Эфрен Салдивар.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Обращения граждан.  </vt:lpstr>
      <vt:lpstr>Обращения граждан. </vt:lpstr>
      <vt:lpstr>Медсестра                                      Пациент</vt:lpstr>
      <vt:lpstr>Медсестра                                      </vt:lpstr>
      <vt:lpstr>БЛАГОДАРЮ ЗА ВНИМАНИЕ,   КОЛЛЕГИ !!!</vt:lpstr>
    </vt:vector>
  </TitlesOfParts>
  <Company>BODE Chemie GmbH &amp; 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Principles of Hand Hygiene</dc:title>
  <dc:creator>hirth</dc:creator>
  <cp:lastModifiedBy>Admin</cp:lastModifiedBy>
  <cp:revision>393</cp:revision>
  <dcterms:created xsi:type="dcterms:W3CDTF">2008-09-15T11:34:34Z</dcterms:created>
  <dcterms:modified xsi:type="dcterms:W3CDTF">2024-09-02T13:44:09Z</dcterms:modified>
</cp:coreProperties>
</file>